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46f045e164d789861b750c8709fe88476fc376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97e7841a7ef02908dfa4676305ee46c11d95bda.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8aa4d9ddc1c280f7671930411c88c03f3328e46.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472721"/>
              <a:ext cx="311052"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6243834" y="2257449"/>
              <a:ext cx="311052"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06" name="rc106"/>
            <p:cNvSpPr/>
            <p:nvPr/>
          </p:nvSpPr>
          <p:spPr>
            <a:xfrm>
              <a:off x="6554887"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1889102" y="3168903"/>
              <a:ext cx="311052"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5" name="rc115"/>
            <p:cNvSpPr/>
            <p:nvPr/>
          </p:nvSpPr>
          <p:spPr>
            <a:xfrm>
              <a:off x="2200154"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2511207"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2822259"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313331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3444364"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3755416"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468"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21"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73"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4999625"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5310677"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5621730"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5932782"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6243834"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6554887"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6865939"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7176991"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7488044"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7799096"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8110148"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842120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8732253"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5621730" y="3776538"/>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8" name="rc138"/>
            <p:cNvSpPr/>
            <p:nvPr/>
          </p:nvSpPr>
          <p:spPr>
            <a:xfrm>
              <a:off x="5932782"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6243834"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6554887" y="3776538"/>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6865939"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7176991"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7488044" y="3776538"/>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7799096"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8110148"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080356"/>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955945"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1266997"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1578050"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1889102"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220015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2511207"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2822259"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3133311"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344436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3755416"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4066468"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4377521"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4688573"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4999625"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67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5621730"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82"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624383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655488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6865939"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7176991"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7488044"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7799096"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8110148" y="4384174"/>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8421201"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8732253"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1266997"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1578050"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1889102"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2" name="rc182"/>
            <p:cNvSpPr/>
            <p:nvPr/>
          </p:nvSpPr>
          <p:spPr>
            <a:xfrm>
              <a:off x="2200154" y="4991809"/>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3" name="rc183"/>
            <p:cNvSpPr/>
            <p:nvPr/>
          </p:nvSpPr>
          <p:spPr>
            <a:xfrm>
              <a:off x="2511207" y="499180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2822259"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5" name="rc185"/>
            <p:cNvSpPr/>
            <p:nvPr/>
          </p:nvSpPr>
          <p:spPr>
            <a:xfrm>
              <a:off x="3133311" y="499180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6" name="rc186"/>
            <p:cNvSpPr/>
            <p:nvPr/>
          </p:nvSpPr>
          <p:spPr>
            <a:xfrm>
              <a:off x="3444364"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3755416"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4066468" y="499180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9" name="rc189"/>
            <p:cNvSpPr/>
            <p:nvPr/>
          </p:nvSpPr>
          <p:spPr>
            <a:xfrm>
              <a:off x="4377521"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4688573"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955945"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1266997"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1578050"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1889102"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220015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2511207"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2822259"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313331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344436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3755416"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4066468"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4377521"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4688573"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4999625"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531067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5621730"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5932782"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624383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88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6865939"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7488044"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7799096"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8110148" y="468799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842120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8732253"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6554887" y="5295627"/>
              <a:ext cx="311052" cy="30381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5295627"/>
              <a:ext cx="311052" cy="30381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5295627"/>
              <a:ext cx="311052"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3" name="rc233"/>
            <p:cNvSpPr/>
            <p:nvPr/>
          </p:nvSpPr>
          <p:spPr>
            <a:xfrm>
              <a:off x="8421201" y="5295627"/>
              <a:ext cx="311052"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34" name="rc234"/>
            <p:cNvSpPr/>
            <p:nvPr/>
          </p:nvSpPr>
          <p:spPr>
            <a:xfrm>
              <a:off x="8732253" y="5295627"/>
              <a:ext cx="311052"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35" name="tx235"/>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8" name="tx238"/>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9" name="tx239"/>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1" name="tx241"/>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322854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3" name="tx243"/>
            <p:cNvSpPr/>
            <p:nvPr/>
          </p:nvSpPr>
          <p:spPr>
            <a:xfrm>
              <a:off x="351850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4" name="tx244"/>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5" name="tx245"/>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6" name="tx246"/>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476271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9" name="tx249"/>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75621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57" name="tx257"/>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3207454"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3" name="tx283"/>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5" name="tx285"/>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3207454"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9" name="tx309"/>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260644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3207454"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351850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8" name="tx328"/>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758328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9" name="tx339"/>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8516437"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2" name="tx342"/>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229539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260644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291749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3207454"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351850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6" name="tx376"/>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8" name="tx378"/>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351850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2" name="tx392"/>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540591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571696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6006925"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696117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8184291"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4" name="tx404"/>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136223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16732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198433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9" name="tx409"/>
            <p:cNvSpPr/>
            <p:nvPr/>
          </p:nvSpPr>
          <p:spPr>
            <a:xfrm>
              <a:off x="2295391"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0" name="tx410"/>
            <p:cNvSpPr/>
            <p:nvPr/>
          </p:nvSpPr>
          <p:spPr>
            <a:xfrm>
              <a:off x="2606443"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291749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3228548"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3" name="tx413"/>
            <p:cNvSpPr/>
            <p:nvPr/>
          </p:nvSpPr>
          <p:spPr>
            <a:xfrm>
              <a:off x="351850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6" name="tx416"/>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7" name="tx417"/>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6006925"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7" name="tx427"/>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8184291"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7" name="tx437"/>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4" name="tx444"/>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8184291"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5" name="tx455"/>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1984338"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58" name="tx458"/>
            <p:cNvSpPr/>
            <p:nvPr/>
          </p:nvSpPr>
          <p:spPr>
            <a:xfrm>
              <a:off x="6339071"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59" name="tx459"/>
            <p:cNvSpPr/>
            <p:nvPr/>
          </p:nvSpPr>
          <p:spPr>
            <a:xfrm>
              <a:off x="1984338"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60" name="tx460"/>
            <p:cNvSpPr/>
            <p:nvPr/>
          </p:nvSpPr>
          <p:spPr>
            <a:xfrm>
              <a:off x="5716966" y="388832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1" name="tx461"/>
            <p:cNvSpPr/>
            <p:nvPr/>
          </p:nvSpPr>
          <p:spPr>
            <a:xfrm>
              <a:off x="6680268" y="54087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62" name="tx462"/>
            <p:cNvSpPr/>
            <p:nvPr/>
          </p:nvSpPr>
          <p:spPr>
            <a:xfrm>
              <a:off x="696117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63" name="tx463"/>
            <p:cNvSpPr/>
            <p:nvPr/>
          </p:nvSpPr>
          <p:spPr>
            <a:xfrm>
              <a:off x="7272228"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64" name="tx464"/>
            <p:cNvSpPr/>
            <p:nvPr/>
          </p:nvSpPr>
          <p:spPr>
            <a:xfrm>
              <a:off x="8546582"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65" name="tx465"/>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66" name="tx46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7" name="tx46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8" name="tx46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9" name="tx46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0" name="tx47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1" name="tx47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2" name="tx47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3" name="tx47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4" name="tx47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5" name="tx47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6" name="tx47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7" name="tx47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8" name="tx47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9" name="tx47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0" name="tx48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1" name="tx48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2" name="tx48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3" name="tx48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4" name="tx48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5" name="tx48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6" name="tx48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7" name="tx48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8" name="tx48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9" name="tx48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0" name="tx49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1" name="tx49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2" name="tx492"/>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3" name="tx493"/>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4" name="tx494"/>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5" name="tx495"/>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6" name="tx496"/>
            <p:cNvSpPr/>
            <p:nvPr/>
          </p:nvSpPr>
          <p:spPr>
            <a:xfrm>
              <a:off x="601364"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7" name="tx497"/>
            <p:cNvSpPr/>
            <p:nvPr/>
          </p:nvSpPr>
          <p:spPr>
            <a:xfrm>
              <a:off x="619917"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8" name="tx498"/>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9" name="tx499"/>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0" name="tx500"/>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1" name="tx501"/>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2" name="tx502"/>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03" name="tx503"/>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4" name="tx50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5" name="pic505"/>
            <p:cNvPicPr/>
            <p:nvPr/>
          </p:nvPicPr>
          <p:blipFill>
            <a:blip r:embed="rId2" cstate="print"/>
            <a:stretch>
              <a:fillRect/>
            </a:stretch>
          </p:blipFill>
          <p:spPr>
            <a:xfrm>
              <a:off x="4653227" y="5838594"/>
              <a:ext cx="2160000" cy="219455"/>
            </a:xfrm>
            <a:prstGeom prst="rect">
              <a:avLst/>
            </a:prstGeom>
          </p:spPr>
        </p:pic>
        <p:sp>
          <p:nvSpPr>
            <p:cNvPr id="506" name="pl50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7" name="pl50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3" name="pl51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tx51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9" name="tx51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0" name="tx52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1" name="tx52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2" name="tx52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3" name="tx52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4" name="tx524"/>
            <p:cNvSpPr/>
            <p:nvPr/>
          </p:nvSpPr>
          <p:spPr>
            <a:xfrm>
              <a:off x="924840" y="1330710"/>
              <a:ext cx="4827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Saint Vincent and the Grenadines, 2000-2025</a:t>
              </a:r>
            </a:p>
          </p:txBody>
        </p:sp>
        <p:sp>
          <p:nvSpPr>
            <p:cNvPr id="525" name="tx52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6" name="tx52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7" name="tx52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12 (92%) vaccines in the schedule achieved coverage of 90% or more. Vaccine coverage ranged from 97% to 99%.
Since 2001, estimates have been made for 7 new vaccines. IPVC and HPVc is the newest vaccine reported (2018), which achieved 99% and 18% coverage in 2025.
In 2025, Saint Vincent and the Grenadines did not report any stockouts of vaccines or supplies.</a:t>
            </a:r>
          </a:p>
        </p:txBody>
      </p:sp>
      <p:sp>
        <p:nvSpPr>
          <p:cNvPr id="5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nine, and declined for one, indicating overall progress in routine immunization performance; 11 achieved at least 90% coverage.</a:t>
            </a:r>
          </a:p>
        </p:txBody>
      </p:sp>
      <p:grpSp xmlns:pic="http://schemas.openxmlformats.org/drawingml/2006/picture">
        <p:nvGrpSpPr>
          <p:cNvPr id="530" name=""/>
          <p:cNvGrpSpPr/>
          <p:nvPr/>
        </p:nvGrpSpPr>
        <p:grpSpPr>
          <a:xfrm>
            <a:off x="292608" y="1005840"/>
            <a:ext cx="8595360" cy="28575"/>
            <a:chOff x="292608" y="1005840"/>
            <a:chExt cx="8595360" cy="28575"/>
          </a:xfrm>
        </p:grpSpPr>
        <p:sp>
          <p:nvSpPr>
            <p:cNvPr id="5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79319"/>
            </a:xfrm>
            <a:custGeom>
              <a:avLst/>
              <a:pathLst>
                <a:path w="6481656" h="279319">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39902"/>
                  </a:lnTo>
                  <a:lnTo>
                    <a:pt x="3111195" y="39902"/>
                  </a:lnTo>
                  <a:lnTo>
                    <a:pt x="3370461" y="0"/>
                  </a:lnTo>
                  <a:lnTo>
                    <a:pt x="3629727" y="0"/>
                  </a:lnTo>
                  <a:lnTo>
                    <a:pt x="3888994" y="0"/>
                  </a:lnTo>
                  <a:lnTo>
                    <a:pt x="4148260" y="0"/>
                  </a:lnTo>
                  <a:lnTo>
                    <a:pt x="4407526" y="0"/>
                  </a:lnTo>
                  <a:lnTo>
                    <a:pt x="4666792" y="79805"/>
                  </a:lnTo>
                  <a:lnTo>
                    <a:pt x="4926059" y="0"/>
                  </a:lnTo>
                  <a:lnTo>
                    <a:pt x="5185325" y="0"/>
                  </a:lnTo>
                  <a:lnTo>
                    <a:pt x="5444591" y="279319"/>
                  </a:lnTo>
                  <a:lnTo>
                    <a:pt x="5703857" y="0"/>
                  </a:lnTo>
                  <a:lnTo>
                    <a:pt x="5963124" y="199513"/>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79319"/>
            </a:xfrm>
            <a:custGeom>
              <a:avLst/>
              <a:pathLst>
                <a:path w="6481656" h="279319">
                  <a:moveTo>
                    <a:pt x="0" y="39902"/>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119708"/>
                  </a:lnTo>
                  <a:lnTo>
                    <a:pt x="3111195" y="119708"/>
                  </a:lnTo>
                  <a:lnTo>
                    <a:pt x="3370461" y="79805"/>
                  </a:lnTo>
                  <a:lnTo>
                    <a:pt x="3629727" y="39902"/>
                  </a:lnTo>
                  <a:lnTo>
                    <a:pt x="3888994" y="0"/>
                  </a:lnTo>
                  <a:lnTo>
                    <a:pt x="4148260" y="0"/>
                  </a:lnTo>
                  <a:lnTo>
                    <a:pt x="4407526" y="0"/>
                  </a:lnTo>
                  <a:lnTo>
                    <a:pt x="4666792" y="79805"/>
                  </a:lnTo>
                  <a:lnTo>
                    <a:pt x="4926059" y="79805"/>
                  </a:lnTo>
                  <a:lnTo>
                    <a:pt x="5185325" y="79805"/>
                  </a:lnTo>
                  <a:lnTo>
                    <a:pt x="5444591" y="279319"/>
                  </a:lnTo>
                  <a:lnTo>
                    <a:pt x="5703857" y="0"/>
                  </a:lnTo>
                  <a:lnTo>
                    <a:pt x="5963124" y="199513"/>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59124"/>
            </a:xfrm>
            <a:custGeom>
              <a:avLst/>
              <a:pathLst>
                <a:path w="6481656" h="359124">
                  <a:moveTo>
                    <a:pt x="0" y="119708"/>
                  </a:moveTo>
                  <a:lnTo>
                    <a:pt x="259266" y="39902"/>
                  </a:lnTo>
                  <a:lnTo>
                    <a:pt x="518532" y="0"/>
                  </a:lnTo>
                  <a:lnTo>
                    <a:pt x="777798" y="199513"/>
                  </a:lnTo>
                  <a:lnTo>
                    <a:pt x="1037065" y="0"/>
                  </a:lnTo>
                  <a:lnTo>
                    <a:pt x="1296331" y="79805"/>
                  </a:lnTo>
                  <a:lnTo>
                    <a:pt x="1555597" y="0"/>
                  </a:lnTo>
                  <a:lnTo>
                    <a:pt x="1814863" y="0"/>
                  </a:lnTo>
                  <a:lnTo>
                    <a:pt x="2074130" y="0"/>
                  </a:lnTo>
                  <a:lnTo>
                    <a:pt x="2333396" y="0"/>
                  </a:lnTo>
                  <a:lnTo>
                    <a:pt x="2592662" y="0"/>
                  </a:lnTo>
                  <a:lnTo>
                    <a:pt x="2851928" y="79805"/>
                  </a:lnTo>
                  <a:lnTo>
                    <a:pt x="3111195" y="199513"/>
                  </a:lnTo>
                  <a:lnTo>
                    <a:pt x="3370461" y="0"/>
                  </a:lnTo>
                  <a:lnTo>
                    <a:pt x="3629727" y="0"/>
                  </a:lnTo>
                  <a:lnTo>
                    <a:pt x="3888994" y="0"/>
                  </a:lnTo>
                  <a:lnTo>
                    <a:pt x="4148260" y="0"/>
                  </a:lnTo>
                  <a:lnTo>
                    <a:pt x="4407526" y="0"/>
                  </a:lnTo>
                  <a:lnTo>
                    <a:pt x="4666792" y="0"/>
                  </a:lnTo>
                  <a:lnTo>
                    <a:pt x="4926059" y="0"/>
                  </a:lnTo>
                  <a:lnTo>
                    <a:pt x="5185325" y="0"/>
                  </a:lnTo>
                  <a:lnTo>
                    <a:pt x="5444591" y="119708"/>
                  </a:lnTo>
                  <a:lnTo>
                    <a:pt x="5703857" y="0"/>
                  </a:lnTo>
                  <a:lnTo>
                    <a:pt x="5963124" y="359124"/>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1037470"/>
            </a:xfrm>
            <a:custGeom>
              <a:avLst/>
              <a:pathLst>
                <a:path w="6222390" h="1037470">
                  <a:moveTo>
                    <a:pt x="0" y="0"/>
                  </a:moveTo>
                  <a:lnTo>
                    <a:pt x="259266" y="0"/>
                  </a:lnTo>
                  <a:lnTo>
                    <a:pt x="518532" y="518735"/>
                  </a:lnTo>
                  <a:lnTo>
                    <a:pt x="777798" y="1037470"/>
                  </a:lnTo>
                  <a:lnTo>
                    <a:pt x="1037065" y="239416"/>
                  </a:lnTo>
                  <a:lnTo>
                    <a:pt x="1296331" y="438929"/>
                  </a:lnTo>
                  <a:lnTo>
                    <a:pt x="1555597" y="638443"/>
                  </a:lnTo>
                  <a:lnTo>
                    <a:pt x="1814863" y="199513"/>
                  </a:lnTo>
                  <a:lnTo>
                    <a:pt x="2074130" y="199513"/>
                  </a:lnTo>
                  <a:lnTo>
                    <a:pt x="2333396" y="399027"/>
                  </a:lnTo>
                  <a:lnTo>
                    <a:pt x="2592662" y="319221"/>
                  </a:lnTo>
                  <a:lnTo>
                    <a:pt x="2851928" y="279319"/>
                  </a:lnTo>
                  <a:lnTo>
                    <a:pt x="3111195" y="119708"/>
                  </a:lnTo>
                  <a:lnTo>
                    <a:pt x="3370461" y="39902"/>
                  </a:lnTo>
                  <a:lnTo>
                    <a:pt x="3629727" y="0"/>
                  </a:lnTo>
                  <a:lnTo>
                    <a:pt x="3888994" y="0"/>
                  </a:lnTo>
                  <a:lnTo>
                    <a:pt x="4148260" y="0"/>
                  </a:lnTo>
                  <a:lnTo>
                    <a:pt x="4407526" y="0"/>
                  </a:lnTo>
                  <a:lnTo>
                    <a:pt x="4666792" y="0"/>
                  </a:lnTo>
                  <a:lnTo>
                    <a:pt x="4926059" y="0"/>
                  </a:lnTo>
                  <a:lnTo>
                    <a:pt x="5185325" y="199513"/>
                  </a:lnTo>
                  <a:lnTo>
                    <a:pt x="5444591" y="0"/>
                  </a:lnTo>
                  <a:lnTo>
                    <a:pt x="5703857" y="279319"/>
                  </a:lnTo>
                  <a:lnTo>
                    <a:pt x="5963124" y="0"/>
                  </a:lnTo>
                  <a:lnTo>
                    <a:pt x="6222390"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002" y="967933"/>
              <a:ext cx="251940" cy="340770"/>
            </a:xfrm>
            <a:custGeom>
              <a:avLst/>
              <a:pathLst>
                <a:path w="251940" h="340770">
                  <a:moveTo>
                    <a:pt x="251940" y="0"/>
                  </a:moveTo>
                  <a:lnTo>
                    <a:pt x="0" y="340770"/>
                  </a:lnTo>
                </a:path>
              </a:pathLst>
            </a:custGeom>
          </p:spPr>
          <p:txBody>
            <a:bodyPr/>
            <a:lstStyle/>
            <a:p/>
          </p:txBody>
        </p:sp>
        <p:sp>
          <p:nvSpPr>
            <p:cNvPr id="42" name="pl42"/>
            <p:cNvSpPr/>
            <p:nvPr/>
          </p:nvSpPr>
          <p:spPr>
            <a:xfrm>
              <a:off x="7936960" y="1237262"/>
              <a:ext cx="242981" cy="76240"/>
            </a:xfrm>
            <a:custGeom>
              <a:avLst/>
              <a:pathLst>
                <a:path w="242981" h="76240">
                  <a:moveTo>
                    <a:pt x="242981" y="0"/>
                  </a:moveTo>
                  <a:lnTo>
                    <a:pt x="0" y="76240"/>
                  </a:lnTo>
                </a:path>
              </a:pathLst>
            </a:custGeom>
          </p:spPr>
          <p:txBody>
            <a:bodyPr/>
            <a:lstStyle/>
            <a:p/>
          </p:txBody>
        </p:sp>
        <p:sp>
          <p:nvSpPr>
            <p:cNvPr id="43" name="pl43"/>
            <p:cNvSpPr/>
            <p:nvPr/>
          </p:nvSpPr>
          <p:spPr>
            <a:xfrm>
              <a:off x="7926741" y="1328808"/>
              <a:ext cx="253200" cy="425608"/>
            </a:xfrm>
            <a:custGeom>
              <a:avLst/>
              <a:pathLst>
                <a:path w="253200" h="425608">
                  <a:moveTo>
                    <a:pt x="253200" y="425608"/>
                  </a:moveTo>
                  <a:lnTo>
                    <a:pt x="0" y="0"/>
                  </a:lnTo>
                </a:path>
              </a:pathLst>
            </a:custGeom>
          </p:spPr>
          <p:txBody>
            <a:bodyPr/>
            <a:lstStyle/>
            <a:p/>
          </p:txBody>
        </p:sp>
        <p:sp>
          <p:nvSpPr>
            <p:cNvPr id="44" name="pl44"/>
            <p:cNvSpPr/>
            <p:nvPr/>
          </p:nvSpPr>
          <p:spPr>
            <a:xfrm>
              <a:off x="7933638" y="1326308"/>
              <a:ext cx="246303" cy="146226"/>
            </a:xfrm>
            <a:custGeom>
              <a:avLst/>
              <a:pathLst>
                <a:path w="246303" h="146226">
                  <a:moveTo>
                    <a:pt x="246303" y="146226"/>
                  </a:moveTo>
                  <a:lnTo>
                    <a:pt x="0" y="0"/>
                  </a:lnTo>
                </a:path>
              </a:pathLst>
            </a:custGeom>
          </p:spPr>
          <p:txBody>
            <a:bodyPr/>
            <a:lstStyle/>
            <a:p/>
          </p:txBody>
        </p:sp>
        <p:sp>
          <p:nvSpPr>
            <p:cNvPr id="45" name="pg45"/>
            <p:cNvSpPr/>
            <p:nvPr/>
          </p:nvSpPr>
          <p:spPr>
            <a:xfrm>
              <a:off x="8111362" y="8581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990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1323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731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6796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2053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4045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4453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64860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Saint Vincent and the Grenadines,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1285471"/>
              <a:ext cx="1861912" cy="132384"/>
            </a:xfrm>
            <a:prstGeom prst="rect">
              <a:avLst/>
            </a:prstGeom>
            <a:solidFill>
              <a:srgbClr val="D9D9D9">
                <a:alpha val="60000"/>
              </a:srgbClr>
            </a:solidFill>
          </p:spPr>
          <p:txBody>
            <a:bodyPr/>
            <a:lstStyle/>
            <a:p/>
          </p:txBody>
        </p:sp>
        <p:sp>
          <p:nvSpPr>
            <p:cNvPr id="9" name="pl9"/>
            <p:cNvSpPr/>
            <p:nvPr/>
          </p:nvSpPr>
          <p:spPr>
            <a:xfrm>
              <a:off x="18348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9742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1" name="pt11"/>
            <p:cNvSpPr/>
            <p:nvPr/>
          </p:nvSpPr>
          <p:spPr>
            <a:xfrm>
              <a:off x="918461"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36707"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91357"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45919" y="48826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5919"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5919"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00480"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09604"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6416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91446"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91446"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18727"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846007"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873288"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00569"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27850"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27850"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55131"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55131"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82411"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0969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0969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36973"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36973"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425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4254"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4254"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425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6425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64254"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64254"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64254"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6425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tx44"/>
            <p:cNvSpPr/>
            <p:nvPr/>
          </p:nvSpPr>
          <p:spPr>
            <a:xfrm>
              <a:off x="1098222"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5" name="tx45"/>
            <p:cNvSpPr/>
            <p:nvPr/>
          </p:nvSpPr>
          <p:spPr>
            <a:xfrm>
              <a:off x="1316468"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6" name="tx46"/>
            <p:cNvSpPr/>
            <p:nvPr/>
          </p:nvSpPr>
          <p:spPr>
            <a:xfrm>
              <a:off x="1671118"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7" name="tx47"/>
            <p:cNvSpPr/>
            <p:nvPr/>
          </p:nvSpPr>
          <p:spPr>
            <a:xfrm>
              <a:off x="1280603"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8" name="tx48"/>
            <p:cNvSpPr/>
            <p:nvPr/>
          </p:nvSpPr>
          <p:spPr>
            <a:xfrm>
              <a:off x="1285028"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 name="tx49"/>
            <p:cNvSpPr/>
            <p:nvPr/>
          </p:nvSpPr>
          <p:spPr>
            <a:xfrm>
              <a:off x="1285028" y="463087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0" name="tx50"/>
            <p:cNvSpPr/>
            <p:nvPr/>
          </p:nvSpPr>
          <p:spPr>
            <a:xfrm>
              <a:off x="134397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1" name="tx51"/>
            <p:cNvSpPr/>
            <p:nvPr/>
          </p:nvSpPr>
          <p:spPr>
            <a:xfrm>
              <a:off x="1439940"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2" name="tx52"/>
            <p:cNvSpPr/>
            <p:nvPr/>
          </p:nvSpPr>
          <p:spPr>
            <a:xfrm>
              <a:off x="1498888"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3" name="tx53"/>
            <p:cNvSpPr/>
            <p:nvPr/>
          </p:nvSpPr>
          <p:spPr>
            <a:xfrm>
              <a:off x="1552603"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 name="tx54"/>
            <p:cNvSpPr/>
            <p:nvPr/>
          </p:nvSpPr>
          <p:spPr>
            <a:xfrm>
              <a:off x="1526130"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 name="tx55"/>
            <p:cNvSpPr/>
            <p:nvPr/>
          </p:nvSpPr>
          <p:spPr>
            <a:xfrm>
              <a:off x="1571033"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6" name="tx56"/>
            <p:cNvSpPr/>
            <p:nvPr/>
          </p:nvSpPr>
          <p:spPr>
            <a:xfrm>
              <a:off x="1589503"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7" name="tx57"/>
            <p:cNvSpPr/>
            <p:nvPr/>
          </p:nvSpPr>
          <p:spPr>
            <a:xfrm>
              <a:off x="1616783"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8" name="tx58"/>
            <p:cNvSpPr/>
            <p:nvPr/>
          </p:nvSpPr>
          <p:spPr>
            <a:xfrm>
              <a:off x="1630866"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59" name="tx59"/>
            <p:cNvSpPr/>
            <p:nvPr/>
          </p:nvSpPr>
          <p:spPr>
            <a:xfrm>
              <a:off x="1671345"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 name="tx60"/>
            <p:cNvSpPr/>
            <p:nvPr/>
          </p:nvSpPr>
          <p:spPr>
            <a:xfrm>
              <a:off x="1671345"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1" name="tx61"/>
            <p:cNvSpPr/>
            <p:nvPr/>
          </p:nvSpPr>
          <p:spPr>
            <a:xfrm>
              <a:off x="1685428"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2" name="tx62"/>
            <p:cNvSpPr/>
            <p:nvPr/>
          </p:nvSpPr>
          <p:spPr>
            <a:xfrm>
              <a:off x="1703090"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3" name="tx63"/>
            <p:cNvSpPr/>
            <p:nvPr/>
          </p:nvSpPr>
          <p:spPr>
            <a:xfrm>
              <a:off x="1752457"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4" name="tx64"/>
            <p:cNvSpPr/>
            <p:nvPr/>
          </p:nvSpPr>
          <p:spPr>
            <a:xfrm>
              <a:off x="1779738"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5" name="tx65"/>
            <p:cNvSpPr/>
            <p:nvPr/>
          </p:nvSpPr>
          <p:spPr>
            <a:xfrm>
              <a:off x="1731178" y="251269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6" name="tx66"/>
            <p:cNvSpPr/>
            <p:nvPr/>
          </p:nvSpPr>
          <p:spPr>
            <a:xfrm>
              <a:off x="1780468" y="238228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7" name="tx67"/>
            <p:cNvSpPr/>
            <p:nvPr/>
          </p:nvSpPr>
          <p:spPr>
            <a:xfrm>
              <a:off x="1784893" y="224796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68" name="tx68"/>
            <p:cNvSpPr/>
            <p:nvPr/>
          </p:nvSpPr>
          <p:spPr>
            <a:xfrm>
              <a:off x="180778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69" name="tx69"/>
            <p:cNvSpPr/>
            <p:nvPr/>
          </p:nvSpPr>
          <p:spPr>
            <a:xfrm>
              <a:off x="1807749" y="198319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0" name="tx70"/>
            <p:cNvSpPr/>
            <p:nvPr/>
          </p:nvSpPr>
          <p:spPr>
            <a:xfrm>
              <a:off x="1803362" y="18508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1" name="tx71"/>
            <p:cNvSpPr/>
            <p:nvPr/>
          </p:nvSpPr>
          <p:spPr>
            <a:xfrm>
              <a:off x="1820946" y="17184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2" name="tx72"/>
            <p:cNvSpPr/>
            <p:nvPr/>
          </p:nvSpPr>
          <p:spPr>
            <a:xfrm>
              <a:off x="1798937" y="15860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3" name="tx73"/>
            <p:cNvSpPr/>
            <p:nvPr/>
          </p:nvSpPr>
          <p:spPr>
            <a:xfrm>
              <a:off x="1807749" y="145559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4" name="tx74"/>
            <p:cNvSpPr/>
            <p:nvPr/>
          </p:nvSpPr>
          <p:spPr>
            <a:xfrm>
              <a:off x="1812213"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5" name="tx75"/>
            <p:cNvSpPr/>
            <p:nvPr/>
          </p:nvSpPr>
          <p:spPr>
            <a:xfrm>
              <a:off x="1812251"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6" name="tx76"/>
            <p:cNvSpPr/>
            <p:nvPr/>
          </p:nvSpPr>
          <p:spPr>
            <a:xfrm>
              <a:off x="1803362"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7" name="rc77"/>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78" name="pl78"/>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8387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3843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92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2275410" y="1086895"/>
              <a:ext cx="1861912" cy="130347"/>
            </a:xfrm>
            <a:prstGeom prst="rect">
              <a:avLst/>
            </a:prstGeom>
            <a:solidFill>
              <a:srgbClr val="D9D9D9">
                <a:alpha val="60000"/>
              </a:srgbClr>
            </a:solidFill>
          </p:spPr>
          <p:txBody>
            <a:bodyPr/>
            <a:lstStyle/>
            <a:p/>
          </p:txBody>
        </p:sp>
        <p:sp>
          <p:nvSpPr>
            <p:cNvPr id="83" name="pl83"/>
            <p:cNvSpPr/>
            <p:nvPr/>
          </p:nvSpPr>
          <p:spPr>
            <a:xfrm>
              <a:off x="36026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4" name="tx84"/>
            <p:cNvSpPr/>
            <p:nvPr/>
          </p:nvSpPr>
          <p:spPr>
            <a:xfrm>
              <a:off x="316523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5" name="pt85"/>
            <p:cNvSpPr/>
            <p:nvPr/>
          </p:nvSpPr>
          <p:spPr>
            <a:xfrm>
              <a:off x="265899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6" name="pt86"/>
            <p:cNvSpPr/>
            <p:nvPr/>
          </p:nvSpPr>
          <p:spPr>
            <a:xfrm>
              <a:off x="2877244" y="514948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7" name="pt87"/>
            <p:cNvSpPr/>
            <p:nvPr/>
          </p:nvSpPr>
          <p:spPr>
            <a:xfrm>
              <a:off x="2904524" y="501914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3341017" y="488879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3395578" y="475844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0" name="pt90"/>
            <p:cNvSpPr/>
            <p:nvPr/>
          </p:nvSpPr>
          <p:spPr>
            <a:xfrm>
              <a:off x="3395578" y="462809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3477421" y="44977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477421" y="43674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477421" y="42370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559263" y="41067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586544" y="397635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586544" y="384601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613825" y="37156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613825" y="35853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641105" y="34549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641105" y="33246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668386" y="319427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722948" y="30639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750228" y="293357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804790" y="28032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832071" y="26728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886632" y="25425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3886632" y="24121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3886632" y="228184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913913" y="215149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3913913" y="20211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91391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941194" y="17604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995755" y="16301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995755" y="14997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995755" y="136940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995755" y="12390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995755" y="1108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tx118"/>
            <p:cNvSpPr/>
            <p:nvPr/>
          </p:nvSpPr>
          <p:spPr>
            <a:xfrm>
              <a:off x="2838758"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19" name="tx119"/>
            <p:cNvSpPr/>
            <p:nvPr/>
          </p:nvSpPr>
          <p:spPr>
            <a:xfrm>
              <a:off x="3057005" y="516439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0" name="tx120"/>
            <p:cNvSpPr/>
            <p:nvPr/>
          </p:nvSpPr>
          <p:spPr>
            <a:xfrm>
              <a:off x="3084285" y="503206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1" name="tx121"/>
            <p:cNvSpPr/>
            <p:nvPr/>
          </p:nvSpPr>
          <p:spPr>
            <a:xfrm>
              <a:off x="3520778" y="490175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2" name="tx122"/>
            <p:cNvSpPr/>
            <p:nvPr/>
          </p:nvSpPr>
          <p:spPr>
            <a:xfrm>
              <a:off x="3575339" y="477140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3" name="tx123"/>
            <p:cNvSpPr/>
            <p:nvPr/>
          </p:nvSpPr>
          <p:spPr>
            <a:xfrm>
              <a:off x="3575339" y="464106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4" name="tx124"/>
            <p:cNvSpPr/>
            <p:nvPr/>
          </p:nvSpPr>
          <p:spPr>
            <a:xfrm>
              <a:off x="3220916" y="45126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5" name="tx125"/>
            <p:cNvSpPr/>
            <p:nvPr/>
          </p:nvSpPr>
          <p:spPr>
            <a:xfrm>
              <a:off x="3220916" y="43823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26" name="tx126"/>
            <p:cNvSpPr/>
            <p:nvPr/>
          </p:nvSpPr>
          <p:spPr>
            <a:xfrm>
              <a:off x="3216530" y="425001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27" name="tx127"/>
            <p:cNvSpPr/>
            <p:nvPr/>
          </p:nvSpPr>
          <p:spPr>
            <a:xfrm>
              <a:off x="3320420" y="412161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28" name="tx128"/>
            <p:cNvSpPr/>
            <p:nvPr/>
          </p:nvSpPr>
          <p:spPr>
            <a:xfrm>
              <a:off x="3330039" y="39912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29" name="tx129"/>
            <p:cNvSpPr/>
            <p:nvPr/>
          </p:nvSpPr>
          <p:spPr>
            <a:xfrm>
              <a:off x="3338850" y="385897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0" name="tx130"/>
            <p:cNvSpPr/>
            <p:nvPr/>
          </p:nvSpPr>
          <p:spPr>
            <a:xfrm>
              <a:off x="3357320" y="37286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1" name="tx131"/>
            <p:cNvSpPr/>
            <p:nvPr/>
          </p:nvSpPr>
          <p:spPr>
            <a:xfrm>
              <a:off x="3357320"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2" name="tx132"/>
            <p:cNvSpPr/>
            <p:nvPr/>
          </p:nvSpPr>
          <p:spPr>
            <a:xfrm>
              <a:off x="3384601" y="34698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3" name="tx133"/>
            <p:cNvSpPr/>
            <p:nvPr/>
          </p:nvSpPr>
          <p:spPr>
            <a:xfrm>
              <a:off x="3375828" y="33395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4" name="tx134"/>
            <p:cNvSpPr/>
            <p:nvPr/>
          </p:nvSpPr>
          <p:spPr>
            <a:xfrm>
              <a:off x="3389872" y="320719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5" name="tx135"/>
            <p:cNvSpPr/>
            <p:nvPr/>
          </p:nvSpPr>
          <p:spPr>
            <a:xfrm>
              <a:off x="3457631" y="30788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36" name="tx136"/>
            <p:cNvSpPr/>
            <p:nvPr/>
          </p:nvSpPr>
          <p:spPr>
            <a:xfrm>
              <a:off x="3480526" y="294848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37" name="tx137"/>
            <p:cNvSpPr/>
            <p:nvPr/>
          </p:nvSpPr>
          <p:spPr>
            <a:xfrm>
              <a:off x="3548285" y="281615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38" name="tx138"/>
            <p:cNvSpPr/>
            <p:nvPr/>
          </p:nvSpPr>
          <p:spPr>
            <a:xfrm>
              <a:off x="3562368" y="26858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39" name="tx139"/>
            <p:cNvSpPr/>
            <p:nvPr/>
          </p:nvSpPr>
          <p:spPr>
            <a:xfrm>
              <a:off x="3634553" y="2555499"/>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0" name="tx140"/>
            <p:cNvSpPr/>
            <p:nvPr/>
          </p:nvSpPr>
          <p:spPr>
            <a:xfrm>
              <a:off x="3634591" y="242612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1" name="tx141"/>
            <p:cNvSpPr/>
            <p:nvPr/>
          </p:nvSpPr>
          <p:spPr>
            <a:xfrm>
              <a:off x="3630127" y="2296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2" name="tx142"/>
            <p:cNvSpPr/>
            <p:nvPr/>
          </p:nvSpPr>
          <p:spPr>
            <a:xfrm>
              <a:off x="3683959" y="2164456"/>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3" name="tx143"/>
            <p:cNvSpPr/>
            <p:nvPr/>
          </p:nvSpPr>
          <p:spPr>
            <a:xfrm>
              <a:off x="3683959" y="203410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4" name="tx144"/>
            <p:cNvSpPr/>
            <p:nvPr/>
          </p:nvSpPr>
          <p:spPr>
            <a:xfrm>
              <a:off x="3653022"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5" name="tx145"/>
            <p:cNvSpPr/>
            <p:nvPr/>
          </p:nvSpPr>
          <p:spPr>
            <a:xfrm>
              <a:off x="3689192" y="177337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46" name="tx146"/>
            <p:cNvSpPr/>
            <p:nvPr/>
          </p:nvSpPr>
          <p:spPr>
            <a:xfrm>
              <a:off x="3739289" y="164306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47" name="tx147"/>
            <p:cNvSpPr/>
            <p:nvPr/>
          </p:nvSpPr>
          <p:spPr>
            <a:xfrm>
              <a:off x="3734864" y="151271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48" name="tx148"/>
            <p:cNvSpPr/>
            <p:nvPr/>
          </p:nvSpPr>
          <p:spPr>
            <a:xfrm>
              <a:off x="3752448" y="138237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49" name="tx149"/>
            <p:cNvSpPr/>
            <p:nvPr/>
          </p:nvSpPr>
          <p:spPr>
            <a:xfrm>
              <a:off x="3730439" y="125202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0" name="tx150"/>
            <p:cNvSpPr/>
            <p:nvPr/>
          </p:nvSpPr>
          <p:spPr>
            <a:xfrm>
              <a:off x="3743715" y="112167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1" name="rc151"/>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52" name="pl152"/>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702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315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614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4206912" y="1285471"/>
              <a:ext cx="1861912" cy="132384"/>
            </a:xfrm>
            <a:prstGeom prst="rect">
              <a:avLst/>
            </a:prstGeom>
            <a:solidFill>
              <a:srgbClr val="D9D9D9">
                <a:alpha val="60000"/>
              </a:srgbClr>
            </a:solidFill>
          </p:spPr>
          <p:txBody>
            <a:bodyPr/>
            <a:lstStyle/>
            <a:p/>
          </p:txBody>
        </p:sp>
        <p:sp>
          <p:nvSpPr>
            <p:cNvPr id="157" name="pl157"/>
            <p:cNvSpPr/>
            <p:nvPr/>
          </p:nvSpPr>
          <p:spPr>
            <a:xfrm>
              <a:off x="569780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8" name="tx158"/>
            <p:cNvSpPr/>
            <p:nvPr/>
          </p:nvSpPr>
          <p:spPr>
            <a:xfrm>
              <a:off x="526042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59" name="pt159"/>
            <p:cNvSpPr/>
            <p:nvPr/>
          </p:nvSpPr>
          <p:spPr>
            <a:xfrm>
              <a:off x="4699622"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5081553"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5163396"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5354361"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381642"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436203"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463484"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545326"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7" name="pt167"/>
            <p:cNvSpPr/>
            <p:nvPr/>
          </p:nvSpPr>
          <p:spPr>
            <a:xfrm>
              <a:off x="562716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5654450"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5654450"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5681730"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570901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736292"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763573"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5790853"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5790853"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18134"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pt177"/>
            <p:cNvSpPr/>
            <p:nvPr/>
          </p:nvSpPr>
          <p:spPr>
            <a:xfrm>
              <a:off x="5818134"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pt178"/>
            <p:cNvSpPr/>
            <p:nvPr/>
          </p:nvSpPr>
          <p:spPr>
            <a:xfrm>
              <a:off x="5845415"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9" name="pt179"/>
            <p:cNvSpPr/>
            <p:nvPr/>
          </p:nvSpPr>
          <p:spPr>
            <a:xfrm>
              <a:off x="587269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pt180"/>
            <p:cNvSpPr/>
            <p:nvPr/>
          </p:nvSpPr>
          <p:spPr>
            <a:xfrm>
              <a:off x="5899976"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1" name="pt181"/>
            <p:cNvSpPr/>
            <p:nvPr/>
          </p:nvSpPr>
          <p:spPr>
            <a:xfrm>
              <a:off x="5899976"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899976"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899976"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27257"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927257"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927257"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92725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927257"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927257"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927257"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92725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4879383"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3" name="tx193"/>
            <p:cNvSpPr/>
            <p:nvPr/>
          </p:nvSpPr>
          <p:spPr>
            <a:xfrm>
              <a:off x="5261314"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94" name="tx194"/>
            <p:cNvSpPr/>
            <p:nvPr/>
          </p:nvSpPr>
          <p:spPr>
            <a:xfrm>
              <a:off x="5343156"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95" name="tx195"/>
            <p:cNvSpPr/>
            <p:nvPr/>
          </p:nvSpPr>
          <p:spPr>
            <a:xfrm>
              <a:off x="5534122"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96" name="tx196"/>
            <p:cNvSpPr/>
            <p:nvPr/>
          </p:nvSpPr>
          <p:spPr>
            <a:xfrm>
              <a:off x="5561403"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97" name="tx197"/>
            <p:cNvSpPr/>
            <p:nvPr/>
          </p:nvSpPr>
          <p:spPr>
            <a:xfrm>
              <a:off x="5170887" y="46308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98" name="tx198"/>
            <p:cNvSpPr/>
            <p:nvPr/>
          </p:nvSpPr>
          <p:spPr>
            <a:xfrm>
              <a:off x="5206979"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99" name="tx199"/>
            <p:cNvSpPr/>
            <p:nvPr/>
          </p:nvSpPr>
          <p:spPr>
            <a:xfrm>
              <a:off x="5275663"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0" name="tx200"/>
            <p:cNvSpPr/>
            <p:nvPr/>
          </p:nvSpPr>
          <p:spPr>
            <a:xfrm>
              <a:off x="5361891"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1" name="tx201"/>
            <p:cNvSpPr/>
            <p:nvPr/>
          </p:nvSpPr>
          <p:spPr>
            <a:xfrm>
              <a:off x="5415606"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2" name="tx202"/>
            <p:cNvSpPr/>
            <p:nvPr/>
          </p:nvSpPr>
          <p:spPr>
            <a:xfrm>
              <a:off x="5389133"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3" name="tx203"/>
            <p:cNvSpPr/>
            <p:nvPr/>
          </p:nvSpPr>
          <p:spPr>
            <a:xfrm>
              <a:off x="5434037"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04" name="tx204"/>
            <p:cNvSpPr/>
            <p:nvPr/>
          </p:nvSpPr>
          <p:spPr>
            <a:xfrm>
              <a:off x="545250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05" name="tx205"/>
            <p:cNvSpPr/>
            <p:nvPr/>
          </p:nvSpPr>
          <p:spPr>
            <a:xfrm>
              <a:off x="5479787"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06" name="tx206"/>
            <p:cNvSpPr/>
            <p:nvPr/>
          </p:nvSpPr>
          <p:spPr>
            <a:xfrm>
              <a:off x="5493870"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07" name="tx207"/>
            <p:cNvSpPr/>
            <p:nvPr/>
          </p:nvSpPr>
          <p:spPr>
            <a:xfrm>
              <a:off x="5534349"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08" name="tx208"/>
            <p:cNvSpPr/>
            <p:nvPr/>
          </p:nvSpPr>
          <p:spPr>
            <a:xfrm>
              <a:off x="5534349"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09" name="tx209"/>
            <p:cNvSpPr/>
            <p:nvPr/>
          </p:nvSpPr>
          <p:spPr>
            <a:xfrm>
              <a:off x="5548432"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0" name="tx210"/>
            <p:cNvSpPr/>
            <p:nvPr/>
          </p:nvSpPr>
          <p:spPr>
            <a:xfrm>
              <a:off x="5566093"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1" name="tx211"/>
            <p:cNvSpPr/>
            <p:nvPr/>
          </p:nvSpPr>
          <p:spPr>
            <a:xfrm>
              <a:off x="5615461"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2" name="tx212"/>
            <p:cNvSpPr/>
            <p:nvPr/>
          </p:nvSpPr>
          <p:spPr>
            <a:xfrm>
              <a:off x="5642742"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3" name="tx213"/>
            <p:cNvSpPr/>
            <p:nvPr/>
          </p:nvSpPr>
          <p:spPr>
            <a:xfrm>
              <a:off x="5643472"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14" name="tx214"/>
            <p:cNvSpPr/>
            <p:nvPr/>
          </p:nvSpPr>
          <p:spPr>
            <a:xfrm>
              <a:off x="5647897" y="238034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15" name="tx215"/>
            <p:cNvSpPr/>
            <p:nvPr/>
          </p:nvSpPr>
          <p:spPr>
            <a:xfrm>
              <a:off x="5621462" y="224792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16" name="tx216"/>
            <p:cNvSpPr/>
            <p:nvPr/>
          </p:nvSpPr>
          <p:spPr>
            <a:xfrm>
              <a:off x="5643472" y="21175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17" name="tx217"/>
            <p:cNvSpPr/>
            <p:nvPr/>
          </p:nvSpPr>
          <p:spPr>
            <a:xfrm>
              <a:off x="5670791" y="198319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18" name="tx218"/>
            <p:cNvSpPr/>
            <p:nvPr/>
          </p:nvSpPr>
          <p:spPr>
            <a:xfrm>
              <a:off x="567075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19" name="tx219"/>
            <p:cNvSpPr/>
            <p:nvPr/>
          </p:nvSpPr>
          <p:spPr>
            <a:xfrm>
              <a:off x="5666366" y="17184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0" name="tx220"/>
            <p:cNvSpPr/>
            <p:nvPr/>
          </p:nvSpPr>
          <p:spPr>
            <a:xfrm>
              <a:off x="5683950"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1" name="tx221"/>
            <p:cNvSpPr/>
            <p:nvPr/>
          </p:nvSpPr>
          <p:spPr>
            <a:xfrm>
              <a:off x="5661941" y="145365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2" name="tx222"/>
            <p:cNvSpPr/>
            <p:nvPr/>
          </p:nvSpPr>
          <p:spPr>
            <a:xfrm>
              <a:off x="5675216"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3" name="tx223"/>
            <p:cNvSpPr/>
            <p:nvPr/>
          </p:nvSpPr>
          <p:spPr>
            <a:xfrm>
              <a:off x="5675255"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24" name="tx224"/>
            <p:cNvSpPr/>
            <p:nvPr/>
          </p:nvSpPr>
          <p:spPr>
            <a:xfrm>
              <a:off x="5666366"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25" name="rc225"/>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226" name="pl226"/>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701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2473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7929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0" name="rc230"/>
            <p:cNvSpPr/>
            <p:nvPr/>
          </p:nvSpPr>
          <p:spPr>
            <a:xfrm>
              <a:off x="6138414" y="1155222"/>
              <a:ext cx="1861912" cy="136654"/>
            </a:xfrm>
            <a:prstGeom prst="rect">
              <a:avLst/>
            </a:prstGeom>
            <a:solidFill>
              <a:srgbClr val="D9D9D9">
                <a:alpha val="60000"/>
              </a:srgbClr>
            </a:solidFill>
          </p:spPr>
          <p:txBody>
            <a:bodyPr/>
            <a:lstStyle/>
            <a:p/>
          </p:txBody>
        </p:sp>
        <p:sp>
          <p:nvSpPr>
            <p:cNvPr id="231" name="pl231"/>
            <p:cNvSpPr/>
            <p:nvPr/>
          </p:nvSpPr>
          <p:spPr>
            <a:xfrm>
              <a:off x="74383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2" name="tx232"/>
            <p:cNvSpPr/>
            <p:nvPr/>
          </p:nvSpPr>
          <p:spPr>
            <a:xfrm>
              <a:off x="700096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33" name="pt233"/>
            <p:cNvSpPr/>
            <p:nvPr/>
          </p:nvSpPr>
          <p:spPr>
            <a:xfrm>
              <a:off x="663112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4" name="pt234"/>
            <p:cNvSpPr/>
            <p:nvPr/>
          </p:nvSpPr>
          <p:spPr>
            <a:xfrm>
              <a:off x="6767528" y="514318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5" name="pt235"/>
            <p:cNvSpPr/>
            <p:nvPr/>
          </p:nvSpPr>
          <p:spPr>
            <a:xfrm>
              <a:off x="7176740" y="500652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231301" y="48698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258582" y="47332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7340424" y="4596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340424" y="44599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367705" y="43232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449547" y="41865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449547" y="404994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7504109" y="391328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7504109" y="3776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7531390" y="36399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7558671" y="35033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7558671" y="336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585951" y="32300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640513" y="309335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7667794" y="295670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7695074" y="282005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7695074" y="268339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695074" y="25467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749636" y="24100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7749636" y="22734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749636" y="21367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776917" y="20001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776917" y="186346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776917" y="17268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858759" y="15901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858759" y="145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858759" y="13168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858759" y="118019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85875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810885"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66" name="tx266"/>
            <p:cNvSpPr/>
            <p:nvPr/>
          </p:nvSpPr>
          <p:spPr>
            <a:xfrm>
              <a:off x="6947289" y="515610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67" name="tx267"/>
            <p:cNvSpPr/>
            <p:nvPr/>
          </p:nvSpPr>
          <p:spPr>
            <a:xfrm>
              <a:off x="7356501" y="5019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68" name="tx268"/>
            <p:cNvSpPr/>
            <p:nvPr/>
          </p:nvSpPr>
          <p:spPr>
            <a:xfrm>
              <a:off x="7411062" y="488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69" name="tx269"/>
            <p:cNvSpPr/>
            <p:nvPr/>
          </p:nvSpPr>
          <p:spPr>
            <a:xfrm>
              <a:off x="7438343" y="47461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0" name="tx270"/>
            <p:cNvSpPr/>
            <p:nvPr/>
          </p:nvSpPr>
          <p:spPr>
            <a:xfrm>
              <a:off x="7083920" y="4611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1" name="tx271"/>
            <p:cNvSpPr/>
            <p:nvPr/>
          </p:nvSpPr>
          <p:spPr>
            <a:xfrm>
              <a:off x="7083920" y="44748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72" name="tx272"/>
            <p:cNvSpPr/>
            <p:nvPr/>
          </p:nvSpPr>
          <p:spPr>
            <a:xfrm>
              <a:off x="7098041" y="43362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73" name="tx273"/>
            <p:cNvSpPr/>
            <p:nvPr/>
          </p:nvSpPr>
          <p:spPr>
            <a:xfrm>
              <a:off x="7193043" y="42015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74" name="tx274"/>
            <p:cNvSpPr/>
            <p:nvPr/>
          </p:nvSpPr>
          <p:spPr>
            <a:xfrm>
              <a:off x="7201854" y="406290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75" name="tx275"/>
            <p:cNvSpPr/>
            <p:nvPr/>
          </p:nvSpPr>
          <p:spPr>
            <a:xfrm>
              <a:off x="7265266" y="3928192"/>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76" name="tx276"/>
            <p:cNvSpPr/>
            <p:nvPr/>
          </p:nvSpPr>
          <p:spPr>
            <a:xfrm>
              <a:off x="7247604" y="379153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77" name="tx277"/>
            <p:cNvSpPr/>
            <p:nvPr/>
          </p:nvSpPr>
          <p:spPr>
            <a:xfrm>
              <a:off x="7266112" y="365488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78" name="tx278"/>
            <p:cNvSpPr/>
            <p:nvPr/>
          </p:nvSpPr>
          <p:spPr>
            <a:xfrm>
              <a:off x="7302205" y="35162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79" name="tx279"/>
            <p:cNvSpPr/>
            <p:nvPr/>
          </p:nvSpPr>
          <p:spPr>
            <a:xfrm>
              <a:off x="7280157" y="337959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0" name="tx280"/>
            <p:cNvSpPr/>
            <p:nvPr/>
          </p:nvSpPr>
          <p:spPr>
            <a:xfrm>
              <a:off x="7320635" y="32449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1" name="tx281"/>
            <p:cNvSpPr/>
            <p:nvPr/>
          </p:nvSpPr>
          <p:spPr>
            <a:xfrm>
              <a:off x="7384008" y="31082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2" name="tx282"/>
            <p:cNvSpPr/>
            <p:nvPr/>
          </p:nvSpPr>
          <p:spPr>
            <a:xfrm>
              <a:off x="7411289" y="296962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83" name="tx283"/>
            <p:cNvSpPr/>
            <p:nvPr/>
          </p:nvSpPr>
          <p:spPr>
            <a:xfrm>
              <a:off x="7438570" y="283301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84" name="tx284"/>
            <p:cNvSpPr/>
            <p:nvPr/>
          </p:nvSpPr>
          <p:spPr>
            <a:xfrm>
              <a:off x="7425372" y="26982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5" name="tx285"/>
            <p:cNvSpPr/>
            <p:nvPr/>
          </p:nvSpPr>
          <p:spPr>
            <a:xfrm>
              <a:off x="7425372" y="255970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86" name="tx286"/>
            <p:cNvSpPr/>
            <p:nvPr/>
          </p:nvSpPr>
          <p:spPr>
            <a:xfrm>
              <a:off x="7497556" y="2423049"/>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87" name="tx287"/>
            <p:cNvSpPr/>
            <p:nvPr/>
          </p:nvSpPr>
          <p:spPr>
            <a:xfrm>
              <a:off x="7497595" y="228736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88" name="tx288"/>
            <p:cNvSpPr/>
            <p:nvPr/>
          </p:nvSpPr>
          <p:spPr>
            <a:xfrm>
              <a:off x="7493131" y="21516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89" name="tx289"/>
            <p:cNvSpPr/>
            <p:nvPr/>
          </p:nvSpPr>
          <p:spPr>
            <a:xfrm>
              <a:off x="7546963" y="20130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0" name="tx290"/>
            <p:cNvSpPr/>
            <p:nvPr/>
          </p:nvSpPr>
          <p:spPr>
            <a:xfrm>
              <a:off x="7546963" y="187643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1" name="tx291"/>
            <p:cNvSpPr/>
            <p:nvPr/>
          </p:nvSpPr>
          <p:spPr>
            <a:xfrm>
              <a:off x="7516026" y="174074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92" name="tx292"/>
            <p:cNvSpPr/>
            <p:nvPr/>
          </p:nvSpPr>
          <p:spPr>
            <a:xfrm>
              <a:off x="7597868" y="16031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93" name="tx293"/>
            <p:cNvSpPr/>
            <p:nvPr/>
          </p:nvSpPr>
          <p:spPr>
            <a:xfrm>
              <a:off x="7615452" y="14664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94" name="tx294"/>
            <p:cNvSpPr/>
            <p:nvPr/>
          </p:nvSpPr>
          <p:spPr>
            <a:xfrm>
              <a:off x="7593443" y="132981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95" name="tx295"/>
            <p:cNvSpPr/>
            <p:nvPr/>
          </p:nvSpPr>
          <p:spPr>
            <a:xfrm>
              <a:off x="7606718" y="119315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96" name="tx296"/>
            <p:cNvSpPr/>
            <p:nvPr/>
          </p:nvSpPr>
          <p:spPr>
            <a:xfrm>
              <a:off x="7606757" y="105646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97" name="rc297"/>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98" name="pl298"/>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332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91788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97244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2" name="rc302"/>
            <p:cNvSpPr/>
            <p:nvPr/>
          </p:nvSpPr>
          <p:spPr>
            <a:xfrm>
              <a:off x="8069916" y="1086895"/>
              <a:ext cx="1861912" cy="130347"/>
            </a:xfrm>
            <a:prstGeom prst="rect">
              <a:avLst/>
            </a:prstGeom>
            <a:solidFill>
              <a:srgbClr val="D9D9D9">
                <a:alpha val="60000"/>
              </a:srgbClr>
            </a:solidFill>
          </p:spPr>
          <p:txBody>
            <a:bodyPr/>
            <a:lstStyle/>
            <a:p/>
          </p:txBody>
        </p:sp>
        <p:sp>
          <p:nvSpPr>
            <p:cNvPr id="303" name="pl303"/>
            <p:cNvSpPr/>
            <p:nvPr/>
          </p:nvSpPr>
          <p:spPr>
            <a:xfrm>
              <a:off x="947896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4" name="tx304"/>
            <p:cNvSpPr/>
            <p:nvPr/>
          </p:nvSpPr>
          <p:spPr>
            <a:xfrm>
              <a:off x="904158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05" name="pt305"/>
            <p:cNvSpPr/>
            <p:nvPr/>
          </p:nvSpPr>
          <p:spPr>
            <a:xfrm>
              <a:off x="8535345"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780872" y="514948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8917276" y="501914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917276" y="488879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217365" y="475844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9271926" y="46280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9326488" y="44977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9353769" y="43674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9381049" y="42370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9435611" y="41067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9462892" y="397635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9462892" y="384601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9490172" y="37156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490172" y="35853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517453" y="34549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544734" y="33246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1" name="pt321"/>
            <p:cNvSpPr/>
            <p:nvPr/>
          </p:nvSpPr>
          <p:spPr>
            <a:xfrm>
              <a:off x="9544734" y="319427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2" name="pt322"/>
            <p:cNvSpPr/>
            <p:nvPr/>
          </p:nvSpPr>
          <p:spPr>
            <a:xfrm>
              <a:off x="9544734" y="306392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9572015" y="293357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9572015" y="28032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9626576" y="26728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9626576" y="25425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9626576" y="241218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9653857" y="2281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9681138" y="215149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9681138" y="20211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973569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9762980" y="17604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9762980" y="16301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9762980" y="14997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9790261" y="136940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9790261" y="12390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9790261" y="1108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tx338"/>
            <p:cNvSpPr/>
            <p:nvPr/>
          </p:nvSpPr>
          <p:spPr>
            <a:xfrm>
              <a:off x="871510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39" name="tx339"/>
            <p:cNvSpPr/>
            <p:nvPr/>
          </p:nvSpPr>
          <p:spPr>
            <a:xfrm>
              <a:off x="8960633" y="516439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40" name="tx340"/>
            <p:cNvSpPr/>
            <p:nvPr/>
          </p:nvSpPr>
          <p:spPr>
            <a:xfrm>
              <a:off x="9097037" y="503206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41" name="tx341"/>
            <p:cNvSpPr/>
            <p:nvPr/>
          </p:nvSpPr>
          <p:spPr>
            <a:xfrm>
              <a:off x="9097037" y="490175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42" name="tx342"/>
            <p:cNvSpPr/>
            <p:nvPr/>
          </p:nvSpPr>
          <p:spPr>
            <a:xfrm>
              <a:off x="9397125" y="477140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43" name="tx343"/>
            <p:cNvSpPr/>
            <p:nvPr/>
          </p:nvSpPr>
          <p:spPr>
            <a:xfrm>
              <a:off x="9002224" y="464300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44" name="tx344"/>
            <p:cNvSpPr/>
            <p:nvPr/>
          </p:nvSpPr>
          <p:spPr>
            <a:xfrm>
              <a:off x="9061171" y="45107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45" name="tx345"/>
            <p:cNvSpPr/>
            <p:nvPr/>
          </p:nvSpPr>
          <p:spPr>
            <a:xfrm>
              <a:off x="9084066" y="438036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46" name="tx346"/>
            <p:cNvSpPr/>
            <p:nvPr/>
          </p:nvSpPr>
          <p:spPr>
            <a:xfrm>
              <a:off x="9124544" y="42519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47" name="tx347"/>
            <p:cNvSpPr/>
            <p:nvPr/>
          </p:nvSpPr>
          <p:spPr>
            <a:xfrm>
              <a:off x="9187917" y="411967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48" name="tx348"/>
            <p:cNvSpPr/>
            <p:nvPr/>
          </p:nvSpPr>
          <p:spPr>
            <a:xfrm>
              <a:off x="9197614" y="399126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49" name="tx349"/>
            <p:cNvSpPr/>
            <p:nvPr/>
          </p:nvSpPr>
          <p:spPr>
            <a:xfrm>
              <a:off x="9206387" y="38609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50" name="tx350"/>
            <p:cNvSpPr/>
            <p:nvPr/>
          </p:nvSpPr>
          <p:spPr>
            <a:xfrm>
              <a:off x="9251329" y="373056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51" name="tx351"/>
            <p:cNvSpPr/>
            <p:nvPr/>
          </p:nvSpPr>
          <p:spPr>
            <a:xfrm>
              <a:off x="9224856" y="360022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2" name="tx352"/>
            <p:cNvSpPr/>
            <p:nvPr/>
          </p:nvSpPr>
          <p:spPr>
            <a:xfrm>
              <a:off x="9260948" y="34698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53" name="tx353"/>
            <p:cNvSpPr/>
            <p:nvPr/>
          </p:nvSpPr>
          <p:spPr>
            <a:xfrm>
              <a:off x="9288229" y="333952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54" name="tx354"/>
            <p:cNvSpPr/>
            <p:nvPr/>
          </p:nvSpPr>
          <p:spPr>
            <a:xfrm>
              <a:off x="9275070" y="320723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55" name="tx355"/>
            <p:cNvSpPr/>
            <p:nvPr/>
          </p:nvSpPr>
          <p:spPr>
            <a:xfrm>
              <a:off x="9288229" y="307883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56" name="tx356"/>
            <p:cNvSpPr/>
            <p:nvPr/>
          </p:nvSpPr>
          <p:spPr>
            <a:xfrm>
              <a:off x="9315510" y="294654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57" name="tx357"/>
            <p:cNvSpPr/>
            <p:nvPr/>
          </p:nvSpPr>
          <p:spPr>
            <a:xfrm>
              <a:off x="9315510" y="281615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58" name="tx358"/>
            <p:cNvSpPr/>
            <p:nvPr/>
          </p:nvSpPr>
          <p:spPr>
            <a:xfrm>
              <a:off x="9374535" y="26868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59" name="tx359"/>
            <p:cNvSpPr/>
            <p:nvPr/>
          </p:nvSpPr>
          <p:spPr>
            <a:xfrm>
              <a:off x="9370071" y="25574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60" name="tx360"/>
            <p:cNvSpPr/>
            <p:nvPr/>
          </p:nvSpPr>
          <p:spPr>
            <a:xfrm>
              <a:off x="9374574" y="242511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61" name="tx361"/>
            <p:cNvSpPr/>
            <p:nvPr/>
          </p:nvSpPr>
          <p:spPr>
            <a:xfrm>
              <a:off x="9423903" y="229480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62" name="tx362"/>
            <p:cNvSpPr/>
            <p:nvPr/>
          </p:nvSpPr>
          <p:spPr>
            <a:xfrm>
              <a:off x="9429058" y="216445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3" name="tx363"/>
            <p:cNvSpPr/>
            <p:nvPr/>
          </p:nvSpPr>
          <p:spPr>
            <a:xfrm>
              <a:off x="9402624" y="203406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4" name="tx364"/>
            <p:cNvSpPr/>
            <p:nvPr/>
          </p:nvSpPr>
          <p:spPr>
            <a:xfrm>
              <a:off x="9479233" y="190376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65" name="tx365"/>
            <p:cNvSpPr/>
            <p:nvPr/>
          </p:nvSpPr>
          <p:spPr>
            <a:xfrm>
              <a:off x="9533026" y="17734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66" name="tx366"/>
            <p:cNvSpPr/>
            <p:nvPr/>
          </p:nvSpPr>
          <p:spPr>
            <a:xfrm>
              <a:off x="9519673" y="16430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67" name="tx367"/>
            <p:cNvSpPr/>
            <p:nvPr/>
          </p:nvSpPr>
          <p:spPr>
            <a:xfrm>
              <a:off x="9502089" y="151368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68" name="tx368"/>
            <p:cNvSpPr/>
            <p:nvPr/>
          </p:nvSpPr>
          <p:spPr>
            <a:xfrm>
              <a:off x="9529370" y="138237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69" name="tx369"/>
            <p:cNvSpPr/>
            <p:nvPr/>
          </p:nvSpPr>
          <p:spPr>
            <a:xfrm>
              <a:off x="9524945" y="125202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70" name="tx370"/>
            <p:cNvSpPr/>
            <p:nvPr/>
          </p:nvSpPr>
          <p:spPr>
            <a:xfrm>
              <a:off x="9538220" y="112167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71" name="rc371"/>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5647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1103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655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6" name="rc376"/>
            <p:cNvSpPr/>
            <p:nvPr/>
          </p:nvSpPr>
          <p:spPr>
            <a:xfrm>
              <a:off x="10001418" y="1086895"/>
              <a:ext cx="1861912" cy="130347"/>
            </a:xfrm>
            <a:prstGeom prst="rect">
              <a:avLst/>
            </a:prstGeom>
            <a:solidFill>
              <a:srgbClr val="D9D9D9">
                <a:alpha val="60000"/>
              </a:srgbClr>
            </a:solidFill>
          </p:spPr>
          <p:txBody>
            <a:bodyPr/>
            <a:lstStyle/>
            <a:p/>
          </p:txBody>
        </p:sp>
        <p:sp>
          <p:nvSpPr>
            <p:cNvPr id="377" name="pl377"/>
            <p:cNvSpPr/>
            <p:nvPr/>
          </p:nvSpPr>
          <p:spPr>
            <a:xfrm>
              <a:off x="110012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8" name="tx378"/>
            <p:cNvSpPr/>
            <p:nvPr/>
          </p:nvSpPr>
          <p:spPr>
            <a:xfrm>
              <a:off x="1056387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79" name="pt379"/>
            <p:cNvSpPr/>
            <p:nvPr/>
          </p:nvSpPr>
          <p:spPr>
            <a:xfrm>
              <a:off x="10057636"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0" name="pt380"/>
            <p:cNvSpPr/>
            <p:nvPr/>
          </p:nvSpPr>
          <p:spPr>
            <a:xfrm>
              <a:off x="10275882" y="514948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330443" y="501914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439566" y="488879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0685093" y="475844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0794216" y="462809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0821497" y="44977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6" name="pt386"/>
            <p:cNvSpPr/>
            <p:nvPr/>
          </p:nvSpPr>
          <p:spPr>
            <a:xfrm>
              <a:off x="10848778" y="436740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10903340" y="423705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903340" y="410670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9" name="pt389"/>
            <p:cNvSpPr/>
            <p:nvPr/>
          </p:nvSpPr>
          <p:spPr>
            <a:xfrm>
              <a:off x="10957901" y="397635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0" name="pt390"/>
            <p:cNvSpPr/>
            <p:nvPr/>
          </p:nvSpPr>
          <p:spPr>
            <a:xfrm>
              <a:off x="11039743" y="384601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11094305" y="37156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2" name="pt392"/>
            <p:cNvSpPr/>
            <p:nvPr/>
          </p:nvSpPr>
          <p:spPr>
            <a:xfrm>
              <a:off x="11148866" y="35853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3" name="pt393"/>
            <p:cNvSpPr/>
            <p:nvPr/>
          </p:nvSpPr>
          <p:spPr>
            <a:xfrm>
              <a:off x="11148866" y="345496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4" name="pt394"/>
            <p:cNvSpPr/>
            <p:nvPr/>
          </p:nvSpPr>
          <p:spPr>
            <a:xfrm>
              <a:off x="11148866" y="33246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11176147" y="319427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11257990" y="30639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1312551" y="29335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1312551" y="28032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11339832" y="26728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11339832" y="25425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11367113" y="241218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11503517" y="2281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3" name="pt403"/>
            <p:cNvSpPr/>
            <p:nvPr/>
          </p:nvSpPr>
          <p:spPr>
            <a:xfrm>
              <a:off x="11530797" y="21514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4" name="pt404"/>
            <p:cNvSpPr/>
            <p:nvPr/>
          </p:nvSpPr>
          <p:spPr>
            <a:xfrm>
              <a:off x="11558078" y="202114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5" name="pt405"/>
            <p:cNvSpPr/>
            <p:nvPr/>
          </p:nvSpPr>
          <p:spPr>
            <a:xfrm>
              <a:off x="11558078" y="18907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6" name="pt406"/>
            <p:cNvSpPr/>
            <p:nvPr/>
          </p:nvSpPr>
          <p:spPr>
            <a:xfrm>
              <a:off x="11612640" y="17604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11612640" y="16301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11639920" y="14997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11667201" y="136940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11721763" y="12390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11721763" y="1108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1023739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3" name="tx413"/>
            <p:cNvSpPr/>
            <p:nvPr/>
          </p:nvSpPr>
          <p:spPr>
            <a:xfrm>
              <a:off x="10455643" y="51624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14" name="tx414"/>
            <p:cNvSpPr/>
            <p:nvPr/>
          </p:nvSpPr>
          <p:spPr>
            <a:xfrm>
              <a:off x="10510204" y="5034044"/>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15" name="tx415"/>
            <p:cNvSpPr/>
            <p:nvPr/>
          </p:nvSpPr>
          <p:spPr>
            <a:xfrm>
              <a:off x="10619327" y="490175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16" name="tx416"/>
            <p:cNvSpPr/>
            <p:nvPr/>
          </p:nvSpPr>
          <p:spPr>
            <a:xfrm>
              <a:off x="10864854" y="477137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17" name="tx417"/>
            <p:cNvSpPr/>
            <p:nvPr/>
          </p:nvSpPr>
          <p:spPr>
            <a:xfrm>
              <a:off x="10973977" y="46410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18" name="tx418"/>
            <p:cNvSpPr/>
            <p:nvPr/>
          </p:nvSpPr>
          <p:spPr>
            <a:xfrm>
              <a:off x="11001258" y="45126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19" name="tx419"/>
            <p:cNvSpPr/>
            <p:nvPr/>
          </p:nvSpPr>
          <p:spPr>
            <a:xfrm>
              <a:off x="11028539" y="438036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20" name="tx420"/>
            <p:cNvSpPr/>
            <p:nvPr/>
          </p:nvSpPr>
          <p:spPr>
            <a:xfrm>
              <a:off x="11083100" y="425195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1" name="tx421"/>
            <p:cNvSpPr/>
            <p:nvPr/>
          </p:nvSpPr>
          <p:spPr>
            <a:xfrm>
              <a:off x="11083100" y="41216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22" name="tx422"/>
            <p:cNvSpPr/>
            <p:nvPr/>
          </p:nvSpPr>
          <p:spPr>
            <a:xfrm>
              <a:off x="1113766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23" name="tx423"/>
            <p:cNvSpPr/>
            <p:nvPr/>
          </p:nvSpPr>
          <p:spPr>
            <a:xfrm>
              <a:off x="11219504" y="386091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24" name="tx424"/>
            <p:cNvSpPr/>
            <p:nvPr/>
          </p:nvSpPr>
          <p:spPr>
            <a:xfrm>
              <a:off x="11274066" y="37305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25" name="tx425"/>
            <p:cNvSpPr/>
            <p:nvPr/>
          </p:nvSpPr>
          <p:spPr>
            <a:xfrm>
              <a:off x="11328627" y="35982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26" name="tx426"/>
            <p:cNvSpPr/>
            <p:nvPr/>
          </p:nvSpPr>
          <p:spPr>
            <a:xfrm>
              <a:off x="11328627" y="346789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27" name="tx427"/>
            <p:cNvSpPr/>
            <p:nvPr/>
          </p:nvSpPr>
          <p:spPr>
            <a:xfrm>
              <a:off x="11328627" y="3337584"/>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28" name="tx428"/>
            <p:cNvSpPr/>
            <p:nvPr/>
          </p:nvSpPr>
          <p:spPr>
            <a:xfrm>
              <a:off x="11355908" y="320723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29" name="tx429"/>
            <p:cNvSpPr/>
            <p:nvPr/>
          </p:nvSpPr>
          <p:spPr>
            <a:xfrm>
              <a:off x="11001524" y="307688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30" name="tx430"/>
            <p:cNvSpPr/>
            <p:nvPr/>
          </p:nvSpPr>
          <p:spPr>
            <a:xfrm>
              <a:off x="11042887" y="29465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1" name="tx431"/>
            <p:cNvSpPr/>
            <p:nvPr/>
          </p:nvSpPr>
          <p:spPr>
            <a:xfrm>
              <a:off x="11047274" y="281813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2" name="tx432"/>
            <p:cNvSpPr/>
            <p:nvPr/>
          </p:nvSpPr>
          <p:spPr>
            <a:xfrm>
              <a:off x="11083327" y="26877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33" name="tx433"/>
            <p:cNvSpPr/>
            <p:nvPr/>
          </p:nvSpPr>
          <p:spPr>
            <a:xfrm>
              <a:off x="11083327" y="25574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34" name="tx434"/>
            <p:cNvSpPr/>
            <p:nvPr/>
          </p:nvSpPr>
          <p:spPr>
            <a:xfrm>
              <a:off x="11110608" y="242511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35" name="tx435"/>
            <p:cNvSpPr/>
            <p:nvPr/>
          </p:nvSpPr>
          <p:spPr>
            <a:xfrm>
              <a:off x="11264673" y="2296744"/>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36" name="tx436"/>
            <p:cNvSpPr/>
            <p:nvPr/>
          </p:nvSpPr>
          <p:spPr>
            <a:xfrm>
              <a:off x="11300843" y="2164456"/>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37" name="tx437"/>
            <p:cNvSpPr/>
            <p:nvPr/>
          </p:nvSpPr>
          <p:spPr>
            <a:xfrm>
              <a:off x="11306037"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38" name="tx438"/>
            <p:cNvSpPr/>
            <p:nvPr/>
          </p:nvSpPr>
          <p:spPr>
            <a:xfrm>
              <a:off x="11301573" y="19057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39" name="tx439"/>
            <p:cNvSpPr/>
            <p:nvPr/>
          </p:nvSpPr>
          <p:spPr>
            <a:xfrm>
              <a:off x="11382686" y="17734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40" name="tx440"/>
            <p:cNvSpPr/>
            <p:nvPr/>
          </p:nvSpPr>
          <p:spPr>
            <a:xfrm>
              <a:off x="11351748" y="164403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41" name="tx441"/>
            <p:cNvSpPr/>
            <p:nvPr/>
          </p:nvSpPr>
          <p:spPr>
            <a:xfrm>
              <a:off x="11387918" y="151267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42" name="tx442"/>
            <p:cNvSpPr/>
            <p:nvPr/>
          </p:nvSpPr>
          <p:spPr>
            <a:xfrm>
              <a:off x="11401885" y="138237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3" name="tx443"/>
            <p:cNvSpPr/>
            <p:nvPr/>
          </p:nvSpPr>
          <p:spPr>
            <a:xfrm>
              <a:off x="11460872" y="125202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44" name="tx444"/>
            <p:cNvSpPr/>
            <p:nvPr/>
          </p:nvSpPr>
          <p:spPr>
            <a:xfrm>
              <a:off x="11469722" y="112167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45" name="rc44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446" name="rc44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448" name="rc44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450" name="rc45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452" name="rc45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454" name="rc45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456" name="rc45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458" name="pl45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59" name="pl45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9072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14528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19984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9861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84496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139055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19354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68" name="pl468"/>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8387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3843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392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22301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3" name="tx473"/>
            <p:cNvSpPr/>
            <p:nvPr/>
          </p:nvSpPr>
          <p:spPr>
            <a:xfrm rot="-5400000">
              <a:off x="277646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4" name="tx474"/>
            <p:cNvSpPr/>
            <p:nvPr/>
          </p:nvSpPr>
          <p:spPr>
            <a:xfrm rot="-5400000">
              <a:off x="33220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5" name="tx475"/>
            <p:cNvSpPr/>
            <p:nvPr/>
          </p:nvSpPr>
          <p:spPr>
            <a:xfrm rot="-5400000">
              <a:off x="38669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6" name="pl476"/>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77" name="pl477"/>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7702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5315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58614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41616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2" name="tx482"/>
            <p:cNvSpPr/>
            <p:nvPr/>
          </p:nvSpPr>
          <p:spPr>
            <a:xfrm rot="-5400000">
              <a:off x="470796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3" name="tx483"/>
            <p:cNvSpPr/>
            <p:nvPr/>
          </p:nvSpPr>
          <p:spPr>
            <a:xfrm rot="-5400000">
              <a:off x="52535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4" name="tx484"/>
            <p:cNvSpPr/>
            <p:nvPr/>
          </p:nvSpPr>
          <p:spPr>
            <a:xfrm rot="-5400000">
              <a:off x="57984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5" name="pl485"/>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86" name="pl486"/>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6701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72473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77929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609311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1" name="tx491"/>
            <p:cNvSpPr/>
            <p:nvPr/>
          </p:nvSpPr>
          <p:spPr>
            <a:xfrm rot="-5400000">
              <a:off x="66394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2" name="tx492"/>
            <p:cNvSpPr/>
            <p:nvPr/>
          </p:nvSpPr>
          <p:spPr>
            <a:xfrm rot="-5400000">
              <a:off x="71850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3" name="tx493"/>
            <p:cNvSpPr/>
            <p:nvPr/>
          </p:nvSpPr>
          <p:spPr>
            <a:xfrm rot="-5400000">
              <a:off x="77299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4" name="pl49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95" name="pl49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6332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91788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97244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80246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0" name="tx500"/>
            <p:cNvSpPr/>
            <p:nvPr/>
          </p:nvSpPr>
          <p:spPr>
            <a:xfrm rot="-5400000">
              <a:off x="85709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01" name="tx501"/>
            <p:cNvSpPr/>
            <p:nvPr/>
          </p:nvSpPr>
          <p:spPr>
            <a:xfrm rot="-5400000">
              <a:off x="91165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2" name="tx502"/>
            <p:cNvSpPr/>
            <p:nvPr/>
          </p:nvSpPr>
          <p:spPr>
            <a:xfrm rot="-5400000">
              <a:off x="96614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3" name="pl50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04" name="pl50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105647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111103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11655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99561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1050247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1104806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115929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tx51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3" name="tx51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4" name="pt514"/>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5" name="pt515"/>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6" name="pt516"/>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7" name="pt517"/>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8" name="pt518"/>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9" name="pt519"/>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0" name="tx52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21" name="tx52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2" name="tx52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3" name="tx52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4" name="tx52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5" name="tx52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6" name="tx526"/>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527" name="tx52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8" name="tx528"/>
            <p:cNvSpPr/>
            <p:nvPr/>
          </p:nvSpPr>
          <p:spPr>
            <a:xfrm>
              <a:off x="5433311" y="6568512"/>
              <a:ext cx="643001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vct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28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6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004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41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097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3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973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61381"/>
              <a:ext cx="239888" cy="254616"/>
            </a:xfrm>
            <a:prstGeom prst="rect">
              <a:avLst/>
            </a:prstGeom>
            <a:solidFill>
              <a:srgbClr val="1CABE2">
                <a:alpha val="85098"/>
              </a:srgbClr>
            </a:solidFill>
          </p:spPr>
          <p:txBody>
            <a:bodyPr/>
            <a:lstStyle/>
            <a:p/>
          </p:txBody>
        </p:sp>
        <p:sp>
          <p:nvSpPr>
            <p:cNvPr id="25" name="rc25"/>
            <p:cNvSpPr/>
            <p:nvPr/>
          </p:nvSpPr>
          <p:spPr>
            <a:xfrm>
              <a:off x="1562816" y="3861381"/>
              <a:ext cx="239888" cy="254616"/>
            </a:xfrm>
            <a:prstGeom prst="rect">
              <a:avLst/>
            </a:prstGeom>
            <a:solidFill>
              <a:srgbClr val="1CABE2">
                <a:alpha val="85098"/>
              </a:srgbClr>
            </a:solidFill>
          </p:spPr>
          <p:txBody>
            <a:bodyPr/>
            <a:lstStyle/>
            <a:p/>
          </p:txBody>
        </p:sp>
        <p:sp>
          <p:nvSpPr>
            <p:cNvPr id="26" name="rc26"/>
            <p:cNvSpPr/>
            <p:nvPr/>
          </p:nvSpPr>
          <p:spPr>
            <a:xfrm>
              <a:off x="1829360" y="3873505"/>
              <a:ext cx="239888" cy="242491"/>
            </a:xfrm>
            <a:prstGeom prst="rect">
              <a:avLst/>
            </a:prstGeom>
            <a:solidFill>
              <a:srgbClr val="1CABE2">
                <a:alpha val="85098"/>
              </a:srgbClr>
            </a:solidFill>
          </p:spPr>
          <p:txBody>
            <a:bodyPr/>
            <a:lstStyle/>
            <a:p/>
          </p:txBody>
        </p:sp>
        <p:sp>
          <p:nvSpPr>
            <p:cNvPr id="27" name="rc27"/>
            <p:cNvSpPr/>
            <p:nvPr/>
          </p:nvSpPr>
          <p:spPr>
            <a:xfrm>
              <a:off x="2095903" y="3873505"/>
              <a:ext cx="239888" cy="242491"/>
            </a:xfrm>
            <a:prstGeom prst="rect">
              <a:avLst/>
            </a:prstGeom>
            <a:solidFill>
              <a:srgbClr val="1CABE2">
                <a:alpha val="85098"/>
              </a:srgbClr>
            </a:solidFill>
          </p:spPr>
          <p:txBody>
            <a:bodyPr/>
            <a:lstStyle/>
            <a:p/>
          </p:txBody>
        </p:sp>
        <p:sp>
          <p:nvSpPr>
            <p:cNvPr id="28" name="rc28"/>
            <p:cNvSpPr/>
            <p:nvPr/>
          </p:nvSpPr>
          <p:spPr>
            <a:xfrm>
              <a:off x="2362446" y="3885630"/>
              <a:ext cx="239888" cy="230367"/>
            </a:xfrm>
            <a:prstGeom prst="rect">
              <a:avLst/>
            </a:prstGeom>
            <a:solidFill>
              <a:srgbClr val="1CABE2">
                <a:alpha val="85098"/>
              </a:srgbClr>
            </a:solidFill>
          </p:spPr>
          <p:txBody>
            <a:bodyPr/>
            <a:lstStyle/>
            <a:p/>
          </p:txBody>
        </p:sp>
        <p:sp>
          <p:nvSpPr>
            <p:cNvPr id="29" name="rc29"/>
            <p:cNvSpPr/>
            <p:nvPr/>
          </p:nvSpPr>
          <p:spPr>
            <a:xfrm>
              <a:off x="2628989" y="3885630"/>
              <a:ext cx="239888" cy="230367"/>
            </a:xfrm>
            <a:prstGeom prst="rect">
              <a:avLst/>
            </a:prstGeom>
            <a:solidFill>
              <a:srgbClr val="1CABE2">
                <a:alpha val="85098"/>
              </a:srgbClr>
            </a:solidFill>
          </p:spPr>
          <p:txBody>
            <a:bodyPr/>
            <a:lstStyle/>
            <a:p/>
          </p:txBody>
        </p:sp>
        <p:sp>
          <p:nvSpPr>
            <p:cNvPr id="30" name="rc30"/>
            <p:cNvSpPr/>
            <p:nvPr/>
          </p:nvSpPr>
          <p:spPr>
            <a:xfrm>
              <a:off x="2895532" y="3897755"/>
              <a:ext cx="239888" cy="218242"/>
            </a:xfrm>
            <a:prstGeom prst="rect">
              <a:avLst/>
            </a:prstGeom>
            <a:solidFill>
              <a:srgbClr val="1CABE2">
                <a:alpha val="85098"/>
              </a:srgbClr>
            </a:solidFill>
          </p:spPr>
          <p:txBody>
            <a:bodyPr/>
            <a:lstStyle/>
            <a:p/>
          </p:txBody>
        </p:sp>
        <p:sp>
          <p:nvSpPr>
            <p:cNvPr id="31" name="rc31"/>
            <p:cNvSpPr/>
            <p:nvPr/>
          </p:nvSpPr>
          <p:spPr>
            <a:xfrm>
              <a:off x="3162075" y="3897755"/>
              <a:ext cx="239888" cy="218242"/>
            </a:xfrm>
            <a:prstGeom prst="rect">
              <a:avLst/>
            </a:prstGeom>
            <a:solidFill>
              <a:srgbClr val="1CABE2">
                <a:alpha val="85098"/>
              </a:srgbClr>
            </a:solidFill>
          </p:spPr>
          <p:txBody>
            <a:bodyPr/>
            <a:lstStyle/>
            <a:p/>
          </p:txBody>
        </p:sp>
        <p:sp>
          <p:nvSpPr>
            <p:cNvPr id="32" name="rc32"/>
            <p:cNvSpPr/>
            <p:nvPr/>
          </p:nvSpPr>
          <p:spPr>
            <a:xfrm>
              <a:off x="3428618" y="3885630"/>
              <a:ext cx="239888" cy="230367"/>
            </a:xfrm>
            <a:prstGeom prst="rect">
              <a:avLst/>
            </a:prstGeom>
            <a:solidFill>
              <a:srgbClr val="1CABE2">
                <a:alpha val="85098"/>
              </a:srgbClr>
            </a:solidFill>
          </p:spPr>
          <p:txBody>
            <a:bodyPr/>
            <a:lstStyle/>
            <a:p/>
          </p:txBody>
        </p:sp>
        <p:sp>
          <p:nvSpPr>
            <p:cNvPr id="33" name="rc33"/>
            <p:cNvSpPr/>
            <p:nvPr/>
          </p:nvSpPr>
          <p:spPr>
            <a:xfrm>
              <a:off x="3695161" y="3885630"/>
              <a:ext cx="239888" cy="230367"/>
            </a:xfrm>
            <a:prstGeom prst="rect">
              <a:avLst/>
            </a:prstGeom>
            <a:solidFill>
              <a:srgbClr val="1CABE2">
                <a:alpha val="85098"/>
              </a:srgbClr>
            </a:solidFill>
          </p:spPr>
          <p:txBody>
            <a:bodyPr/>
            <a:lstStyle/>
            <a:p/>
          </p:txBody>
        </p:sp>
        <p:sp>
          <p:nvSpPr>
            <p:cNvPr id="34" name="rc34"/>
            <p:cNvSpPr/>
            <p:nvPr/>
          </p:nvSpPr>
          <p:spPr>
            <a:xfrm>
              <a:off x="3961705" y="3897755"/>
              <a:ext cx="239888" cy="218242"/>
            </a:xfrm>
            <a:prstGeom prst="rect">
              <a:avLst/>
            </a:prstGeom>
            <a:solidFill>
              <a:srgbClr val="1CABE2">
                <a:alpha val="85098"/>
              </a:srgbClr>
            </a:solidFill>
          </p:spPr>
          <p:txBody>
            <a:bodyPr/>
            <a:lstStyle/>
            <a:p/>
          </p:txBody>
        </p:sp>
        <p:sp>
          <p:nvSpPr>
            <p:cNvPr id="35" name="rc35"/>
            <p:cNvSpPr/>
            <p:nvPr/>
          </p:nvSpPr>
          <p:spPr>
            <a:xfrm>
              <a:off x="4228248" y="3691636"/>
              <a:ext cx="239888" cy="424360"/>
            </a:xfrm>
            <a:prstGeom prst="rect">
              <a:avLst/>
            </a:prstGeom>
            <a:solidFill>
              <a:srgbClr val="1CABE2">
                <a:alpha val="85098"/>
              </a:srgbClr>
            </a:solidFill>
          </p:spPr>
          <p:txBody>
            <a:bodyPr/>
            <a:lstStyle/>
            <a:p/>
          </p:txBody>
        </p:sp>
        <p:sp>
          <p:nvSpPr>
            <p:cNvPr id="36" name="rc36"/>
            <p:cNvSpPr/>
            <p:nvPr/>
          </p:nvSpPr>
          <p:spPr>
            <a:xfrm>
              <a:off x="4494791" y="3691636"/>
              <a:ext cx="239888" cy="424360"/>
            </a:xfrm>
            <a:prstGeom prst="rect">
              <a:avLst/>
            </a:prstGeom>
            <a:solidFill>
              <a:srgbClr val="1CABE2">
                <a:alpha val="85098"/>
              </a:srgbClr>
            </a:solidFill>
          </p:spPr>
          <p:txBody>
            <a:bodyPr/>
            <a:lstStyle/>
            <a:p/>
          </p:txBody>
        </p:sp>
        <p:sp>
          <p:nvSpPr>
            <p:cNvPr id="37" name="rc37"/>
            <p:cNvSpPr/>
            <p:nvPr/>
          </p:nvSpPr>
          <p:spPr>
            <a:xfrm>
              <a:off x="4761334" y="3909879"/>
              <a:ext cx="239888" cy="206118"/>
            </a:xfrm>
            <a:prstGeom prst="rect">
              <a:avLst/>
            </a:prstGeom>
            <a:solidFill>
              <a:srgbClr val="1CABE2">
                <a:alpha val="85098"/>
              </a:srgbClr>
            </a:solidFill>
          </p:spPr>
          <p:txBody>
            <a:bodyPr/>
            <a:lstStyle/>
            <a:p/>
          </p:txBody>
        </p:sp>
        <p:sp>
          <p:nvSpPr>
            <p:cNvPr id="38" name="rc38"/>
            <p:cNvSpPr/>
            <p:nvPr/>
          </p:nvSpPr>
          <p:spPr>
            <a:xfrm>
              <a:off x="5027877" y="3909879"/>
              <a:ext cx="239888" cy="206118"/>
            </a:xfrm>
            <a:prstGeom prst="rect">
              <a:avLst/>
            </a:prstGeom>
            <a:solidFill>
              <a:srgbClr val="1CABE2">
                <a:alpha val="85098"/>
              </a:srgbClr>
            </a:solidFill>
          </p:spPr>
          <p:txBody>
            <a:bodyPr/>
            <a:lstStyle/>
            <a:p/>
          </p:txBody>
        </p:sp>
        <p:sp>
          <p:nvSpPr>
            <p:cNvPr id="39" name="rc39"/>
            <p:cNvSpPr/>
            <p:nvPr/>
          </p:nvSpPr>
          <p:spPr>
            <a:xfrm>
              <a:off x="5294420" y="3909879"/>
              <a:ext cx="239888" cy="206118"/>
            </a:xfrm>
            <a:prstGeom prst="rect">
              <a:avLst/>
            </a:prstGeom>
            <a:solidFill>
              <a:srgbClr val="1CABE2">
                <a:alpha val="85098"/>
              </a:srgbClr>
            </a:solidFill>
          </p:spPr>
          <p:txBody>
            <a:bodyPr/>
            <a:lstStyle/>
            <a:p/>
          </p:txBody>
        </p:sp>
        <p:sp>
          <p:nvSpPr>
            <p:cNvPr id="40" name="rc40"/>
            <p:cNvSpPr/>
            <p:nvPr/>
          </p:nvSpPr>
          <p:spPr>
            <a:xfrm>
              <a:off x="5560963" y="3922004"/>
              <a:ext cx="239888" cy="193993"/>
            </a:xfrm>
            <a:prstGeom prst="rect">
              <a:avLst/>
            </a:prstGeom>
            <a:solidFill>
              <a:srgbClr val="1CABE2">
                <a:alpha val="85098"/>
              </a:srgbClr>
            </a:solidFill>
          </p:spPr>
          <p:txBody>
            <a:bodyPr/>
            <a:lstStyle/>
            <a:p/>
          </p:txBody>
        </p:sp>
        <p:sp>
          <p:nvSpPr>
            <p:cNvPr id="41" name="rc41"/>
            <p:cNvSpPr/>
            <p:nvPr/>
          </p:nvSpPr>
          <p:spPr>
            <a:xfrm>
              <a:off x="5827506" y="3934128"/>
              <a:ext cx="239888" cy="181868"/>
            </a:xfrm>
            <a:prstGeom prst="rect">
              <a:avLst/>
            </a:prstGeom>
            <a:solidFill>
              <a:srgbClr val="1CABE2">
                <a:alpha val="85098"/>
              </a:srgbClr>
            </a:solidFill>
          </p:spPr>
          <p:txBody>
            <a:bodyPr/>
            <a:lstStyle/>
            <a:p/>
          </p:txBody>
        </p:sp>
        <p:sp>
          <p:nvSpPr>
            <p:cNvPr id="42" name="rc42"/>
            <p:cNvSpPr/>
            <p:nvPr/>
          </p:nvSpPr>
          <p:spPr>
            <a:xfrm>
              <a:off x="6094049" y="3594640"/>
              <a:ext cx="239888" cy="521357"/>
            </a:xfrm>
            <a:prstGeom prst="rect">
              <a:avLst/>
            </a:prstGeom>
            <a:solidFill>
              <a:srgbClr val="1CABE2">
                <a:alpha val="85098"/>
              </a:srgbClr>
            </a:solidFill>
          </p:spPr>
          <p:txBody>
            <a:bodyPr/>
            <a:lstStyle/>
            <a:p/>
          </p:txBody>
        </p:sp>
        <p:sp>
          <p:nvSpPr>
            <p:cNvPr id="43" name="rc43"/>
            <p:cNvSpPr/>
            <p:nvPr/>
          </p:nvSpPr>
          <p:spPr>
            <a:xfrm>
              <a:off x="6360593" y="3946253"/>
              <a:ext cx="239888" cy="169744"/>
            </a:xfrm>
            <a:prstGeom prst="rect">
              <a:avLst/>
            </a:prstGeom>
            <a:solidFill>
              <a:srgbClr val="1CABE2">
                <a:alpha val="85098"/>
              </a:srgbClr>
            </a:solidFill>
          </p:spPr>
          <p:txBody>
            <a:bodyPr/>
            <a:lstStyle/>
            <a:p/>
          </p:txBody>
        </p:sp>
        <p:sp>
          <p:nvSpPr>
            <p:cNvPr id="44" name="rc44"/>
            <p:cNvSpPr/>
            <p:nvPr/>
          </p:nvSpPr>
          <p:spPr>
            <a:xfrm>
              <a:off x="6627136" y="3958377"/>
              <a:ext cx="239888" cy="157619"/>
            </a:xfrm>
            <a:prstGeom prst="rect">
              <a:avLst/>
            </a:prstGeom>
            <a:solidFill>
              <a:srgbClr val="1CABE2">
                <a:alpha val="85098"/>
              </a:srgbClr>
            </a:solidFill>
          </p:spPr>
          <p:txBody>
            <a:bodyPr/>
            <a:lstStyle/>
            <a:p/>
          </p:txBody>
        </p:sp>
        <p:sp>
          <p:nvSpPr>
            <p:cNvPr id="45" name="rc45"/>
            <p:cNvSpPr/>
            <p:nvPr/>
          </p:nvSpPr>
          <p:spPr>
            <a:xfrm>
              <a:off x="6893679" y="2879289"/>
              <a:ext cx="239888" cy="1236708"/>
            </a:xfrm>
            <a:prstGeom prst="rect">
              <a:avLst/>
            </a:prstGeom>
            <a:solidFill>
              <a:srgbClr val="1CABE2">
                <a:alpha val="85098"/>
              </a:srgbClr>
            </a:solidFill>
          </p:spPr>
          <p:txBody>
            <a:bodyPr/>
            <a:lstStyle/>
            <a:p/>
          </p:txBody>
        </p:sp>
        <p:sp>
          <p:nvSpPr>
            <p:cNvPr id="46" name="rc46"/>
            <p:cNvSpPr/>
            <p:nvPr/>
          </p:nvSpPr>
          <p:spPr>
            <a:xfrm>
              <a:off x="7160222" y="3970502"/>
              <a:ext cx="239888" cy="145495"/>
            </a:xfrm>
            <a:prstGeom prst="rect">
              <a:avLst/>
            </a:prstGeom>
            <a:solidFill>
              <a:srgbClr val="1CABE2">
                <a:alpha val="85098"/>
              </a:srgbClr>
            </a:solidFill>
          </p:spPr>
          <p:txBody>
            <a:bodyPr/>
            <a:lstStyle/>
            <a:p/>
          </p:txBody>
        </p:sp>
        <p:sp>
          <p:nvSpPr>
            <p:cNvPr id="47" name="rc47"/>
            <p:cNvSpPr/>
            <p:nvPr/>
          </p:nvSpPr>
          <p:spPr>
            <a:xfrm>
              <a:off x="7426765" y="3230902"/>
              <a:ext cx="239888" cy="885095"/>
            </a:xfrm>
            <a:prstGeom prst="rect">
              <a:avLst/>
            </a:prstGeom>
            <a:solidFill>
              <a:srgbClr val="1CABE2">
                <a:alpha val="85098"/>
              </a:srgbClr>
            </a:solidFill>
          </p:spPr>
          <p:txBody>
            <a:bodyPr/>
            <a:lstStyle/>
            <a:p/>
          </p:txBody>
        </p:sp>
        <p:sp>
          <p:nvSpPr>
            <p:cNvPr id="48" name="rc48"/>
            <p:cNvSpPr/>
            <p:nvPr/>
          </p:nvSpPr>
          <p:spPr>
            <a:xfrm>
              <a:off x="7693308" y="3970502"/>
              <a:ext cx="239888" cy="145495"/>
            </a:xfrm>
            <a:prstGeom prst="rect">
              <a:avLst/>
            </a:prstGeom>
            <a:solidFill>
              <a:srgbClr val="1CABE2">
                <a:alpha val="85098"/>
              </a:srgbClr>
            </a:solidFill>
          </p:spPr>
          <p:txBody>
            <a:bodyPr/>
            <a:lstStyle/>
            <a:p/>
          </p:txBody>
        </p:sp>
        <p:sp>
          <p:nvSpPr>
            <p:cNvPr id="49" name="rc49"/>
            <p:cNvSpPr/>
            <p:nvPr/>
          </p:nvSpPr>
          <p:spPr>
            <a:xfrm>
              <a:off x="7959851" y="3970502"/>
              <a:ext cx="239888" cy="145495"/>
            </a:xfrm>
            <a:prstGeom prst="rect">
              <a:avLst/>
            </a:prstGeom>
            <a:solidFill>
              <a:srgbClr val="1CABE2">
                <a:alpha val="85098"/>
              </a:srgbClr>
            </a:solidFill>
          </p:spPr>
          <p:txBody>
            <a:bodyPr/>
            <a:lstStyle/>
            <a:p/>
          </p:txBody>
        </p:sp>
        <p:sp>
          <p:nvSpPr>
            <p:cNvPr id="50" name="rc50"/>
            <p:cNvSpPr/>
            <p:nvPr/>
          </p:nvSpPr>
          <p:spPr>
            <a:xfrm>
              <a:off x="1296273" y="3594640"/>
              <a:ext cx="239888" cy="266741"/>
            </a:xfrm>
            <a:prstGeom prst="rect">
              <a:avLst/>
            </a:prstGeom>
            <a:solidFill>
              <a:srgbClr val="B3B3B3">
                <a:alpha val="85098"/>
              </a:srgbClr>
            </a:solidFill>
          </p:spPr>
          <p:txBody>
            <a:bodyPr/>
            <a:lstStyle/>
            <a:p/>
          </p:txBody>
        </p:sp>
        <p:sp>
          <p:nvSpPr>
            <p:cNvPr id="51" name="rc51"/>
            <p:cNvSpPr/>
            <p:nvPr/>
          </p:nvSpPr>
          <p:spPr>
            <a:xfrm>
              <a:off x="1562816" y="3861381"/>
              <a:ext cx="239888" cy="0"/>
            </a:xfrm>
            <a:prstGeom prst="rect">
              <a:avLst/>
            </a:prstGeom>
            <a:solidFill>
              <a:srgbClr val="B3B3B3">
                <a:alpha val="85098"/>
              </a:srgbClr>
            </a:solidFill>
          </p:spPr>
          <p:txBody>
            <a:bodyPr/>
            <a:lstStyle/>
            <a:p/>
          </p:txBody>
        </p:sp>
        <p:sp>
          <p:nvSpPr>
            <p:cNvPr id="52" name="rc52"/>
            <p:cNvSpPr/>
            <p:nvPr/>
          </p:nvSpPr>
          <p:spPr>
            <a:xfrm>
              <a:off x="1829360" y="3873505"/>
              <a:ext cx="239888" cy="0"/>
            </a:xfrm>
            <a:prstGeom prst="rect">
              <a:avLst/>
            </a:prstGeom>
            <a:solidFill>
              <a:srgbClr val="B3B3B3">
                <a:alpha val="85098"/>
              </a:srgbClr>
            </a:solidFill>
          </p:spPr>
          <p:txBody>
            <a:bodyPr/>
            <a:lstStyle/>
            <a:p/>
          </p:txBody>
        </p:sp>
        <p:sp>
          <p:nvSpPr>
            <p:cNvPr id="53" name="rc53"/>
            <p:cNvSpPr/>
            <p:nvPr/>
          </p:nvSpPr>
          <p:spPr>
            <a:xfrm>
              <a:off x="2095903" y="3873505"/>
              <a:ext cx="239888" cy="0"/>
            </a:xfrm>
            <a:prstGeom prst="rect">
              <a:avLst/>
            </a:prstGeom>
            <a:solidFill>
              <a:srgbClr val="B3B3B3">
                <a:alpha val="85098"/>
              </a:srgbClr>
            </a:solidFill>
          </p:spPr>
          <p:txBody>
            <a:bodyPr/>
            <a:lstStyle/>
            <a:p/>
          </p:txBody>
        </p:sp>
        <p:sp>
          <p:nvSpPr>
            <p:cNvPr id="54" name="rc54"/>
            <p:cNvSpPr/>
            <p:nvPr/>
          </p:nvSpPr>
          <p:spPr>
            <a:xfrm>
              <a:off x="2362446" y="3885630"/>
              <a:ext cx="239888" cy="0"/>
            </a:xfrm>
            <a:prstGeom prst="rect">
              <a:avLst/>
            </a:prstGeom>
            <a:solidFill>
              <a:srgbClr val="B3B3B3">
                <a:alpha val="85098"/>
              </a:srgbClr>
            </a:solidFill>
          </p:spPr>
          <p:txBody>
            <a:bodyPr/>
            <a:lstStyle/>
            <a:p/>
          </p:txBody>
        </p:sp>
        <p:sp>
          <p:nvSpPr>
            <p:cNvPr id="55" name="rc55"/>
            <p:cNvSpPr/>
            <p:nvPr/>
          </p:nvSpPr>
          <p:spPr>
            <a:xfrm>
              <a:off x="2628989" y="3885630"/>
              <a:ext cx="239888" cy="0"/>
            </a:xfrm>
            <a:prstGeom prst="rect">
              <a:avLst/>
            </a:prstGeom>
            <a:solidFill>
              <a:srgbClr val="B3B3B3">
                <a:alpha val="85098"/>
              </a:srgbClr>
            </a:solidFill>
          </p:spPr>
          <p:txBody>
            <a:bodyPr/>
            <a:lstStyle/>
            <a:p/>
          </p:txBody>
        </p:sp>
        <p:sp>
          <p:nvSpPr>
            <p:cNvPr id="56" name="rc56"/>
            <p:cNvSpPr/>
            <p:nvPr/>
          </p:nvSpPr>
          <p:spPr>
            <a:xfrm>
              <a:off x="2895532" y="3897755"/>
              <a:ext cx="239888" cy="0"/>
            </a:xfrm>
            <a:prstGeom prst="rect">
              <a:avLst/>
            </a:prstGeom>
            <a:solidFill>
              <a:srgbClr val="B3B3B3">
                <a:alpha val="85098"/>
              </a:srgbClr>
            </a:solidFill>
          </p:spPr>
          <p:txBody>
            <a:bodyPr/>
            <a:lstStyle/>
            <a:p/>
          </p:txBody>
        </p:sp>
        <p:sp>
          <p:nvSpPr>
            <p:cNvPr id="57" name="rc57"/>
            <p:cNvSpPr/>
            <p:nvPr/>
          </p:nvSpPr>
          <p:spPr>
            <a:xfrm>
              <a:off x="3162075" y="3897755"/>
              <a:ext cx="239888" cy="0"/>
            </a:xfrm>
            <a:prstGeom prst="rect">
              <a:avLst/>
            </a:prstGeom>
            <a:solidFill>
              <a:srgbClr val="B3B3B3">
                <a:alpha val="85098"/>
              </a:srgbClr>
            </a:solidFill>
          </p:spPr>
          <p:txBody>
            <a:bodyPr/>
            <a:lstStyle/>
            <a:p/>
          </p:txBody>
        </p:sp>
        <p:sp>
          <p:nvSpPr>
            <p:cNvPr id="58" name="rc58"/>
            <p:cNvSpPr/>
            <p:nvPr/>
          </p:nvSpPr>
          <p:spPr>
            <a:xfrm>
              <a:off x="3428618" y="3885630"/>
              <a:ext cx="239888" cy="0"/>
            </a:xfrm>
            <a:prstGeom prst="rect">
              <a:avLst/>
            </a:prstGeom>
            <a:solidFill>
              <a:srgbClr val="B3B3B3">
                <a:alpha val="85098"/>
              </a:srgbClr>
            </a:solidFill>
          </p:spPr>
          <p:txBody>
            <a:bodyPr/>
            <a:lstStyle/>
            <a:p/>
          </p:txBody>
        </p:sp>
        <p:sp>
          <p:nvSpPr>
            <p:cNvPr id="59" name="rc59"/>
            <p:cNvSpPr/>
            <p:nvPr/>
          </p:nvSpPr>
          <p:spPr>
            <a:xfrm>
              <a:off x="3695161" y="3885630"/>
              <a:ext cx="239888" cy="0"/>
            </a:xfrm>
            <a:prstGeom prst="rect">
              <a:avLst/>
            </a:prstGeom>
            <a:solidFill>
              <a:srgbClr val="B3B3B3">
                <a:alpha val="85098"/>
              </a:srgbClr>
            </a:solidFill>
          </p:spPr>
          <p:txBody>
            <a:bodyPr/>
            <a:lstStyle/>
            <a:p/>
          </p:txBody>
        </p:sp>
        <p:sp>
          <p:nvSpPr>
            <p:cNvPr id="60" name="rc60"/>
            <p:cNvSpPr/>
            <p:nvPr/>
          </p:nvSpPr>
          <p:spPr>
            <a:xfrm>
              <a:off x="3961705" y="3897755"/>
              <a:ext cx="239888" cy="0"/>
            </a:xfrm>
            <a:prstGeom prst="rect">
              <a:avLst/>
            </a:prstGeom>
            <a:solidFill>
              <a:srgbClr val="B3B3B3">
                <a:alpha val="85098"/>
              </a:srgbClr>
            </a:solidFill>
          </p:spPr>
          <p:txBody>
            <a:bodyPr/>
            <a:lstStyle/>
            <a:p/>
          </p:txBody>
        </p:sp>
        <p:sp>
          <p:nvSpPr>
            <p:cNvPr id="61" name="rc61"/>
            <p:cNvSpPr/>
            <p:nvPr/>
          </p:nvSpPr>
          <p:spPr>
            <a:xfrm>
              <a:off x="4228248" y="3279400"/>
              <a:ext cx="239888" cy="412236"/>
            </a:xfrm>
            <a:prstGeom prst="rect">
              <a:avLst/>
            </a:prstGeom>
            <a:solidFill>
              <a:srgbClr val="B3B3B3">
                <a:alpha val="85098"/>
              </a:srgbClr>
            </a:solidFill>
          </p:spPr>
          <p:txBody>
            <a:bodyPr/>
            <a:lstStyle/>
            <a:p/>
          </p:txBody>
        </p:sp>
        <p:sp>
          <p:nvSpPr>
            <p:cNvPr id="62" name="rc62"/>
            <p:cNvSpPr/>
            <p:nvPr/>
          </p:nvSpPr>
          <p:spPr>
            <a:xfrm>
              <a:off x="4494791" y="3279400"/>
              <a:ext cx="239888" cy="412236"/>
            </a:xfrm>
            <a:prstGeom prst="rect">
              <a:avLst/>
            </a:prstGeom>
            <a:solidFill>
              <a:srgbClr val="B3B3B3">
                <a:alpha val="85098"/>
              </a:srgbClr>
            </a:solidFill>
          </p:spPr>
          <p:txBody>
            <a:bodyPr/>
            <a:lstStyle/>
            <a:p/>
          </p:txBody>
        </p:sp>
        <p:sp>
          <p:nvSpPr>
            <p:cNvPr id="63" name="rc63"/>
            <p:cNvSpPr/>
            <p:nvPr/>
          </p:nvSpPr>
          <p:spPr>
            <a:xfrm>
              <a:off x="4761334" y="3497643"/>
              <a:ext cx="239888" cy="412236"/>
            </a:xfrm>
            <a:prstGeom prst="rect">
              <a:avLst/>
            </a:prstGeom>
            <a:solidFill>
              <a:srgbClr val="B3B3B3">
                <a:alpha val="85098"/>
              </a:srgbClr>
            </a:solidFill>
          </p:spPr>
          <p:txBody>
            <a:bodyPr/>
            <a:lstStyle/>
            <a:p/>
          </p:txBody>
        </p:sp>
        <p:sp>
          <p:nvSpPr>
            <p:cNvPr id="64" name="rc64"/>
            <p:cNvSpPr/>
            <p:nvPr/>
          </p:nvSpPr>
          <p:spPr>
            <a:xfrm>
              <a:off x="5027877" y="3703761"/>
              <a:ext cx="239888" cy="206118"/>
            </a:xfrm>
            <a:prstGeom prst="rect">
              <a:avLst/>
            </a:prstGeom>
            <a:solidFill>
              <a:srgbClr val="B3B3B3">
                <a:alpha val="85098"/>
              </a:srgbClr>
            </a:solidFill>
          </p:spPr>
          <p:txBody>
            <a:bodyPr/>
            <a:lstStyle/>
            <a:p/>
          </p:txBody>
        </p:sp>
        <p:sp>
          <p:nvSpPr>
            <p:cNvPr id="65" name="rc65"/>
            <p:cNvSpPr/>
            <p:nvPr/>
          </p:nvSpPr>
          <p:spPr>
            <a:xfrm>
              <a:off x="5294420" y="3909879"/>
              <a:ext cx="239888" cy="0"/>
            </a:xfrm>
            <a:prstGeom prst="rect">
              <a:avLst/>
            </a:prstGeom>
            <a:solidFill>
              <a:srgbClr val="B3B3B3">
                <a:alpha val="85098"/>
              </a:srgbClr>
            </a:solidFill>
          </p:spPr>
          <p:txBody>
            <a:bodyPr/>
            <a:lstStyle/>
            <a:p/>
          </p:txBody>
        </p:sp>
        <p:sp>
          <p:nvSpPr>
            <p:cNvPr id="66" name="rc66"/>
            <p:cNvSpPr/>
            <p:nvPr/>
          </p:nvSpPr>
          <p:spPr>
            <a:xfrm>
              <a:off x="5560963" y="3922004"/>
              <a:ext cx="239888" cy="0"/>
            </a:xfrm>
            <a:prstGeom prst="rect">
              <a:avLst/>
            </a:prstGeom>
            <a:solidFill>
              <a:srgbClr val="B3B3B3">
                <a:alpha val="85098"/>
              </a:srgbClr>
            </a:solidFill>
          </p:spPr>
          <p:txBody>
            <a:bodyPr/>
            <a:lstStyle/>
            <a:p/>
          </p:txBody>
        </p:sp>
        <p:sp>
          <p:nvSpPr>
            <p:cNvPr id="67" name="rc67"/>
            <p:cNvSpPr/>
            <p:nvPr/>
          </p:nvSpPr>
          <p:spPr>
            <a:xfrm>
              <a:off x="5827506" y="3934128"/>
              <a:ext cx="239888" cy="0"/>
            </a:xfrm>
            <a:prstGeom prst="rect">
              <a:avLst/>
            </a:prstGeom>
            <a:solidFill>
              <a:srgbClr val="B3B3B3">
                <a:alpha val="85098"/>
              </a:srgbClr>
            </a:solidFill>
          </p:spPr>
          <p:txBody>
            <a:bodyPr/>
            <a:lstStyle/>
            <a:p/>
          </p:txBody>
        </p:sp>
        <p:sp>
          <p:nvSpPr>
            <p:cNvPr id="68" name="rc68"/>
            <p:cNvSpPr/>
            <p:nvPr/>
          </p:nvSpPr>
          <p:spPr>
            <a:xfrm>
              <a:off x="6094049" y="3594640"/>
              <a:ext cx="239888" cy="0"/>
            </a:xfrm>
            <a:prstGeom prst="rect">
              <a:avLst/>
            </a:prstGeom>
            <a:solidFill>
              <a:srgbClr val="B3B3B3">
                <a:alpha val="85098"/>
              </a:srgbClr>
            </a:solidFill>
          </p:spPr>
          <p:txBody>
            <a:bodyPr/>
            <a:lstStyle/>
            <a:p/>
          </p:txBody>
        </p:sp>
        <p:sp>
          <p:nvSpPr>
            <p:cNvPr id="69" name="rc69"/>
            <p:cNvSpPr/>
            <p:nvPr/>
          </p:nvSpPr>
          <p:spPr>
            <a:xfrm>
              <a:off x="6360593" y="3618889"/>
              <a:ext cx="239888" cy="327363"/>
            </a:xfrm>
            <a:prstGeom prst="rect">
              <a:avLst/>
            </a:prstGeom>
            <a:solidFill>
              <a:srgbClr val="B3B3B3">
                <a:alpha val="85098"/>
              </a:srgbClr>
            </a:solidFill>
          </p:spPr>
          <p:txBody>
            <a:bodyPr/>
            <a:lstStyle/>
            <a:p/>
          </p:txBody>
        </p:sp>
        <p:sp>
          <p:nvSpPr>
            <p:cNvPr id="70" name="rc70"/>
            <p:cNvSpPr/>
            <p:nvPr/>
          </p:nvSpPr>
          <p:spPr>
            <a:xfrm>
              <a:off x="6627136" y="3643138"/>
              <a:ext cx="239888" cy="315239"/>
            </a:xfrm>
            <a:prstGeom prst="rect">
              <a:avLst/>
            </a:prstGeom>
            <a:solidFill>
              <a:srgbClr val="B3B3B3">
                <a:alpha val="85098"/>
              </a:srgbClr>
            </a:solidFill>
          </p:spPr>
          <p:txBody>
            <a:bodyPr/>
            <a:lstStyle/>
            <a:p/>
          </p:txBody>
        </p:sp>
        <p:sp>
          <p:nvSpPr>
            <p:cNvPr id="71" name="rc71"/>
            <p:cNvSpPr/>
            <p:nvPr/>
          </p:nvSpPr>
          <p:spPr>
            <a:xfrm>
              <a:off x="6893679" y="2879289"/>
              <a:ext cx="239888" cy="0"/>
            </a:xfrm>
            <a:prstGeom prst="rect">
              <a:avLst/>
            </a:prstGeom>
            <a:solidFill>
              <a:srgbClr val="B3B3B3">
                <a:alpha val="85098"/>
              </a:srgbClr>
            </a:solidFill>
          </p:spPr>
          <p:txBody>
            <a:bodyPr/>
            <a:lstStyle/>
            <a:p/>
          </p:txBody>
        </p:sp>
        <p:sp>
          <p:nvSpPr>
            <p:cNvPr id="72" name="rc72"/>
            <p:cNvSpPr/>
            <p:nvPr/>
          </p:nvSpPr>
          <p:spPr>
            <a:xfrm>
              <a:off x="7160222" y="3970502"/>
              <a:ext cx="239888" cy="0"/>
            </a:xfrm>
            <a:prstGeom prst="rect">
              <a:avLst/>
            </a:prstGeom>
            <a:solidFill>
              <a:srgbClr val="B3B3B3">
                <a:alpha val="85098"/>
              </a:srgbClr>
            </a:solidFill>
          </p:spPr>
          <p:txBody>
            <a:bodyPr/>
            <a:lstStyle/>
            <a:p/>
          </p:txBody>
        </p:sp>
        <p:sp>
          <p:nvSpPr>
            <p:cNvPr id="73" name="rc73"/>
            <p:cNvSpPr/>
            <p:nvPr/>
          </p:nvSpPr>
          <p:spPr>
            <a:xfrm>
              <a:off x="7426765" y="3230902"/>
              <a:ext cx="239888" cy="0"/>
            </a:xfrm>
            <a:prstGeom prst="rect">
              <a:avLst/>
            </a:prstGeom>
            <a:solidFill>
              <a:srgbClr val="B3B3B3">
                <a:alpha val="85098"/>
              </a:srgbClr>
            </a:solidFill>
          </p:spPr>
          <p:txBody>
            <a:bodyPr/>
            <a:lstStyle/>
            <a:p/>
          </p:txBody>
        </p:sp>
        <p:sp>
          <p:nvSpPr>
            <p:cNvPr id="74" name="rc74"/>
            <p:cNvSpPr/>
            <p:nvPr/>
          </p:nvSpPr>
          <p:spPr>
            <a:xfrm>
              <a:off x="7693308" y="3970502"/>
              <a:ext cx="239888" cy="0"/>
            </a:xfrm>
            <a:prstGeom prst="rect">
              <a:avLst/>
            </a:prstGeom>
            <a:solidFill>
              <a:srgbClr val="B3B3B3">
                <a:alpha val="85098"/>
              </a:srgbClr>
            </a:solidFill>
          </p:spPr>
          <p:txBody>
            <a:bodyPr/>
            <a:lstStyle/>
            <a:p/>
          </p:txBody>
        </p:sp>
        <p:sp>
          <p:nvSpPr>
            <p:cNvPr id="75" name="rc75"/>
            <p:cNvSpPr/>
            <p:nvPr/>
          </p:nvSpPr>
          <p:spPr>
            <a:xfrm>
              <a:off x="7959851" y="3970502"/>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144282"/>
            </a:xfrm>
            <a:custGeom>
              <a:avLst/>
              <a:pathLst>
                <a:path w="6663577" h="144282">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20611"/>
                  </a:lnTo>
                  <a:lnTo>
                    <a:pt x="3198517" y="20611"/>
                  </a:lnTo>
                  <a:lnTo>
                    <a:pt x="3465060" y="0"/>
                  </a:lnTo>
                  <a:lnTo>
                    <a:pt x="3731603" y="0"/>
                  </a:lnTo>
                  <a:lnTo>
                    <a:pt x="3998146" y="0"/>
                  </a:lnTo>
                  <a:lnTo>
                    <a:pt x="4264689" y="0"/>
                  </a:lnTo>
                  <a:lnTo>
                    <a:pt x="4531233" y="0"/>
                  </a:lnTo>
                  <a:lnTo>
                    <a:pt x="4797776" y="41223"/>
                  </a:lnTo>
                  <a:lnTo>
                    <a:pt x="5064319" y="0"/>
                  </a:lnTo>
                  <a:lnTo>
                    <a:pt x="5330862" y="0"/>
                  </a:lnTo>
                  <a:lnTo>
                    <a:pt x="5597405" y="144282"/>
                  </a:lnTo>
                  <a:lnTo>
                    <a:pt x="5863948" y="0"/>
                  </a:lnTo>
                  <a:lnTo>
                    <a:pt x="6130491" y="103059"/>
                  </a:lnTo>
                  <a:lnTo>
                    <a:pt x="6397034" y="0"/>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144282"/>
            </a:xfrm>
            <a:custGeom>
              <a:avLst/>
              <a:pathLst>
                <a:path w="6663577" h="144282">
                  <a:moveTo>
                    <a:pt x="0" y="20611"/>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61835"/>
                  </a:lnTo>
                  <a:lnTo>
                    <a:pt x="3198517" y="61835"/>
                  </a:lnTo>
                  <a:lnTo>
                    <a:pt x="3465060" y="41223"/>
                  </a:lnTo>
                  <a:lnTo>
                    <a:pt x="3731603" y="20611"/>
                  </a:lnTo>
                  <a:lnTo>
                    <a:pt x="3998146" y="0"/>
                  </a:lnTo>
                  <a:lnTo>
                    <a:pt x="4264689" y="0"/>
                  </a:lnTo>
                  <a:lnTo>
                    <a:pt x="4531233" y="0"/>
                  </a:lnTo>
                  <a:lnTo>
                    <a:pt x="4797776" y="41223"/>
                  </a:lnTo>
                  <a:lnTo>
                    <a:pt x="5064319" y="41223"/>
                  </a:lnTo>
                  <a:lnTo>
                    <a:pt x="5330862" y="41223"/>
                  </a:lnTo>
                  <a:lnTo>
                    <a:pt x="5597405" y="144282"/>
                  </a:lnTo>
                  <a:lnTo>
                    <a:pt x="5863948" y="0"/>
                  </a:lnTo>
                  <a:lnTo>
                    <a:pt x="6130491" y="103059"/>
                  </a:lnTo>
                  <a:lnTo>
                    <a:pt x="6397034" y="0"/>
                  </a:lnTo>
                  <a:lnTo>
                    <a:pt x="6663577" y="0"/>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95333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6" name="tx96"/>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48642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1294130" y="34766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2626845" y="37675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3959561" y="377971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5292277" y="379184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358449" y="35008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624992" y="35250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891535"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7" name="tx107"/>
            <p:cNvSpPr/>
            <p:nvPr/>
          </p:nvSpPr>
          <p:spPr>
            <a:xfrm>
              <a:off x="7158078" y="38524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424622" y="31128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691165" y="38524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957708" y="38524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733081" y="3457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655386" y="28514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a:off x="655386" y="22451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2892"/>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2000-2025</a:t>
              </a:r>
            </a:p>
          </p:txBody>
        </p:sp>
        <p:sp>
          <p:nvSpPr>
            <p:cNvPr id="143" name="pl143"/>
            <p:cNvSpPr/>
            <p:nvPr/>
          </p:nvSpPr>
          <p:spPr>
            <a:xfrm>
              <a:off x="213816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8219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5057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18947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29800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6638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3475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0313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726143"/>
              <a:ext cx="2357281" cy="119033"/>
            </a:xfrm>
            <a:prstGeom prst="rect">
              <a:avLst/>
            </a:prstGeom>
            <a:solidFill>
              <a:srgbClr val="1CABE2">
                <a:alpha val="85098"/>
              </a:srgbClr>
            </a:solidFill>
          </p:spPr>
          <p:txBody>
            <a:bodyPr/>
            <a:lstStyle/>
            <a:p/>
          </p:txBody>
        </p:sp>
        <p:sp>
          <p:nvSpPr>
            <p:cNvPr id="156" name="rc156"/>
            <p:cNvSpPr/>
            <p:nvPr/>
          </p:nvSpPr>
          <p:spPr>
            <a:xfrm>
              <a:off x="1296273" y="5577352"/>
              <a:ext cx="2020526" cy="119033"/>
            </a:xfrm>
            <a:prstGeom prst="rect">
              <a:avLst/>
            </a:prstGeom>
            <a:solidFill>
              <a:srgbClr val="1CABE2">
                <a:alpha val="85098"/>
              </a:srgbClr>
            </a:solidFill>
          </p:spPr>
          <p:txBody>
            <a:bodyPr/>
            <a:lstStyle/>
            <a:p/>
          </p:txBody>
        </p:sp>
        <p:sp>
          <p:nvSpPr>
            <p:cNvPr id="157" name="rc157"/>
            <p:cNvSpPr/>
            <p:nvPr/>
          </p:nvSpPr>
          <p:spPr>
            <a:xfrm>
              <a:off x="1296273" y="5428560"/>
              <a:ext cx="2020526" cy="119033"/>
            </a:xfrm>
            <a:prstGeom prst="rect">
              <a:avLst/>
            </a:prstGeom>
            <a:solidFill>
              <a:srgbClr val="1CABE2">
                <a:alpha val="85098"/>
              </a:srgbClr>
            </a:solidFill>
          </p:spPr>
          <p:txBody>
            <a:bodyPr/>
            <a:lstStyle/>
            <a:p/>
          </p:txBody>
        </p:sp>
        <p:sp>
          <p:nvSpPr>
            <p:cNvPr id="158" name="rc158"/>
            <p:cNvSpPr/>
            <p:nvPr/>
          </p:nvSpPr>
          <p:spPr>
            <a:xfrm>
              <a:off x="3653555" y="5726143"/>
              <a:ext cx="4546185" cy="119033"/>
            </a:xfrm>
            <a:prstGeom prst="rect">
              <a:avLst/>
            </a:prstGeom>
            <a:solidFill>
              <a:srgbClr val="B3B3B3">
                <a:alpha val="85098"/>
              </a:srgbClr>
            </a:solidFill>
          </p:spPr>
          <p:txBody>
            <a:bodyPr/>
            <a:lstStyle/>
            <a:p/>
          </p:txBody>
        </p:sp>
        <p:sp>
          <p:nvSpPr>
            <p:cNvPr id="159" name="rc159"/>
            <p:cNvSpPr/>
            <p:nvPr/>
          </p:nvSpPr>
          <p:spPr>
            <a:xfrm>
              <a:off x="3316800" y="5577352"/>
              <a:ext cx="0" cy="119033"/>
            </a:xfrm>
            <a:prstGeom prst="rect">
              <a:avLst/>
            </a:prstGeom>
            <a:solidFill>
              <a:srgbClr val="B3B3B3">
                <a:alpha val="85098"/>
              </a:srgbClr>
            </a:solidFill>
          </p:spPr>
          <p:txBody>
            <a:bodyPr/>
            <a:lstStyle/>
            <a:p/>
          </p:txBody>
        </p:sp>
        <p:sp>
          <p:nvSpPr>
            <p:cNvPr id="160" name="rc160"/>
            <p:cNvSpPr/>
            <p:nvPr/>
          </p:nvSpPr>
          <p:spPr>
            <a:xfrm>
              <a:off x="3316800" y="5428560"/>
              <a:ext cx="0" cy="119033"/>
            </a:xfrm>
            <a:prstGeom prst="rect">
              <a:avLst/>
            </a:prstGeom>
            <a:solidFill>
              <a:srgbClr val="B3B3B3">
                <a:alpha val="85098"/>
              </a:srgbClr>
            </a:solidFill>
          </p:spPr>
          <p:txBody>
            <a:bodyPr/>
            <a:lstStyle/>
            <a:p/>
          </p:txBody>
        </p:sp>
        <p:sp>
          <p:nvSpPr>
            <p:cNvPr id="161" name="tx161"/>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344702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344702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7" name="tx167"/>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8" name="tx168"/>
            <p:cNvSpPr/>
            <p:nvPr/>
          </p:nvSpPr>
          <p:spPr>
            <a:xfrm>
              <a:off x="2902351"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9" name="tx169"/>
            <p:cNvSpPr/>
            <p:nvPr/>
          </p:nvSpPr>
          <p:spPr>
            <a:xfrm>
              <a:off x="4586124"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70" name="tx170"/>
            <p:cNvSpPr/>
            <p:nvPr/>
          </p:nvSpPr>
          <p:spPr>
            <a:xfrm>
              <a:off x="6269896" y="593538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71" name="tx171"/>
            <p:cNvSpPr/>
            <p:nvPr/>
          </p:nvSpPr>
          <p:spPr>
            <a:xfrm>
              <a:off x="7953668"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72" name="tx172"/>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Saint Vincent and the Grenadines.
In 2025, DTP1 coverage in Saint Vincent and the Grenadines remained constant 99%. There were &lt;100 children who missed out on any DTP vaccination (zero-dose children).
DTP3 coverage remained constant at 99% in 2025, leaving &lt;100 children vulnerable to vaccine-preventable diseases.</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21871"/>
                  </a:lnTo>
                  <a:lnTo>
                    <a:pt x="1630700" y="21871"/>
                  </a:lnTo>
                  <a:lnTo>
                    <a:pt x="1766592" y="0"/>
                  </a:lnTo>
                  <a:lnTo>
                    <a:pt x="1902484" y="0"/>
                  </a:lnTo>
                  <a:lnTo>
                    <a:pt x="2038375" y="0"/>
                  </a:lnTo>
                  <a:lnTo>
                    <a:pt x="2174267" y="0"/>
                  </a:lnTo>
                  <a:lnTo>
                    <a:pt x="2310159" y="0"/>
                  </a:lnTo>
                  <a:lnTo>
                    <a:pt x="2446051" y="43742"/>
                  </a:lnTo>
                  <a:lnTo>
                    <a:pt x="2581942" y="0"/>
                  </a:lnTo>
                  <a:lnTo>
                    <a:pt x="2717834" y="0"/>
                  </a:lnTo>
                  <a:lnTo>
                    <a:pt x="2853726" y="153099"/>
                  </a:lnTo>
                  <a:lnTo>
                    <a:pt x="2989618" y="0"/>
                  </a:lnTo>
                  <a:lnTo>
                    <a:pt x="3125509" y="109356"/>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21871"/>
                  </a:lnTo>
                  <a:lnTo>
                    <a:pt x="1630700" y="21871"/>
                  </a:lnTo>
                  <a:lnTo>
                    <a:pt x="1766592" y="0"/>
                  </a:lnTo>
                  <a:lnTo>
                    <a:pt x="1902484" y="0"/>
                  </a:lnTo>
                  <a:lnTo>
                    <a:pt x="2038375" y="0"/>
                  </a:lnTo>
                  <a:lnTo>
                    <a:pt x="2174267" y="0"/>
                  </a:lnTo>
                  <a:lnTo>
                    <a:pt x="2310159" y="0"/>
                  </a:lnTo>
                  <a:lnTo>
                    <a:pt x="2446051" y="43742"/>
                  </a:lnTo>
                  <a:lnTo>
                    <a:pt x="2581942" y="0"/>
                  </a:lnTo>
                  <a:lnTo>
                    <a:pt x="2717834" y="0"/>
                  </a:lnTo>
                  <a:lnTo>
                    <a:pt x="2853726" y="153099"/>
                  </a:lnTo>
                  <a:lnTo>
                    <a:pt x="2989618" y="0"/>
                  </a:lnTo>
                  <a:lnTo>
                    <a:pt x="3125509" y="109356"/>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21871"/>
                  </a:lnTo>
                  <a:lnTo>
                    <a:pt x="1630700" y="21871"/>
                  </a:lnTo>
                  <a:lnTo>
                    <a:pt x="1766592" y="0"/>
                  </a:lnTo>
                  <a:lnTo>
                    <a:pt x="1902484" y="0"/>
                  </a:lnTo>
                  <a:lnTo>
                    <a:pt x="2038375" y="0"/>
                  </a:lnTo>
                  <a:lnTo>
                    <a:pt x="2174267" y="0"/>
                  </a:lnTo>
                  <a:lnTo>
                    <a:pt x="2310159" y="0"/>
                  </a:lnTo>
                  <a:lnTo>
                    <a:pt x="2446051" y="43742"/>
                  </a:lnTo>
                  <a:lnTo>
                    <a:pt x="2581942" y="0"/>
                  </a:lnTo>
                  <a:lnTo>
                    <a:pt x="2717834" y="0"/>
                  </a:lnTo>
                  <a:lnTo>
                    <a:pt x="2853726" y="153099"/>
                  </a:lnTo>
                  <a:lnTo>
                    <a:pt x="2989618" y="0"/>
                  </a:lnTo>
                  <a:lnTo>
                    <a:pt x="3125509" y="109356"/>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9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9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3533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41158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172688" y="4988970"/>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60" name="tx60"/>
            <p:cNvSpPr/>
            <p:nvPr/>
          </p:nvSpPr>
          <p:spPr>
            <a:xfrm>
              <a:off x="36204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38293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701564" y="1403693"/>
              <a:ext cx="42360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Saint Vincent and the Grenadines,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70747"/>
              <a:ext cx="3397293" cy="535848"/>
            </a:xfrm>
            <a:custGeom>
              <a:avLst/>
              <a:pathLst>
                <a:path w="3397293" h="535848">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76549"/>
                  </a:lnTo>
                  <a:lnTo>
                    <a:pt x="1630700" y="76549"/>
                  </a:lnTo>
                  <a:lnTo>
                    <a:pt x="1766592" y="0"/>
                  </a:lnTo>
                  <a:lnTo>
                    <a:pt x="1902484" y="0"/>
                  </a:lnTo>
                  <a:lnTo>
                    <a:pt x="2038375" y="0"/>
                  </a:lnTo>
                  <a:lnTo>
                    <a:pt x="2174267" y="0"/>
                  </a:lnTo>
                  <a:lnTo>
                    <a:pt x="2310159" y="0"/>
                  </a:lnTo>
                  <a:lnTo>
                    <a:pt x="2446051" y="153099"/>
                  </a:lnTo>
                  <a:lnTo>
                    <a:pt x="2581942" y="0"/>
                  </a:lnTo>
                  <a:lnTo>
                    <a:pt x="2717834" y="0"/>
                  </a:lnTo>
                  <a:lnTo>
                    <a:pt x="2853726" y="535848"/>
                  </a:lnTo>
                  <a:lnTo>
                    <a:pt x="2989618" y="0"/>
                  </a:lnTo>
                  <a:lnTo>
                    <a:pt x="3125509" y="382748"/>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70747"/>
              <a:ext cx="3397293" cy="535848"/>
            </a:xfrm>
            <a:custGeom>
              <a:avLst/>
              <a:pathLst>
                <a:path w="3397293" h="535848">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76549"/>
                  </a:lnTo>
                  <a:lnTo>
                    <a:pt x="1630700" y="76549"/>
                  </a:lnTo>
                  <a:lnTo>
                    <a:pt x="1766592" y="0"/>
                  </a:lnTo>
                  <a:lnTo>
                    <a:pt x="1902484" y="0"/>
                  </a:lnTo>
                  <a:lnTo>
                    <a:pt x="2038375" y="0"/>
                  </a:lnTo>
                  <a:lnTo>
                    <a:pt x="2174267" y="0"/>
                  </a:lnTo>
                  <a:lnTo>
                    <a:pt x="2310159" y="0"/>
                  </a:lnTo>
                  <a:lnTo>
                    <a:pt x="2446051" y="153099"/>
                  </a:lnTo>
                  <a:lnTo>
                    <a:pt x="2581942" y="0"/>
                  </a:lnTo>
                  <a:lnTo>
                    <a:pt x="2717834" y="0"/>
                  </a:lnTo>
                  <a:lnTo>
                    <a:pt x="2853726" y="535848"/>
                  </a:lnTo>
                  <a:lnTo>
                    <a:pt x="2989618" y="0"/>
                  </a:lnTo>
                  <a:lnTo>
                    <a:pt x="3125509" y="382748"/>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70747"/>
              <a:ext cx="3397293" cy="535848"/>
            </a:xfrm>
            <a:custGeom>
              <a:avLst/>
              <a:pathLst>
                <a:path w="3397293" h="535848">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76549"/>
                  </a:lnTo>
                  <a:lnTo>
                    <a:pt x="1630700" y="76549"/>
                  </a:lnTo>
                  <a:lnTo>
                    <a:pt x="1766592" y="0"/>
                  </a:lnTo>
                  <a:lnTo>
                    <a:pt x="1902484" y="0"/>
                  </a:lnTo>
                  <a:lnTo>
                    <a:pt x="2038375" y="0"/>
                  </a:lnTo>
                  <a:lnTo>
                    <a:pt x="2174267" y="0"/>
                  </a:lnTo>
                  <a:lnTo>
                    <a:pt x="2310159" y="0"/>
                  </a:lnTo>
                  <a:lnTo>
                    <a:pt x="2446051" y="153099"/>
                  </a:lnTo>
                  <a:lnTo>
                    <a:pt x="2581942" y="0"/>
                  </a:lnTo>
                  <a:lnTo>
                    <a:pt x="2717834" y="0"/>
                  </a:lnTo>
                  <a:lnTo>
                    <a:pt x="2853726" y="535848"/>
                  </a:lnTo>
                  <a:lnTo>
                    <a:pt x="2989618" y="0"/>
                  </a:lnTo>
                  <a:lnTo>
                    <a:pt x="3125509" y="382748"/>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86977"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66436"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2222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2222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6700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4325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489387" y="4988970"/>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116" name="tx116"/>
            <p:cNvSpPr/>
            <p:nvPr/>
          </p:nvSpPr>
          <p:spPr>
            <a:xfrm>
              <a:off x="79371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69963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246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239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542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9320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468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1CABE2">
                <a:alpha val="80000"/>
              </a:srgbClr>
            </a:solidFill>
          </p:spPr>
          <p:txBody>
            <a:bodyPr/>
            <a:lstStyle/>
            <a:p/>
          </p:txBody>
        </p:sp>
        <p:sp>
          <p:nvSpPr>
            <p:cNvPr id="129" name="rc129"/>
            <p:cNvSpPr/>
            <p:nvPr/>
          </p:nvSpPr>
          <p:spPr>
            <a:xfrm>
              <a:off x="1317178" y="5743865"/>
              <a:ext cx="6275627" cy="114824"/>
            </a:xfrm>
            <a:prstGeom prst="rect">
              <a:avLst/>
            </a:prstGeom>
            <a:solidFill>
              <a:srgbClr val="1CABE2">
                <a:alpha val="80000"/>
              </a:srgbClr>
            </a:solidFill>
          </p:spPr>
          <p:txBody>
            <a:bodyPr/>
            <a:lstStyle/>
            <a:p/>
          </p:txBody>
        </p:sp>
        <p:sp>
          <p:nvSpPr>
            <p:cNvPr id="130" name="rc130"/>
            <p:cNvSpPr/>
            <p:nvPr/>
          </p:nvSpPr>
          <p:spPr>
            <a:xfrm>
              <a:off x="1317178" y="5600334"/>
              <a:ext cx="6275627" cy="114824"/>
            </a:xfrm>
            <a:prstGeom prst="rect">
              <a:avLst/>
            </a:prstGeom>
            <a:solidFill>
              <a:srgbClr val="1CABE2">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854328" y="61079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63914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Saint Vincent and the Grenadines (99%) was 9 percentage points higher than the global average (90%) and 10 percentage points higher than the average across all LACR countries (89%).
National DTP1 coverage was the same as in 2019 (99%).
The number of zero-dose children remained approximately the same (&lt;100) as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Vincent and the Grenadines DTP1 coverage was 99% - this is the same as in 2019 and higher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Saint Vincent and the Grenadines ranked number 25 out of 33 countries for lowest DTP1 coverage (based on tied ranks).
Saint Vincent and the Grenadines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Vincent and the Grenadines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F26A21">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Saint Vincent and the Grenadines ranked number 30 out of 33 countries with &lt;200 zero-dose children.
In 2025, Saint Vincent and the Grenadines ranked number 31 out of 33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7071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74136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311201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248266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185331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9" name="pl9"/>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05603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4266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79733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216798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4" name="pl14"/>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11313" y="3365010"/>
              <a:ext cx="206534" cy="1320376"/>
            </a:xfrm>
            <a:prstGeom prst="rect">
              <a:avLst/>
            </a:prstGeom>
            <a:solidFill>
              <a:srgbClr val="80BD41">
                <a:alpha val="100000"/>
              </a:srgbClr>
            </a:solidFill>
          </p:spPr>
          <p:txBody>
            <a:bodyPr/>
            <a:lstStyle/>
            <a:p/>
          </p:txBody>
        </p:sp>
        <p:sp>
          <p:nvSpPr>
            <p:cNvPr id="29" name="rc29"/>
            <p:cNvSpPr/>
            <p:nvPr/>
          </p:nvSpPr>
          <p:spPr>
            <a:xfrm>
              <a:off x="1211313" y="3337948"/>
              <a:ext cx="206534" cy="13216"/>
            </a:xfrm>
            <a:prstGeom prst="rect">
              <a:avLst/>
            </a:prstGeom>
            <a:solidFill>
              <a:srgbClr val="0058AB">
                <a:alpha val="100000"/>
              </a:srgbClr>
            </a:solidFill>
          </p:spPr>
          <p:txBody>
            <a:bodyPr/>
            <a:lstStyle/>
            <a:p/>
          </p:txBody>
        </p:sp>
        <p:sp>
          <p:nvSpPr>
            <p:cNvPr id="30" name="rc30"/>
            <p:cNvSpPr/>
            <p:nvPr/>
          </p:nvSpPr>
          <p:spPr>
            <a:xfrm>
              <a:off x="1211313" y="3351165"/>
              <a:ext cx="206534" cy="13845"/>
            </a:xfrm>
            <a:prstGeom prst="rect">
              <a:avLst/>
            </a:prstGeom>
            <a:solidFill>
              <a:srgbClr val="1CABE2">
                <a:alpha val="100000"/>
              </a:srgbClr>
            </a:solidFill>
          </p:spPr>
          <p:txBody>
            <a:bodyPr/>
            <a:lstStyle/>
            <a:p/>
          </p:txBody>
        </p:sp>
        <p:sp>
          <p:nvSpPr>
            <p:cNvPr id="31" name="rc31"/>
            <p:cNvSpPr/>
            <p:nvPr/>
          </p:nvSpPr>
          <p:spPr>
            <a:xfrm>
              <a:off x="1440796" y="3371933"/>
              <a:ext cx="206534" cy="1313453"/>
            </a:xfrm>
            <a:prstGeom prst="rect">
              <a:avLst/>
            </a:prstGeom>
            <a:solidFill>
              <a:srgbClr val="80BD41">
                <a:alpha val="100000"/>
              </a:srgbClr>
            </a:solidFill>
          </p:spPr>
          <p:txBody>
            <a:bodyPr/>
            <a:lstStyle/>
            <a:p/>
          </p:txBody>
        </p:sp>
        <p:sp>
          <p:nvSpPr>
            <p:cNvPr id="32" name="rc32"/>
            <p:cNvSpPr/>
            <p:nvPr/>
          </p:nvSpPr>
          <p:spPr>
            <a:xfrm>
              <a:off x="1440796" y="3358717"/>
              <a:ext cx="206534" cy="13216"/>
            </a:xfrm>
            <a:prstGeom prst="rect">
              <a:avLst/>
            </a:prstGeom>
            <a:solidFill>
              <a:srgbClr val="0058AB">
                <a:alpha val="100000"/>
              </a:srgbClr>
            </a:solidFill>
          </p:spPr>
          <p:txBody>
            <a:bodyPr/>
            <a:lstStyle/>
            <a:p/>
          </p:txBody>
        </p:sp>
        <p:sp>
          <p:nvSpPr>
            <p:cNvPr id="33" name="rc33"/>
            <p:cNvSpPr/>
            <p:nvPr/>
          </p:nvSpPr>
          <p:spPr>
            <a:xfrm>
              <a:off x="1440796" y="3371933"/>
              <a:ext cx="206534" cy="0"/>
            </a:xfrm>
            <a:prstGeom prst="rect">
              <a:avLst/>
            </a:prstGeom>
            <a:solidFill>
              <a:srgbClr val="1CABE2">
                <a:alpha val="100000"/>
              </a:srgbClr>
            </a:solidFill>
          </p:spPr>
          <p:txBody>
            <a:bodyPr/>
            <a:lstStyle/>
            <a:p/>
          </p:txBody>
        </p:sp>
        <p:sp>
          <p:nvSpPr>
            <p:cNvPr id="34" name="rc34"/>
            <p:cNvSpPr/>
            <p:nvPr/>
          </p:nvSpPr>
          <p:spPr>
            <a:xfrm>
              <a:off x="1670279" y="3416617"/>
              <a:ext cx="206534" cy="1268769"/>
            </a:xfrm>
            <a:prstGeom prst="rect">
              <a:avLst/>
            </a:prstGeom>
            <a:solidFill>
              <a:srgbClr val="80BD41">
                <a:alpha val="100000"/>
              </a:srgbClr>
            </a:solidFill>
          </p:spPr>
          <p:txBody>
            <a:bodyPr/>
            <a:lstStyle/>
            <a:p/>
          </p:txBody>
        </p:sp>
        <p:sp>
          <p:nvSpPr>
            <p:cNvPr id="35" name="rc35"/>
            <p:cNvSpPr/>
            <p:nvPr/>
          </p:nvSpPr>
          <p:spPr>
            <a:xfrm>
              <a:off x="1670279" y="3404030"/>
              <a:ext cx="206534" cy="12587"/>
            </a:xfrm>
            <a:prstGeom prst="rect">
              <a:avLst/>
            </a:prstGeom>
            <a:solidFill>
              <a:srgbClr val="0058AB">
                <a:alpha val="100000"/>
              </a:srgbClr>
            </a:solidFill>
          </p:spPr>
          <p:txBody>
            <a:bodyPr/>
            <a:lstStyle/>
            <a:p/>
          </p:txBody>
        </p:sp>
        <p:sp>
          <p:nvSpPr>
            <p:cNvPr id="36" name="rc36"/>
            <p:cNvSpPr/>
            <p:nvPr/>
          </p:nvSpPr>
          <p:spPr>
            <a:xfrm>
              <a:off x="1670279" y="3416617"/>
              <a:ext cx="206534" cy="0"/>
            </a:xfrm>
            <a:prstGeom prst="rect">
              <a:avLst/>
            </a:prstGeom>
            <a:solidFill>
              <a:srgbClr val="1CABE2">
                <a:alpha val="100000"/>
              </a:srgbClr>
            </a:solidFill>
          </p:spPr>
          <p:txBody>
            <a:bodyPr/>
            <a:lstStyle/>
            <a:p/>
          </p:txBody>
        </p:sp>
        <p:sp>
          <p:nvSpPr>
            <p:cNvPr id="37" name="rc37"/>
            <p:cNvSpPr/>
            <p:nvPr/>
          </p:nvSpPr>
          <p:spPr>
            <a:xfrm>
              <a:off x="1899761" y="3466336"/>
              <a:ext cx="206534" cy="1219051"/>
            </a:xfrm>
            <a:prstGeom prst="rect">
              <a:avLst/>
            </a:prstGeom>
            <a:solidFill>
              <a:srgbClr val="80BD41">
                <a:alpha val="100000"/>
              </a:srgbClr>
            </a:solidFill>
          </p:spPr>
          <p:txBody>
            <a:bodyPr/>
            <a:lstStyle/>
            <a:p/>
          </p:txBody>
        </p:sp>
        <p:sp>
          <p:nvSpPr>
            <p:cNvPr id="38" name="rc38"/>
            <p:cNvSpPr/>
            <p:nvPr/>
          </p:nvSpPr>
          <p:spPr>
            <a:xfrm>
              <a:off x="1899761" y="3453749"/>
              <a:ext cx="206534" cy="12587"/>
            </a:xfrm>
            <a:prstGeom prst="rect">
              <a:avLst/>
            </a:prstGeom>
            <a:solidFill>
              <a:srgbClr val="0058AB">
                <a:alpha val="100000"/>
              </a:srgbClr>
            </a:solidFill>
          </p:spPr>
          <p:txBody>
            <a:bodyPr/>
            <a:lstStyle/>
            <a:p/>
          </p:txBody>
        </p:sp>
        <p:sp>
          <p:nvSpPr>
            <p:cNvPr id="39" name="rc39"/>
            <p:cNvSpPr/>
            <p:nvPr/>
          </p:nvSpPr>
          <p:spPr>
            <a:xfrm>
              <a:off x="1899761" y="3466336"/>
              <a:ext cx="206534" cy="0"/>
            </a:xfrm>
            <a:prstGeom prst="rect">
              <a:avLst/>
            </a:prstGeom>
            <a:solidFill>
              <a:srgbClr val="1CABE2">
                <a:alpha val="100000"/>
              </a:srgbClr>
            </a:solidFill>
          </p:spPr>
          <p:txBody>
            <a:bodyPr/>
            <a:lstStyle/>
            <a:p/>
          </p:txBody>
        </p:sp>
        <p:sp>
          <p:nvSpPr>
            <p:cNvPr id="40" name="rc40"/>
            <p:cNvSpPr/>
            <p:nvPr/>
          </p:nvSpPr>
          <p:spPr>
            <a:xfrm>
              <a:off x="2129244" y="3505355"/>
              <a:ext cx="206534" cy="1180031"/>
            </a:xfrm>
            <a:prstGeom prst="rect">
              <a:avLst/>
            </a:prstGeom>
            <a:solidFill>
              <a:srgbClr val="80BD41">
                <a:alpha val="100000"/>
              </a:srgbClr>
            </a:solidFill>
          </p:spPr>
          <p:txBody>
            <a:bodyPr/>
            <a:lstStyle/>
            <a:p/>
          </p:txBody>
        </p:sp>
        <p:sp>
          <p:nvSpPr>
            <p:cNvPr id="41" name="rc41"/>
            <p:cNvSpPr/>
            <p:nvPr/>
          </p:nvSpPr>
          <p:spPr>
            <a:xfrm>
              <a:off x="2129244" y="3493398"/>
              <a:ext cx="206534" cy="11957"/>
            </a:xfrm>
            <a:prstGeom prst="rect">
              <a:avLst/>
            </a:prstGeom>
            <a:solidFill>
              <a:srgbClr val="0058AB">
                <a:alpha val="100000"/>
              </a:srgbClr>
            </a:solidFill>
          </p:spPr>
          <p:txBody>
            <a:bodyPr/>
            <a:lstStyle/>
            <a:p/>
          </p:txBody>
        </p:sp>
        <p:sp>
          <p:nvSpPr>
            <p:cNvPr id="42" name="rc42"/>
            <p:cNvSpPr/>
            <p:nvPr/>
          </p:nvSpPr>
          <p:spPr>
            <a:xfrm>
              <a:off x="2129244" y="3505355"/>
              <a:ext cx="206534" cy="0"/>
            </a:xfrm>
            <a:prstGeom prst="rect">
              <a:avLst/>
            </a:prstGeom>
            <a:solidFill>
              <a:srgbClr val="1CABE2">
                <a:alpha val="100000"/>
              </a:srgbClr>
            </a:solidFill>
          </p:spPr>
          <p:txBody>
            <a:bodyPr/>
            <a:lstStyle/>
            <a:p/>
          </p:txBody>
        </p:sp>
        <p:sp>
          <p:nvSpPr>
            <p:cNvPr id="43" name="rc43"/>
            <p:cNvSpPr/>
            <p:nvPr/>
          </p:nvSpPr>
          <p:spPr>
            <a:xfrm>
              <a:off x="2358727" y="3526124"/>
              <a:ext cx="206534" cy="1159262"/>
            </a:xfrm>
            <a:prstGeom prst="rect">
              <a:avLst/>
            </a:prstGeom>
            <a:solidFill>
              <a:srgbClr val="80BD41">
                <a:alpha val="100000"/>
              </a:srgbClr>
            </a:solidFill>
          </p:spPr>
          <p:txBody>
            <a:bodyPr/>
            <a:lstStyle/>
            <a:p/>
          </p:txBody>
        </p:sp>
        <p:sp>
          <p:nvSpPr>
            <p:cNvPr id="44" name="rc44"/>
            <p:cNvSpPr/>
            <p:nvPr/>
          </p:nvSpPr>
          <p:spPr>
            <a:xfrm>
              <a:off x="2358727" y="3514166"/>
              <a:ext cx="206534" cy="11957"/>
            </a:xfrm>
            <a:prstGeom prst="rect">
              <a:avLst/>
            </a:prstGeom>
            <a:solidFill>
              <a:srgbClr val="0058AB">
                <a:alpha val="100000"/>
              </a:srgbClr>
            </a:solidFill>
          </p:spPr>
          <p:txBody>
            <a:bodyPr/>
            <a:lstStyle/>
            <a:p/>
          </p:txBody>
        </p:sp>
        <p:sp>
          <p:nvSpPr>
            <p:cNvPr id="45" name="rc45"/>
            <p:cNvSpPr/>
            <p:nvPr/>
          </p:nvSpPr>
          <p:spPr>
            <a:xfrm>
              <a:off x="2358727" y="3526124"/>
              <a:ext cx="206534" cy="0"/>
            </a:xfrm>
            <a:prstGeom prst="rect">
              <a:avLst/>
            </a:prstGeom>
            <a:solidFill>
              <a:srgbClr val="1CABE2">
                <a:alpha val="100000"/>
              </a:srgbClr>
            </a:solidFill>
          </p:spPr>
          <p:txBody>
            <a:bodyPr/>
            <a:lstStyle/>
            <a:p/>
          </p:txBody>
        </p:sp>
        <p:sp>
          <p:nvSpPr>
            <p:cNvPr id="46" name="rc46"/>
            <p:cNvSpPr/>
            <p:nvPr/>
          </p:nvSpPr>
          <p:spPr>
            <a:xfrm>
              <a:off x="2588210" y="3558221"/>
              <a:ext cx="206534" cy="1127165"/>
            </a:xfrm>
            <a:prstGeom prst="rect">
              <a:avLst/>
            </a:prstGeom>
            <a:solidFill>
              <a:srgbClr val="80BD41">
                <a:alpha val="100000"/>
              </a:srgbClr>
            </a:solidFill>
          </p:spPr>
          <p:txBody>
            <a:bodyPr/>
            <a:lstStyle/>
            <a:p/>
          </p:txBody>
        </p:sp>
        <p:sp>
          <p:nvSpPr>
            <p:cNvPr id="47" name="rc47"/>
            <p:cNvSpPr/>
            <p:nvPr/>
          </p:nvSpPr>
          <p:spPr>
            <a:xfrm>
              <a:off x="2588210" y="3546892"/>
              <a:ext cx="206534" cy="11328"/>
            </a:xfrm>
            <a:prstGeom prst="rect">
              <a:avLst/>
            </a:prstGeom>
            <a:solidFill>
              <a:srgbClr val="0058AB">
                <a:alpha val="100000"/>
              </a:srgbClr>
            </a:solidFill>
          </p:spPr>
          <p:txBody>
            <a:bodyPr/>
            <a:lstStyle/>
            <a:p/>
          </p:txBody>
        </p:sp>
        <p:sp>
          <p:nvSpPr>
            <p:cNvPr id="48" name="rc48"/>
            <p:cNvSpPr/>
            <p:nvPr/>
          </p:nvSpPr>
          <p:spPr>
            <a:xfrm>
              <a:off x="2588210" y="3558221"/>
              <a:ext cx="206534" cy="0"/>
            </a:xfrm>
            <a:prstGeom prst="rect">
              <a:avLst/>
            </a:prstGeom>
            <a:solidFill>
              <a:srgbClr val="1CABE2">
                <a:alpha val="100000"/>
              </a:srgbClr>
            </a:solidFill>
          </p:spPr>
          <p:txBody>
            <a:bodyPr/>
            <a:lstStyle/>
            <a:p/>
          </p:txBody>
        </p:sp>
        <p:sp>
          <p:nvSpPr>
            <p:cNvPr id="49" name="rc49"/>
            <p:cNvSpPr/>
            <p:nvPr/>
          </p:nvSpPr>
          <p:spPr>
            <a:xfrm>
              <a:off x="2817692" y="3556333"/>
              <a:ext cx="206534" cy="1129054"/>
            </a:xfrm>
            <a:prstGeom prst="rect">
              <a:avLst/>
            </a:prstGeom>
            <a:solidFill>
              <a:srgbClr val="80BD41">
                <a:alpha val="100000"/>
              </a:srgbClr>
            </a:solidFill>
          </p:spPr>
          <p:txBody>
            <a:bodyPr/>
            <a:lstStyle/>
            <a:p/>
          </p:txBody>
        </p:sp>
        <p:sp>
          <p:nvSpPr>
            <p:cNvPr id="50" name="rc50"/>
            <p:cNvSpPr/>
            <p:nvPr/>
          </p:nvSpPr>
          <p:spPr>
            <a:xfrm>
              <a:off x="2817692" y="3545004"/>
              <a:ext cx="206534" cy="11328"/>
            </a:xfrm>
            <a:prstGeom prst="rect">
              <a:avLst/>
            </a:prstGeom>
            <a:solidFill>
              <a:srgbClr val="0058AB">
                <a:alpha val="100000"/>
              </a:srgbClr>
            </a:solidFill>
          </p:spPr>
          <p:txBody>
            <a:bodyPr/>
            <a:lstStyle/>
            <a:p/>
          </p:txBody>
        </p:sp>
        <p:sp>
          <p:nvSpPr>
            <p:cNvPr id="51" name="rc51"/>
            <p:cNvSpPr/>
            <p:nvPr/>
          </p:nvSpPr>
          <p:spPr>
            <a:xfrm>
              <a:off x="2817692" y="3556333"/>
              <a:ext cx="206534" cy="0"/>
            </a:xfrm>
            <a:prstGeom prst="rect">
              <a:avLst/>
            </a:prstGeom>
            <a:solidFill>
              <a:srgbClr val="1CABE2">
                <a:alpha val="100000"/>
              </a:srgbClr>
            </a:solidFill>
          </p:spPr>
          <p:txBody>
            <a:bodyPr/>
            <a:lstStyle/>
            <a:p/>
          </p:txBody>
        </p:sp>
        <p:sp>
          <p:nvSpPr>
            <p:cNvPr id="52" name="rc52"/>
            <p:cNvSpPr/>
            <p:nvPr/>
          </p:nvSpPr>
          <p:spPr>
            <a:xfrm>
              <a:off x="3047175" y="3524236"/>
              <a:ext cx="206534" cy="1161150"/>
            </a:xfrm>
            <a:prstGeom prst="rect">
              <a:avLst/>
            </a:prstGeom>
            <a:solidFill>
              <a:srgbClr val="80BD41">
                <a:alpha val="100000"/>
              </a:srgbClr>
            </a:solidFill>
          </p:spPr>
          <p:txBody>
            <a:bodyPr/>
            <a:lstStyle/>
            <a:p/>
          </p:txBody>
        </p:sp>
        <p:sp>
          <p:nvSpPr>
            <p:cNvPr id="53" name="rc53"/>
            <p:cNvSpPr/>
            <p:nvPr/>
          </p:nvSpPr>
          <p:spPr>
            <a:xfrm>
              <a:off x="3047175" y="3512278"/>
              <a:ext cx="206534" cy="11957"/>
            </a:xfrm>
            <a:prstGeom prst="rect">
              <a:avLst/>
            </a:prstGeom>
            <a:solidFill>
              <a:srgbClr val="0058AB">
                <a:alpha val="100000"/>
              </a:srgbClr>
            </a:solidFill>
          </p:spPr>
          <p:txBody>
            <a:bodyPr/>
            <a:lstStyle/>
            <a:p/>
          </p:txBody>
        </p:sp>
        <p:sp>
          <p:nvSpPr>
            <p:cNvPr id="54" name="rc54"/>
            <p:cNvSpPr/>
            <p:nvPr/>
          </p:nvSpPr>
          <p:spPr>
            <a:xfrm>
              <a:off x="3047175" y="3524236"/>
              <a:ext cx="206534" cy="0"/>
            </a:xfrm>
            <a:prstGeom prst="rect">
              <a:avLst/>
            </a:prstGeom>
            <a:solidFill>
              <a:srgbClr val="1CABE2">
                <a:alpha val="100000"/>
              </a:srgbClr>
            </a:solidFill>
          </p:spPr>
          <p:txBody>
            <a:bodyPr/>
            <a:lstStyle/>
            <a:p/>
          </p:txBody>
        </p:sp>
        <p:sp>
          <p:nvSpPr>
            <p:cNvPr id="55" name="rc55"/>
            <p:cNvSpPr/>
            <p:nvPr/>
          </p:nvSpPr>
          <p:spPr>
            <a:xfrm>
              <a:off x="3276658" y="3525495"/>
              <a:ext cx="206534" cy="1159892"/>
            </a:xfrm>
            <a:prstGeom prst="rect">
              <a:avLst/>
            </a:prstGeom>
            <a:solidFill>
              <a:srgbClr val="80BD41">
                <a:alpha val="100000"/>
              </a:srgbClr>
            </a:solidFill>
          </p:spPr>
          <p:txBody>
            <a:bodyPr/>
            <a:lstStyle/>
            <a:p/>
          </p:txBody>
        </p:sp>
        <p:sp>
          <p:nvSpPr>
            <p:cNvPr id="56" name="rc56"/>
            <p:cNvSpPr/>
            <p:nvPr/>
          </p:nvSpPr>
          <p:spPr>
            <a:xfrm>
              <a:off x="3276658" y="3513537"/>
              <a:ext cx="206534" cy="11957"/>
            </a:xfrm>
            <a:prstGeom prst="rect">
              <a:avLst/>
            </a:prstGeom>
            <a:solidFill>
              <a:srgbClr val="0058AB">
                <a:alpha val="100000"/>
              </a:srgbClr>
            </a:solidFill>
          </p:spPr>
          <p:txBody>
            <a:bodyPr/>
            <a:lstStyle/>
            <a:p/>
          </p:txBody>
        </p:sp>
        <p:sp>
          <p:nvSpPr>
            <p:cNvPr id="57" name="rc57"/>
            <p:cNvSpPr/>
            <p:nvPr/>
          </p:nvSpPr>
          <p:spPr>
            <a:xfrm>
              <a:off x="3276658" y="3525495"/>
              <a:ext cx="206534" cy="0"/>
            </a:xfrm>
            <a:prstGeom prst="rect">
              <a:avLst/>
            </a:prstGeom>
            <a:solidFill>
              <a:srgbClr val="1CABE2">
                <a:alpha val="100000"/>
              </a:srgbClr>
            </a:solidFill>
          </p:spPr>
          <p:txBody>
            <a:bodyPr/>
            <a:lstStyle/>
            <a:p/>
          </p:txBody>
        </p:sp>
        <p:sp>
          <p:nvSpPr>
            <p:cNvPr id="58" name="rc58"/>
            <p:cNvSpPr/>
            <p:nvPr/>
          </p:nvSpPr>
          <p:spPr>
            <a:xfrm>
              <a:off x="3506141" y="3556962"/>
              <a:ext cx="206534" cy="1128424"/>
            </a:xfrm>
            <a:prstGeom prst="rect">
              <a:avLst/>
            </a:prstGeom>
            <a:solidFill>
              <a:srgbClr val="80BD41">
                <a:alpha val="100000"/>
              </a:srgbClr>
            </a:solidFill>
          </p:spPr>
          <p:txBody>
            <a:bodyPr/>
            <a:lstStyle/>
            <a:p/>
          </p:txBody>
        </p:sp>
        <p:sp>
          <p:nvSpPr>
            <p:cNvPr id="59" name="rc59"/>
            <p:cNvSpPr/>
            <p:nvPr/>
          </p:nvSpPr>
          <p:spPr>
            <a:xfrm>
              <a:off x="3506141" y="3545634"/>
              <a:ext cx="206534" cy="11328"/>
            </a:xfrm>
            <a:prstGeom prst="rect">
              <a:avLst/>
            </a:prstGeom>
            <a:solidFill>
              <a:srgbClr val="0058AB">
                <a:alpha val="100000"/>
              </a:srgbClr>
            </a:solidFill>
          </p:spPr>
          <p:txBody>
            <a:bodyPr/>
            <a:lstStyle/>
            <a:p/>
          </p:txBody>
        </p:sp>
        <p:sp>
          <p:nvSpPr>
            <p:cNvPr id="60" name="rc60"/>
            <p:cNvSpPr/>
            <p:nvPr/>
          </p:nvSpPr>
          <p:spPr>
            <a:xfrm>
              <a:off x="3506141" y="3556962"/>
              <a:ext cx="206534" cy="0"/>
            </a:xfrm>
            <a:prstGeom prst="rect">
              <a:avLst/>
            </a:prstGeom>
            <a:solidFill>
              <a:srgbClr val="1CABE2">
                <a:alpha val="100000"/>
              </a:srgbClr>
            </a:solidFill>
          </p:spPr>
          <p:txBody>
            <a:bodyPr/>
            <a:lstStyle/>
            <a:p/>
          </p:txBody>
        </p:sp>
        <p:sp>
          <p:nvSpPr>
            <p:cNvPr id="61" name="rc61"/>
            <p:cNvSpPr/>
            <p:nvPr/>
          </p:nvSpPr>
          <p:spPr>
            <a:xfrm>
              <a:off x="3735623" y="3640666"/>
              <a:ext cx="206534" cy="1044721"/>
            </a:xfrm>
            <a:prstGeom prst="rect">
              <a:avLst/>
            </a:prstGeom>
            <a:solidFill>
              <a:srgbClr val="80BD41">
                <a:alpha val="100000"/>
              </a:srgbClr>
            </a:solidFill>
          </p:spPr>
          <p:txBody>
            <a:bodyPr/>
            <a:lstStyle/>
            <a:p/>
          </p:txBody>
        </p:sp>
        <p:sp>
          <p:nvSpPr>
            <p:cNvPr id="62" name="rc62"/>
            <p:cNvSpPr/>
            <p:nvPr/>
          </p:nvSpPr>
          <p:spPr>
            <a:xfrm>
              <a:off x="3735623" y="3597240"/>
              <a:ext cx="206534" cy="22027"/>
            </a:xfrm>
            <a:prstGeom prst="rect">
              <a:avLst/>
            </a:prstGeom>
            <a:solidFill>
              <a:srgbClr val="0058AB">
                <a:alpha val="100000"/>
              </a:srgbClr>
            </a:solidFill>
          </p:spPr>
          <p:txBody>
            <a:bodyPr/>
            <a:lstStyle/>
            <a:p/>
          </p:txBody>
        </p:sp>
        <p:sp>
          <p:nvSpPr>
            <p:cNvPr id="63" name="rc63"/>
            <p:cNvSpPr/>
            <p:nvPr/>
          </p:nvSpPr>
          <p:spPr>
            <a:xfrm>
              <a:off x="3735623" y="3619268"/>
              <a:ext cx="206534" cy="21397"/>
            </a:xfrm>
            <a:prstGeom prst="rect">
              <a:avLst/>
            </a:prstGeom>
            <a:solidFill>
              <a:srgbClr val="1CABE2">
                <a:alpha val="100000"/>
              </a:srgbClr>
            </a:solidFill>
          </p:spPr>
          <p:txBody>
            <a:bodyPr/>
            <a:lstStyle/>
            <a:p/>
          </p:txBody>
        </p:sp>
        <p:sp>
          <p:nvSpPr>
            <p:cNvPr id="64" name="rc64"/>
            <p:cNvSpPr/>
            <p:nvPr/>
          </p:nvSpPr>
          <p:spPr>
            <a:xfrm>
              <a:off x="3965106" y="3638148"/>
              <a:ext cx="206534" cy="1047238"/>
            </a:xfrm>
            <a:prstGeom prst="rect">
              <a:avLst/>
            </a:prstGeom>
            <a:solidFill>
              <a:srgbClr val="80BD41">
                <a:alpha val="100000"/>
              </a:srgbClr>
            </a:solidFill>
          </p:spPr>
          <p:txBody>
            <a:bodyPr/>
            <a:lstStyle/>
            <a:p/>
          </p:txBody>
        </p:sp>
        <p:sp>
          <p:nvSpPr>
            <p:cNvPr id="65" name="rc65"/>
            <p:cNvSpPr/>
            <p:nvPr/>
          </p:nvSpPr>
          <p:spPr>
            <a:xfrm>
              <a:off x="3965106" y="3594723"/>
              <a:ext cx="206534" cy="22027"/>
            </a:xfrm>
            <a:prstGeom prst="rect">
              <a:avLst/>
            </a:prstGeom>
            <a:solidFill>
              <a:srgbClr val="0058AB">
                <a:alpha val="100000"/>
              </a:srgbClr>
            </a:solidFill>
          </p:spPr>
          <p:txBody>
            <a:bodyPr/>
            <a:lstStyle/>
            <a:p/>
          </p:txBody>
        </p:sp>
        <p:sp>
          <p:nvSpPr>
            <p:cNvPr id="66" name="rc66"/>
            <p:cNvSpPr/>
            <p:nvPr/>
          </p:nvSpPr>
          <p:spPr>
            <a:xfrm>
              <a:off x="3965106" y="3616750"/>
              <a:ext cx="206534" cy="21397"/>
            </a:xfrm>
            <a:prstGeom prst="rect">
              <a:avLst/>
            </a:prstGeom>
            <a:solidFill>
              <a:srgbClr val="1CABE2">
                <a:alpha val="100000"/>
              </a:srgbClr>
            </a:solidFill>
          </p:spPr>
          <p:txBody>
            <a:bodyPr/>
            <a:lstStyle/>
            <a:p/>
          </p:txBody>
        </p:sp>
        <p:sp>
          <p:nvSpPr>
            <p:cNvPr id="67" name="rc67"/>
            <p:cNvSpPr/>
            <p:nvPr/>
          </p:nvSpPr>
          <p:spPr>
            <a:xfrm>
              <a:off x="4194589" y="3645071"/>
              <a:ext cx="206534" cy="1040315"/>
            </a:xfrm>
            <a:prstGeom prst="rect">
              <a:avLst/>
            </a:prstGeom>
            <a:solidFill>
              <a:srgbClr val="80BD41">
                <a:alpha val="100000"/>
              </a:srgbClr>
            </a:solidFill>
          </p:spPr>
          <p:txBody>
            <a:bodyPr/>
            <a:lstStyle/>
            <a:p/>
          </p:txBody>
        </p:sp>
        <p:sp>
          <p:nvSpPr>
            <p:cNvPr id="68" name="rc68"/>
            <p:cNvSpPr/>
            <p:nvPr/>
          </p:nvSpPr>
          <p:spPr>
            <a:xfrm>
              <a:off x="4194589" y="3612974"/>
              <a:ext cx="206534" cy="10698"/>
            </a:xfrm>
            <a:prstGeom prst="rect">
              <a:avLst/>
            </a:prstGeom>
            <a:solidFill>
              <a:srgbClr val="0058AB">
                <a:alpha val="100000"/>
              </a:srgbClr>
            </a:solidFill>
          </p:spPr>
          <p:txBody>
            <a:bodyPr/>
            <a:lstStyle/>
            <a:p/>
          </p:txBody>
        </p:sp>
        <p:sp>
          <p:nvSpPr>
            <p:cNvPr id="69" name="rc69"/>
            <p:cNvSpPr/>
            <p:nvPr/>
          </p:nvSpPr>
          <p:spPr>
            <a:xfrm>
              <a:off x="4194589" y="3623673"/>
              <a:ext cx="206534" cy="21397"/>
            </a:xfrm>
            <a:prstGeom prst="rect">
              <a:avLst/>
            </a:prstGeom>
            <a:solidFill>
              <a:srgbClr val="1CABE2">
                <a:alpha val="100000"/>
              </a:srgbClr>
            </a:solidFill>
          </p:spPr>
          <p:txBody>
            <a:bodyPr/>
            <a:lstStyle/>
            <a:p/>
          </p:txBody>
        </p:sp>
        <p:sp>
          <p:nvSpPr>
            <p:cNvPr id="70" name="rc70"/>
            <p:cNvSpPr/>
            <p:nvPr/>
          </p:nvSpPr>
          <p:spPr>
            <a:xfrm>
              <a:off x="4424072" y="3631855"/>
              <a:ext cx="206534" cy="1053532"/>
            </a:xfrm>
            <a:prstGeom prst="rect">
              <a:avLst/>
            </a:prstGeom>
            <a:solidFill>
              <a:srgbClr val="80BD41">
                <a:alpha val="100000"/>
              </a:srgbClr>
            </a:solidFill>
          </p:spPr>
          <p:txBody>
            <a:bodyPr/>
            <a:lstStyle/>
            <a:p/>
          </p:txBody>
        </p:sp>
        <p:sp>
          <p:nvSpPr>
            <p:cNvPr id="71" name="rc71"/>
            <p:cNvSpPr/>
            <p:nvPr/>
          </p:nvSpPr>
          <p:spPr>
            <a:xfrm>
              <a:off x="4424072" y="3610457"/>
              <a:ext cx="206534" cy="10698"/>
            </a:xfrm>
            <a:prstGeom prst="rect">
              <a:avLst/>
            </a:prstGeom>
            <a:solidFill>
              <a:srgbClr val="0058AB">
                <a:alpha val="100000"/>
              </a:srgbClr>
            </a:solidFill>
          </p:spPr>
          <p:txBody>
            <a:bodyPr/>
            <a:lstStyle/>
            <a:p/>
          </p:txBody>
        </p:sp>
        <p:sp>
          <p:nvSpPr>
            <p:cNvPr id="72" name="rc72"/>
            <p:cNvSpPr/>
            <p:nvPr/>
          </p:nvSpPr>
          <p:spPr>
            <a:xfrm>
              <a:off x="4424072" y="3621156"/>
              <a:ext cx="206534" cy="10698"/>
            </a:xfrm>
            <a:prstGeom prst="rect">
              <a:avLst/>
            </a:prstGeom>
            <a:solidFill>
              <a:srgbClr val="1CABE2">
                <a:alpha val="100000"/>
              </a:srgbClr>
            </a:solidFill>
          </p:spPr>
          <p:txBody>
            <a:bodyPr/>
            <a:lstStyle/>
            <a:p/>
          </p:txBody>
        </p:sp>
        <p:sp>
          <p:nvSpPr>
            <p:cNvPr id="73" name="rc73"/>
            <p:cNvSpPr/>
            <p:nvPr/>
          </p:nvSpPr>
          <p:spPr>
            <a:xfrm>
              <a:off x="4653554" y="3641924"/>
              <a:ext cx="206534" cy="1043462"/>
            </a:xfrm>
            <a:prstGeom prst="rect">
              <a:avLst/>
            </a:prstGeom>
            <a:solidFill>
              <a:srgbClr val="80BD41">
                <a:alpha val="100000"/>
              </a:srgbClr>
            </a:solidFill>
          </p:spPr>
          <p:txBody>
            <a:bodyPr/>
            <a:lstStyle/>
            <a:p/>
          </p:txBody>
        </p:sp>
        <p:sp>
          <p:nvSpPr>
            <p:cNvPr id="74" name="rc74"/>
            <p:cNvSpPr/>
            <p:nvPr/>
          </p:nvSpPr>
          <p:spPr>
            <a:xfrm>
              <a:off x="4653554" y="3631225"/>
              <a:ext cx="206534" cy="10698"/>
            </a:xfrm>
            <a:prstGeom prst="rect">
              <a:avLst/>
            </a:prstGeom>
            <a:solidFill>
              <a:srgbClr val="0058AB">
                <a:alpha val="100000"/>
              </a:srgbClr>
            </a:solidFill>
          </p:spPr>
          <p:txBody>
            <a:bodyPr/>
            <a:lstStyle/>
            <a:p/>
          </p:txBody>
        </p:sp>
        <p:sp>
          <p:nvSpPr>
            <p:cNvPr id="75" name="rc75"/>
            <p:cNvSpPr/>
            <p:nvPr/>
          </p:nvSpPr>
          <p:spPr>
            <a:xfrm>
              <a:off x="4653554" y="3641924"/>
              <a:ext cx="206534" cy="0"/>
            </a:xfrm>
            <a:prstGeom prst="rect">
              <a:avLst/>
            </a:prstGeom>
            <a:solidFill>
              <a:srgbClr val="1CABE2">
                <a:alpha val="100000"/>
              </a:srgbClr>
            </a:solidFill>
          </p:spPr>
          <p:txBody>
            <a:bodyPr/>
            <a:lstStyle/>
            <a:p/>
          </p:txBody>
        </p:sp>
        <p:sp>
          <p:nvSpPr>
            <p:cNvPr id="76" name="rc76"/>
            <p:cNvSpPr/>
            <p:nvPr/>
          </p:nvSpPr>
          <p:spPr>
            <a:xfrm>
              <a:off x="4883037" y="3695419"/>
              <a:ext cx="206534" cy="989967"/>
            </a:xfrm>
            <a:prstGeom prst="rect">
              <a:avLst/>
            </a:prstGeom>
            <a:solidFill>
              <a:srgbClr val="80BD41">
                <a:alpha val="100000"/>
              </a:srgbClr>
            </a:solidFill>
          </p:spPr>
          <p:txBody>
            <a:bodyPr/>
            <a:lstStyle/>
            <a:p/>
          </p:txBody>
        </p:sp>
        <p:sp>
          <p:nvSpPr>
            <p:cNvPr id="77" name="rc77"/>
            <p:cNvSpPr/>
            <p:nvPr/>
          </p:nvSpPr>
          <p:spPr>
            <a:xfrm>
              <a:off x="4883037" y="3685349"/>
              <a:ext cx="206534" cy="10069"/>
            </a:xfrm>
            <a:prstGeom prst="rect">
              <a:avLst/>
            </a:prstGeom>
            <a:solidFill>
              <a:srgbClr val="0058AB">
                <a:alpha val="100000"/>
              </a:srgbClr>
            </a:solidFill>
          </p:spPr>
          <p:txBody>
            <a:bodyPr/>
            <a:lstStyle/>
            <a:p/>
          </p:txBody>
        </p:sp>
        <p:sp>
          <p:nvSpPr>
            <p:cNvPr id="78" name="rc78"/>
            <p:cNvSpPr/>
            <p:nvPr/>
          </p:nvSpPr>
          <p:spPr>
            <a:xfrm>
              <a:off x="4883037" y="3695419"/>
              <a:ext cx="206534" cy="0"/>
            </a:xfrm>
            <a:prstGeom prst="rect">
              <a:avLst/>
            </a:prstGeom>
            <a:solidFill>
              <a:srgbClr val="1CABE2">
                <a:alpha val="100000"/>
              </a:srgbClr>
            </a:solidFill>
          </p:spPr>
          <p:txBody>
            <a:bodyPr/>
            <a:lstStyle/>
            <a:p/>
          </p:txBody>
        </p:sp>
        <p:sp>
          <p:nvSpPr>
            <p:cNvPr id="79" name="rc79"/>
            <p:cNvSpPr/>
            <p:nvPr/>
          </p:nvSpPr>
          <p:spPr>
            <a:xfrm>
              <a:off x="5112520" y="3766536"/>
              <a:ext cx="206534" cy="918851"/>
            </a:xfrm>
            <a:prstGeom prst="rect">
              <a:avLst/>
            </a:prstGeom>
            <a:solidFill>
              <a:srgbClr val="80BD41">
                <a:alpha val="100000"/>
              </a:srgbClr>
            </a:solidFill>
          </p:spPr>
          <p:txBody>
            <a:bodyPr/>
            <a:lstStyle/>
            <a:p/>
          </p:txBody>
        </p:sp>
        <p:sp>
          <p:nvSpPr>
            <p:cNvPr id="80" name="rc80"/>
            <p:cNvSpPr/>
            <p:nvPr/>
          </p:nvSpPr>
          <p:spPr>
            <a:xfrm>
              <a:off x="5112520" y="3757095"/>
              <a:ext cx="206534" cy="9440"/>
            </a:xfrm>
            <a:prstGeom prst="rect">
              <a:avLst/>
            </a:prstGeom>
            <a:solidFill>
              <a:srgbClr val="0058AB">
                <a:alpha val="100000"/>
              </a:srgbClr>
            </a:solidFill>
          </p:spPr>
          <p:txBody>
            <a:bodyPr/>
            <a:lstStyle/>
            <a:p/>
          </p:txBody>
        </p:sp>
        <p:sp>
          <p:nvSpPr>
            <p:cNvPr id="81" name="rc81"/>
            <p:cNvSpPr/>
            <p:nvPr/>
          </p:nvSpPr>
          <p:spPr>
            <a:xfrm>
              <a:off x="5112520" y="3766536"/>
              <a:ext cx="206534" cy="0"/>
            </a:xfrm>
            <a:prstGeom prst="rect">
              <a:avLst/>
            </a:prstGeom>
            <a:solidFill>
              <a:srgbClr val="1CABE2">
                <a:alpha val="100000"/>
              </a:srgbClr>
            </a:solidFill>
          </p:spPr>
          <p:txBody>
            <a:bodyPr/>
            <a:lstStyle/>
            <a:p/>
          </p:txBody>
        </p:sp>
        <p:sp>
          <p:nvSpPr>
            <p:cNvPr id="82" name="rc82"/>
            <p:cNvSpPr/>
            <p:nvPr/>
          </p:nvSpPr>
          <p:spPr>
            <a:xfrm>
              <a:off x="5342003" y="3820030"/>
              <a:ext cx="206534" cy="865356"/>
            </a:xfrm>
            <a:prstGeom prst="rect">
              <a:avLst/>
            </a:prstGeom>
            <a:solidFill>
              <a:srgbClr val="80BD41">
                <a:alpha val="100000"/>
              </a:srgbClr>
            </a:solidFill>
          </p:spPr>
          <p:txBody>
            <a:bodyPr/>
            <a:lstStyle/>
            <a:p/>
          </p:txBody>
        </p:sp>
        <p:sp>
          <p:nvSpPr>
            <p:cNvPr id="83" name="rc83"/>
            <p:cNvSpPr/>
            <p:nvPr/>
          </p:nvSpPr>
          <p:spPr>
            <a:xfrm>
              <a:off x="5342003" y="3792968"/>
              <a:ext cx="206534" cy="27062"/>
            </a:xfrm>
            <a:prstGeom prst="rect">
              <a:avLst/>
            </a:prstGeom>
            <a:solidFill>
              <a:srgbClr val="0058AB">
                <a:alpha val="100000"/>
              </a:srgbClr>
            </a:solidFill>
          </p:spPr>
          <p:txBody>
            <a:bodyPr/>
            <a:lstStyle/>
            <a:p/>
          </p:txBody>
        </p:sp>
        <p:sp>
          <p:nvSpPr>
            <p:cNvPr id="84" name="rc84"/>
            <p:cNvSpPr/>
            <p:nvPr/>
          </p:nvSpPr>
          <p:spPr>
            <a:xfrm>
              <a:off x="5342003" y="3820030"/>
              <a:ext cx="206534" cy="0"/>
            </a:xfrm>
            <a:prstGeom prst="rect">
              <a:avLst/>
            </a:prstGeom>
            <a:solidFill>
              <a:srgbClr val="1CABE2">
                <a:alpha val="100000"/>
              </a:srgbClr>
            </a:solidFill>
          </p:spPr>
          <p:txBody>
            <a:bodyPr/>
            <a:lstStyle/>
            <a:p/>
          </p:txBody>
        </p:sp>
        <p:sp>
          <p:nvSpPr>
            <p:cNvPr id="85" name="rc85"/>
            <p:cNvSpPr/>
            <p:nvPr/>
          </p:nvSpPr>
          <p:spPr>
            <a:xfrm>
              <a:off x="5571486" y="3851498"/>
              <a:ext cx="206534" cy="833888"/>
            </a:xfrm>
            <a:prstGeom prst="rect">
              <a:avLst/>
            </a:prstGeom>
            <a:solidFill>
              <a:srgbClr val="80BD41">
                <a:alpha val="100000"/>
              </a:srgbClr>
            </a:solidFill>
          </p:spPr>
          <p:txBody>
            <a:bodyPr/>
            <a:lstStyle/>
            <a:p/>
          </p:txBody>
        </p:sp>
        <p:sp>
          <p:nvSpPr>
            <p:cNvPr id="86" name="rc86"/>
            <p:cNvSpPr/>
            <p:nvPr/>
          </p:nvSpPr>
          <p:spPr>
            <a:xfrm>
              <a:off x="5571486" y="3825695"/>
              <a:ext cx="206534" cy="8810"/>
            </a:xfrm>
            <a:prstGeom prst="rect">
              <a:avLst/>
            </a:prstGeom>
            <a:solidFill>
              <a:srgbClr val="0058AB">
                <a:alpha val="100000"/>
              </a:srgbClr>
            </a:solidFill>
          </p:spPr>
          <p:txBody>
            <a:bodyPr/>
            <a:lstStyle/>
            <a:p/>
          </p:txBody>
        </p:sp>
        <p:sp>
          <p:nvSpPr>
            <p:cNvPr id="87" name="rc87"/>
            <p:cNvSpPr/>
            <p:nvPr/>
          </p:nvSpPr>
          <p:spPr>
            <a:xfrm>
              <a:off x="5571486" y="3834505"/>
              <a:ext cx="206534" cy="16992"/>
            </a:xfrm>
            <a:prstGeom prst="rect">
              <a:avLst/>
            </a:prstGeom>
            <a:solidFill>
              <a:srgbClr val="1CABE2">
                <a:alpha val="100000"/>
              </a:srgbClr>
            </a:solidFill>
          </p:spPr>
          <p:txBody>
            <a:bodyPr/>
            <a:lstStyle/>
            <a:p/>
          </p:txBody>
        </p:sp>
        <p:sp>
          <p:nvSpPr>
            <p:cNvPr id="88" name="rc88"/>
            <p:cNvSpPr/>
            <p:nvPr/>
          </p:nvSpPr>
          <p:spPr>
            <a:xfrm>
              <a:off x="5800968" y="3884853"/>
              <a:ext cx="206534" cy="800533"/>
            </a:xfrm>
            <a:prstGeom prst="rect">
              <a:avLst/>
            </a:prstGeom>
            <a:solidFill>
              <a:srgbClr val="80BD41">
                <a:alpha val="100000"/>
              </a:srgbClr>
            </a:solidFill>
          </p:spPr>
          <p:txBody>
            <a:bodyPr/>
            <a:lstStyle/>
            <a:p/>
          </p:txBody>
        </p:sp>
        <p:sp>
          <p:nvSpPr>
            <p:cNvPr id="89" name="rc89"/>
            <p:cNvSpPr/>
            <p:nvPr/>
          </p:nvSpPr>
          <p:spPr>
            <a:xfrm>
              <a:off x="5800968" y="3860309"/>
              <a:ext cx="206534" cy="8181"/>
            </a:xfrm>
            <a:prstGeom prst="rect">
              <a:avLst/>
            </a:prstGeom>
            <a:solidFill>
              <a:srgbClr val="0058AB">
                <a:alpha val="100000"/>
              </a:srgbClr>
            </a:solidFill>
          </p:spPr>
          <p:txBody>
            <a:bodyPr/>
            <a:lstStyle/>
            <a:p/>
          </p:txBody>
        </p:sp>
        <p:sp>
          <p:nvSpPr>
            <p:cNvPr id="90" name="rc90"/>
            <p:cNvSpPr/>
            <p:nvPr/>
          </p:nvSpPr>
          <p:spPr>
            <a:xfrm>
              <a:off x="5800968" y="3868490"/>
              <a:ext cx="206534" cy="16363"/>
            </a:xfrm>
            <a:prstGeom prst="rect">
              <a:avLst/>
            </a:prstGeom>
            <a:solidFill>
              <a:srgbClr val="1CABE2">
                <a:alpha val="100000"/>
              </a:srgbClr>
            </a:solidFill>
          </p:spPr>
          <p:txBody>
            <a:bodyPr/>
            <a:lstStyle/>
            <a:p/>
          </p:txBody>
        </p:sp>
        <p:sp>
          <p:nvSpPr>
            <p:cNvPr id="91" name="rc91"/>
            <p:cNvSpPr/>
            <p:nvPr/>
          </p:nvSpPr>
          <p:spPr>
            <a:xfrm>
              <a:off x="6030451" y="3943383"/>
              <a:ext cx="206534" cy="742003"/>
            </a:xfrm>
            <a:prstGeom prst="rect">
              <a:avLst/>
            </a:prstGeom>
            <a:solidFill>
              <a:srgbClr val="80BD41">
                <a:alpha val="100000"/>
              </a:srgbClr>
            </a:solidFill>
          </p:spPr>
          <p:txBody>
            <a:bodyPr/>
            <a:lstStyle/>
            <a:p/>
          </p:txBody>
        </p:sp>
        <p:sp>
          <p:nvSpPr>
            <p:cNvPr id="92" name="rc92"/>
            <p:cNvSpPr/>
            <p:nvPr/>
          </p:nvSpPr>
          <p:spPr>
            <a:xfrm>
              <a:off x="6030451" y="3879189"/>
              <a:ext cx="206534" cy="64193"/>
            </a:xfrm>
            <a:prstGeom prst="rect">
              <a:avLst/>
            </a:prstGeom>
            <a:solidFill>
              <a:srgbClr val="0058AB">
                <a:alpha val="100000"/>
              </a:srgbClr>
            </a:solidFill>
          </p:spPr>
          <p:txBody>
            <a:bodyPr/>
            <a:lstStyle/>
            <a:p/>
          </p:txBody>
        </p:sp>
        <p:sp>
          <p:nvSpPr>
            <p:cNvPr id="93" name="rc93"/>
            <p:cNvSpPr/>
            <p:nvPr/>
          </p:nvSpPr>
          <p:spPr>
            <a:xfrm>
              <a:off x="6030451" y="3943383"/>
              <a:ext cx="206534" cy="0"/>
            </a:xfrm>
            <a:prstGeom prst="rect">
              <a:avLst/>
            </a:prstGeom>
            <a:solidFill>
              <a:srgbClr val="1CABE2">
                <a:alpha val="100000"/>
              </a:srgbClr>
            </a:solidFill>
          </p:spPr>
          <p:txBody>
            <a:bodyPr/>
            <a:lstStyle/>
            <a:p/>
          </p:txBody>
        </p:sp>
        <p:sp>
          <p:nvSpPr>
            <p:cNvPr id="94" name="rc94"/>
            <p:cNvSpPr/>
            <p:nvPr/>
          </p:nvSpPr>
          <p:spPr>
            <a:xfrm>
              <a:off x="6259934" y="3906251"/>
              <a:ext cx="206534" cy="779135"/>
            </a:xfrm>
            <a:prstGeom prst="rect">
              <a:avLst/>
            </a:prstGeom>
            <a:solidFill>
              <a:srgbClr val="80BD41">
                <a:alpha val="100000"/>
              </a:srgbClr>
            </a:solidFill>
          </p:spPr>
          <p:txBody>
            <a:bodyPr/>
            <a:lstStyle/>
            <a:p/>
          </p:txBody>
        </p:sp>
        <p:sp>
          <p:nvSpPr>
            <p:cNvPr id="95" name="rc95"/>
            <p:cNvSpPr/>
            <p:nvPr/>
          </p:nvSpPr>
          <p:spPr>
            <a:xfrm>
              <a:off x="6259934" y="3898699"/>
              <a:ext cx="206534" cy="7552"/>
            </a:xfrm>
            <a:prstGeom prst="rect">
              <a:avLst/>
            </a:prstGeom>
            <a:solidFill>
              <a:srgbClr val="0058AB">
                <a:alpha val="100000"/>
              </a:srgbClr>
            </a:solidFill>
          </p:spPr>
          <p:txBody>
            <a:bodyPr/>
            <a:lstStyle/>
            <a:p/>
          </p:txBody>
        </p:sp>
        <p:sp>
          <p:nvSpPr>
            <p:cNvPr id="96" name="rc96"/>
            <p:cNvSpPr/>
            <p:nvPr/>
          </p:nvSpPr>
          <p:spPr>
            <a:xfrm>
              <a:off x="6259934" y="3906251"/>
              <a:ext cx="206534" cy="0"/>
            </a:xfrm>
            <a:prstGeom prst="rect">
              <a:avLst/>
            </a:prstGeom>
            <a:solidFill>
              <a:srgbClr val="1CABE2">
                <a:alpha val="100000"/>
              </a:srgbClr>
            </a:solidFill>
          </p:spPr>
          <p:txBody>
            <a:bodyPr/>
            <a:lstStyle/>
            <a:p/>
          </p:txBody>
        </p:sp>
        <p:sp>
          <p:nvSpPr>
            <p:cNvPr id="97" name="rc97"/>
            <p:cNvSpPr/>
            <p:nvPr/>
          </p:nvSpPr>
          <p:spPr>
            <a:xfrm>
              <a:off x="6489417" y="3964781"/>
              <a:ext cx="206534" cy="720605"/>
            </a:xfrm>
            <a:prstGeom prst="rect">
              <a:avLst/>
            </a:prstGeom>
            <a:solidFill>
              <a:srgbClr val="80BD41">
                <a:alpha val="100000"/>
              </a:srgbClr>
            </a:solidFill>
          </p:spPr>
          <p:txBody>
            <a:bodyPr/>
            <a:lstStyle/>
            <a:p/>
          </p:txBody>
        </p:sp>
        <p:sp>
          <p:nvSpPr>
            <p:cNvPr id="98" name="rc98"/>
            <p:cNvSpPr/>
            <p:nvPr/>
          </p:nvSpPr>
          <p:spPr>
            <a:xfrm>
              <a:off x="6489417" y="3918838"/>
              <a:ext cx="206534" cy="45942"/>
            </a:xfrm>
            <a:prstGeom prst="rect">
              <a:avLst/>
            </a:prstGeom>
            <a:solidFill>
              <a:srgbClr val="0058AB">
                <a:alpha val="100000"/>
              </a:srgbClr>
            </a:solidFill>
          </p:spPr>
          <p:txBody>
            <a:bodyPr/>
            <a:lstStyle/>
            <a:p/>
          </p:txBody>
        </p:sp>
        <p:sp>
          <p:nvSpPr>
            <p:cNvPr id="99" name="rc99"/>
            <p:cNvSpPr/>
            <p:nvPr/>
          </p:nvSpPr>
          <p:spPr>
            <a:xfrm>
              <a:off x="6489417" y="3964781"/>
              <a:ext cx="206534" cy="0"/>
            </a:xfrm>
            <a:prstGeom prst="rect">
              <a:avLst/>
            </a:prstGeom>
            <a:solidFill>
              <a:srgbClr val="1CABE2">
                <a:alpha val="100000"/>
              </a:srgbClr>
            </a:solidFill>
          </p:spPr>
          <p:txBody>
            <a:bodyPr/>
            <a:lstStyle/>
            <a:p/>
          </p:txBody>
        </p:sp>
        <p:sp>
          <p:nvSpPr>
            <p:cNvPr id="100" name="rc100"/>
            <p:cNvSpPr/>
            <p:nvPr/>
          </p:nvSpPr>
          <p:spPr>
            <a:xfrm>
              <a:off x="6718899" y="3944012"/>
              <a:ext cx="206534" cy="741374"/>
            </a:xfrm>
            <a:prstGeom prst="rect">
              <a:avLst/>
            </a:prstGeom>
            <a:solidFill>
              <a:srgbClr val="80BD41">
                <a:alpha val="100000"/>
              </a:srgbClr>
            </a:solidFill>
          </p:spPr>
          <p:txBody>
            <a:bodyPr/>
            <a:lstStyle/>
            <a:p/>
          </p:txBody>
        </p:sp>
        <p:sp>
          <p:nvSpPr>
            <p:cNvPr id="101" name="rc101"/>
            <p:cNvSpPr/>
            <p:nvPr/>
          </p:nvSpPr>
          <p:spPr>
            <a:xfrm>
              <a:off x="6718899" y="3936460"/>
              <a:ext cx="206534" cy="7552"/>
            </a:xfrm>
            <a:prstGeom prst="rect">
              <a:avLst/>
            </a:prstGeom>
            <a:solidFill>
              <a:srgbClr val="0058AB">
                <a:alpha val="100000"/>
              </a:srgbClr>
            </a:solidFill>
          </p:spPr>
          <p:txBody>
            <a:bodyPr/>
            <a:lstStyle/>
            <a:p/>
          </p:txBody>
        </p:sp>
        <p:sp>
          <p:nvSpPr>
            <p:cNvPr id="102" name="rc102"/>
            <p:cNvSpPr/>
            <p:nvPr/>
          </p:nvSpPr>
          <p:spPr>
            <a:xfrm>
              <a:off x="6718899" y="3944012"/>
              <a:ext cx="206534" cy="0"/>
            </a:xfrm>
            <a:prstGeom prst="rect">
              <a:avLst/>
            </a:prstGeom>
            <a:solidFill>
              <a:srgbClr val="1CABE2">
                <a:alpha val="100000"/>
              </a:srgbClr>
            </a:solidFill>
          </p:spPr>
          <p:txBody>
            <a:bodyPr/>
            <a:lstStyle/>
            <a:p/>
          </p:txBody>
        </p:sp>
        <p:sp>
          <p:nvSpPr>
            <p:cNvPr id="103" name="rc103"/>
            <p:cNvSpPr/>
            <p:nvPr/>
          </p:nvSpPr>
          <p:spPr>
            <a:xfrm>
              <a:off x="6948382" y="3959117"/>
              <a:ext cx="206534" cy="726269"/>
            </a:xfrm>
            <a:prstGeom prst="rect">
              <a:avLst/>
            </a:prstGeom>
            <a:solidFill>
              <a:srgbClr val="80BD41">
                <a:alpha val="100000"/>
              </a:srgbClr>
            </a:solidFill>
          </p:spPr>
          <p:txBody>
            <a:bodyPr/>
            <a:lstStyle/>
            <a:p/>
          </p:txBody>
        </p:sp>
        <p:sp>
          <p:nvSpPr>
            <p:cNvPr id="104" name="rc104"/>
            <p:cNvSpPr/>
            <p:nvPr/>
          </p:nvSpPr>
          <p:spPr>
            <a:xfrm>
              <a:off x="6948382" y="3951565"/>
              <a:ext cx="206534" cy="7552"/>
            </a:xfrm>
            <a:prstGeom prst="rect">
              <a:avLst/>
            </a:prstGeom>
            <a:solidFill>
              <a:srgbClr val="0058AB">
                <a:alpha val="100000"/>
              </a:srgbClr>
            </a:solidFill>
          </p:spPr>
          <p:txBody>
            <a:bodyPr/>
            <a:lstStyle/>
            <a:p/>
          </p:txBody>
        </p:sp>
        <p:sp>
          <p:nvSpPr>
            <p:cNvPr id="105" name="rc105"/>
            <p:cNvSpPr/>
            <p:nvPr/>
          </p:nvSpPr>
          <p:spPr>
            <a:xfrm>
              <a:off x="6948382" y="3959117"/>
              <a:ext cx="206534" cy="0"/>
            </a:xfrm>
            <a:prstGeom prst="rect">
              <a:avLst/>
            </a:prstGeom>
            <a:solidFill>
              <a:srgbClr val="1CABE2">
                <a:alpha val="100000"/>
              </a:srgbClr>
            </a:solidFill>
          </p:spPr>
          <p:txBody>
            <a:bodyPr/>
            <a:lstStyle/>
            <a:p/>
          </p:txBody>
        </p:sp>
        <p:sp>
          <p:nvSpPr>
            <p:cNvPr id="106" name="rc106"/>
            <p:cNvSpPr/>
            <p:nvPr/>
          </p:nvSpPr>
          <p:spPr>
            <a:xfrm>
              <a:off x="7177865" y="3964781"/>
              <a:ext cx="206534" cy="6780"/>
            </a:xfrm>
            <a:prstGeom prst="rect">
              <a:avLst/>
            </a:prstGeom>
            <a:solidFill>
              <a:srgbClr val="F26A21">
                <a:alpha val="100000"/>
              </a:srgbClr>
            </a:solidFill>
          </p:spPr>
          <p:txBody>
            <a:bodyPr/>
            <a:lstStyle/>
            <a:p/>
          </p:txBody>
        </p:sp>
        <p:sp>
          <p:nvSpPr>
            <p:cNvPr id="107" name="rc107"/>
            <p:cNvSpPr/>
            <p:nvPr/>
          </p:nvSpPr>
          <p:spPr>
            <a:xfrm>
              <a:off x="7177865" y="3971561"/>
              <a:ext cx="206534" cy="713825"/>
            </a:xfrm>
            <a:prstGeom prst="rect">
              <a:avLst/>
            </a:prstGeom>
            <a:solidFill>
              <a:srgbClr val="FFC20E">
                <a:alpha val="100000"/>
              </a:srgbClr>
            </a:solidFill>
          </p:spPr>
          <p:txBody>
            <a:bodyPr/>
            <a:lstStyle/>
            <a:p/>
          </p:txBody>
        </p:sp>
        <p:sp>
          <p:nvSpPr>
            <p:cNvPr id="108" name="rc108"/>
            <p:cNvSpPr/>
            <p:nvPr/>
          </p:nvSpPr>
          <p:spPr>
            <a:xfrm>
              <a:off x="7407348" y="3974221"/>
              <a:ext cx="206534" cy="6087"/>
            </a:xfrm>
            <a:prstGeom prst="rect">
              <a:avLst/>
            </a:prstGeom>
            <a:solidFill>
              <a:srgbClr val="F26A21">
                <a:alpha val="100000"/>
              </a:srgbClr>
            </a:solidFill>
          </p:spPr>
          <p:txBody>
            <a:bodyPr/>
            <a:lstStyle/>
            <a:p/>
          </p:txBody>
        </p:sp>
        <p:sp>
          <p:nvSpPr>
            <p:cNvPr id="109" name="rc109"/>
            <p:cNvSpPr/>
            <p:nvPr/>
          </p:nvSpPr>
          <p:spPr>
            <a:xfrm>
              <a:off x="7407348" y="3980309"/>
              <a:ext cx="206534" cy="705078"/>
            </a:xfrm>
            <a:prstGeom prst="rect">
              <a:avLst/>
            </a:prstGeom>
            <a:solidFill>
              <a:srgbClr val="FFC20E">
                <a:alpha val="100000"/>
              </a:srgbClr>
            </a:solidFill>
          </p:spPr>
          <p:txBody>
            <a:bodyPr/>
            <a:lstStyle/>
            <a:p/>
          </p:txBody>
        </p:sp>
        <p:sp>
          <p:nvSpPr>
            <p:cNvPr id="110" name="rc110"/>
            <p:cNvSpPr/>
            <p:nvPr/>
          </p:nvSpPr>
          <p:spPr>
            <a:xfrm>
              <a:off x="7636830" y="3981773"/>
              <a:ext cx="206534" cy="5465"/>
            </a:xfrm>
            <a:prstGeom prst="rect">
              <a:avLst/>
            </a:prstGeom>
            <a:solidFill>
              <a:srgbClr val="F26A21">
                <a:alpha val="100000"/>
              </a:srgbClr>
            </a:solidFill>
          </p:spPr>
          <p:txBody>
            <a:bodyPr/>
            <a:lstStyle/>
            <a:p/>
          </p:txBody>
        </p:sp>
        <p:sp>
          <p:nvSpPr>
            <p:cNvPr id="111" name="rc111"/>
            <p:cNvSpPr/>
            <p:nvPr/>
          </p:nvSpPr>
          <p:spPr>
            <a:xfrm>
              <a:off x="7636830" y="3987239"/>
              <a:ext cx="206534" cy="698147"/>
            </a:xfrm>
            <a:prstGeom prst="rect">
              <a:avLst/>
            </a:prstGeom>
            <a:solidFill>
              <a:srgbClr val="FFC20E">
                <a:alpha val="100000"/>
              </a:srgbClr>
            </a:solidFill>
          </p:spPr>
          <p:txBody>
            <a:bodyPr/>
            <a:lstStyle/>
            <a:p/>
          </p:txBody>
        </p:sp>
        <p:sp>
          <p:nvSpPr>
            <p:cNvPr id="112" name="rc112"/>
            <p:cNvSpPr/>
            <p:nvPr/>
          </p:nvSpPr>
          <p:spPr>
            <a:xfrm>
              <a:off x="7866313" y="3986808"/>
              <a:ext cx="206534" cy="4906"/>
            </a:xfrm>
            <a:prstGeom prst="rect">
              <a:avLst/>
            </a:prstGeom>
            <a:solidFill>
              <a:srgbClr val="F26A21">
                <a:alpha val="100000"/>
              </a:srgbClr>
            </a:solidFill>
          </p:spPr>
          <p:txBody>
            <a:bodyPr/>
            <a:lstStyle/>
            <a:p/>
          </p:txBody>
        </p:sp>
        <p:sp>
          <p:nvSpPr>
            <p:cNvPr id="113" name="rc113"/>
            <p:cNvSpPr/>
            <p:nvPr/>
          </p:nvSpPr>
          <p:spPr>
            <a:xfrm>
              <a:off x="7866313" y="3991715"/>
              <a:ext cx="206534" cy="693671"/>
            </a:xfrm>
            <a:prstGeom prst="rect">
              <a:avLst/>
            </a:prstGeom>
            <a:solidFill>
              <a:srgbClr val="FFC20E">
                <a:alpha val="100000"/>
              </a:srgbClr>
            </a:solidFill>
          </p:spPr>
          <p:txBody>
            <a:bodyPr/>
            <a:lstStyle/>
            <a:p/>
          </p:txBody>
        </p:sp>
        <p:sp>
          <p:nvSpPr>
            <p:cNvPr id="114" name="rc114"/>
            <p:cNvSpPr/>
            <p:nvPr/>
          </p:nvSpPr>
          <p:spPr>
            <a:xfrm>
              <a:off x="8095796" y="3991214"/>
              <a:ext cx="206534" cy="4405"/>
            </a:xfrm>
            <a:prstGeom prst="rect">
              <a:avLst/>
            </a:prstGeom>
            <a:solidFill>
              <a:srgbClr val="F26A21">
                <a:alpha val="100000"/>
              </a:srgbClr>
            </a:solidFill>
          </p:spPr>
          <p:txBody>
            <a:bodyPr/>
            <a:lstStyle/>
            <a:p/>
          </p:txBody>
        </p:sp>
        <p:sp>
          <p:nvSpPr>
            <p:cNvPr id="115" name="rc115"/>
            <p:cNvSpPr/>
            <p:nvPr/>
          </p:nvSpPr>
          <p:spPr>
            <a:xfrm>
              <a:off x="8095796" y="3995619"/>
              <a:ext cx="206534" cy="689767"/>
            </a:xfrm>
            <a:prstGeom prst="rect">
              <a:avLst/>
            </a:prstGeom>
            <a:solidFill>
              <a:srgbClr val="FFC20E">
                <a:alpha val="100000"/>
              </a:srgbClr>
            </a:solidFill>
          </p:spPr>
          <p:txBody>
            <a:bodyPr/>
            <a:lstStyle/>
            <a:p/>
          </p:txBody>
        </p:sp>
        <p:sp>
          <p:nvSpPr>
            <p:cNvPr id="116" name="pl116"/>
            <p:cNvSpPr/>
            <p:nvPr/>
          </p:nvSpPr>
          <p:spPr>
            <a:xfrm>
              <a:off x="1314580" y="2071041"/>
              <a:ext cx="5737069" cy="184852"/>
            </a:xfrm>
            <a:custGeom>
              <a:avLst/>
              <a:pathLst>
                <a:path w="5737069" h="184852">
                  <a:moveTo>
                    <a:pt x="0" y="0"/>
                  </a:moveTo>
                  <a:lnTo>
                    <a:pt x="229482" y="0"/>
                  </a:lnTo>
                  <a:lnTo>
                    <a:pt x="458965" y="0"/>
                  </a:lnTo>
                  <a:lnTo>
                    <a:pt x="688448" y="0"/>
                  </a:lnTo>
                  <a:lnTo>
                    <a:pt x="917931" y="0"/>
                  </a:lnTo>
                  <a:lnTo>
                    <a:pt x="1147413" y="0"/>
                  </a:lnTo>
                  <a:lnTo>
                    <a:pt x="1376896" y="0"/>
                  </a:lnTo>
                  <a:lnTo>
                    <a:pt x="1606379" y="0"/>
                  </a:lnTo>
                  <a:lnTo>
                    <a:pt x="1835862" y="0"/>
                  </a:lnTo>
                  <a:lnTo>
                    <a:pt x="2065344" y="0"/>
                  </a:lnTo>
                  <a:lnTo>
                    <a:pt x="2294827" y="0"/>
                  </a:lnTo>
                  <a:lnTo>
                    <a:pt x="2524310" y="26407"/>
                  </a:lnTo>
                  <a:lnTo>
                    <a:pt x="2753793" y="26407"/>
                  </a:lnTo>
                  <a:lnTo>
                    <a:pt x="2983275" y="0"/>
                  </a:lnTo>
                  <a:lnTo>
                    <a:pt x="3212758" y="0"/>
                  </a:lnTo>
                  <a:lnTo>
                    <a:pt x="3442241" y="0"/>
                  </a:lnTo>
                  <a:lnTo>
                    <a:pt x="3671724" y="0"/>
                  </a:lnTo>
                  <a:lnTo>
                    <a:pt x="3901207" y="0"/>
                  </a:lnTo>
                  <a:lnTo>
                    <a:pt x="4130689" y="52815"/>
                  </a:lnTo>
                  <a:lnTo>
                    <a:pt x="4360172" y="0"/>
                  </a:lnTo>
                  <a:lnTo>
                    <a:pt x="4589655" y="0"/>
                  </a:lnTo>
                  <a:lnTo>
                    <a:pt x="4819138" y="184852"/>
                  </a:lnTo>
                  <a:lnTo>
                    <a:pt x="5048620" y="0"/>
                  </a:lnTo>
                  <a:lnTo>
                    <a:pt x="5278103" y="132037"/>
                  </a:lnTo>
                  <a:lnTo>
                    <a:pt x="5507586" y="0"/>
                  </a:lnTo>
                  <a:lnTo>
                    <a:pt x="5737069" y="0"/>
                  </a:lnTo>
                </a:path>
              </a:pathLst>
            </a:custGeom>
            <a:ln w="27101" cap="flat">
              <a:solidFill>
                <a:srgbClr val="0058AB">
                  <a:alpha val="100000"/>
                </a:srgbClr>
              </a:solidFill>
              <a:prstDash val="solid"/>
              <a:round/>
            </a:ln>
          </p:spPr>
          <p:txBody>
            <a:bodyPr/>
            <a:lstStyle/>
            <a:p/>
          </p:txBody>
        </p:sp>
        <p:sp>
          <p:nvSpPr>
            <p:cNvPr id="117" name="pl117"/>
            <p:cNvSpPr/>
            <p:nvPr/>
          </p:nvSpPr>
          <p:spPr>
            <a:xfrm>
              <a:off x="1314580" y="2071041"/>
              <a:ext cx="5737069" cy="184852"/>
            </a:xfrm>
            <a:custGeom>
              <a:avLst/>
              <a:pathLst>
                <a:path w="5737069" h="184852">
                  <a:moveTo>
                    <a:pt x="0" y="26407"/>
                  </a:moveTo>
                  <a:lnTo>
                    <a:pt x="229482" y="0"/>
                  </a:lnTo>
                  <a:lnTo>
                    <a:pt x="458965" y="0"/>
                  </a:lnTo>
                  <a:lnTo>
                    <a:pt x="688448" y="0"/>
                  </a:lnTo>
                  <a:lnTo>
                    <a:pt x="917931" y="0"/>
                  </a:lnTo>
                  <a:lnTo>
                    <a:pt x="1147413" y="0"/>
                  </a:lnTo>
                  <a:lnTo>
                    <a:pt x="1376896" y="0"/>
                  </a:lnTo>
                  <a:lnTo>
                    <a:pt x="1606379" y="0"/>
                  </a:lnTo>
                  <a:lnTo>
                    <a:pt x="1835862" y="0"/>
                  </a:lnTo>
                  <a:lnTo>
                    <a:pt x="2065344" y="0"/>
                  </a:lnTo>
                  <a:lnTo>
                    <a:pt x="2294827" y="0"/>
                  </a:lnTo>
                  <a:lnTo>
                    <a:pt x="2524310" y="79222"/>
                  </a:lnTo>
                  <a:lnTo>
                    <a:pt x="2753793" y="79222"/>
                  </a:lnTo>
                  <a:lnTo>
                    <a:pt x="2983275" y="52815"/>
                  </a:lnTo>
                  <a:lnTo>
                    <a:pt x="3212758" y="26407"/>
                  </a:lnTo>
                  <a:lnTo>
                    <a:pt x="3442241" y="0"/>
                  </a:lnTo>
                  <a:lnTo>
                    <a:pt x="3671724" y="0"/>
                  </a:lnTo>
                  <a:lnTo>
                    <a:pt x="3901207" y="0"/>
                  </a:lnTo>
                  <a:lnTo>
                    <a:pt x="4130689" y="52815"/>
                  </a:lnTo>
                  <a:lnTo>
                    <a:pt x="4360172" y="52815"/>
                  </a:lnTo>
                  <a:lnTo>
                    <a:pt x="4589655" y="52815"/>
                  </a:lnTo>
                  <a:lnTo>
                    <a:pt x="4819138" y="184852"/>
                  </a:lnTo>
                  <a:lnTo>
                    <a:pt x="5048620" y="0"/>
                  </a:lnTo>
                  <a:lnTo>
                    <a:pt x="5278103" y="132037"/>
                  </a:lnTo>
                  <a:lnTo>
                    <a:pt x="5507586" y="0"/>
                  </a:lnTo>
                  <a:lnTo>
                    <a:pt x="5737069" y="0"/>
                  </a:lnTo>
                </a:path>
              </a:pathLst>
            </a:custGeom>
            <a:ln w="27101" cap="flat">
              <a:solidFill>
                <a:srgbClr val="80BD41">
                  <a:alpha val="100000"/>
                </a:srgbClr>
              </a:solidFill>
              <a:prstDash val="solid"/>
              <a:round/>
            </a:ln>
          </p:spPr>
          <p:txBody>
            <a:bodyPr/>
            <a:lstStyle/>
            <a:p/>
          </p:txBody>
        </p:sp>
        <p:sp>
          <p:nvSpPr>
            <p:cNvPr id="118" name="tx118"/>
            <p:cNvSpPr/>
            <p:nvPr/>
          </p:nvSpPr>
          <p:spPr>
            <a:xfrm>
              <a:off x="12462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5410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68849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6064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8359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065390"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62948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52435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7" name="tx127"/>
            <p:cNvSpPr/>
            <p:nvPr/>
          </p:nvSpPr>
          <p:spPr>
            <a:xfrm>
              <a:off x="67538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98332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9" name="tx129"/>
            <p:cNvSpPr/>
            <p:nvPr/>
          </p:nvSpPr>
          <p:spPr>
            <a:xfrm>
              <a:off x="124625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239366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354108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468849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560642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5835907"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06539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6" name="tx136"/>
            <p:cNvSpPr/>
            <p:nvPr/>
          </p:nvSpPr>
          <p:spPr>
            <a:xfrm>
              <a:off x="62948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52435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67538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9" name="tx139"/>
            <p:cNvSpPr/>
            <p:nvPr/>
          </p:nvSpPr>
          <p:spPr>
            <a:xfrm>
              <a:off x="698332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40" name="tx140"/>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399860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42" name="tx142"/>
            <p:cNvSpPr/>
            <p:nvPr/>
          </p:nvSpPr>
          <p:spPr>
            <a:xfrm>
              <a:off x="508103" y="336925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a:off x="508103" y="273990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44" name="tx144"/>
            <p:cNvSpPr/>
            <p:nvPr/>
          </p:nvSpPr>
          <p:spPr>
            <a:xfrm>
              <a:off x="508103" y="211055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652255" y="5522891"/>
              <a:ext cx="201456" cy="201456"/>
            </a:xfrm>
            <a:prstGeom prst="rect">
              <a:avLst/>
            </a:prstGeom>
            <a:solidFill>
              <a:srgbClr val="80BD41">
                <a:alpha val="100000"/>
              </a:srgbClr>
            </a:solidFill>
          </p:spPr>
          <p:txBody>
            <a:bodyPr/>
            <a:lstStyle/>
            <a:p/>
          </p:txBody>
        </p:sp>
        <p:sp>
          <p:nvSpPr>
            <p:cNvPr id="167" name="rc167"/>
            <p:cNvSpPr/>
            <p:nvPr/>
          </p:nvSpPr>
          <p:spPr>
            <a:xfrm>
              <a:off x="2554205" y="5522891"/>
              <a:ext cx="201456" cy="201456"/>
            </a:xfrm>
            <a:prstGeom prst="rect">
              <a:avLst/>
            </a:prstGeom>
            <a:solidFill>
              <a:srgbClr val="1CABE2">
                <a:alpha val="100000"/>
              </a:srgbClr>
            </a:solidFill>
          </p:spPr>
          <p:txBody>
            <a:bodyPr/>
            <a:lstStyle/>
            <a:p/>
          </p:txBody>
        </p:sp>
        <p:sp>
          <p:nvSpPr>
            <p:cNvPr id="168" name="rc168"/>
            <p:cNvSpPr/>
            <p:nvPr/>
          </p:nvSpPr>
          <p:spPr>
            <a:xfrm>
              <a:off x="3627028" y="5522891"/>
              <a:ext cx="201456" cy="201456"/>
            </a:xfrm>
            <a:prstGeom prst="rect">
              <a:avLst/>
            </a:prstGeom>
            <a:solidFill>
              <a:srgbClr val="0058AB">
                <a:alpha val="100000"/>
              </a:srgbClr>
            </a:solidFill>
          </p:spPr>
          <p:txBody>
            <a:bodyPr/>
            <a:lstStyle/>
            <a:p/>
          </p:txBody>
        </p:sp>
        <p:sp>
          <p:nvSpPr>
            <p:cNvPr id="169" name="rc169"/>
            <p:cNvSpPr/>
            <p:nvPr/>
          </p:nvSpPr>
          <p:spPr>
            <a:xfrm>
              <a:off x="4622361" y="5522891"/>
              <a:ext cx="201456" cy="201456"/>
            </a:xfrm>
            <a:prstGeom prst="rect">
              <a:avLst/>
            </a:prstGeom>
            <a:solidFill>
              <a:srgbClr val="FFC20E">
                <a:alpha val="100000"/>
              </a:srgbClr>
            </a:solidFill>
          </p:spPr>
          <p:txBody>
            <a:bodyPr/>
            <a:lstStyle/>
            <a:p/>
          </p:txBody>
        </p:sp>
        <p:sp>
          <p:nvSpPr>
            <p:cNvPr id="170" name="rc170"/>
            <p:cNvSpPr/>
            <p:nvPr/>
          </p:nvSpPr>
          <p:spPr>
            <a:xfrm>
              <a:off x="6526495" y="5522891"/>
              <a:ext cx="201455" cy="201456"/>
            </a:xfrm>
            <a:prstGeom prst="rect">
              <a:avLst/>
            </a:prstGeom>
            <a:solidFill>
              <a:srgbClr val="F26A21">
                <a:alpha val="100000"/>
              </a:srgbClr>
            </a:solidFill>
          </p:spPr>
          <p:txBody>
            <a:bodyPr/>
            <a:lstStyle/>
            <a:p/>
          </p:txBody>
        </p:sp>
        <p:sp>
          <p:nvSpPr>
            <p:cNvPr id="171" name="tx171"/>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856762" y="1511762"/>
              <a:ext cx="61791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Saint Vincent and the Grenadines</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Saint Vincent and the Grenadines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Saint Vincent and the Grenadines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64705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83993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303280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222568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24349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43636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2924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2212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139300" y="4372630"/>
              <a:ext cx="220114" cy="677981"/>
            </a:xfrm>
            <a:prstGeom prst="rect">
              <a:avLst/>
            </a:prstGeom>
            <a:solidFill>
              <a:srgbClr val="0058AB">
                <a:alpha val="100000"/>
              </a:srgbClr>
            </a:solidFill>
          </p:spPr>
          <p:txBody>
            <a:bodyPr/>
            <a:lstStyle/>
            <a:p/>
          </p:txBody>
        </p:sp>
        <p:sp>
          <p:nvSpPr>
            <p:cNvPr id="42" name="rc42"/>
            <p:cNvSpPr/>
            <p:nvPr/>
          </p:nvSpPr>
          <p:spPr>
            <a:xfrm>
              <a:off x="1383871" y="4372630"/>
              <a:ext cx="220114" cy="677981"/>
            </a:xfrm>
            <a:prstGeom prst="rect">
              <a:avLst/>
            </a:prstGeom>
            <a:solidFill>
              <a:srgbClr val="0058AB">
                <a:alpha val="100000"/>
              </a:srgbClr>
            </a:solidFill>
          </p:spPr>
          <p:txBody>
            <a:bodyPr/>
            <a:lstStyle/>
            <a:p/>
          </p:txBody>
        </p:sp>
        <p:sp>
          <p:nvSpPr>
            <p:cNvPr id="43" name="rc43"/>
            <p:cNvSpPr/>
            <p:nvPr/>
          </p:nvSpPr>
          <p:spPr>
            <a:xfrm>
              <a:off x="1628442" y="4404915"/>
              <a:ext cx="220114" cy="645696"/>
            </a:xfrm>
            <a:prstGeom prst="rect">
              <a:avLst/>
            </a:prstGeom>
            <a:solidFill>
              <a:srgbClr val="0058AB">
                <a:alpha val="100000"/>
              </a:srgbClr>
            </a:solidFill>
          </p:spPr>
          <p:txBody>
            <a:bodyPr/>
            <a:lstStyle/>
            <a:p/>
          </p:txBody>
        </p:sp>
        <p:sp>
          <p:nvSpPr>
            <p:cNvPr id="44" name="rc44"/>
            <p:cNvSpPr/>
            <p:nvPr/>
          </p:nvSpPr>
          <p:spPr>
            <a:xfrm>
              <a:off x="1873013" y="4404915"/>
              <a:ext cx="220114" cy="645696"/>
            </a:xfrm>
            <a:prstGeom prst="rect">
              <a:avLst/>
            </a:prstGeom>
            <a:solidFill>
              <a:srgbClr val="0058AB">
                <a:alpha val="100000"/>
              </a:srgbClr>
            </a:solidFill>
          </p:spPr>
          <p:txBody>
            <a:bodyPr/>
            <a:lstStyle/>
            <a:p/>
          </p:txBody>
        </p:sp>
        <p:sp>
          <p:nvSpPr>
            <p:cNvPr id="45" name="rc45"/>
            <p:cNvSpPr/>
            <p:nvPr/>
          </p:nvSpPr>
          <p:spPr>
            <a:xfrm>
              <a:off x="2117585" y="4437199"/>
              <a:ext cx="220114" cy="613411"/>
            </a:xfrm>
            <a:prstGeom prst="rect">
              <a:avLst/>
            </a:prstGeom>
            <a:solidFill>
              <a:srgbClr val="0058AB">
                <a:alpha val="100000"/>
              </a:srgbClr>
            </a:solidFill>
          </p:spPr>
          <p:txBody>
            <a:bodyPr/>
            <a:lstStyle/>
            <a:p/>
          </p:txBody>
        </p:sp>
        <p:sp>
          <p:nvSpPr>
            <p:cNvPr id="46" name="rc46"/>
            <p:cNvSpPr/>
            <p:nvPr/>
          </p:nvSpPr>
          <p:spPr>
            <a:xfrm>
              <a:off x="2362156" y="4437199"/>
              <a:ext cx="220114" cy="613411"/>
            </a:xfrm>
            <a:prstGeom prst="rect">
              <a:avLst/>
            </a:prstGeom>
            <a:solidFill>
              <a:srgbClr val="0058AB">
                <a:alpha val="100000"/>
              </a:srgbClr>
            </a:solidFill>
          </p:spPr>
          <p:txBody>
            <a:bodyPr/>
            <a:lstStyle/>
            <a:p/>
          </p:txBody>
        </p:sp>
        <p:sp>
          <p:nvSpPr>
            <p:cNvPr id="47" name="rc47"/>
            <p:cNvSpPr/>
            <p:nvPr/>
          </p:nvSpPr>
          <p:spPr>
            <a:xfrm>
              <a:off x="2606727" y="4469484"/>
              <a:ext cx="220114" cy="581127"/>
            </a:xfrm>
            <a:prstGeom prst="rect">
              <a:avLst/>
            </a:prstGeom>
            <a:solidFill>
              <a:srgbClr val="0058AB">
                <a:alpha val="100000"/>
              </a:srgbClr>
            </a:solidFill>
          </p:spPr>
          <p:txBody>
            <a:bodyPr/>
            <a:lstStyle/>
            <a:p/>
          </p:txBody>
        </p:sp>
        <p:sp>
          <p:nvSpPr>
            <p:cNvPr id="48" name="rc48"/>
            <p:cNvSpPr/>
            <p:nvPr/>
          </p:nvSpPr>
          <p:spPr>
            <a:xfrm>
              <a:off x="2851298" y="4469484"/>
              <a:ext cx="220114" cy="581127"/>
            </a:xfrm>
            <a:prstGeom prst="rect">
              <a:avLst/>
            </a:prstGeom>
            <a:solidFill>
              <a:srgbClr val="0058AB">
                <a:alpha val="100000"/>
              </a:srgbClr>
            </a:solidFill>
          </p:spPr>
          <p:txBody>
            <a:bodyPr/>
            <a:lstStyle/>
            <a:p/>
          </p:txBody>
        </p:sp>
        <p:sp>
          <p:nvSpPr>
            <p:cNvPr id="49" name="rc49"/>
            <p:cNvSpPr/>
            <p:nvPr/>
          </p:nvSpPr>
          <p:spPr>
            <a:xfrm>
              <a:off x="3095869" y="4437199"/>
              <a:ext cx="220114" cy="613411"/>
            </a:xfrm>
            <a:prstGeom prst="rect">
              <a:avLst/>
            </a:prstGeom>
            <a:solidFill>
              <a:srgbClr val="0058AB">
                <a:alpha val="100000"/>
              </a:srgbClr>
            </a:solidFill>
          </p:spPr>
          <p:txBody>
            <a:bodyPr/>
            <a:lstStyle/>
            <a:p/>
          </p:txBody>
        </p:sp>
        <p:sp>
          <p:nvSpPr>
            <p:cNvPr id="50" name="rc50"/>
            <p:cNvSpPr/>
            <p:nvPr/>
          </p:nvSpPr>
          <p:spPr>
            <a:xfrm>
              <a:off x="3340440" y="4437199"/>
              <a:ext cx="220114" cy="613411"/>
            </a:xfrm>
            <a:prstGeom prst="rect">
              <a:avLst/>
            </a:prstGeom>
            <a:solidFill>
              <a:srgbClr val="0058AB">
                <a:alpha val="100000"/>
              </a:srgbClr>
            </a:solidFill>
          </p:spPr>
          <p:txBody>
            <a:bodyPr/>
            <a:lstStyle/>
            <a:p/>
          </p:txBody>
        </p:sp>
        <p:sp>
          <p:nvSpPr>
            <p:cNvPr id="51" name="rc51"/>
            <p:cNvSpPr/>
            <p:nvPr/>
          </p:nvSpPr>
          <p:spPr>
            <a:xfrm>
              <a:off x="3585011" y="4469484"/>
              <a:ext cx="220114" cy="581127"/>
            </a:xfrm>
            <a:prstGeom prst="rect">
              <a:avLst/>
            </a:prstGeom>
            <a:solidFill>
              <a:srgbClr val="0058AB">
                <a:alpha val="100000"/>
              </a:srgbClr>
            </a:solidFill>
          </p:spPr>
          <p:txBody>
            <a:bodyPr/>
            <a:lstStyle/>
            <a:p/>
          </p:txBody>
        </p:sp>
        <p:sp>
          <p:nvSpPr>
            <p:cNvPr id="52" name="rc52"/>
            <p:cNvSpPr/>
            <p:nvPr/>
          </p:nvSpPr>
          <p:spPr>
            <a:xfrm>
              <a:off x="3829583" y="3920642"/>
              <a:ext cx="220114" cy="1129969"/>
            </a:xfrm>
            <a:prstGeom prst="rect">
              <a:avLst/>
            </a:prstGeom>
            <a:solidFill>
              <a:srgbClr val="0058AB">
                <a:alpha val="100000"/>
              </a:srgbClr>
            </a:solidFill>
          </p:spPr>
          <p:txBody>
            <a:bodyPr/>
            <a:lstStyle/>
            <a:p/>
          </p:txBody>
        </p:sp>
        <p:sp>
          <p:nvSpPr>
            <p:cNvPr id="53" name="rc53"/>
            <p:cNvSpPr/>
            <p:nvPr/>
          </p:nvSpPr>
          <p:spPr>
            <a:xfrm>
              <a:off x="4074154" y="3920642"/>
              <a:ext cx="220114" cy="1129969"/>
            </a:xfrm>
            <a:prstGeom prst="rect">
              <a:avLst/>
            </a:prstGeom>
            <a:solidFill>
              <a:srgbClr val="0058AB">
                <a:alpha val="100000"/>
              </a:srgbClr>
            </a:solidFill>
          </p:spPr>
          <p:txBody>
            <a:bodyPr/>
            <a:lstStyle/>
            <a:p/>
          </p:txBody>
        </p:sp>
        <p:sp>
          <p:nvSpPr>
            <p:cNvPr id="54" name="rc54"/>
            <p:cNvSpPr/>
            <p:nvPr/>
          </p:nvSpPr>
          <p:spPr>
            <a:xfrm>
              <a:off x="4318725" y="4501769"/>
              <a:ext cx="220114" cy="548842"/>
            </a:xfrm>
            <a:prstGeom prst="rect">
              <a:avLst/>
            </a:prstGeom>
            <a:solidFill>
              <a:srgbClr val="0058AB">
                <a:alpha val="100000"/>
              </a:srgbClr>
            </a:solidFill>
          </p:spPr>
          <p:txBody>
            <a:bodyPr/>
            <a:lstStyle/>
            <a:p/>
          </p:txBody>
        </p:sp>
        <p:sp>
          <p:nvSpPr>
            <p:cNvPr id="55" name="rc55"/>
            <p:cNvSpPr/>
            <p:nvPr/>
          </p:nvSpPr>
          <p:spPr>
            <a:xfrm>
              <a:off x="4563296" y="4501769"/>
              <a:ext cx="220114" cy="548842"/>
            </a:xfrm>
            <a:prstGeom prst="rect">
              <a:avLst/>
            </a:prstGeom>
            <a:solidFill>
              <a:srgbClr val="0058AB">
                <a:alpha val="100000"/>
              </a:srgbClr>
            </a:solidFill>
          </p:spPr>
          <p:txBody>
            <a:bodyPr/>
            <a:lstStyle/>
            <a:p/>
          </p:txBody>
        </p:sp>
        <p:sp>
          <p:nvSpPr>
            <p:cNvPr id="56" name="rc56"/>
            <p:cNvSpPr/>
            <p:nvPr/>
          </p:nvSpPr>
          <p:spPr>
            <a:xfrm>
              <a:off x="4807867" y="4501769"/>
              <a:ext cx="220114" cy="548842"/>
            </a:xfrm>
            <a:prstGeom prst="rect">
              <a:avLst/>
            </a:prstGeom>
            <a:solidFill>
              <a:srgbClr val="0058AB">
                <a:alpha val="100000"/>
              </a:srgbClr>
            </a:solidFill>
          </p:spPr>
          <p:txBody>
            <a:bodyPr/>
            <a:lstStyle/>
            <a:p/>
          </p:txBody>
        </p:sp>
        <p:sp>
          <p:nvSpPr>
            <p:cNvPr id="57" name="rc57"/>
            <p:cNvSpPr/>
            <p:nvPr/>
          </p:nvSpPr>
          <p:spPr>
            <a:xfrm>
              <a:off x="5052438" y="4534054"/>
              <a:ext cx="220114" cy="516557"/>
            </a:xfrm>
            <a:prstGeom prst="rect">
              <a:avLst/>
            </a:prstGeom>
            <a:solidFill>
              <a:srgbClr val="0058AB">
                <a:alpha val="100000"/>
              </a:srgbClr>
            </a:solidFill>
          </p:spPr>
          <p:txBody>
            <a:bodyPr/>
            <a:lstStyle/>
            <a:p/>
          </p:txBody>
        </p:sp>
        <p:sp>
          <p:nvSpPr>
            <p:cNvPr id="58" name="rc58"/>
            <p:cNvSpPr/>
            <p:nvPr/>
          </p:nvSpPr>
          <p:spPr>
            <a:xfrm>
              <a:off x="5297009" y="4566339"/>
              <a:ext cx="220114" cy="484272"/>
            </a:xfrm>
            <a:prstGeom prst="rect">
              <a:avLst/>
            </a:prstGeom>
            <a:solidFill>
              <a:srgbClr val="0058AB">
                <a:alpha val="100000"/>
              </a:srgbClr>
            </a:solidFill>
          </p:spPr>
          <p:txBody>
            <a:bodyPr/>
            <a:lstStyle/>
            <a:p/>
          </p:txBody>
        </p:sp>
        <p:sp>
          <p:nvSpPr>
            <p:cNvPr id="59" name="rc59"/>
            <p:cNvSpPr/>
            <p:nvPr/>
          </p:nvSpPr>
          <p:spPr>
            <a:xfrm>
              <a:off x="5541580" y="3662363"/>
              <a:ext cx="220114" cy="1388247"/>
            </a:xfrm>
            <a:prstGeom prst="rect">
              <a:avLst/>
            </a:prstGeom>
            <a:solidFill>
              <a:srgbClr val="0058AB">
                <a:alpha val="100000"/>
              </a:srgbClr>
            </a:solidFill>
          </p:spPr>
          <p:txBody>
            <a:bodyPr/>
            <a:lstStyle/>
            <a:p/>
          </p:txBody>
        </p:sp>
        <p:sp>
          <p:nvSpPr>
            <p:cNvPr id="60" name="rc60"/>
            <p:cNvSpPr/>
            <p:nvPr/>
          </p:nvSpPr>
          <p:spPr>
            <a:xfrm>
              <a:off x="5786152" y="4598624"/>
              <a:ext cx="220114" cy="451987"/>
            </a:xfrm>
            <a:prstGeom prst="rect">
              <a:avLst/>
            </a:prstGeom>
            <a:solidFill>
              <a:srgbClr val="0058AB">
                <a:alpha val="100000"/>
              </a:srgbClr>
            </a:solidFill>
          </p:spPr>
          <p:txBody>
            <a:bodyPr/>
            <a:lstStyle/>
            <a:p/>
          </p:txBody>
        </p:sp>
        <p:sp>
          <p:nvSpPr>
            <p:cNvPr id="61" name="rc61"/>
            <p:cNvSpPr/>
            <p:nvPr/>
          </p:nvSpPr>
          <p:spPr>
            <a:xfrm>
              <a:off x="6030723" y="4630908"/>
              <a:ext cx="220114" cy="419702"/>
            </a:xfrm>
            <a:prstGeom prst="rect">
              <a:avLst/>
            </a:prstGeom>
            <a:solidFill>
              <a:srgbClr val="0058AB">
                <a:alpha val="100000"/>
              </a:srgbClr>
            </a:solidFill>
          </p:spPr>
          <p:txBody>
            <a:bodyPr/>
            <a:lstStyle/>
            <a:p/>
          </p:txBody>
        </p:sp>
        <p:sp>
          <p:nvSpPr>
            <p:cNvPr id="62" name="rc62"/>
            <p:cNvSpPr/>
            <p:nvPr/>
          </p:nvSpPr>
          <p:spPr>
            <a:xfrm>
              <a:off x="6275294" y="1757558"/>
              <a:ext cx="220114" cy="3293053"/>
            </a:xfrm>
            <a:prstGeom prst="rect">
              <a:avLst/>
            </a:prstGeom>
            <a:solidFill>
              <a:srgbClr val="0058AB">
                <a:alpha val="100000"/>
              </a:srgbClr>
            </a:solidFill>
          </p:spPr>
          <p:txBody>
            <a:bodyPr/>
            <a:lstStyle/>
            <a:p/>
          </p:txBody>
        </p:sp>
        <p:sp>
          <p:nvSpPr>
            <p:cNvPr id="63" name="rc63"/>
            <p:cNvSpPr/>
            <p:nvPr/>
          </p:nvSpPr>
          <p:spPr>
            <a:xfrm>
              <a:off x="6519865" y="4663193"/>
              <a:ext cx="220114" cy="387418"/>
            </a:xfrm>
            <a:prstGeom prst="rect">
              <a:avLst/>
            </a:prstGeom>
            <a:solidFill>
              <a:srgbClr val="0058AB">
                <a:alpha val="100000"/>
              </a:srgbClr>
            </a:solidFill>
          </p:spPr>
          <p:txBody>
            <a:bodyPr/>
            <a:lstStyle/>
            <a:p/>
          </p:txBody>
        </p:sp>
        <p:sp>
          <p:nvSpPr>
            <p:cNvPr id="64" name="rc64"/>
            <p:cNvSpPr/>
            <p:nvPr/>
          </p:nvSpPr>
          <p:spPr>
            <a:xfrm>
              <a:off x="6764436" y="2693818"/>
              <a:ext cx="220114" cy="2356792"/>
            </a:xfrm>
            <a:prstGeom prst="rect">
              <a:avLst/>
            </a:prstGeom>
            <a:solidFill>
              <a:srgbClr val="0058AB">
                <a:alpha val="100000"/>
              </a:srgbClr>
            </a:solidFill>
          </p:spPr>
          <p:txBody>
            <a:bodyPr/>
            <a:lstStyle/>
            <a:p/>
          </p:txBody>
        </p:sp>
        <p:sp>
          <p:nvSpPr>
            <p:cNvPr id="65" name="rc65"/>
            <p:cNvSpPr/>
            <p:nvPr/>
          </p:nvSpPr>
          <p:spPr>
            <a:xfrm>
              <a:off x="7009007" y="4663193"/>
              <a:ext cx="220114" cy="387418"/>
            </a:xfrm>
            <a:prstGeom prst="rect">
              <a:avLst/>
            </a:prstGeom>
            <a:solidFill>
              <a:srgbClr val="0058AB">
                <a:alpha val="100000"/>
              </a:srgbClr>
            </a:solidFill>
          </p:spPr>
          <p:txBody>
            <a:bodyPr/>
            <a:lstStyle/>
            <a:p/>
          </p:txBody>
        </p:sp>
        <p:sp>
          <p:nvSpPr>
            <p:cNvPr id="66" name="rc66"/>
            <p:cNvSpPr/>
            <p:nvPr/>
          </p:nvSpPr>
          <p:spPr>
            <a:xfrm>
              <a:off x="7253578" y="4663193"/>
              <a:ext cx="220114" cy="387418"/>
            </a:xfrm>
            <a:prstGeom prst="rect">
              <a:avLst/>
            </a:prstGeom>
            <a:solidFill>
              <a:srgbClr val="0058AB">
                <a:alpha val="100000"/>
              </a:srgbClr>
            </a:solidFill>
          </p:spPr>
          <p:txBody>
            <a:bodyPr/>
            <a:lstStyle/>
            <a:p/>
          </p:txBody>
        </p:sp>
        <p:sp>
          <p:nvSpPr>
            <p:cNvPr id="67" name="rc67"/>
            <p:cNvSpPr/>
            <p:nvPr/>
          </p:nvSpPr>
          <p:spPr>
            <a:xfrm>
              <a:off x="8476434" y="4824617"/>
              <a:ext cx="220114" cy="225993"/>
            </a:xfrm>
            <a:prstGeom prst="rect">
              <a:avLst/>
            </a:prstGeom>
            <a:solidFill>
              <a:srgbClr val="69DBFF">
                <a:alpha val="100000"/>
              </a:srgbClr>
            </a:solidFill>
          </p:spPr>
          <p:txBody>
            <a:bodyPr/>
            <a:lstStyle/>
            <a:p/>
          </p:txBody>
        </p:sp>
        <p:sp>
          <p:nvSpPr>
            <p:cNvPr id="68" name="pl68"/>
            <p:cNvSpPr/>
            <p:nvPr/>
          </p:nvSpPr>
          <p:spPr>
            <a:xfrm>
              <a:off x="6140780" y="4598624"/>
              <a:ext cx="2445711" cy="225993"/>
            </a:xfrm>
            <a:custGeom>
              <a:avLst/>
              <a:pathLst>
                <a:path w="2445711" h="225993">
                  <a:moveTo>
                    <a:pt x="0" y="0"/>
                  </a:moveTo>
                  <a:lnTo>
                    <a:pt x="244571" y="22599"/>
                  </a:lnTo>
                  <a:lnTo>
                    <a:pt x="489142" y="45198"/>
                  </a:lnTo>
                  <a:lnTo>
                    <a:pt x="733713" y="67798"/>
                  </a:lnTo>
                  <a:lnTo>
                    <a:pt x="978284" y="90397"/>
                  </a:lnTo>
                  <a:lnTo>
                    <a:pt x="1222855" y="112996"/>
                  </a:lnTo>
                  <a:lnTo>
                    <a:pt x="1467426" y="135596"/>
                  </a:lnTo>
                  <a:lnTo>
                    <a:pt x="1711997" y="158195"/>
                  </a:lnTo>
                  <a:lnTo>
                    <a:pt x="1956569" y="180795"/>
                  </a:lnTo>
                  <a:lnTo>
                    <a:pt x="2201140" y="203394"/>
                  </a:lnTo>
                  <a:lnTo>
                    <a:pt x="2445711" y="225993"/>
                  </a:lnTo>
                </a:path>
              </a:pathLst>
            </a:custGeom>
            <a:ln w="13550" cap="flat">
              <a:solidFill>
                <a:srgbClr val="000000">
                  <a:alpha val="100000"/>
                </a:srgbClr>
              </a:solidFill>
              <a:prstDash val="solid"/>
              <a:round/>
            </a:ln>
          </p:spPr>
          <p:txBody>
            <a:bodyPr/>
            <a:lstStyle/>
            <a:p/>
          </p:txBody>
        </p:sp>
        <p:sp>
          <p:nvSpPr>
            <p:cNvPr id="69" name="pt69"/>
            <p:cNvSpPr/>
            <p:nvPr/>
          </p:nvSpPr>
          <p:spPr>
            <a:xfrm>
              <a:off x="6115954" y="45737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60525" y="45963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05096" y="4618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49667" y="46415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94238" y="46641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38809" y="46867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83381" y="47093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27952" y="47319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72523" y="4754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17094" y="47771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1665" y="47997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2008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82" name="tx82"/>
            <p:cNvSpPr/>
            <p:nvPr/>
          </p:nvSpPr>
          <p:spPr>
            <a:xfrm>
              <a:off x="571671" y="33937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83" name="tx83"/>
            <p:cNvSpPr/>
            <p:nvPr/>
          </p:nvSpPr>
          <p:spPr>
            <a:xfrm>
              <a:off x="571671" y="258800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84" name="tx84"/>
            <p:cNvSpPr/>
            <p:nvPr/>
          </p:nvSpPr>
          <p:spPr>
            <a:xfrm>
              <a:off x="508103" y="177948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5" name="tx85"/>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81938" y="5900002"/>
              <a:ext cx="201456" cy="201456"/>
            </a:xfrm>
            <a:prstGeom prst="rect">
              <a:avLst/>
            </a:prstGeom>
            <a:solidFill>
              <a:srgbClr val="0058AB">
                <a:alpha val="100000"/>
              </a:srgbClr>
            </a:solidFill>
          </p:spPr>
          <p:txBody>
            <a:bodyPr/>
            <a:lstStyle/>
            <a:p/>
          </p:txBody>
        </p:sp>
        <p:sp>
          <p:nvSpPr>
            <p:cNvPr id="115" name="rc115"/>
            <p:cNvSpPr/>
            <p:nvPr/>
          </p:nvSpPr>
          <p:spPr>
            <a:xfrm>
              <a:off x="4484024" y="5900002"/>
              <a:ext cx="201456" cy="201456"/>
            </a:xfrm>
            <a:prstGeom prst="rect">
              <a:avLst/>
            </a:prstGeom>
            <a:solidFill>
              <a:srgbClr val="69DBFF">
                <a:alpha val="100000"/>
              </a:srgbClr>
            </a:solidFill>
          </p:spPr>
          <p:txBody>
            <a:bodyPr/>
            <a:lstStyle/>
            <a:p/>
          </p:txBody>
        </p:sp>
        <p:sp>
          <p:nvSpPr>
            <p:cNvPr id="116" name="tx116"/>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961890" y="1330710"/>
              <a:ext cx="79120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Saint Vincent and the Grenadines</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14%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14% above the annual IA2030 goal, putting the 2030 goal at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Saint Vincent and the Grenadines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4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83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419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15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81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51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28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79965"/>
              <a:ext cx="239888" cy="1328055"/>
            </a:xfrm>
            <a:prstGeom prst="rect">
              <a:avLst/>
            </a:prstGeom>
            <a:solidFill>
              <a:srgbClr val="80BD41">
                <a:alpha val="100000"/>
              </a:srgbClr>
            </a:solidFill>
          </p:spPr>
          <p:txBody>
            <a:bodyPr/>
            <a:lstStyle/>
            <a:p/>
          </p:txBody>
        </p:sp>
        <p:sp>
          <p:nvSpPr>
            <p:cNvPr id="25" name="rc25"/>
            <p:cNvSpPr/>
            <p:nvPr/>
          </p:nvSpPr>
          <p:spPr>
            <a:xfrm>
              <a:off x="1296273" y="2967436"/>
              <a:ext cx="239888" cy="12528"/>
            </a:xfrm>
            <a:prstGeom prst="rect">
              <a:avLst/>
            </a:prstGeom>
            <a:solidFill>
              <a:srgbClr val="1CABE2">
                <a:alpha val="100000"/>
              </a:srgbClr>
            </a:solidFill>
          </p:spPr>
          <p:txBody>
            <a:bodyPr/>
            <a:lstStyle/>
            <a:p/>
          </p:txBody>
        </p:sp>
        <p:sp>
          <p:nvSpPr>
            <p:cNvPr id="26" name="rc26"/>
            <p:cNvSpPr/>
            <p:nvPr/>
          </p:nvSpPr>
          <p:spPr>
            <a:xfrm>
              <a:off x="1562816" y="2998759"/>
              <a:ext cx="239888" cy="1309262"/>
            </a:xfrm>
            <a:prstGeom prst="rect">
              <a:avLst/>
            </a:prstGeom>
            <a:solidFill>
              <a:srgbClr val="80BD41">
                <a:alpha val="100000"/>
              </a:srgbClr>
            </a:solidFill>
          </p:spPr>
          <p:txBody>
            <a:bodyPr/>
            <a:lstStyle/>
            <a:p/>
          </p:txBody>
        </p:sp>
        <p:sp>
          <p:nvSpPr>
            <p:cNvPr id="27" name="rc27"/>
            <p:cNvSpPr/>
            <p:nvPr/>
          </p:nvSpPr>
          <p:spPr>
            <a:xfrm>
              <a:off x="1562816" y="2986230"/>
              <a:ext cx="239888" cy="12528"/>
            </a:xfrm>
            <a:prstGeom prst="rect">
              <a:avLst/>
            </a:prstGeom>
            <a:solidFill>
              <a:srgbClr val="1CABE2">
                <a:alpha val="100000"/>
              </a:srgbClr>
            </a:solidFill>
          </p:spPr>
          <p:txBody>
            <a:bodyPr/>
            <a:lstStyle/>
            <a:p/>
          </p:txBody>
        </p:sp>
        <p:sp>
          <p:nvSpPr>
            <p:cNvPr id="28" name="rc28"/>
            <p:cNvSpPr/>
            <p:nvPr/>
          </p:nvSpPr>
          <p:spPr>
            <a:xfrm>
              <a:off x="1829360" y="3042609"/>
              <a:ext cx="239888" cy="1265411"/>
            </a:xfrm>
            <a:prstGeom prst="rect">
              <a:avLst/>
            </a:prstGeom>
            <a:solidFill>
              <a:srgbClr val="80BD41">
                <a:alpha val="100000"/>
              </a:srgbClr>
            </a:solidFill>
          </p:spPr>
          <p:txBody>
            <a:bodyPr/>
            <a:lstStyle/>
            <a:p/>
          </p:txBody>
        </p:sp>
        <p:sp>
          <p:nvSpPr>
            <p:cNvPr id="29" name="rc29"/>
            <p:cNvSpPr/>
            <p:nvPr/>
          </p:nvSpPr>
          <p:spPr>
            <a:xfrm>
              <a:off x="1829360" y="3030081"/>
              <a:ext cx="239888" cy="12528"/>
            </a:xfrm>
            <a:prstGeom prst="rect">
              <a:avLst/>
            </a:prstGeom>
            <a:solidFill>
              <a:srgbClr val="1CABE2">
                <a:alpha val="100000"/>
              </a:srgbClr>
            </a:solidFill>
          </p:spPr>
          <p:txBody>
            <a:bodyPr/>
            <a:lstStyle/>
            <a:p/>
          </p:txBody>
        </p:sp>
        <p:sp>
          <p:nvSpPr>
            <p:cNvPr id="30" name="rc30"/>
            <p:cNvSpPr/>
            <p:nvPr/>
          </p:nvSpPr>
          <p:spPr>
            <a:xfrm>
              <a:off x="2095903" y="3092725"/>
              <a:ext cx="239888" cy="1215296"/>
            </a:xfrm>
            <a:prstGeom prst="rect">
              <a:avLst/>
            </a:prstGeom>
            <a:solidFill>
              <a:srgbClr val="80BD41">
                <a:alpha val="100000"/>
              </a:srgbClr>
            </a:solidFill>
          </p:spPr>
          <p:txBody>
            <a:bodyPr/>
            <a:lstStyle/>
            <a:p/>
          </p:txBody>
        </p:sp>
        <p:sp>
          <p:nvSpPr>
            <p:cNvPr id="31" name="rc31"/>
            <p:cNvSpPr/>
            <p:nvPr/>
          </p:nvSpPr>
          <p:spPr>
            <a:xfrm>
              <a:off x="2095903" y="3080196"/>
              <a:ext cx="239888" cy="12528"/>
            </a:xfrm>
            <a:prstGeom prst="rect">
              <a:avLst/>
            </a:prstGeom>
            <a:solidFill>
              <a:srgbClr val="1CABE2">
                <a:alpha val="100000"/>
              </a:srgbClr>
            </a:solidFill>
          </p:spPr>
          <p:txBody>
            <a:bodyPr/>
            <a:lstStyle/>
            <a:p/>
          </p:txBody>
        </p:sp>
        <p:sp>
          <p:nvSpPr>
            <p:cNvPr id="32" name="rc32"/>
            <p:cNvSpPr/>
            <p:nvPr/>
          </p:nvSpPr>
          <p:spPr>
            <a:xfrm>
              <a:off x="2362446" y="3130311"/>
              <a:ext cx="239888" cy="1177709"/>
            </a:xfrm>
            <a:prstGeom prst="rect">
              <a:avLst/>
            </a:prstGeom>
            <a:solidFill>
              <a:srgbClr val="80BD41">
                <a:alpha val="100000"/>
              </a:srgbClr>
            </a:solidFill>
          </p:spPr>
          <p:txBody>
            <a:bodyPr/>
            <a:lstStyle/>
            <a:p/>
          </p:txBody>
        </p:sp>
        <p:sp>
          <p:nvSpPr>
            <p:cNvPr id="33" name="rc33"/>
            <p:cNvSpPr/>
            <p:nvPr/>
          </p:nvSpPr>
          <p:spPr>
            <a:xfrm>
              <a:off x="2362446" y="3117782"/>
              <a:ext cx="239888" cy="12528"/>
            </a:xfrm>
            <a:prstGeom prst="rect">
              <a:avLst/>
            </a:prstGeom>
            <a:solidFill>
              <a:srgbClr val="1CABE2">
                <a:alpha val="100000"/>
              </a:srgbClr>
            </a:solidFill>
          </p:spPr>
          <p:txBody>
            <a:bodyPr/>
            <a:lstStyle/>
            <a:p/>
          </p:txBody>
        </p:sp>
        <p:sp>
          <p:nvSpPr>
            <p:cNvPr id="34" name="rc34"/>
            <p:cNvSpPr/>
            <p:nvPr/>
          </p:nvSpPr>
          <p:spPr>
            <a:xfrm>
              <a:off x="2628989" y="3155369"/>
              <a:ext cx="239888" cy="1152652"/>
            </a:xfrm>
            <a:prstGeom prst="rect">
              <a:avLst/>
            </a:prstGeom>
            <a:solidFill>
              <a:srgbClr val="80BD41">
                <a:alpha val="100000"/>
              </a:srgbClr>
            </a:solidFill>
          </p:spPr>
          <p:txBody>
            <a:bodyPr/>
            <a:lstStyle/>
            <a:p/>
          </p:txBody>
        </p:sp>
        <p:sp>
          <p:nvSpPr>
            <p:cNvPr id="35" name="rc35"/>
            <p:cNvSpPr/>
            <p:nvPr/>
          </p:nvSpPr>
          <p:spPr>
            <a:xfrm>
              <a:off x="2628989" y="3142840"/>
              <a:ext cx="239888" cy="12528"/>
            </a:xfrm>
            <a:prstGeom prst="rect">
              <a:avLst/>
            </a:prstGeom>
            <a:solidFill>
              <a:srgbClr val="1CABE2">
                <a:alpha val="100000"/>
              </a:srgbClr>
            </a:solidFill>
          </p:spPr>
          <p:txBody>
            <a:bodyPr/>
            <a:lstStyle/>
            <a:p/>
          </p:txBody>
        </p:sp>
        <p:sp>
          <p:nvSpPr>
            <p:cNvPr id="36" name="rc36"/>
            <p:cNvSpPr/>
            <p:nvPr/>
          </p:nvSpPr>
          <p:spPr>
            <a:xfrm>
              <a:off x="2895532" y="3186691"/>
              <a:ext cx="239888" cy="1121330"/>
            </a:xfrm>
            <a:prstGeom prst="rect">
              <a:avLst/>
            </a:prstGeom>
            <a:solidFill>
              <a:srgbClr val="80BD41">
                <a:alpha val="100000"/>
              </a:srgbClr>
            </a:solidFill>
          </p:spPr>
          <p:txBody>
            <a:bodyPr/>
            <a:lstStyle/>
            <a:p/>
          </p:txBody>
        </p:sp>
        <p:sp>
          <p:nvSpPr>
            <p:cNvPr id="37" name="rc37"/>
            <p:cNvSpPr/>
            <p:nvPr/>
          </p:nvSpPr>
          <p:spPr>
            <a:xfrm>
              <a:off x="2895532" y="3174162"/>
              <a:ext cx="239888" cy="12528"/>
            </a:xfrm>
            <a:prstGeom prst="rect">
              <a:avLst/>
            </a:prstGeom>
            <a:solidFill>
              <a:srgbClr val="1CABE2">
                <a:alpha val="100000"/>
              </a:srgbClr>
            </a:solidFill>
          </p:spPr>
          <p:txBody>
            <a:bodyPr/>
            <a:lstStyle/>
            <a:p/>
          </p:txBody>
        </p:sp>
        <p:sp>
          <p:nvSpPr>
            <p:cNvPr id="38" name="rc38"/>
            <p:cNvSpPr/>
            <p:nvPr/>
          </p:nvSpPr>
          <p:spPr>
            <a:xfrm>
              <a:off x="3162075" y="3186691"/>
              <a:ext cx="239888" cy="1121330"/>
            </a:xfrm>
            <a:prstGeom prst="rect">
              <a:avLst/>
            </a:prstGeom>
            <a:solidFill>
              <a:srgbClr val="80BD41">
                <a:alpha val="100000"/>
              </a:srgbClr>
            </a:solidFill>
          </p:spPr>
          <p:txBody>
            <a:bodyPr/>
            <a:lstStyle/>
            <a:p/>
          </p:txBody>
        </p:sp>
        <p:sp>
          <p:nvSpPr>
            <p:cNvPr id="39" name="rc39"/>
            <p:cNvSpPr/>
            <p:nvPr/>
          </p:nvSpPr>
          <p:spPr>
            <a:xfrm>
              <a:off x="3162075" y="3174162"/>
              <a:ext cx="239888" cy="12528"/>
            </a:xfrm>
            <a:prstGeom prst="rect">
              <a:avLst/>
            </a:prstGeom>
            <a:solidFill>
              <a:srgbClr val="1CABE2">
                <a:alpha val="100000"/>
              </a:srgbClr>
            </a:solidFill>
          </p:spPr>
          <p:txBody>
            <a:bodyPr/>
            <a:lstStyle/>
            <a:p/>
          </p:txBody>
        </p:sp>
        <p:sp>
          <p:nvSpPr>
            <p:cNvPr id="40" name="rc40"/>
            <p:cNvSpPr/>
            <p:nvPr/>
          </p:nvSpPr>
          <p:spPr>
            <a:xfrm>
              <a:off x="3428618" y="3155369"/>
              <a:ext cx="239888" cy="1152652"/>
            </a:xfrm>
            <a:prstGeom prst="rect">
              <a:avLst/>
            </a:prstGeom>
            <a:solidFill>
              <a:srgbClr val="80BD41">
                <a:alpha val="100000"/>
              </a:srgbClr>
            </a:solidFill>
          </p:spPr>
          <p:txBody>
            <a:bodyPr/>
            <a:lstStyle/>
            <a:p/>
          </p:txBody>
        </p:sp>
        <p:sp>
          <p:nvSpPr>
            <p:cNvPr id="41" name="rc41"/>
            <p:cNvSpPr/>
            <p:nvPr/>
          </p:nvSpPr>
          <p:spPr>
            <a:xfrm>
              <a:off x="3428618" y="3142840"/>
              <a:ext cx="239888" cy="12528"/>
            </a:xfrm>
            <a:prstGeom prst="rect">
              <a:avLst/>
            </a:prstGeom>
            <a:solidFill>
              <a:srgbClr val="1CABE2">
                <a:alpha val="100000"/>
              </a:srgbClr>
            </a:solidFill>
          </p:spPr>
          <p:txBody>
            <a:bodyPr/>
            <a:lstStyle/>
            <a:p/>
          </p:txBody>
        </p:sp>
        <p:sp>
          <p:nvSpPr>
            <p:cNvPr id="42" name="rc42"/>
            <p:cNvSpPr/>
            <p:nvPr/>
          </p:nvSpPr>
          <p:spPr>
            <a:xfrm>
              <a:off x="3695161" y="3155369"/>
              <a:ext cx="239888" cy="1152652"/>
            </a:xfrm>
            <a:prstGeom prst="rect">
              <a:avLst/>
            </a:prstGeom>
            <a:solidFill>
              <a:srgbClr val="80BD41">
                <a:alpha val="100000"/>
              </a:srgbClr>
            </a:solidFill>
          </p:spPr>
          <p:txBody>
            <a:bodyPr/>
            <a:lstStyle/>
            <a:p/>
          </p:txBody>
        </p:sp>
        <p:sp>
          <p:nvSpPr>
            <p:cNvPr id="43" name="rc43"/>
            <p:cNvSpPr/>
            <p:nvPr/>
          </p:nvSpPr>
          <p:spPr>
            <a:xfrm>
              <a:off x="3695161" y="3142840"/>
              <a:ext cx="239888" cy="12528"/>
            </a:xfrm>
            <a:prstGeom prst="rect">
              <a:avLst/>
            </a:prstGeom>
            <a:solidFill>
              <a:srgbClr val="1CABE2">
                <a:alpha val="100000"/>
              </a:srgbClr>
            </a:solidFill>
          </p:spPr>
          <p:txBody>
            <a:bodyPr/>
            <a:lstStyle/>
            <a:p/>
          </p:txBody>
        </p:sp>
        <p:sp>
          <p:nvSpPr>
            <p:cNvPr id="44" name="rc44"/>
            <p:cNvSpPr/>
            <p:nvPr/>
          </p:nvSpPr>
          <p:spPr>
            <a:xfrm>
              <a:off x="3961705" y="3186691"/>
              <a:ext cx="239888" cy="1121330"/>
            </a:xfrm>
            <a:prstGeom prst="rect">
              <a:avLst/>
            </a:prstGeom>
            <a:solidFill>
              <a:srgbClr val="80BD41">
                <a:alpha val="100000"/>
              </a:srgbClr>
            </a:solidFill>
          </p:spPr>
          <p:txBody>
            <a:bodyPr/>
            <a:lstStyle/>
            <a:p/>
          </p:txBody>
        </p:sp>
        <p:sp>
          <p:nvSpPr>
            <p:cNvPr id="45" name="rc45"/>
            <p:cNvSpPr/>
            <p:nvPr/>
          </p:nvSpPr>
          <p:spPr>
            <a:xfrm>
              <a:off x="3961705" y="3174162"/>
              <a:ext cx="239888" cy="12528"/>
            </a:xfrm>
            <a:prstGeom prst="rect">
              <a:avLst/>
            </a:prstGeom>
            <a:solidFill>
              <a:srgbClr val="1CABE2">
                <a:alpha val="100000"/>
              </a:srgbClr>
            </a:solidFill>
          </p:spPr>
          <p:txBody>
            <a:bodyPr/>
            <a:lstStyle/>
            <a:p/>
          </p:txBody>
        </p:sp>
        <p:sp>
          <p:nvSpPr>
            <p:cNvPr id="46" name="rc46"/>
            <p:cNvSpPr/>
            <p:nvPr/>
          </p:nvSpPr>
          <p:spPr>
            <a:xfrm>
              <a:off x="4228248" y="3249335"/>
              <a:ext cx="239888" cy="1058686"/>
            </a:xfrm>
            <a:prstGeom prst="rect">
              <a:avLst/>
            </a:prstGeom>
            <a:solidFill>
              <a:srgbClr val="80BD41">
                <a:alpha val="100000"/>
              </a:srgbClr>
            </a:solidFill>
          </p:spPr>
          <p:txBody>
            <a:bodyPr/>
            <a:lstStyle/>
            <a:p/>
          </p:txBody>
        </p:sp>
        <p:sp>
          <p:nvSpPr>
            <p:cNvPr id="47" name="rc47"/>
            <p:cNvSpPr/>
            <p:nvPr/>
          </p:nvSpPr>
          <p:spPr>
            <a:xfrm>
              <a:off x="4228248" y="3224277"/>
              <a:ext cx="239888" cy="25057"/>
            </a:xfrm>
            <a:prstGeom prst="rect">
              <a:avLst/>
            </a:prstGeom>
            <a:solidFill>
              <a:srgbClr val="1CABE2">
                <a:alpha val="100000"/>
              </a:srgbClr>
            </a:solidFill>
          </p:spPr>
          <p:txBody>
            <a:bodyPr/>
            <a:lstStyle/>
            <a:p/>
          </p:txBody>
        </p:sp>
        <p:sp>
          <p:nvSpPr>
            <p:cNvPr id="48" name="rc48"/>
            <p:cNvSpPr/>
            <p:nvPr/>
          </p:nvSpPr>
          <p:spPr>
            <a:xfrm>
              <a:off x="4494791" y="3243071"/>
              <a:ext cx="239888" cy="1064950"/>
            </a:xfrm>
            <a:prstGeom prst="rect">
              <a:avLst/>
            </a:prstGeom>
            <a:solidFill>
              <a:srgbClr val="80BD41">
                <a:alpha val="100000"/>
              </a:srgbClr>
            </a:solidFill>
          </p:spPr>
          <p:txBody>
            <a:bodyPr/>
            <a:lstStyle/>
            <a:p/>
          </p:txBody>
        </p:sp>
        <p:sp>
          <p:nvSpPr>
            <p:cNvPr id="49" name="rc49"/>
            <p:cNvSpPr/>
            <p:nvPr/>
          </p:nvSpPr>
          <p:spPr>
            <a:xfrm>
              <a:off x="4494791" y="3218013"/>
              <a:ext cx="239888" cy="25057"/>
            </a:xfrm>
            <a:prstGeom prst="rect">
              <a:avLst/>
            </a:prstGeom>
            <a:solidFill>
              <a:srgbClr val="1CABE2">
                <a:alpha val="100000"/>
              </a:srgbClr>
            </a:solidFill>
          </p:spPr>
          <p:txBody>
            <a:bodyPr/>
            <a:lstStyle/>
            <a:p/>
          </p:txBody>
        </p:sp>
        <p:sp>
          <p:nvSpPr>
            <p:cNvPr id="50" name="rc50"/>
            <p:cNvSpPr/>
            <p:nvPr/>
          </p:nvSpPr>
          <p:spPr>
            <a:xfrm>
              <a:off x="4761334" y="3249335"/>
              <a:ext cx="239888" cy="1058686"/>
            </a:xfrm>
            <a:prstGeom prst="rect">
              <a:avLst/>
            </a:prstGeom>
            <a:solidFill>
              <a:srgbClr val="80BD41">
                <a:alpha val="100000"/>
              </a:srgbClr>
            </a:solidFill>
          </p:spPr>
          <p:txBody>
            <a:bodyPr/>
            <a:lstStyle/>
            <a:p/>
          </p:txBody>
        </p:sp>
        <p:sp>
          <p:nvSpPr>
            <p:cNvPr id="51" name="rc51"/>
            <p:cNvSpPr/>
            <p:nvPr/>
          </p:nvSpPr>
          <p:spPr>
            <a:xfrm>
              <a:off x="4761334" y="3236806"/>
              <a:ext cx="239888" cy="12528"/>
            </a:xfrm>
            <a:prstGeom prst="rect">
              <a:avLst/>
            </a:prstGeom>
            <a:solidFill>
              <a:srgbClr val="1CABE2">
                <a:alpha val="100000"/>
              </a:srgbClr>
            </a:solidFill>
          </p:spPr>
          <p:txBody>
            <a:bodyPr/>
            <a:lstStyle/>
            <a:p/>
          </p:txBody>
        </p:sp>
        <p:sp>
          <p:nvSpPr>
            <p:cNvPr id="52" name="rc52"/>
            <p:cNvSpPr/>
            <p:nvPr/>
          </p:nvSpPr>
          <p:spPr>
            <a:xfrm>
              <a:off x="5027877" y="3249335"/>
              <a:ext cx="239888" cy="1058686"/>
            </a:xfrm>
            <a:prstGeom prst="rect">
              <a:avLst/>
            </a:prstGeom>
            <a:solidFill>
              <a:srgbClr val="80BD41">
                <a:alpha val="100000"/>
              </a:srgbClr>
            </a:solidFill>
          </p:spPr>
          <p:txBody>
            <a:bodyPr/>
            <a:lstStyle/>
            <a:p/>
          </p:txBody>
        </p:sp>
        <p:sp>
          <p:nvSpPr>
            <p:cNvPr id="53" name="rc53"/>
            <p:cNvSpPr/>
            <p:nvPr/>
          </p:nvSpPr>
          <p:spPr>
            <a:xfrm>
              <a:off x="5027877" y="3236806"/>
              <a:ext cx="239888" cy="12528"/>
            </a:xfrm>
            <a:prstGeom prst="rect">
              <a:avLst/>
            </a:prstGeom>
            <a:solidFill>
              <a:srgbClr val="1CABE2">
                <a:alpha val="100000"/>
              </a:srgbClr>
            </a:solidFill>
          </p:spPr>
          <p:txBody>
            <a:bodyPr/>
            <a:lstStyle/>
            <a:p/>
          </p:txBody>
        </p:sp>
        <p:sp>
          <p:nvSpPr>
            <p:cNvPr id="54" name="rc54"/>
            <p:cNvSpPr/>
            <p:nvPr/>
          </p:nvSpPr>
          <p:spPr>
            <a:xfrm>
              <a:off x="5294420" y="3268128"/>
              <a:ext cx="239888" cy="1039892"/>
            </a:xfrm>
            <a:prstGeom prst="rect">
              <a:avLst/>
            </a:prstGeom>
            <a:solidFill>
              <a:srgbClr val="80BD41">
                <a:alpha val="100000"/>
              </a:srgbClr>
            </a:solidFill>
          </p:spPr>
          <p:txBody>
            <a:bodyPr/>
            <a:lstStyle/>
            <a:p/>
          </p:txBody>
        </p:sp>
        <p:sp>
          <p:nvSpPr>
            <p:cNvPr id="55" name="rc55"/>
            <p:cNvSpPr/>
            <p:nvPr/>
          </p:nvSpPr>
          <p:spPr>
            <a:xfrm>
              <a:off x="5294420" y="3255600"/>
              <a:ext cx="239888" cy="12528"/>
            </a:xfrm>
            <a:prstGeom prst="rect">
              <a:avLst/>
            </a:prstGeom>
            <a:solidFill>
              <a:srgbClr val="1CABE2">
                <a:alpha val="100000"/>
              </a:srgbClr>
            </a:solidFill>
          </p:spPr>
          <p:txBody>
            <a:bodyPr/>
            <a:lstStyle/>
            <a:p/>
          </p:txBody>
        </p:sp>
        <p:sp>
          <p:nvSpPr>
            <p:cNvPr id="56" name="rc56"/>
            <p:cNvSpPr/>
            <p:nvPr/>
          </p:nvSpPr>
          <p:spPr>
            <a:xfrm>
              <a:off x="5560963" y="3324508"/>
              <a:ext cx="239888" cy="983513"/>
            </a:xfrm>
            <a:prstGeom prst="rect">
              <a:avLst/>
            </a:prstGeom>
            <a:solidFill>
              <a:srgbClr val="80BD41">
                <a:alpha val="100000"/>
              </a:srgbClr>
            </a:solidFill>
          </p:spPr>
          <p:txBody>
            <a:bodyPr/>
            <a:lstStyle/>
            <a:p/>
          </p:txBody>
        </p:sp>
        <p:sp>
          <p:nvSpPr>
            <p:cNvPr id="57" name="rc57"/>
            <p:cNvSpPr/>
            <p:nvPr/>
          </p:nvSpPr>
          <p:spPr>
            <a:xfrm>
              <a:off x="5560963" y="3311979"/>
              <a:ext cx="239888" cy="12528"/>
            </a:xfrm>
            <a:prstGeom prst="rect">
              <a:avLst/>
            </a:prstGeom>
            <a:solidFill>
              <a:srgbClr val="1CABE2">
                <a:alpha val="100000"/>
              </a:srgbClr>
            </a:solidFill>
          </p:spPr>
          <p:txBody>
            <a:bodyPr/>
            <a:lstStyle/>
            <a:p/>
          </p:txBody>
        </p:sp>
        <p:sp>
          <p:nvSpPr>
            <p:cNvPr id="58" name="rc58"/>
            <p:cNvSpPr/>
            <p:nvPr/>
          </p:nvSpPr>
          <p:spPr>
            <a:xfrm>
              <a:off x="5827506" y="3393417"/>
              <a:ext cx="239888" cy="914604"/>
            </a:xfrm>
            <a:prstGeom prst="rect">
              <a:avLst/>
            </a:prstGeom>
            <a:solidFill>
              <a:srgbClr val="80BD41">
                <a:alpha val="100000"/>
              </a:srgbClr>
            </a:solidFill>
          </p:spPr>
          <p:txBody>
            <a:bodyPr/>
            <a:lstStyle/>
            <a:p/>
          </p:txBody>
        </p:sp>
        <p:sp>
          <p:nvSpPr>
            <p:cNvPr id="59" name="rc59"/>
            <p:cNvSpPr/>
            <p:nvPr/>
          </p:nvSpPr>
          <p:spPr>
            <a:xfrm>
              <a:off x="5827506" y="3387152"/>
              <a:ext cx="239888" cy="6264"/>
            </a:xfrm>
            <a:prstGeom prst="rect">
              <a:avLst/>
            </a:prstGeom>
            <a:solidFill>
              <a:srgbClr val="1CABE2">
                <a:alpha val="100000"/>
              </a:srgbClr>
            </a:solidFill>
          </p:spPr>
          <p:txBody>
            <a:bodyPr/>
            <a:lstStyle/>
            <a:p/>
          </p:txBody>
        </p:sp>
        <p:sp>
          <p:nvSpPr>
            <p:cNvPr id="60" name="rc60"/>
            <p:cNvSpPr/>
            <p:nvPr/>
          </p:nvSpPr>
          <p:spPr>
            <a:xfrm>
              <a:off x="6094049" y="3443532"/>
              <a:ext cx="239888" cy="864489"/>
            </a:xfrm>
            <a:prstGeom prst="rect">
              <a:avLst/>
            </a:prstGeom>
            <a:solidFill>
              <a:srgbClr val="80BD41">
                <a:alpha val="100000"/>
              </a:srgbClr>
            </a:solidFill>
          </p:spPr>
          <p:txBody>
            <a:bodyPr/>
            <a:lstStyle/>
            <a:p/>
          </p:txBody>
        </p:sp>
        <p:sp>
          <p:nvSpPr>
            <p:cNvPr id="61" name="rc61"/>
            <p:cNvSpPr/>
            <p:nvPr/>
          </p:nvSpPr>
          <p:spPr>
            <a:xfrm>
              <a:off x="6094049" y="3418474"/>
              <a:ext cx="239888" cy="25057"/>
            </a:xfrm>
            <a:prstGeom prst="rect">
              <a:avLst/>
            </a:prstGeom>
            <a:solidFill>
              <a:srgbClr val="1CABE2">
                <a:alpha val="100000"/>
              </a:srgbClr>
            </a:solidFill>
          </p:spPr>
          <p:txBody>
            <a:bodyPr/>
            <a:lstStyle/>
            <a:p/>
          </p:txBody>
        </p:sp>
        <p:sp>
          <p:nvSpPr>
            <p:cNvPr id="62" name="rc62"/>
            <p:cNvSpPr/>
            <p:nvPr/>
          </p:nvSpPr>
          <p:spPr>
            <a:xfrm>
              <a:off x="6360593" y="3462325"/>
              <a:ext cx="239888" cy="845695"/>
            </a:xfrm>
            <a:prstGeom prst="rect">
              <a:avLst/>
            </a:prstGeom>
            <a:solidFill>
              <a:srgbClr val="80BD41">
                <a:alpha val="100000"/>
              </a:srgbClr>
            </a:solidFill>
          </p:spPr>
          <p:txBody>
            <a:bodyPr/>
            <a:lstStyle/>
            <a:p/>
          </p:txBody>
        </p:sp>
        <p:sp>
          <p:nvSpPr>
            <p:cNvPr id="63" name="rc63"/>
            <p:cNvSpPr/>
            <p:nvPr/>
          </p:nvSpPr>
          <p:spPr>
            <a:xfrm>
              <a:off x="6360593" y="3456061"/>
              <a:ext cx="239888" cy="6264"/>
            </a:xfrm>
            <a:prstGeom prst="rect">
              <a:avLst/>
            </a:prstGeom>
            <a:solidFill>
              <a:srgbClr val="1CABE2">
                <a:alpha val="100000"/>
              </a:srgbClr>
            </a:solidFill>
          </p:spPr>
          <p:txBody>
            <a:bodyPr/>
            <a:lstStyle/>
            <a:p/>
          </p:txBody>
        </p:sp>
        <p:sp>
          <p:nvSpPr>
            <p:cNvPr id="64" name="rc64"/>
            <p:cNvSpPr/>
            <p:nvPr/>
          </p:nvSpPr>
          <p:spPr>
            <a:xfrm>
              <a:off x="6627136" y="3493647"/>
              <a:ext cx="239888" cy="814373"/>
            </a:xfrm>
            <a:prstGeom prst="rect">
              <a:avLst/>
            </a:prstGeom>
            <a:solidFill>
              <a:srgbClr val="80BD41">
                <a:alpha val="100000"/>
              </a:srgbClr>
            </a:solidFill>
          </p:spPr>
          <p:txBody>
            <a:bodyPr/>
            <a:lstStyle/>
            <a:p/>
          </p:txBody>
        </p:sp>
        <p:sp>
          <p:nvSpPr>
            <p:cNvPr id="65" name="rc65"/>
            <p:cNvSpPr/>
            <p:nvPr/>
          </p:nvSpPr>
          <p:spPr>
            <a:xfrm>
              <a:off x="6627136" y="3487383"/>
              <a:ext cx="239888" cy="6264"/>
            </a:xfrm>
            <a:prstGeom prst="rect">
              <a:avLst/>
            </a:prstGeom>
            <a:solidFill>
              <a:srgbClr val="1CABE2">
                <a:alpha val="100000"/>
              </a:srgbClr>
            </a:solidFill>
          </p:spPr>
          <p:txBody>
            <a:bodyPr/>
            <a:lstStyle/>
            <a:p/>
          </p:txBody>
        </p:sp>
        <p:sp>
          <p:nvSpPr>
            <p:cNvPr id="66" name="rc66"/>
            <p:cNvSpPr/>
            <p:nvPr/>
          </p:nvSpPr>
          <p:spPr>
            <a:xfrm>
              <a:off x="6893679" y="3568820"/>
              <a:ext cx="239888" cy="739200"/>
            </a:xfrm>
            <a:prstGeom prst="rect">
              <a:avLst/>
            </a:prstGeom>
            <a:solidFill>
              <a:srgbClr val="80BD41">
                <a:alpha val="100000"/>
              </a:srgbClr>
            </a:solidFill>
          </p:spPr>
          <p:txBody>
            <a:bodyPr/>
            <a:lstStyle/>
            <a:p/>
          </p:txBody>
        </p:sp>
        <p:sp>
          <p:nvSpPr>
            <p:cNvPr id="67" name="rc67"/>
            <p:cNvSpPr/>
            <p:nvPr/>
          </p:nvSpPr>
          <p:spPr>
            <a:xfrm>
              <a:off x="6893679" y="3506176"/>
              <a:ext cx="239888" cy="62644"/>
            </a:xfrm>
            <a:prstGeom prst="rect">
              <a:avLst/>
            </a:prstGeom>
            <a:solidFill>
              <a:srgbClr val="1CABE2">
                <a:alpha val="100000"/>
              </a:srgbClr>
            </a:solidFill>
          </p:spPr>
          <p:txBody>
            <a:bodyPr/>
            <a:lstStyle/>
            <a:p/>
          </p:txBody>
        </p:sp>
        <p:sp>
          <p:nvSpPr>
            <p:cNvPr id="68" name="rc68"/>
            <p:cNvSpPr/>
            <p:nvPr/>
          </p:nvSpPr>
          <p:spPr>
            <a:xfrm>
              <a:off x="7160222" y="3531234"/>
              <a:ext cx="239888" cy="776787"/>
            </a:xfrm>
            <a:prstGeom prst="rect">
              <a:avLst/>
            </a:prstGeom>
            <a:solidFill>
              <a:srgbClr val="80BD41">
                <a:alpha val="100000"/>
              </a:srgbClr>
            </a:solidFill>
          </p:spPr>
          <p:txBody>
            <a:bodyPr/>
            <a:lstStyle/>
            <a:p/>
          </p:txBody>
        </p:sp>
        <p:sp>
          <p:nvSpPr>
            <p:cNvPr id="69" name="rc69"/>
            <p:cNvSpPr/>
            <p:nvPr/>
          </p:nvSpPr>
          <p:spPr>
            <a:xfrm>
              <a:off x="7160222" y="3524969"/>
              <a:ext cx="239888" cy="6264"/>
            </a:xfrm>
            <a:prstGeom prst="rect">
              <a:avLst/>
            </a:prstGeom>
            <a:solidFill>
              <a:srgbClr val="1CABE2">
                <a:alpha val="100000"/>
              </a:srgbClr>
            </a:solidFill>
          </p:spPr>
          <p:txBody>
            <a:bodyPr/>
            <a:lstStyle/>
            <a:p/>
          </p:txBody>
        </p:sp>
        <p:sp>
          <p:nvSpPr>
            <p:cNvPr id="70" name="rc70"/>
            <p:cNvSpPr/>
            <p:nvPr/>
          </p:nvSpPr>
          <p:spPr>
            <a:xfrm>
              <a:off x="7426765" y="3587613"/>
              <a:ext cx="239888" cy="720407"/>
            </a:xfrm>
            <a:prstGeom prst="rect">
              <a:avLst/>
            </a:prstGeom>
            <a:solidFill>
              <a:srgbClr val="80BD41">
                <a:alpha val="100000"/>
              </a:srgbClr>
            </a:solidFill>
          </p:spPr>
          <p:txBody>
            <a:bodyPr/>
            <a:lstStyle/>
            <a:p/>
          </p:txBody>
        </p:sp>
        <p:sp>
          <p:nvSpPr>
            <p:cNvPr id="71" name="rc71"/>
            <p:cNvSpPr/>
            <p:nvPr/>
          </p:nvSpPr>
          <p:spPr>
            <a:xfrm>
              <a:off x="7426765" y="3543763"/>
              <a:ext cx="239888" cy="43850"/>
            </a:xfrm>
            <a:prstGeom prst="rect">
              <a:avLst/>
            </a:prstGeom>
            <a:solidFill>
              <a:srgbClr val="1CABE2">
                <a:alpha val="100000"/>
              </a:srgbClr>
            </a:solidFill>
          </p:spPr>
          <p:txBody>
            <a:bodyPr/>
            <a:lstStyle/>
            <a:p/>
          </p:txBody>
        </p:sp>
        <p:sp>
          <p:nvSpPr>
            <p:cNvPr id="72" name="rc72"/>
            <p:cNvSpPr/>
            <p:nvPr/>
          </p:nvSpPr>
          <p:spPr>
            <a:xfrm>
              <a:off x="7693308" y="3568820"/>
              <a:ext cx="239888" cy="739200"/>
            </a:xfrm>
            <a:prstGeom prst="rect">
              <a:avLst/>
            </a:prstGeom>
            <a:solidFill>
              <a:srgbClr val="80BD41">
                <a:alpha val="100000"/>
              </a:srgbClr>
            </a:solidFill>
          </p:spPr>
          <p:txBody>
            <a:bodyPr/>
            <a:lstStyle/>
            <a:p/>
          </p:txBody>
        </p:sp>
        <p:sp>
          <p:nvSpPr>
            <p:cNvPr id="73" name="rc73"/>
            <p:cNvSpPr/>
            <p:nvPr/>
          </p:nvSpPr>
          <p:spPr>
            <a:xfrm>
              <a:off x="7693308" y="3562556"/>
              <a:ext cx="239888" cy="6264"/>
            </a:xfrm>
            <a:prstGeom prst="rect">
              <a:avLst/>
            </a:prstGeom>
            <a:solidFill>
              <a:srgbClr val="1CABE2">
                <a:alpha val="100000"/>
              </a:srgbClr>
            </a:solidFill>
          </p:spPr>
          <p:txBody>
            <a:bodyPr/>
            <a:lstStyle/>
            <a:p/>
          </p:txBody>
        </p:sp>
        <p:sp>
          <p:nvSpPr>
            <p:cNvPr id="74" name="rc74"/>
            <p:cNvSpPr/>
            <p:nvPr/>
          </p:nvSpPr>
          <p:spPr>
            <a:xfrm>
              <a:off x="7959851" y="3587613"/>
              <a:ext cx="239888" cy="720407"/>
            </a:xfrm>
            <a:prstGeom prst="rect">
              <a:avLst/>
            </a:prstGeom>
            <a:solidFill>
              <a:srgbClr val="80BD41">
                <a:alpha val="100000"/>
              </a:srgbClr>
            </a:solidFill>
          </p:spPr>
          <p:txBody>
            <a:bodyPr/>
            <a:lstStyle/>
            <a:p/>
          </p:txBody>
        </p:sp>
        <p:sp>
          <p:nvSpPr>
            <p:cNvPr id="75" name="rc75"/>
            <p:cNvSpPr/>
            <p:nvPr/>
          </p:nvSpPr>
          <p:spPr>
            <a:xfrm>
              <a:off x="7959851" y="3581349"/>
              <a:ext cx="239888" cy="6264"/>
            </a:xfrm>
            <a:prstGeom prst="rect">
              <a:avLst/>
            </a:prstGeom>
            <a:solidFill>
              <a:srgbClr val="1CABE2">
                <a:alpha val="100000"/>
              </a:srgbClr>
            </a:solidFill>
          </p:spPr>
          <p:txBody>
            <a:bodyPr/>
            <a:lstStyle/>
            <a:p/>
          </p:txBody>
        </p:sp>
        <p:sp>
          <p:nvSpPr>
            <p:cNvPr id="76" name="pl76"/>
            <p:cNvSpPr/>
            <p:nvPr/>
          </p:nvSpPr>
          <p:spPr>
            <a:xfrm>
              <a:off x="1416218" y="2095023"/>
              <a:ext cx="6663577" cy="156474"/>
            </a:xfrm>
            <a:custGeom>
              <a:avLst/>
              <a:pathLst>
                <a:path w="6663577" h="156474">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22353"/>
                  </a:lnTo>
                  <a:lnTo>
                    <a:pt x="3198517" y="22353"/>
                  </a:lnTo>
                  <a:lnTo>
                    <a:pt x="3465060" y="0"/>
                  </a:lnTo>
                  <a:lnTo>
                    <a:pt x="3731603" y="0"/>
                  </a:lnTo>
                  <a:lnTo>
                    <a:pt x="3998146" y="0"/>
                  </a:lnTo>
                  <a:lnTo>
                    <a:pt x="4264689" y="0"/>
                  </a:lnTo>
                  <a:lnTo>
                    <a:pt x="4531233" y="0"/>
                  </a:lnTo>
                  <a:lnTo>
                    <a:pt x="4797776" y="44707"/>
                  </a:lnTo>
                  <a:lnTo>
                    <a:pt x="5064319" y="0"/>
                  </a:lnTo>
                  <a:lnTo>
                    <a:pt x="5330862" y="0"/>
                  </a:lnTo>
                  <a:lnTo>
                    <a:pt x="5597405" y="156474"/>
                  </a:lnTo>
                  <a:lnTo>
                    <a:pt x="5863948" y="0"/>
                  </a:lnTo>
                  <a:lnTo>
                    <a:pt x="6130491" y="111767"/>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0915" y="28326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9" name="tx89"/>
            <p:cNvSpPr/>
            <p:nvPr/>
          </p:nvSpPr>
          <p:spPr>
            <a:xfrm>
              <a:off x="2683631" y="30069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0" name="tx90"/>
            <p:cNvSpPr/>
            <p:nvPr/>
          </p:nvSpPr>
          <p:spPr>
            <a:xfrm>
              <a:off x="4016347" y="30382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5349062" y="31208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2" name="tx92"/>
            <p:cNvSpPr/>
            <p:nvPr/>
          </p:nvSpPr>
          <p:spPr>
            <a:xfrm>
              <a:off x="6415235" y="33150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3" name="tx93"/>
            <p:cNvSpPr/>
            <p:nvPr/>
          </p:nvSpPr>
          <p:spPr>
            <a:xfrm>
              <a:off x="6681778" y="33514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4" name="tx94"/>
            <p:cNvSpPr/>
            <p:nvPr/>
          </p:nvSpPr>
          <p:spPr>
            <a:xfrm>
              <a:off x="6948321" y="33702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214864" y="33901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6" name="tx96"/>
            <p:cNvSpPr/>
            <p:nvPr/>
          </p:nvSpPr>
          <p:spPr>
            <a:xfrm>
              <a:off x="7481407" y="34089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7" name="tx97"/>
            <p:cNvSpPr/>
            <p:nvPr/>
          </p:nvSpPr>
          <p:spPr>
            <a:xfrm>
              <a:off x="7747950" y="34277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8" name="tx98"/>
            <p:cNvSpPr/>
            <p:nvPr/>
          </p:nvSpPr>
          <p:spPr>
            <a:xfrm>
              <a:off x="8014493" y="34403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6100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1" name="tx111"/>
            <p:cNvSpPr/>
            <p:nvPr/>
          </p:nvSpPr>
          <p:spPr>
            <a:xfrm>
              <a:off x="1362659" y="29398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83631" y="36966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2695375" y="31152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7123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4028090" y="31465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7541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7" name="tx117"/>
            <p:cNvSpPr/>
            <p:nvPr/>
          </p:nvSpPr>
          <p:spPr>
            <a:xfrm>
              <a:off x="5360806" y="32279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8512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6426979" y="34252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8657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1" name="tx121"/>
            <p:cNvSpPr/>
            <p:nvPr/>
          </p:nvSpPr>
          <p:spPr>
            <a:xfrm>
              <a:off x="6693522" y="34566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9045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3" name="tx123"/>
            <p:cNvSpPr/>
            <p:nvPr/>
          </p:nvSpPr>
          <p:spPr>
            <a:xfrm>
              <a:off x="6960065" y="35035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8857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5" name="tx125"/>
            <p:cNvSpPr/>
            <p:nvPr/>
          </p:nvSpPr>
          <p:spPr>
            <a:xfrm>
              <a:off x="7226608" y="34942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39139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7" name="tx127"/>
            <p:cNvSpPr/>
            <p:nvPr/>
          </p:nvSpPr>
          <p:spPr>
            <a:xfrm>
              <a:off x="7493151" y="35317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9045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9" name="tx129"/>
            <p:cNvSpPr/>
            <p:nvPr/>
          </p:nvSpPr>
          <p:spPr>
            <a:xfrm>
              <a:off x="7759694" y="35317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9139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1" name="tx131"/>
            <p:cNvSpPr/>
            <p:nvPr/>
          </p:nvSpPr>
          <p:spPr>
            <a:xfrm>
              <a:off x="8026237" y="35505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10775" y="363117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4" name="tx134"/>
            <p:cNvSpPr/>
            <p:nvPr/>
          </p:nvSpPr>
          <p:spPr>
            <a:xfrm>
              <a:off x="810775" y="300472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5" name="tx135"/>
            <p:cNvSpPr/>
            <p:nvPr/>
          </p:nvSpPr>
          <p:spPr>
            <a:xfrm>
              <a:off x="810775" y="237651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2000-2025</a:t>
              </a:r>
            </a:p>
          </p:txBody>
        </p:sp>
        <p:sp>
          <p:nvSpPr>
            <p:cNvPr id="162" name="pl162"/>
            <p:cNvSpPr/>
            <p:nvPr/>
          </p:nvSpPr>
          <p:spPr>
            <a:xfrm>
              <a:off x="24960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955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951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958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953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948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478748" cy="129091"/>
            </a:xfrm>
            <a:prstGeom prst="rect">
              <a:avLst/>
            </a:prstGeom>
            <a:solidFill>
              <a:srgbClr val="80BD41">
                <a:alpha val="100000"/>
              </a:srgbClr>
            </a:solidFill>
          </p:spPr>
          <p:txBody>
            <a:bodyPr/>
            <a:lstStyle/>
            <a:p/>
          </p:txBody>
        </p:sp>
        <p:sp>
          <p:nvSpPr>
            <p:cNvPr id="173" name="rc173"/>
            <p:cNvSpPr/>
            <p:nvPr/>
          </p:nvSpPr>
          <p:spPr>
            <a:xfrm>
              <a:off x="7775022" y="5954972"/>
              <a:ext cx="47990" cy="129091"/>
            </a:xfrm>
            <a:prstGeom prst="rect">
              <a:avLst/>
            </a:prstGeom>
            <a:solidFill>
              <a:srgbClr val="1CABE2">
                <a:alpha val="100000"/>
              </a:srgbClr>
            </a:solidFill>
          </p:spPr>
          <p:txBody>
            <a:bodyPr/>
            <a:lstStyle/>
            <a:p/>
          </p:txBody>
        </p:sp>
        <p:sp>
          <p:nvSpPr>
            <p:cNvPr id="174" name="rc174"/>
            <p:cNvSpPr/>
            <p:nvPr/>
          </p:nvSpPr>
          <p:spPr>
            <a:xfrm>
              <a:off x="1296273" y="5793607"/>
              <a:ext cx="5662906" cy="129091"/>
            </a:xfrm>
            <a:prstGeom prst="rect">
              <a:avLst/>
            </a:prstGeom>
            <a:solidFill>
              <a:srgbClr val="80BD41">
                <a:alpha val="100000"/>
              </a:srgbClr>
            </a:solidFill>
          </p:spPr>
          <p:txBody>
            <a:bodyPr/>
            <a:lstStyle/>
            <a:p/>
          </p:txBody>
        </p:sp>
        <p:sp>
          <p:nvSpPr>
            <p:cNvPr id="175" name="rc175"/>
            <p:cNvSpPr/>
            <p:nvPr/>
          </p:nvSpPr>
          <p:spPr>
            <a:xfrm>
              <a:off x="6959180" y="5793607"/>
              <a:ext cx="47990" cy="129091"/>
            </a:xfrm>
            <a:prstGeom prst="rect">
              <a:avLst/>
            </a:prstGeom>
            <a:solidFill>
              <a:srgbClr val="1CABE2">
                <a:alpha val="100000"/>
              </a:srgbClr>
            </a:solidFill>
          </p:spPr>
          <p:txBody>
            <a:bodyPr/>
            <a:lstStyle/>
            <a:p/>
          </p:txBody>
        </p:sp>
        <p:sp>
          <p:nvSpPr>
            <p:cNvPr id="176" name="rc176"/>
            <p:cNvSpPr/>
            <p:nvPr/>
          </p:nvSpPr>
          <p:spPr>
            <a:xfrm>
              <a:off x="1296273" y="5632243"/>
              <a:ext cx="5518934" cy="129091"/>
            </a:xfrm>
            <a:prstGeom prst="rect">
              <a:avLst/>
            </a:prstGeom>
            <a:solidFill>
              <a:srgbClr val="80BD41">
                <a:alpha val="100000"/>
              </a:srgbClr>
            </a:solidFill>
          </p:spPr>
          <p:txBody>
            <a:bodyPr/>
            <a:lstStyle/>
            <a:p/>
          </p:txBody>
        </p:sp>
        <p:sp>
          <p:nvSpPr>
            <p:cNvPr id="177" name="rc177"/>
            <p:cNvSpPr/>
            <p:nvPr/>
          </p:nvSpPr>
          <p:spPr>
            <a:xfrm>
              <a:off x="6815208" y="5632243"/>
              <a:ext cx="47990" cy="129091"/>
            </a:xfrm>
            <a:prstGeom prst="rect">
              <a:avLst/>
            </a:prstGeom>
            <a:solidFill>
              <a:srgbClr val="1CABE2">
                <a:alpha val="100000"/>
              </a:srgbClr>
            </a:solidFill>
          </p:spPr>
          <p:txBody>
            <a:bodyPr/>
            <a:lstStyle/>
            <a:p/>
          </p:txBody>
        </p:sp>
        <p:sp>
          <p:nvSpPr>
            <p:cNvPr id="178" name="tx178"/>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9" name="tx179"/>
            <p:cNvSpPr/>
            <p:nvPr/>
          </p:nvSpPr>
          <p:spPr>
            <a:xfrm>
              <a:off x="7212343"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80" name="tx180"/>
            <p:cNvSpPr/>
            <p:nvPr/>
          </p:nvSpPr>
          <p:spPr>
            <a:xfrm>
              <a:off x="7111563"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81" name="tx181"/>
            <p:cNvSpPr/>
            <p:nvPr/>
          </p:nvSpPr>
          <p:spPr>
            <a:xfrm>
              <a:off x="4460299"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2" name="tx182"/>
            <p:cNvSpPr/>
            <p:nvPr/>
          </p:nvSpPr>
          <p:spPr>
            <a:xfrm>
              <a:off x="773721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052378"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692137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3980392"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6" name="tx186"/>
            <p:cNvSpPr/>
            <p:nvPr/>
          </p:nvSpPr>
          <p:spPr>
            <a:xfrm>
              <a:off x="677740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59870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2" name="tx192"/>
            <p:cNvSpPr/>
            <p:nvPr/>
          </p:nvSpPr>
          <p:spPr>
            <a:xfrm>
              <a:off x="5998245"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3" name="tx193"/>
            <p:cNvSpPr/>
            <p:nvPr/>
          </p:nvSpPr>
          <p:spPr>
            <a:xfrm>
              <a:off x="839778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15%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65614"/>
                  </a:lnTo>
                  <a:lnTo>
                    <a:pt x="1630700" y="65614"/>
                  </a:lnTo>
                  <a:lnTo>
                    <a:pt x="1766592" y="43742"/>
                  </a:lnTo>
                  <a:lnTo>
                    <a:pt x="1902484" y="21871"/>
                  </a:lnTo>
                  <a:lnTo>
                    <a:pt x="2038375" y="0"/>
                  </a:lnTo>
                  <a:lnTo>
                    <a:pt x="2174267" y="0"/>
                  </a:lnTo>
                  <a:lnTo>
                    <a:pt x="2310159" y="0"/>
                  </a:lnTo>
                  <a:lnTo>
                    <a:pt x="2446051" y="43742"/>
                  </a:lnTo>
                  <a:lnTo>
                    <a:pt x="2581942" y="43742"/>
                  </a:lnTo>
                  <a:lnTo>
                    <a:pt x="2717834" y="43742"/>
                  </a:lnTo>
                  <a:lnTo>
                    <a:pt x="2853726" y="153099"/>
                  </a:lnTo>
                  <a:lnTo>
                    <a:pt x="2989618" y="0"/>
                  </a:lnTo>
                  <a:lnTo>
                    <a:pt x="3125509" y="109356"/>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65614"/>
                  </a:lnTo>
                  <a:lnTo>
                    <a:pt x="1630700" y="65614"/>
                  </a:lnTo>
                  <a:lnTo>
                    <a:pt x="1766592" y="43742"/>
                  </a:lnTo>
                  <a:lnTo>
                    <a:pt x="1902484" y="21871"/>
                  </a:lnTo>
                  <a:lnTo>
                    <a:pt x="2038375" y="0"/>
                  </a:lnTo>
                  <a:lnTo>
                    <a:pt x="2174267" y="0"/>
                  </a:lnTo>
                  <a:lnTo>
                    <a:pt x="2310159" y="0"/>
                  </a:lnTo>
                  <a:lnTo>
                    <a:pt x="2446051" y="43742"/>
                  </a:lnTo>
                  <a:lnTo>
                    <a:pt x="2581942" y="43742"/>
                  </a:lnTo>
                  <a:lnTo>
                    <a:pt x="2717834" y="43742"/>
                  </a:lnTo>
                  <a:lnTo>
                    <a:pt x="2853726" y="153099"/>
                  </a:lnTo>
                  <a:lnTo>
                    <a:pt x="2989618" y="0"/>
                  </a:lnTo>
                  <a:lnTo>
                    <a:pt x="3125509" y="109356"/>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65614"/>
                  </a:lnTo>
                  <a:lnTo>
                    <a:pt x="1630700" y="65614"/>
                  </a:lnTo>
                  <a:lnTo>
                    <a:pt x="1766592" y="43742"/>
                  </a:lnTo>
                  <a:lnTo>
                    <a:pt x="1902484" y="21871"/>
                  </a:lnTo>
                  <a:lnTo>
                    <a:pt x="2038375" y="0"/>
                  </a:lnTo>
                  <a:lnTo>
                    <a:pt x="2174267" y="0"/>
                  </a:lnTo>
                  <a:lnTo>
                    <a:pt x="2310159" y="0"/>
                  </a:lnTo>
                  <a:lnTo>
                    <a:pt x="2446051" y="43742"/>
                  </a:lnTo>
                  <a:lnTo>
                    <a:pt x="2581942" y="43742"/>
                  </a:lnTo>
                  <a:lnTo>
                    <a:pt x="2717834" y="43742"/>
                  </a:lnTo>
                  <a:lnTo>
                    <a:pt x="2853726" y="153099"/>
                  </a:lnTo>
                  <a:lnTo>
                    <a:pt x="2989618" y="0"/>
                  </a:lnTo>
                  <a:lnTo>
                    <a:pt x="3125509" y="109356"/>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9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9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3533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41158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172688" y="4988970"/>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60" name="tx60"/>
            <p:cNvSpPr/>
            <p:nvPr/>
          </p:nvSpPr>
          <p:spPr>
            <a:xfrm>
              <a:off x="36204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38293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701564" y="1403693"/>
              <a:ext cx="42360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Saint Vincent and the Grenadines,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92751"/>
              <a:ext cx="3397293" cy="423037"/>
            </a:xfrm>
            <a:custGeom>
              <a:avLst/>
              <a:pathLst>
                <a:path w="3397293" h="423037">
                  <a:moveTo>
                    <a:pt x="0" y="60433"/>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181301"/>
                  </a:lnTo>
                  <a:lnTo>
                    <a:pt x="1630700" y="181301"/>
                  </a:lnTo>
                  <a:lnTo>
                    <a:pt x="1766592" y="120867"/>
                  </a:lnTo>
                  <a:lnTo>
                    <a:pt x="1902484" y="60433"/>
                  </a:lnTo>
                  <a:lnTo>
                    <a:pt x="2038375" y="0"/>
                  </a:lnTo>
                  <a:lnTo>
                    <a:pt x="2174267" y="0"/>
                  </a:lnTo>
                  <a:lnTo>
                    <a:pt x="2310159" y="0"/>
                  </a:lnTo>
                  <a:lnTo>
                    <a:pt x="2446051" y="120867"/>
                  </a:lnTo>
                  <a:lnTo>
                    <a:pt x="2581942" y="120867"/>
                  </a:lnTo>
                  <a:lnTo>
                    <a:pt x="2717834" y="120867"/>
                  </a:lnTo>
                  <a:lnTo>
                    <a:pt x="2853726" y="423037"/>
                  </a:lnTo>
                  <a:lnTo>
                    <a:pt x="2989618" y="0"/>
                  </a:lnTo>
                  <a:lnTo>
                    <a:pt x="3125509" y="302169"/>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92751"/>
              <a:ext cx="3397293" cy="423037"/>
            </a:xfrm>
            <a:custGeom>
              <a:avLst/>
              <a:pathLst>
                <a:path w="3397293" h="423037">
                  <a:moveTo>
                    <a:pt x="0" y="60433"/>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181301"/>
                  </a:lnTo>
                  <a:lnTo>
                    <a:pt x="1630700" y="181301"/>
                  </a:lnTo>
                  <a:lnTo>
                    <a:pt x="1766592" y="120867"/>
                  </a:lnTo>
                  <a:lnTo>
                    <a:pt x="1902484" y="60433"/>
                  </a:lnTo>
                  <a:lnTo>
                    <a:pt x="2038375" y="0"/>
                  </a:lnTo>
                  <a:lnTo>
                    <a:pt x="2174267" y="0"/>
                  </a:lnTo>
                  <a:lnTo>
                    <a:pt x="2310159" y="0"/>
                  </a:lnTo>
                  <a:lnTo>
                    <a:pt x="2446051" y="120867"/>
                  </a:lnTo>
                  <a:lnTo>
                    <a:pt x="2581942" y="120867"/>
                  </a:lnTo>
                  <a:lnTo>
                    <a:pt x="2717834" y="120867"/>
                  </a:lnTo>
                  <a:lnTo>
                    <a:pt x="2853726" y="423037"/>
                  </a:lnTo>
                  <a:lnTo>
                    <a:pt x="2989618" y="0"/>
                  </a:lnTo>
                  <a:lnTo>
                    <a:pt x="3125509" y="302169"/>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580166"/>
            </a:xfrm>
            <a:custGeom>
              <a:avLst/>
              <a:pathLst>
                <a:path w="0" h="580166">
                  <a:moveTo>
                    <a:pt x="0" y="58016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92751"/>
              <a:ext cx="3397293" cy="423037"/>
            </a:xfrm>
            <a:custGeom>
              <a:avLst/>
              <a:pathLst>
                <a:path w="3397293" h="423037">
                  <a:moveTo>
                    <a:pt x="0" y="60433"/>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181301"/>
                  </a:lnTo>
                  <a:lnTo>
                    <a:pt x="1630700" y="181301"/>
                  </a:lnTo>
                  <a:lnTo>
                    <a:pt x="1766592" y="120867"/>
                  </a:lnTo>
                  <a:lnTo>
                    <a:pt x="1902484" y="60433"/>
                  </a:lnTo>
                  <a:lnTo>
                    <a:pt x="2038375" y="0"/>
                  </a:lnTo>
                  <a:lnTo>
                    <a:pt x="2174267" y="0"/>
                  </a:lnTo>
                  <a:lnTo>
                    <a:pt x="2310159" y="0"/>
                  </a:lnTo>
                  <a:lnTo>
                    <a:pt x="2446051" y="120867"/>
                  </a:lnTo>
                  <a:lnTo>
                    <a:pt x="2581942" y="120867"/>
                  </a:lnTo>
                  <a:lnTo>
                    <a:pt x="2717834" y="120867"/>
                  </a:lnTo>
                  <a:lnTo>
                    <a:pt x="2853726" y="423037"/>
                  </a:lnTo>
                  <a:lnTo>
                    <a:pt x="2989618" y="0"/>
                  </a:lnTo>
                  <a:lnTo>
                    <a:pt x="3125509" y="302169"/>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86977"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66436"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445895"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4812"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2222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2222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6700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4325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489387" y="4988970"/>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118" name="tx118"/>
            <p:cNvSpPr/>
            <p:nvPr/>
          </p:nvSpPr>
          <p:spPr>
            <a:xfrm>
              <a:off x="79371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69963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100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958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7815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5672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029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886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744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601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2142897" cy="114824"/>
            </a:xfrm>
            <a:prstGeom prst="rect">
              <a:avLst/>
            </a:prstGeom>
            <a:solidFill>
              <a:srgbClr val="1CABE2">
                <a:alpha val="80000"/>
              </a:srgbClr>
            </a:solidFill>
          </p:spPr>
          <p:txBody>
            <a:bodyPr/>
            <a:lstStyle/>
            <a:p/>
          </p:txBody>
        </p:sp>
        <p:sp>
          <p:nvSpPr>
            <p:cNvPr id="135" name="rc135"/>
            <p:cNvSpPr/>
            <p:nvPr/>
          </p:nvSpPr>
          <p:spPr>
            <a:xfrm>
              <a:off x="1317178" y="5600334"/>
              <a:ext cx="2142897"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94753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473328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6519032"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83047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Saint Vincent and the Grenadines (99%) was 14 percentage points higher than the global average (85%) and 16 percentage points higher than the average across all LACR countries (83%).
National DTP3 coverage was 2 percentage points higher than in 2019 (97%).
The number of un- and undervaccinated children remained approximately the same (&lt;100)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Vincent and the Grenadines DTP3 coverage was 99% - this is 2 percentage points higher than in 2019 and more than 10 percentage points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Saint Vincent and the Grenadines ranked number 29 out of 33 countries for lowest DTP3 coverage (based on tied ranks).
Saint Vincent and the Grenadines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Vincent and the Grenadines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0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8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069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048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99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79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059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47733"/>
              <a:ext cx="239888" cy="1264276"/>
            </a:xfrm>
            <a:prstGeom prst="rect">
              <a:avLst/>
            </a:prstGeom>
            <a:solidFill>
              <a:srgbClr val="80BD41">
                <a:alpha val="100000"/>
              </a:srgbClr>
            </a:solidFill>
          </p:spPr>
          <p:txBody>
            <a:bodyPr/>
            <a:lstStyle/>
            <a:p/>
          </p:txBody>
        </p:sp>
        <p:sp>
          <p:nvSpPr>
            <p:cNvPr id="25" name="rc25"/>
            <p:cNvSpPr/>
            <p:nvPr/>
          </p:nvSpPr>
          <p:spPr>
            <a:xfrm>
              <a:off x="1296273" y="2923651"/>
              <a:ext cx="239888" cy="24081"/>
            </a:xfrm>
            <a:prstGeom prst="rect">
              <a:avLst/>
            </a:prstGeom>
            <a:solidFill>
              <a:srgbClr val="1CABE2">
                <a:alpha val="100000"/>
              </a:srgbClr>
            </a:solidFill>
          </p:spPr>
          <p:txBody>
            <a:bodyPr/>
            <a:lstStyle/>
            <a:p/>
          </p:txBody>
        </p:sp>
        <p:sp>
          <p:nvSpPr>
            <p:cNvPr id="26" name="rc26"/>
            <p:cNvSpPr/>
            <p:nvPr/>
          </p:nvSpPr>
          <p:spPr>
            <a:xfrm>
              <a:off x="1562816" y="2953753"/>
              <a:ext cx="239888" cy="1258255"/>
            </a:xfrm>
            <a:prstGeom prst="rect">
              <a:avLst/>
            </a:prstGeom>
            <a:solidFill>
              <a:srgbClr val="80BD41">
                <a:alpha val="100000"/>
              </a:srgbClr>
            </a:solidFill>
          </p:spPr>
          <p:txBody>
            <a:bodyPr/>
            <a:lstStyle/>
            <a:p/>
          </p:txBody>
        </p:sp>
        <p:sp>
          <p:nvSpPr>
            <p:cNvPr id="27" name="rc27"/>
            <p:cNvSpPr/>
            <p:nvPr/>
          </p:nvSpPr>
          <p:spPr>
            <a:xfrm>
              <a:off x="1562816" y="2941713"/>
              <a:ext cx="239888" cy="12040"/>
            </a:xfrm>
            <a:prstGeom prst="rect">
              <a:avLst/>
            </a:prstGeom>
            <a:solidFill>
              <a:srgbClr val="1CABE2">
                <a:alpha val="100000"/>
              </a:srgbClr>
            </a:solidFill>
          </p:spPr>
          <p:txBody>
            <a:bodyPr/>
            <a:lstStyle/>
            <a:p/>
          </p:txBody>
        </p:sp>
        <p:sp>
          <p:nvSpPr>
            <p:cNvPr id="28" name="rc28"/>
            <p:cNvSpPr/>
            <p:nvPr/>
          </p:nvSpPr>
          <p:spPr>
            <a:xfrm>
              <a:off x="1829360" y="2995896"/>
              <a:ext cx="239888" cy="1216113"/>
            </a:xfrm>
            <a:prstGeom prst="rect">
              <a:avLst/>
            </a:prstGeom>
            <a:solidFill>
              <a:srgbClr val="80BD41">
                <a:alpha val="100000"/>
              </a:srgbClr>
            </a:solidFill>
          </p:spPr>
          <p:txBody>
            <a:bodyPr/>
            <a:lstStyle/>
            <a:p/>
          </p:txBody>
        </p:sp>
        <p:sp>
          <p:nvSpPr>
            <p:cNvPr id="29" name="rc29"/>
            <p:cNvSpPr/>
            <p:nvPr/>
          </p:nvSpPr>
          <p:spPr>
            <a:xfrm>
              <a:off x="1829360" y="2983855"/>
              <a:ext cx="239888" cy="12040"/>
            </a:xfrm>
            <a:prstGeom prst="rect">
              <a:avLst/>
            </a:prstGeom>
            <a:solidFill>
              <a:srgbClr val="1CABE2">
                <a:alpha val="100000"/>
              </a:srgbClr>
            </a:solidFill>
          </p:spPr>
          <p:txBody>
            <a:bodyPr/>
            <a:lstStyle/>
            <a:p/>
          </p:txBody>
        </p:sp>
        <p:sp>
          <p:nvSpPr>
            <p:cNvPr id="30" name="rc30"/>
            <p:cNvSpPr/>
            <p:nvPr/>
          </p:nvSpPr>
          <p:spPr>
            <a:xfrm>
              <a:off x="2095903" y="3044059"/>
              <a:ext cx="239888" cy="1167950"/>
            </a:xfrm>
            <a:prstGeom prst="rect">
              <a:avLst/>
            </a:prstGeom>
            <a:solidFill>
              <a:srgbClr val="80BD41">
                <a:alpha val="100000"/>
              </a:srgbClr>
            </a:solidFill>
          </p:spPr>
          <p:txBody>
            <a:bodyPr/>
            <a:lstStyle/>
            <a:p/>
          </p:txBody>
        </p:sp>
        <p:sp>
          <p:nvSpPr>
            <p:cNvPr id="31" name="rc31"/>
            <p:cNvSpPr/>
            <p:nvPr/>
          </p:nvSpPr>
          <p:spPr>
            <a:xfrm>
              <a:off x="2095903" y="3032018"/>
              <a:ext cx="239888" cy="12040"/>
            </a:xfrm>
            <a:prstGeom prst="rect">
              <a:avLst/>
            </a:prstGeom>
            <a:solidFill>
              <a:srgbClr val="1CABE2">
                <a:alpha val="100000"/>
              </a:srgbClr>
            </a:solidFill>
          </p:spPr>
          <p:txBody>
            <a:bodyPr/>
            <a:lstStyle/>
            <a:p/>
          </p:txBody>
        </p:sp>
        <p:sp>
          <p:nvSpPr>
            <p:cNvPr id="32" name="rc32"/>
            <p:cNvSpPr/>
            <p:nvPr/>
          </p:nvSpPr>
          <p:spPr>
            <a:xfrm>
              <a:off x="2362446" y="3080181"/>
              <a:ext cx="239888" cy="1131828"/>
            </a:xfrm>
            <a:prstGeom prst="rect">
              <a:avLst/>
            </a:prstGeom>
            <a:solidFill>
              <a:srgbClr val="80BD41">
                <a:alpha val="100000"/>
              </a:srgbClr>
            </a:solidFill>
          </p:spPr>
          <p:txBody>
            <a:bodyPr/>
            <a:lstStyle/>
            <a:p/>
          </p:txBody>
        </p:sp>
        <p:sp>
          <p:nvSpPr>
            <p:cNvPr id="33" name="rc33"/>
            <p:cNvSpPr/>
            <p:nvPr/>
          </p:nvSpPr>
          <p:spPr>
            <a:xfrm>
              <a:off x="2362446" y="3068140"/>
              <a:ext cx="239888" cy="12040"/>
            </a:xfrm>
            <a:prstGeom prst="rect">
              <a:avLst/>
            </a:prstGeom>
            <a:solidFill>
              <a:srgbClr val="1CABE2">
                <a:alpha val="100000"/>
              </a:srgbClr>
            </a:solidFill>
          </p:spPr>
          <p:txBody>
            <a:bodyPr/>
            <a:lstStyle/>
            <a:p/>
          </p:txBody>
        </p:sp>
        <p:sp>
          <p:nvSpPr>
            <p:cNvPr id="34" name="rc34"/>
            <p:cNvSpPr/>
            <p:nvPr/>
          </p:nvSpPr>
          <p:spPr>
            <a:xfrm>
              <a:off x="2628989" y="3104262"/>
              <a:ext cx="239888" cy="1107746"/>
            </a:xfrm>
            <a:prstGeom prst="rect">
              <a:avLst/>
            </a:prstGeom>
            <a:solidFill>
              <a:srgbClr val="80BD41">
                <a:alpha val="100000"/>
              </a:srgbClr>
            </a:solidFill>
          </p:spPr>
          <p:txBody>
            <a:bodyPr/>
            <a:lstStyle/>
            <a:p/>
          </p:txBody>
        </p:sp>
        <p:sp>
          <p:nvSpPr>
            <p:cNvPr id="35" name="rc35"/>
            <p:cNvSpPr/>
            <p:nvPr/>
          </p:nvSpPr>
          <p:spPr>
            <a:xfrm>
              <a:off x="2628989" y="3092222"/>
              <a:ext cx="239888" cy="12040"/>
            </a:xfrm>
            <a:prstGeom prst="rect">
              <a:avLst/>
            </a:prstGeom>
            <a:solidFill>
              <a:srgbClr val="1CABE2">
                <a:alpha val="100000"/>
              </a:srgbClr>
            </a:solidFill>
          </p:spPr>
          <p:txBody>
            <a:bodyPr/>
            <a:lstStyle/>
            <a:p/>
          </p:txBody>
        </p:sp>
        <p:sp>
          <p:nvSpPr>
            <p:cNvPr id="36" name="rc36"/>
            <p:cNvSpPr/>
            <p:nvPr/>
          </p:nvSpPr>
          <p:spPr>
            <a:xfrm>
              <a:off x="2895532" y="3134364"/>
              <a:ext cx="239888" cy="1077644"/>
            </a:xfrm>
            <a:prstGeom prst="rect">
              <a:avLst/>
            </a:prstGeom>
            <a:solidFill>
              <a:srgbClr val="80BD41">
                <a:alpha val="100000"/>
              </a:srgbClr>
            </a:solidFill>
          </p:spPr>
          <p:txBody>
            <a:bodyPr/>
            <a:lstStyle/>
            <a:p/>
          </p:txBody>
        </p:sp>
        <p:sp>
          <p:nvSpPr>
            <p:cNvPr id="37" name="rc37"/>
            <p:cNvSpPr/>
            <p:nvPr/>
          </p:nvSpPr>
          <p:spPr>
            <a:xfrm>
              <a:off x="2895532" y="3122323"/>
              <a:ext cx="239888" cy="12040"/>
            </a:xfrm>
            <a:prstGeom prst="rect">
              <a:avLst/>
            </a:prstGeom>
            <a:solidFill>
              <a:srgbClr val="1CABE2">
                <a:alpha val="100000"/>
              </a:srgbClr>
            </a:solidFill>
          </p:spPr>
          <p:txBody>
            <a:bodyPr/>
            <a:lstStyle/>
            <a:p/>
          </p:txBody>
        </p:sp>
        <p:sp>
          <p:nvSpPr>
            <p:cNvPr id="38" name="rc38"/>
            <p:cNvSpPr/>
            <p:nvPr/>
          </p:nvSpPr>
          <p:spPr>
            <a:xfrm>
              <a:off x="3162075" y="3134364"/>
              <a:ext cx="239888" cy="1077644"/>
            </a:xfrm>
            <a:prstGeom prst="rect">
              <a:avLst/>
            </a:prstGeom>
            <a:solidFill>
              <a:srgbClr val="80BD41">
                <a:alpha val="100000"/>
              </a:srgbClr>
            </a:solidFill>
          </p:spPr>
          <p:txBody>
            <a:bodyPr/>
            <a:lstStyle/>
            <a:p/>
          </p:txBody>
        </p:sp>
        <p:sp>
          <p:nvSpPr>
            <p:cNvPr id="39" name="rc39"/>
            <p:cNvSpPr/>
            <p:nvPr/>
          </p:nvSpPr>
          <p:spPr>
            <a:xfrm>
              <a:off x="3162075" y="3122323"/>
              <a:ext cx="239888" cy="12040"/>
            </a:xfrm>
            <a:prstGeom prst="rect">
              <a:avLst/>
            </a:prstGeom>
            <a:solidFill>
              <a:srgbClr val="1CABE2">
                <a:alpha val="100000"/>
              </a:srgbClr>
            </a:solidFill>
          </p:spPr>
          <p:txBody>
            <a:bodyPr/>
            <a:lstStyle/>
            <a:p/>
          </p:txBody>
        </p:sp>
        <p:sp>
          <p:nvSpPr>
            <p:cNvPr id="40" name="rc40"/>
            <p:cNvSpPr/>
            <p:nvPr/>
          </p:nvSpPr>
          <p:spPr>
            <a:xfrm>
              <a:off x="3428618" y="3104262"/>
              <a:ext cx="239888" cy="1107746"/>
            </a:xfrm>
            <a:prstGeom prst="rect">
              <a:avLst/>
            </a:prstGeom>
            <a:solidFill>
              <a:srgbClr val="80BD41">
                <a:alpha val="100000"/>
              </a:srgbClr>
            </a:solidFill>
          </p:spPr>
          <p:txBody>
            <a:bodyPr/>
            <a:lstStyle/>
            <a:p/>
          </p:txBody>
        </p:sp>
        <p:sp>
          <p:nvSpPr>
            <p:cNvPr id="41" name="rc41"/>
            <p:cNvSpPr/>
            <p:nvPr/>
          </p:nvSpPr>
          <p:spPr>
            <a:xfrm>
              <a:off x="3428618" y="3092222"/>
              <a:ext cx="239888" cy="12040"/>
            </a:xfrm>
            <a:prstGeom prst="rect">
              <a:avLst/>
            </a:prstGeom>
            <a:solidFill>
              <a:srgbClr val="1CABE2">
                <a:alpha val="100000"/>
              </a:srgbClr>
            </a:solidFill>
          </p:spPr>
          <p:txBody>
            <a:bodyPr/>
            <a:lstStyle/>
            <a:p/>
          </p:txBody>
        </p:sp>
        <p:sp>
          <p:nvSpPr>
            <p:cNvPr id="42" name="rc42"/>
            <p:cNvSpPr/>
            <p:nvPr/>
          </p:nvSpPr>
          <p:spPr>
            <a:xfrm>
              <a:off x="3695161" y="3104262"/>
              <a:ext cx="239888" cy="1107746"/>
            </a:xfrm>
            <a:prstGeom prst="rect">
              <a:avLst/>
            </a:prstGeom>
            <a:solidFill>
              <a:srgbClr val="80BD41">
                <a:alpha val="100000"/>
              </a:srgbClr>
            </a:solidFill>
          </p:spPr>
          <p:txBody>
            <a:bodyPr/>
            <a:lstStyle/>
            <a:p/>
          </p:txBody>
        </p:sp>
        <p:sp>
          <p:nvSpPr>
            <p:cNvPr id="43" name="rc43"/>
            <p:cNvSpPr/>
            <p:nvPr/>
          </p:nvSpPr>
          <p:spPr>
            <a:xfrm>
              <a:off x="3695161" y="3092222"/>
              <a:ext cx="239888" cy="12040"/>
            </a:xfrm>
            <a:prstGeom prst="rect">
              <a:avLst/>
            </a:prstGeom>
            <a:solidFill>
              <a:srgbClr val="1CABE2">
                <a:alpha val="100000"/>
              </a:srgbClr>
            </a:solidFill>
          </p:spPr>
          <p:txBody>
            <a:bodyPr/>
            <a:lstStyle/>
            <a:p/>
          </p:txBody>
        </p:sp>
        <p:sp>
          <p:nvSpPr>
            <p:cNvPr id="44" name="rc44"/>
            <p:cNvSpPr/>
            <p:nvPr/>
          </p:nvSpPr>
          <p:spPr>
            <a:xfrm>
              <a:off x="3961705" y="3134364"/>
              <a:ext cx="239888" cy="1077644"/>
            </a:xfrm>
            <a:prstGeom prst="rect">
              <a:avLst/>
            </a:prstGeom>
            <a:solidFill>
              <a:srgbClr val="80BD41">
                <a:alpha val="100000"/>
              </a:srgbClr>
            </a:solidFill>
          </p:spPr>
          <p:txBody>
            <a:bodyPr/>
            <a:lstStyle/>
            <a:p/>
          </p:txBody>
        </p:sp>
        <p:sp>
          <p:nvSpPr>
            <p:cNvPr id="45" name="rc45"/>
            <p:cNvSpPr/>
            <p:nvPr/>
          </p:nvSpPr>
          <p:spPr>
            <a:xfrm>
              <a:off x="3961705" y="3122323"/>
              <a:ext cx="239888" cy="12040"/>
            </a:xfrm>
            <a:prstGeom prst="rect">
              <a:avLst/>
            </a:prstGeom>
            <a:solidFill>
              <a:srgbClr val="1CABE2">
                <a:alpha val="100000"/>
              </a:srgbClr>
            </a:solidFill>
          </p:spPr>
          <p:txBody>
            <a:bodyPr/>
            <a:lstStyle/>
            <a:p/>
          </p:txBody>
        </p:sp>
        <p:sp>
          <p:nvSpPr>
            <p:cNvPr id="46" name="rc46"/>
            <p:cNvSpPr/>
            <p:nvPr/>
          </p:nvSpPr>
          <p:spPr>
            <a:xfrm>
              <a:off x="4228248" y="3212629"/>
              <a:ext cx="239888" cy="999380"/>
            </a:xfrm>
            <a:prstGeom prst="rect">
              <a:avLst/>
            </a:prstGeom>
            <a:solidFill>
              <a:srgbClr val="80BD41">
                <a:alpha val="100000"/>
              </a:srgbClr>
            </a:solidFill>
          </p:spPr>
          <p:txBody>
            <a:bodyPr/>
            <a:lstStyle/>
            <a:p/>
          </p:txBody>
        </p:sp>
        <p:sp>
          <p:nvSpPr>
            <p:cNvPr id="47" name="rc47"/>
            <p:cNvSpPr/>
            <p:nvPr/>
          </p:nvSpPr>
          <p:spPr>
            <a:xfrm>
              <a:off x="4228248" y="3170486"/>
              <a:ext cx="239888" cy="42142"/>
            </a:xfrm>
            <a:prstGeom prst="rect">
              <a:avLst/>
            </a:prstGeom>
            <a:solidFill>
              <a:srgbClr val="1CABE2">
                <a:alpha val="100000"/>
              </a:srgbClr>
            </a:solidFill>
          </p:spPr>
          <p:txBody>
            <a:bodyPr/>
            <a:lstStyle/>
            <a:p/>
          </p:txBody>
        </p:sp>
        <p:sp>
          <p:nvSpPr>
            <p:cNvPr id="48" name="rc48"/>
            <p:cNvSpPr/>
            <p:nvPr/>
          </p:nvSpPr>
          <p:spPr>
            <a:xfrm>
              <a:off x="4494791" y="3212629"/>
              <a:ext cx="239888" cy="999380"/>
            </a:xfrm>
            <a:prstGeom prst="rect">
              <a:avLst/>
            </a:prstGeom>
            <a:solidFill>
              <a:srgbClr val="80BD41">
                <a:alpha val="100000"/>
              </a:srgbClr>
            </a:solidFill>
          </p:spPr>
          <p:txBody>
            <a:bodyPr/>
            <a:lstStyle/>
            <a:p/>
          </p:txBody>
        </p:sp>
        <p:sp>
          <p:nvSpPr>
            <p:cNvPr id="49" name="rc49"/>
            <p:cNvSpPr/>
            <p:nvPr/>
          </p:nvSpPr>
          <p:spPr>
            <a:xfrm>
              <a:off x="4494791" y="3170486"/>
              <a:ext cx="239888" cy="42142"/>
            </a:xfrm>
            <a:prstGeom prst="rect">
              <a:avLst/>
            </a:prstGeom>
            <a:solidFill>
              <a:srgbClr val="1CABE2">
                <a:alpha val="100000"/>
              </a:srgbClr>
            </a:solidFill>
          </p:spPr>
          <p:txBody>
            <a:bodyPr/>
            <a:lstStyle/>
            <a:p/>
          </p:txBody>
        </p:sp>
        <p:sp>
          <p:nvSpPr>
            <p:cNvPr id="50" name="rc50"/>
            <p:cNvSpPr/>
            <p:nvPr/>
          </p:nvSpPr>
          <p:spPr>
            <a:xfrm>
              <a:off x="4761334" y="3218649"/>
              <a:ext cx="239888" cy="993359"/>
            </a:xfrm>
            <a:prstGeom prst="rect">
              <a:avLst/>
            </a:prstGeom>
            <a:solidFill>
              <a:srgbClr val="80BD41">
                <a:alpha val="100000"/>
              </a:srgbClr>
            </a:solidFill>
          </p:spPr>
          <p:txBody>
            <a:bodyPr/>
            <a:lstStyle/>
            <a:p/>
          </p:txBody>
        </p:sp>
        <p:sp>
          <p:nvSpPr>
            <p:cNvPr id="51" name="rc51"/>
            <p:cNvSpPr/>
            <p:nvPr/>
          </p:nvSpPr>
          <p:spPr>
            <a:xfrm>
              <a:off x="4761334" y="3188547"/>
              <a:ext cx="239888" cy="30101"/>
            </a:xfrm>
            <a:prstGeom prst="rect">
              <a:avLst/>
            </a:prstGeom>
            <a:solidFill>
              <a:srgbClr val="1CABE2">
                <a:alpha val="100000"/>
              </a:srgbClr>
            </a:solidFill>
          </p:spPr>
          <p:txBody>
            <a:bodyPr/>
            <a:lstStyle/>
            <a:p/>
          </p:txBody>
        </p:sp>
        <p:sp>
          <p:nvSpPr>
            <p:cNvPr id="52" name="rc52"/>
            <p:cNvSpPr/>
            <p:nvPr/>
          </p:nvSpPr>
          <p:spPr>
            <a:xfrm>
              <a:off x="5027877" y="3206609"/>
              <a:ext cx="239888" cy="1005400"/>
            </a:xfrm>
            <a:prstGeom prst="rect">
              <a:avLst/>
            </a:prstGeom>
            <a:solidFill>
              <a:srgbClr val="80BD41">
                <a:alpha val="100000"/>
              </a:srgbClr>
            </a:solidFill>
          </p:spPr>
          <p:txBody>
            <a:bodyPr/>
            <a:lstStyle/>
            <a:p/>
          </p:txBody>
        </p:sp>
        <p:sp>
          <p:nvSpPr>
            <p:cNvPr id="53" name="rc53"/>
            <p:cNvSpPr/>
            <p:nvPr/>
          </p:nvSpPr>
          <p:spPr>
            <a:xfrm>
              <a:off x="5027877" y="3188547"/>
              <a:ext cx="239888" cy="18061"/>
            </a:xfrm>
            <a:prstGeom prst="rect">
              <a:avLst/>
            </a:prstGeom>
            <a:solidFill>
              <a:srgbClr val="1CABE2">
                <a:alpha val="100000"/>
              </a:srgbClr>
            </a:solidFill>
          </p:spPr>
          <p:txBody>
            <a:bodyPr/>
            <a:lstStyle/>
            <a:p/>
          </p:txBody>
        </p:sp>
        <p:sp>
          <p:nvSpPr>
            <p:cNvPr id="54" name="rc54"/>
            <p:cNvSpPr/>
            <p:nvPr/>
          </p:nvSpPr>
          <p:spPr>
            <a:xfrm>
              <a:off x="5294420" y="3212629"/>
              <a:ext cx="239888" cy="999380"/>
            </a:xfrm>
            <a:prstGeom prst="rect">
              <a:avLst/>
            </a:prstGeom>
            <a:solidFill>
              <a:srgbClr val="80BD41">
                <a:alpha val="100000"/>
              </a:srgbClr>
            </a:solidFill>
          </p:spPr>
          <p:txBody>
            <a:bodyPr/>
            <a:lstStyle/>
            <a:p/>
          </p:txBody>
        </p:sp>
        <p:sp>
          <p:nvSpPr>
            <p:cNvPr id="55" name="rc55"/>
            <p:cNvSpPr/>
            <p:nvPr/>
          </p:nvSpPr>
          <p:spPr>
            <a:xfrm>
              <a:off x="5294420" y="3200588"/>
              <a:ext cx="239888" cy="12040"/>
            </a:xfrm>
            <a:prstGeom prst="rect">
              <a:avLst/>
            </a:prstGeom>
            <a:solidFill>
              <a:srgbClr val="1CABE2">
                <a:alpha val="100000"/>
              </a:srgbClr>
            </a:solidFill>
          </p:spPr>
          <p:txBody>
            <a:bodyPr/>
            <a:lstStyle/>
            <a:p/>
          </p:txBody>
        </p:sp>
        <p:sp>
          <p:nvSpPr>
            <p:cNvPr id="56" name="rc56"/>
            <p:cNvSpPr/>
            <p:nvPr/>
          </p:nvSpPr>
          <p:spPr>
            <a:xfrm>
              <a:off x="5560963" y="3266812"/>
              <a:ext cx="239888" cy="945197"/>
            </a:xfrm>
            <a:prstGeom prst="rect">
              <a:avLst/>
            </a:prstGeom>
            <a:solidFill>
              <a:srgbClr val="80BD41">
                <a:alpha val="100000"/>
              </a:srgbClr>
            </a:solidFill>
          </p:spPr>
          <p:txBody>
            <a:bodyPr/>
            <a:lstStyle/>
            <a:p/>
          </p:txBody>
        </p:sp>
        <p:sp>
          <p:nvSpPr>
            <p:cNvPr id="57" name="rc57"/>
            <p:cNvSpPr/>
            <p:nvPr/>
          </p:nvSpPr>
          <p:spPr>
            <a:xfrm>
              <a:off x="5560963" y="3254771"/>
              <a:ext cx="239888" cy="12040"/>
            </a:xfrm>
            <a:prstGeom prst="rect">
              <a:avLst/>
            </a:prstGeom>
            <a:solidFill>
              <a:srgbClr val="1CABE2">
                <a:alpha val="100000"/>
              </a:srgbClr>
            </a:solidFill>
          </p:spPr>
          <p:txBody>
            <a:bodyPr/>
            <a:lstStyle/>
            <a:p/>
          </p:txBody>
        </p:sp>
        <p:sp>
          <p:nvSpPr>
            <p:cNvPr id="58" name="rc58"/>
            <p:cNvSpPr/>
            <p:nvPr/>
          </p:nvSpPr>
          <p:spPr>
            <a:xfrm>
              <a:off x="5827506" y="3333036"/>
              <a:ext cx="239888" cy="878973"/>
            </a:xfrm>
            <a:prstGeom prst="rect">
              <a:avLst/>
            </a:prstGeom>
            <a:solidFill>
              <a:srgbClr val="80BD41">
                <a:alpha val="100000"/>
              </a:srgbClr>
            </a:solidFill>
          </p:spPr>
          <p:txBody>
            <a:bodyPr/>
            <a:lstStyle/>
            <a:p/>
          </p:txBody>
        </p:sp>
        <p:sp>
          <p:nvSpPr>
            <p:cNvPr id="59" name="rc59"/>
            <p:cNvSpPr/>
            <p:nvPr/>
          </p:nvSpPr>
          <p:spPr>
            <a:xfrm>
              <a:off x="5827506" y="3327016"/>
              <a:ext cx="239888" cy="6020"/>
            </a:xfrm>
            <a:prstGeom prst="rect">
              <a:avLst/>
            </a:prstGeom>
            <a:solidFill>
              <a:srgbClr val="1CABE2">
                <a:alpha val="100000"/>
              </a:srgbClr>
            </a:solidFill>
          </p:spPr>
          <p:txBody>
            <a:bodyPr/>
            <a:lstStyle/>
            <a:p/>
          </p:txBody>
        </p:sp>
        <p:sp>
          <p:nvSpPr>
            <p:cNvPr id="60" name="rc60"/>
            <p:cNvSpPr/>
            <p:nvPr/>
          </p:nvSpPr>
          <p:spPr>
            <a:xfrm>
              <a:off x="6094049" y="3381199"/>
              <a:ext cx="239888" cy="830810"/>
            </a:xfrm>
            <a:prstGeom prst="rect">
              <a:avLst/>
            </a:prstGeom>
            <a:solidFill>
              <a:srgbClr val="80BD41">
                <a:alpha val="100000"/>
              </a:srgbClr>
            </a:solidFill>
          </p:spPr>
          <p:txBody>
            <a:bodyPr/>
            <a:lstStyle/>
            <a:p/>
          </p:txBody>
        </p:sp>
        <p:sp>
          <p:nvSpPr>
            <p:cNvPr id="61" name="rc61"/>
            <p:cNvSpPr/>
            <p:nvPr/>
          </p:nvSpPr>
          <p:spPr>
            <a:xfrm>
              <a:off x="6094049" y="3357118"/>
              <a:ext cx="239888" cy="24081"/>
            </a:xfrm>
            <a:prstGeom prst="rect">
              <a:avLst/>
            </a:prstGeom>
            <a:solidFill>
              <a:srgbClr val="1CABE2">
                <a:alpha val="100000"/>
              </a:srgbClr>
            </a:solidFill>
          </p:spPr>
          <p:txBody>
            <a:bodyPr/>
            <a:lstStyle/>
            <a:p/>
          </p:txBody>
        </p:sp>
        <p:sp>
          <p:nvSpPr>
            <p:cNvPr id="62" name="rc62"/>
            <p:cNvSpPr/>
            <p:nvPr/>
          </p:nvSpPr>
          <p:spPr>
            <a:xfrm>
              <a:off x="6360593" y="3417321"/>
              <a:ext cx="239888" cy="794687"/>
            </a:xfrm>
            <a:prstGeom prst="rect">
              <a:avLst/>
            </a:prstGeom>
            <a:solidFill>
              <a:srgbClr val="80BD41">
                <a:alpha val="100000"/>
              </a:srgbClr>
            </a:solidFill>
          </p:spPr>
          <p:txBody>
            <a:bodyPr/>
            <a:lstStyle/>
            <a:p/>
          </p:txBody>
        </p:sp>
        <p:sp>
          <p:nvSpPr>
            <p:cNvPr id="63" name="rc63"/>
            <p:cNvSpPr/>
            <p:nvPr/>
          </p:nvSpPr>
          <p:spPr>
            <a:xfrm>
              <a:off x="6360593" y="3393240"/>
              <a:ext cx="239888" cy="24081"/>
            </a:xfrm>
            <a:prstGeom prst="rect">
              <a:avLst/>
            </a:prstGeom>
            <a:solidFill>
              <a:srgbClr val="1CABE2">
                <a:alpha val="100000"/>
              </a:srgbClr>
            </a:solidFill>
          </p:spPr>
          <p:txBody>
            <a:bodyPr/>
            <a:lstStyle/>
            <a:p/>
          </p:txBody>
        </p:sp>
        <p:sp>
          <p:nvSpPr>
            <p:cNvPr id="64" name="rc64"/>
            <p:cNvSpPr/>
            <p:nvPr/>
          </p:nvSpPr>
          <p:spPr>
            <a:xfrm>
              <a:off x="6627136" y="3447423"/>
              <a:ext cx="239888" cy="764586"/>
            </a:xfrm>
            <a:prstGeom prst="rect">
              <a:avLst/>
            </a:prstGeom>
            <a:solidFill>
              <a:srgbClr val="80BD41">
                <a:alpha val="100000"/>
              </a:srgbClr>
            </a:solidFill>
          </p:spPr>
          <p:txBody>
            <a:bodyPr/>
            <a:lstStyle/>
            <a:p/>
          </p:txBody>
        </p:sp>
        <p:sp>
          <p:nvSpPr>
            <p:cNvPr id="65" name="rc65"/>
            <p:cNvSpPr/>
            <p:nvPr/>
          </p:nvSpPr>
          <p:spPr>
            <a:xfrm>
              <a:off x="6627136" y="3423342"/>
              <a:ext cx="239888" cy="24081"/>
            </a:xfrm>
            <a:prstGeom prst="rect">
              <a:avLst/>
            </a:prstGeom>
            <a:solidFill>
              <a:srgbClr val="1CABE2">
                <a:alpha val="100000"/>
              </a:srgbClr>
            </a:solidFill>
          </p:spPr>
          <p:txBody>
            <a:bodyPr/>
            <a:lstStyle/>
            <a:p/>
          </p:txBody>
        </p:sp>
        <p:sp>
          <p:nvSpPr>
            <p:cNvPr id="66" name="rc66"/>
            <p:cNvSpPr/>
            <p:nvPr/>
          </p:nvSpPr>
          <p:spPr>
            <a:xfrm>
              <a:off x="6893679" y="3501606"/>
              <a:ext cx="239888" cy="710402"/>
            </a:xfrm>
            <a:prstGeom prst="rect">
              <a:avLst/>
            </a:prstGeom>
            <a:solidFill>
              <a:srgbClr val="80BD41">
                <a:alpha val="100000"/>
              </a:srgbClr>
            </a:solidFill>
          </p:spPr>
          <p:txBody>
            <a:bodyPr/>
            <a:lstStyle/>
            <a:p/>
          </p:txBody>
        </p:sp>
        <p:sp>
          <p:nvSpPr>
            <p:cNvPr id="67" name="rc67"/>
            <p:cNvSpPr/>
            <p:nvPr/>
          </p:nvSpPr>
          <p:spPr>
            <a:xfrm>
              <a:off x="6893679" y="3441403"/>
              <a:ext cx="239888" cy="60203"/>
            </a:xfrm>
            <a:prstGeom prst="rect">
              <a:avLst/>
            </a:prstGeom>
            <a:solidFill>
              <a:srgbClr val="1CABE2">
                <a:alpha val="100000"/>
              </a:srgbClr>
            </a:solidFill>
          </p:spPr>
          <p:txBody>
            <a:bodyPr/>
            <a:lstStyle/>
            <a:p/>
          </p:txBody>
        </p:sp>
        <p:sp>
          <p:nvSpPr>
            <p:cNvPr id="68" name="rc68"/>
            <p:cNvSpPr/>
            <p:nvPr/>
          </p:nvSpPr>
          <p:spPr>
            <a:xfrm>
              <a:off x="7160222" y="3465484"/>
              <a:ext cx="239888" cy="746525"/>
            </a:xfrm>
            <a:prstGeom prst="rect">
              <a:avLst/>
            </a:prstGeom>
            <a:solidFill>
              <a:srgbClr val="80BD41">
                <a:alpha val="100000"/>
              </a:srgbClr>
            </a:solidFill>
          </p:spPr>
          <p:txBody>
            <a:bodyPr/>
            <a:lstStyle/>
            <a:p/>
          </p:txBody>
        </p:sp>
        <p:sp>
          <p:nvSpPr>
            <p:cNvPr id="69" name="rc69"/>
            <p:cNvSpPr/>
            <p:nvPr/>
          </p:nvSpPr>
          <p:spPr>
            <a:xfrm>
              <a:off x="7160222" y="3459464"/>
              <a:ext cx="239888" cy="6020"/>
            </a:xfrm>
            <a:prstGeom prst="rect">
              <a:avLst/>
            </a:prstGeom>
            <a:solidFill>
              <a:srgbClr val="1CABE2">
                <a:alpha val="100000"/>
              </a:srgbClr>
            </a:solidFill>
          </p:spPr>
          <p:txBody>
            <a:bodyPr/>
            <a:lstStyle/>
            <a:p/>
          </p:txBody>
        </p:sp>
        <p:sp>
          <p:nvSpPr>
            <p:cNvPr id="70" name="rc70"/>
            <p:cNvSpPr/>
            <p:nvPr/>
          </p:nvSpPr>
          <p:spPr>
            <a:xfrm>
              <a:off x="7426765" y="3519667"/>
              <a:ext cx="239888" cy="692341"/>
            </a:xfrm>
            <a:prstGeom prst="rect">
              <a:avLst/>
            </a:prstGeom>
            <a:solidFill>
              <a:srgbClr val="80BD41">
                <a:alpha val="100000"/>
              </a:srgbClr>
            </a:solidFill>
          </p:spPr>
          <p:txBody>
            <a:bodyPr/>
            <a:lstStyle/>
            <a:p/>
          </p:txBody>
        </p:sp>
        <p:sp>
          <p:nvSpPr>
            <p:cNvPr id="71" name="rc71"/>
            <p:cNvSpPr/>
            <p:nvPr/>
          </p:nvSpPr>
          <p:spPr>
            <a:xfrm>
              <a:off x="7426765" y="3477525"/>
              <a:ext cx="239888" cy="42142"/>
            </a:xfrm>
            <a:prstGeom prst="rect">
              <a:avLst/>
            </a:prstGeom>
            <a:solidFill>
              <a:srgbClr val="1CABE2">
                <a:alpha val="100000"/>
              </a:srgbClr>
            </a:solidFill>
          </p:spPr>
          <p:txBody>
            <a:bodyPr/>
            <a:lstStyle/>
            <a:p/>
          </p:txBody>
        </p:sp>
        <p:sp>
          <p:nvSpPr>
            <p:cNvPr id="72" name="rc72"/>
            <p:cNvSpPr/>
            <p:nvPr/>
          </p:nvSpPr>
          <p:spPr>
            <a:xfrm>
              <a:off x="7693308" y="3501606"/>
              <a:ext cx="239888" cy="710402"/>
            </a:xfrm>
            <a:prstGeom prst="rect">
              <a:avLst/>
            </a:prstGeom>
            <a:solidFill>
              <a:srgbClr val="80BD41">
                <a:alpha val="100000"/>
              </a:srgbClr>
            </a:solidFill>
          </p:spPr>
          <p:txBody>
            <a:bodyPr/>
            <a:lstStyle/>
            <a:p/>
          </p:txBody>
        </p:sp>
        <p:sp>
          <p:nvSpPr>
            <p:cNvPr id="73" name="rc73"/>
            <p:cNvSpPr/>
            <p:nvPr/>
          </p:nvSpPr>
          <p:spPr>
            <a:xfrm>
              <a:off x="7693308" y="3495586"/>
              <a:ext cx="239888" cy="6020"/>
            </a:xfrm>
            <a:prstGeom prst="rect">
              <a:avLst/>
            </a:prstGeom>
            <a:solidFill>
              <a:srgbClr val="1CABE2">
                <a:alpha val="100000"/>
              </a:srgbClr>
            </a:solidFill>
          </p:spPr>
          <p:txBody>
            <a:bodyPr/>
            <a:lstStyle/>
            <a:p/>
          </p:txBody>
        </p:sp>
        <p:sp>
          <p:nvSpPr>
            <p:cNvPr id="74" name="rc74"/>
            <p:cNvSpPr/>
            <p:nvPr/>
          </p:nvSpPr>
          <p:spPr>
            <a:xfrm>
              <a:off x="7959851" y="3519667"/>
              <a:ext cx="239888" cy="692341"/>
            </a:xfrm>
            <a:prstGeom prst="rect">
              <a:avLst/>
            </a:prstGeom>
            <a:solidFill>
              <a:srgbClr val="80BD41">
                <a:alpha val="100000"/>
              </a:srgbClr>
            </a:solidFill>
          </p:spPr>
          <p:txBody>
            <a:bodyPr/>
            <a:lstStyle/>
            <a:p/>
          </p:txBody>
        </p:sp>
        <p:sp>
          <p:nvSpPr>
            <p:cNvPr id="75" name="rc75"/>
            <p:cNvSpPr/>
            <p:nvPr/>
          </p:nvSpPr>
          <p:spPr>
            <a:xfrm>
              <a:off x="7959851" y="3513647"/>
              <a:ext cx="239888" cy="6020"/>
            </a:xfrm>
            <a:prstGeom prst="rect">
              <a:avLst/>
            </a:prstGeom>
            <a:solidFill>
              <a:srgbClr val="1CABE2">
                <a:alpha val="100000"/>
              </a:srgbClr>
            </a:solidFill>
          </p:spPr>
          <p:txBody>
            <a:bodyPr/>
            <a:lstStyle/>
            <a:p/>
          </p:txBody>
        </p:sp>
        <p:sp>
          <p:nvSpPr>
            <p:cNvPr id="76" name="pl76"/>
            <p:cNvSpPr/>
            <p:nvPr/>
          </p:nvSpPr>
          <p:spPr>
            <a:xfrm>
              <a:off x="1416218" y="2085226"/>
              <a:ext cx="6663577" cy="150378"/>
            </a:xfrm>
            <a:custGeom>
              <a:avLst/>
              <a:pathLst>
                <a:path w="6663577" h="150378">
                  <a:moveTo>
                    <a:pt x="0" y="21482"/>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64447"/>
                  </a:lnTo>
                  <a:lnTo>
                    <a:pt x="3198517" y="64447"/>
                  </a:lnTo>
                  <a:lnTo>
                    <a:pt x="3465060" y="42965"/>
                  </a:lnTo>
                  <a:lnTo>
                    <a:pt x="3731603" y="21482"/>
                  </a:lnTo>
                  <a:lnTo>
                    <a:pt x="3998146" y="0"/>
                  </a:lnTo>
                  <a:lnTo>
                    <a:pt x="4264689" y="0"/>
                  </a:lnTo>
                  <a:lnTo>
                    <a:pt x="4531233" y="0"/>
                  </a:lnTo>
                  <a:lnTo>
                    <a:pt x="4797776" y="42965"/>
                  </a:lnTo>
                  <a:lnTo>
                    <a:pt x="5064319" y="42965"/>
                  </a:lnTo>
                  <a:lnTo>
                    <a:pt x="5330862" y="42965"/>
                  </a:lnTo>
                  <a:lnTo>
                    <a:pt x="5597405" y="150378"/>
                  </a:lnTo>
                  <a:lnTo>
                    <a:pt x="5863948" y="0"/>
                  </a:lnTo>
                  <a:lnTo>
                    <a:pt x="6130491" y="107413"/>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0915" y="27888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9" name="tx89"/>
            <p:cNvSpPr/>
            <p:nvPr/>
          </p:nvSpPr>
          <p:spPr>
            <a:xfrm>
              <a:off x="2683631" y="29562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0" name="tx90"/>
            <p:cNvSpPr/>
            <p:nvPr/>
          </p:nvSpPr>
          <p:spPr>
            <a:xfrm>
              <a:off x="4016347" y="29863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5349062" y="30658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2" name="tx92"/>
            <p:cNvSpPr/>
            <p:nvPr/>
          </p:nvSpPr>
          <p:spPr>
            <a:xfrm>
              <a:off x="6415235" y="32524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3" name="tx93"/>
            <p:cNvSpPr/>
            <p:nvPr/>
          </p:nvSpPr>
          <p:spPr>
            <a:xfrm>
              <a:off x="6681778" y="32873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4" name="tx94"/>
            <p:cNvSpPr/>
            <p:nvPr/>
          </p:nvSpPr>
          <p:spPr>
            <a:xfrm>
              <a:off x="6948321" y="33054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214864" y="332468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6" name="tx96"/>
            <p:cNvSpPr/>
            <p:nvPr/>
          </p:nvSpPr>
          <p:spPr>
            <a:xfrm>
              <a:off x="7481407" y="33427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7" name="tx97"/>
            <p:cNvSpPr/>
            <p:nvPr/>
          </p:nvSpPr>
          <p:spPr>
            <a:xfrm>
              <a:off x="7747950" y="33608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8" name="tx98"/>
            <p:cNvSpPr/>
            <p:nvPr/>
          </p:nvSpPr>
          <p:spPr>
            <a:xfrm>
              <a:off x="8014493" y="33728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5459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1" name="tx111"/>
            <p:cNvSpPr/>
            <p:nvPr/>
          </p:nvSpPr>
          <p:spPr>
            <a:xfrm>
              <a:off x="1362659" y="29017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83631" y="36230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2695375" y="30643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6381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4028090" y="30944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6784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7" name="tx117"/>
            <p:cNvSpPr/>
            <p:nvPr/>
          </p:nvSpPr>
          <p:spPr>
            <a:xfrm>
              <a:off x="5360806" y="31727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7795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9" name="tx119"/>
            <p:cNvSpPr/>
            <p:nvPr/>
          </p:nvSpPr>
          <p:spPr>
            <a:xfrm>
              <a:off x="6426979" y="33713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7946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1" name="tx121"/>
            <p:cNvSpPr/>
            <p:nvPr/>
          </p:nvSpPr>
          <p:spPr>
            <a:xfrm>
              <a:off x="6693522" y="34014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8229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3" name="tx123"/>
            <p:cNvSpPr/>
            <p:nvPr/>
          </p:nvSpPr>
          <p:spPr>
            <a:xfrm>
              <a:off x="6960065" y="34376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8048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5" name="tx125"/>
            <p:cNvSpPr/>
            <p:nvPr/>
          </p:nvSpPr>
          <p:spPr>
            <a:xfrm>
              <a:off x="7226608" y="34285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38319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7" name="tx127"/>
            <p:cNvSpPr/>
            <p:nvPr/>
          </p:nvSpPr>
          <p:spPr>
            <a:xfrm>
              <a:off x="7493151" y="34646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8229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9" name="tx129"/>
            <p:cNvSpPr/>
            <p:nvPr/>
          </p:nvSpPr>
          <p:spPr>
            <a:xfrm>
              <a:off x="7759694" y="34646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8319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1" name="tx131"/>
            <p:cNvSpPr/>
            <p:nvPr/>
          </p:nvSpPr>
          <p:spPr>
            <a:xfrm>
              <a:off x="8026237" y="34827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10775" y="355956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4" name="tx134"/>
            <p:cNvSpPr/>
            <p:nvPr/>
          </p:nvSpPr>
          <p:spPr>
            <a:xfrm>
              <a:off x="810775" y="295752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5" name="tx135"/>
            <p:cNvSpPr/>
            <p:nvPr/>
          </p:nvSpPr>
          <p:spPr>
            <a:xfrm>
              <a:off x="810775" y="2353717"/>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2000-2025</a:t>
              </a:r>
            </a:p>
          </p:txBody>
        </p:sp>
        <p:sp>
          <p:nvSpPr>
            <p:cNvPr id="162" name="pl162"/>
            <p:cNvSpPr/>
            <p:nvPr/>
          </p:nvSpPr>
          <p:spPr>
            <a:xfrm>
              <a:off x="24960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955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951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958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953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948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334776" cy="124062"/>
            </a:xfrm>
            <a:prstGeom prst="rect">
              <a:avLst/>
            </a:prstGeom>
            <a:solidFill>
              <a:srgbClr val="80BD41">
                <a:alpha val="100000"/>
              </a:srgbClr>
            </a:solidFill>
          </p:spPr>
          <p:txBody>
            <a:bodyPr/>
            <a:lstStyle/>
            <a:p/>
          </p:txBody>
        </p:sp>
        <p:sp>
          <p:nvSpPr>
            <p:cNvPr id="173" name="rc173"/>
            <p:cNvSpPr/>
            <p:nvPr/>
          </p:nvSpPr>
          <p:spPr>
            <a:xfrm>
              <a:off x="7631050" y="5840557"/>
              <a:ext cx="191962" cy="124062"/>
            </a:xfrm>
            <a:prstGeom prst="rect">
              <a:avLst/>
            </a:prstGeom>
            <a:solidFill>
              <a:srgbClr val="1CABE2">
                <a:alpha val="100000"/>
              </a:srgbClr>
            </a:solidFill>
          </p:spPr>
          <p:txBody>
            <a:bodyPr/>
            <a:lstStyle/>
            <a:p/>
          </p:txBody>
        </p:sp>
        <p:sp>
          <p:nvSpPr>
            <p:cNvPr id="174" name="rc174"/>
            <p:cNvSpPr/>
            <p:nvPr/>
          </p:nvSpPr>
          <p:spPr>
            <a:xfrm>
              <a:off x="1296273" y="5685479"/>
              <a:ext cx="5662906" cy="124062"/>
            </a:xfrm>
            <a:prstGeom prst="rect">
              <a:avLst/>
            </a:prstGeom>
            <a:solidFill>
              <a:srgbClr val="80BD41">
                <a:alpha val="100000"/>
              </a:srgbClr>
            </a:solidFill>
          </p:spPr>
          <p:txBody>
            <a:bodyPr/>
            <a:lstStyle/>
            <a:p/>
          </p:txBody>
        </p:sp>
        <p:sp>
          <p:nvSpPr>
            <p:cNvPr id="175" name="rc175"/>
            <p:cNvSpPr/>
            <p:nvPr/>
          </p:nvSpPr>
          <p:spPr>
            <a:xfrm>
              <a:off x="6959180" y="5685479"/>
              <a:ext cx="47990" cy="124062"/>
            </a:xfrm>
            <a:prstGeom prst="rect">
              <a:avLst/>
            </a:prstGeom>
            <a:solidFill>
              <a:srgbClr val="1CABE2">
                <a:alpha val="100000"/>
              </a:srgbClr>
            </a:solidFill>
          </p:spPr>
          <p:txBody>
            <a:bodyPr/>
            <a:lstStyle/>
            <a:p/>
          </p:txBody>
        </p:sp>
        <p:sp>
          <p:nvSpPr>
            <p:cNvPr id="176" name="rc176"/>
            <p:cNvSpPr/>
            <p:nvPr/>
          </p:nvSpPr>
          <p:spPr>
            <a:xfrm>
              <a:off x="1296273" y="5530401"/>
              <a:ext cx="5518934" cy="124062"/>
            </a:xfrm>
            <a:prstGeom prst="rect">
              <a:avLst/>
            </a:prstGeom>
            <a:solidFill>
              <a:srgbClr val="80BD41">
                <a:alpha val="100000"/>
              </a:srgbClr>
            </a:solidFill>
          </p:spPr>
          <p:txBody>
            <a:bodyPr/>
            <a:lstStyle/>
            <a:p/>
          </p:txBody>
        </p:sp>
        <p:sp>
          <p:nvSpPr>
            <p:cNvPr id="177" name="rc177"/>
            <p:cNvSpPr/>
            <p:nvPr/>
          </p:nvSpPr>
          <p:spPr>
            <a:xfrm>
              <a:off x="6815208" y="5530401"/>
              <a:ext cx="47990" cy="124062"/>
            </a:xfrm>
            <a:prstGeom prst="rect">
              <a:avLst/>
            </a:prstGeom>
            <a:solidFill>
              <a:srgbClr val="1CABE2">
                <a:alpha val="100000"/>
              </a:srgbClr>
            </a:solidFill>
          </p:spPr>
          <p:txBody>
            <a:bodyPr/>
            <a:lstStyle/>
            <a:p/>
          </p:txBody>
        </p:sp>
        <p:sp>
          <p:nvSpPr>
            <p:cNvPr id="178" name="tx178"/>
            <p:cNvSpPr/>
            <p:nvPr/>
          </p:nvSpPr>
          <p:spPr>
            <a:xfrm>
              <a:off x="811936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9" name="tx179"/>
            <p:cNvSpPr/>
            <p:nvPr/>
          </p:nvSpPr>
          <p:spPr>
            <a:xfrm>
              <a:off x="7212343"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80" name="tx180"/>
            <p:cNvSpPr/>
            <p:nvPr/>
          </p:nvSpPr>
          <p:spPr>
            <a:xfrm>
              <a:off x="711156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81" name="tx181"/>
            <p:cNvSpPr/>
            <p:nvPr/>
          </p:nvSpPr>
          <p:spPr>
            <a:xfrm>
              <a:off x="4388313"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2" name="tx182"/>
            <p:cNvSpPr/>
            <p:nvPr/>
          </p:nvSpPr>
          <p:spPr>
            <a:xfrm>
              <a:off x="7665233"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052378"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6921377"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3980392"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6" name="tx186"/>
            <p:cNvSpPr/>
            <p:nvPr/>
          </p:nvSpPr>
          <p:spPr>
            <a:xfrm>
              <a:off x="6777405"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598709"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2" name="tx192"/>
            <p:cNvSpPr/>
            <p:nvPr/>
          </p:nvSpPr>
          <p:spPr>
            <a:xfrm>
              <a:off x="5998245"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3" name="tx193"/>
            <p:cNvSpPr/>
            <p:nvPr/>
          </p:nvSpPr>
          <p:spPr>
            <a:xfrm>
              <a:off x="839778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higher than in 2019 (97%).
The number of children vaccinated with DTP3 decreased 13%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2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24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627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3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23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26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2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34364"/>
              <a:ext cx="239888" cy="177645"/>
            </a:xfrm>
            <a:prstGeom prst="rect">
              <a:avLst/>
            </a:prstGeom>
            <a:solidFill>
              <a:srgbClr val="E2231A">
                <a:alpha val="90196"/>
              </a:srgbClr>
            </a:solidFill>
          </p:spPr>
          <p:txBody>
            <a:bodyPr/>
            <a:lstStyle/>
            <a:p/>
          </p:txBody>
        </p:sp>
        <p:sp>
          <p:nvSpPr>
            <p:cNvPr id="25" name="rc25"/>
            <p:cNvSpPr/>
            <p:nvPr/>
          </p:nvSpPr>
          <p:spPr>
            <a:xfrm>
              <a:off x="1562816" y="4125252"/>
              <a:ext cx="239888" cy="86756"/>
            </a:xfrm>
            <a:prstGeom prst="rect">
              <a:avLst/>
            </a:prstGeom>
            <a:solidFill>
              <a:srgbClr val="E2231A">
                <a:alpha val="90196"/>
              </a:srgbClr>
            </a:solidFill>
          </p:spPr>
          <p:txBody>
            <a:bodyPr/>
            <a:lstStyle/>
            <a:p/>
          </p:txBody>
        </p:sp>
        <p:sp>
          <p:nvSpPr>
            <p:cNvPr id="26" name="rc26"/>
            <p:cNvSpPr/>
            <p:nvPr/>
          </p:nvSpPr>
          <p:spPr>
            <a:xfrm>
              <a:off x="1829360" y="4170696"/>
              <a:ext cx="239888" cy="41312"/>
            </a:xfrm>
            <a:prstGeom prst="rect">
              <a:avLst/>
            </a:prstGeom>
            <a:solidFill>
              <a:srgbClr val="E2231A">
                <a:alpha val="90196"/>
              </a:srgbClr>
            </a:solidFill>
          </p:spPr>
          <p:txBody>
            <a:bodyPr/>
            <a:lstStyle/>
            <a:p/>
          </p:txBody>
        </p:sp>
        <p:sp>
          <p:nvSpPr>
            <p:cNvPr id="27" name="rc27"/>
            <p:cNvSpPr/>
            <p:nvPr/>
          </p:nvSpPr>
          <p:spPr>
            <a:xfrm>
              <a:off x="2095903" y="3970329"/>
              <a:ext cx="239888" cy="241679"/>
            </a:xfrm>
            <a:prstGeom prst="rect">
              <a:avLst/>
            </a:prstGeom>
            <a:solidFill>
              <a:srgbClr val="E2231A">
                <a:alpha val="90196"/>
              </a:srgbClr>
            </a:solidFill>
          </p:spPr>
          <p:txBody>
            <a:bodyPr/>
            <a:lstStyle/>
            <a:p/>
          </p:txBody>
        </p:sp>
        <p:sp>
          <p:nvSpPr>
            <p:cNvPr id="28" name="rc28"/>
            <p:cNvSpPr/>
            <p:nvPr/>
          </p:nvSpPr>
          <p:spPr>
            <a:xfrm>
              <a:off x="2362446" y="4172762"/>
              <a:ext cx="239888" cy="39247"/>
            </a:xfrm>
            <a:prstGeom prst="rect">
              <a:avLst/>
            </a:prstGeom>
            <a:solidFill>
              <a:srgbClr val="E2231A">
                <a:alpha val="90196"/>
              </a:srgbClr>
            </a:solidFill>
          </p:spPr>
          <p:txBody>
            <a:bodyPr/>
            <a:lstStyle/>
            <a:p/>
          </p:txBody>
        </p:sp>
        <p:sp>
          <p:nvSpPr>
            <p:cNvPr id="29" name="rc29"/>
            <p:cNvSpPr/>
            <p:nvPr/>
          </p:nvSpPr>
          <p:spPr>
            <a:xfrm>
              <a:off x="2628989" y="4096333"/>
              <a:ext cx="239888" cy="115675"/>
            </a:xfrm>
            <a:prstGeom prst="rect">
              <a:avLst/>
            </a:prstGeom>
            <a:solidFill>
              <a:srgbClr val="E2231A">
                <a:alpha val="90196"/>
              </a:srgbClr>
            </a:solidFill>
          </p:spPr>
          <p:txBody>
            <a:bodyPr/>
            <a:lstStyle/>
            <a:p/>
          </p:txBody>
        </p:sp>
        <p:sp>
          <p:nvSpPr>
            <p:cNvPr id="30" name="rc30"/>
            <p:cNvSpPr/>
            <p:nvPr/>
          </p:nvSpPr>
          <p:spPr>
            <a:xfrm>
              <a:off x="2895532" y="4174828"/>
              <a:ext cx="239888" cy="37181"/>
            </a:xfrm>
            <a:prstGeom prst="rect">
              <a:avLst/>
            </a:prstGeom>
            <a:solidFill>
              <a:srgbClr val="E2231A">
                <a:alpha val="90196"/>
              </a:srgbClr>
            </a:solidFill>
          </p:spPr>
          <p:txBody>
            <a:bodyPr/>
            <a:lstStyle/>
            <a:p/>
          </p:txBody>
        </p:sp>
        <p:sp>
          <p:nvSpPr>
            <p:cNvPr id="31" name="rc31"/>
            <p:cNvSpPr/>
            <p:nvPr/>
          </p:nvSpPr>
          <p:spPr>
            <a:xfrm>
              <a:off x="3162075" y="4174828"/>
              <a:ext cx="239888" cy="37181"/>
            </a:xfrm>
            <a:prstGeom prst="rect">
              <a:avLst/>
            </a:prstGeom>
            <a:solidFill>
              <a:srgbClr val="E2231A">
                <a:alpha val="90196"/>
              </a:srgbClr>
            </a:solidFill>
          </p:spPr>
          <p:txBody>
            <a:bodyPr/>
            <a:lstStyle/>
            <a:p/>
          </p:txBody>
        </p:sp>
        <p:sp>
          <p:nvSpPr>
            <p:cNvPr id="32" name="rc32"/>
            <p:cNvSpPr/>
            <p:nvPr/>
          </p:nvSpPr>
          <p:spPr>
            <a:xfrm>
              <a:off x="3428618" y="4172762"/>
              <a:ext cx="239888" cy="39247"/>
            </a:xfrm>
            <a:prstGeom prst="rect">
              <a:avLst/>
            </a:prstGeom>
            <a:solidFill>
              <a:srgbClr val="E2231A">
                <a:alpha val="90196"/>
              </a:srgbClr>
            </a:solidFill>
          </p:spPr>
          <p:txBody>
            <a:bodyPr/>
            <a:lstStyle/>
            <a:p/>
          </p:txBody>
        </p:sp>
        <p:sp>
          <p:nvSpPr>
            <p:cNvPr id="33" name="rc33"/>
            <p:cNvSpPr/>
            <p:nvPr/>
          </p:nvSpPr>
          <p:spPr>
            <a:xfrm>
              <a:off x="3695161" y="4172762"/>
              <a:ext cx="239888" cy="39247"/>
            </a:xfrm>
            <a:prstGeom prst="rect">
              <a:avLst/>
            </a:prstGeom>
            <a:solidFill>
              <a:srgbClr val="E2231A">
                <a:alpha val="90196"/>
              </a:srgbClr>
            </a:solidFill>
          </p:spPr>
          <p:txBody>
            <a:bodyPr/>
            <a:lstStyle/>
            <a:p/>
          </p:txBody>
        </p:sp>
        <p:sp>
          <p:nvSpPr>
            <p:cNvPr id="34" name="rc34"/>
            <p:cNvSpPr/>
            <p:nvPr/>
          </p:nvSpPr>
          <p:spPr>
            <a:xfrm>
              <a:off x="3961705" y="4174828"/>
              <a:ext cx="239888" cy="37181"/>
            </a:xfrm>
            <a:prstGeom prst="rect">
              <a:avLst/>
            </a:prstGeom>
            <a:solidFill>
              <a:srgbClr val="E2231A">
                <a:alpha val="90196"/>
              </a:srgbClr>
            </a:solidFill>
          </p:spPr>
          <p:txBody>
            <a:bodyPr/>
            <a:lstStyle/>
            <a:p/>
          </p:txBody>
        </p:sp>
        <p:sp>
          <p:nvSpPr>
            <p:cNvPr id="35" name="rc35"/>
            <p:cNvSpPr/>
            <p:nvPr/>
          </p:nvSpPr>
          <p:spPr>
            <a:xfrm>
              <a:off x="4228248" y="4104596"/>
              <a:ext cx="239888" cy="107413"/>
            </a:xfrm>
            <a:prstGeom prst="rect">
              <a:avLst/>
            </a:prstGeom>
            <a:solidFill>
              <a:srgbClr val="E2231A">
                <a:alpha val="90196"/>
              </a:srgbClr>
            </a:solidFill>
          </p:spPr>
          <p:txBody>
            <a:bodyPr/>
            <a:lstStyle/>
            <a:p/>
          </p:txBody>
        </p:sp>
        <p:sp>
          <p:nvSpPr>
            <p:cNvPr id="36" name="rc36"/>
            <p:cNvSpPr/>
            <p:nvPr/>
          </p:nvSpPr>
          <p:spPr>
            <a:xfrm>
              <a:off x="4494791" y="3997183"/>
              <a:ext cx="239888" cy="214826"/>
            </a:xfrm>
            <a:prstGeom prst="rect">
              <a:avLst/>
            </a:prstGeom>
            <a:solidFill>
              <a:srgbClr val="E2231A">
                <a:alpha val="90196"/>
              </a:srgbClr>
            </a:solidFill>
          </p:spPr>
          <p:txBody>
            <a:bodyPr/>
            <a:lstStyle/>
            <a:p/>
          </p:txBody>
        </p:sp>
        <p:sp>
          <p:nvSpPr>
            <p:cNvPr id="37" name="rc37"/>
            <p:cNvSpPr/>
            <p:nvPr/>
          </p:nvSpPr>
          <p:spPr>
            <a:xfrm>
              <a:off x="4761334" y="4176893"/>
              <a:ext cx="239888" cy="35115"/>
            </a:xfrm>
            <a:prstGeom prst="rect">
              <a:avLst/>
            </a:prstGeom>
            <a:solidFill>
              <a:srgbClr val="E2231A">
                <a:alpha val="90196"/>
              </a:srgbClr>
            </a:solidFill>
          </p:spPr>
          <p:txBody>
            <a:bodyPr/>
            <a:lstStyle/>
            <a:p/>
          </p:txBody>
        </p:sp>
        <p:sp>
          <p:nvSpPr>
            <p:cNvPr id="38" name="rc38"/>
            <p:cNvSpPr/>
            <p:nvPr/>
          </p:nvSpPr>
          <p:spPr>
            <a:xfrm>
              <a:off x="5027877" y="4176893"/>
              <a:ext cx="239888" cy="35115"/>
            </a:xfrm>
            <a:prstGeom prst="rect">
              <a:avLst/>
            </a:prstGeom>
            <a:solidFill>
              <a:srgbClr val="E2231A">
                <a:alpha val="90196"/>
              </a:srgbClr>
            </a:solidFill>
          </p:spPr>
          <p:txBody>
            <a:bodyPr/>
            <a:lstStyle/>
            <a:p/>
          </p:txBody>
        </p:sp>
        <p:sp>
          <p:nvSpPr>
            <p:cNvPr id="39" name="rc39"/>
            <p:cNvSpPr/>
            <p:nvPr/>
          </p:nvSpPr>
          <p:spPr>
            <a:xfrm>
              <a:off x="5294420" y="4176893"/>
              <a:ext cx="239888" cy="35115"/>
            </a:xfrm>
            <a:prstGeom prst="rect">
              <a:avLst/>
            </a:prstGeom>
            <a:solidFill>
              <a:srgbClr val="E2231A">
                <a:alpha val="90196"/>
              </a:srgbClr>
            </a:solidFill>
          </p:spPr>
          <p:txBody>
            <a:bodyPr/>
            <a:lstStyle/>
            <a:p/>
          </p:txBody>
        </p:sp>
        <p:sp>
          <p:nvSpPr>
            <p:cNvPr id="40" name="rc40"/>
            <p:cNvSpPr/>
            <p:nvPr/>
          </p:nvSpPr>
          <p:spPr>
            <a:xfrm>
              <a:off x="5560963" y="4178959"/>
              <a:ext cx="239888" cy="33050"/>
            </a:xfrm>
            <a:prstGeom prst="rect">
              <a:avLst/>
            </a:prstGeom>
            <a:solidFill>
              <a:srgbClr val="E2231A">
                <a:alpha val="90196"/>
              </a:srgbClr>
            </a:solidFill>
          </p:spPr>
          <p:txBody>
            <a:bodyPr/>
            <a:lstStyle/>
            <a:p/>
          </p:txBody>
        </p:sp>
        <p:sp>
          <p:nvSpPr>
            <p:cNvPr id="41" name="rc41"/>
            <p:cNvSpPr/>
            <p:nvPr/>
          </p:nvSpPr>
          <p:spPr>
            <a:xfrm>
              <a:off x="5827506" y="4181025"/>
              <a:ext cx="239888" cy="30984"/>
            </a:xfrm>
            <a:prstGeom prst="rect">
              <a:avLst/>
            </a:prstGeom>
            <a:solidFill>
              <a:srgbClr val="E2231A">
                <a:alpha val="90196"/>
              </a:srgbClr>
            </a:solidFill>
          </p:spPr>
          <p:txBody>
            <a:bodyPr/>
            <a:lstStyle/>
            <a:p/>
          </p:txBody>
        </p:sp>
        <p:sp>
          <p:nvSpPr>
            <p:cNvPr id="42" name="rc42"/>
            <p:cNvSpPr/>
            <p:nvPr/>
          </p:nvSpPr>
          <p:spPr>
            <a:xfrm>
              <a:off x="6094049" y="4183090"/>
              <a:ext cx="239888" cy="28918"/>
            </a:xfrm>
            <a:prstGeom prst="rect">
              <a:avLst/>
            </a:prstGeom>
            <a:solidFill>
              <a:srgbClr val="E2231A">
                <a:alpha val="90196"/>
              </a:srgbClr>
            </a:solidFill>
          </p:spPr>
          <p:txBody>
            <a:bodyPr/>
            <a:lstStyle/>
            <a:p/>
          </p:txBody>
        </p:sp>
        <p:sp>
          <p:nvSpPr>
            <p:cNvPr id="43" name="rc43"/>
            <p:cNvSpPr/>
            <p:nvPr/>
          </p:nvSpPr>
          <p:spPr>
            <a:xfrm>
              <a:off x="6360593" y="4183090"/>
              <a:ext cx="239888" cy="28918"/>
            </a:xfrm>
            <a:prstGeom prst="rect">
              <a:avLst/>
            </a:prstGeom>
            <a:solidFill>
              <a:srgbClr val="E2231A">
                <a:alpha val="90196"/>
              </a:srgbClr>
            </a:solidFill>
          </p:spPr>
          <p:txBody>
            <a:bodyPr/>
            <a:lstStyle/>
            <a:p/>
          </p:txBody>
        </p:sp>
        <p:sp>
          <p:nvSpPr>
            <p:cNvPr id="44" name="rc44"/>
            <p:cNvSpPr/>
            <p:nvPr/>
          </p:nvSpPr>
          <p:spPr>
            <a:xfrm>
              <a:off x="6627136" y="4185156"/>
              <a:ext cx="239888" cy="26853"/>
            </a:xfrm>
            <a:prstGeom prst="rect">
              <a:avLst/>
            </a:prstGeom>
            <a:solidFill>
              <a:srgbClr val="E2231A">
                <a:alpha val="90196"/>
              </a:srgbClr>
            </a:solidFill>
          </p:spPr>
          <p:txBody>
            <a:bodyPr/>
            <a:lstStyle/>
            <a:p/>
          </p:txBody>
        </p:sp>
        <p:sp>
          <p:nvSpPr>
            <p:cNvPr id="45" name="rc45"/>
            <p:cNvSpPr/>
            <p:nvPr/>
          </p:nvSpPr>
          <p:spPr>
            <a:xfrm>
              <a:off x="6893679" y="4106661"/>
              <a:ext cx="239888" cy="105347"/>
            </a:xfrm>
            <a:prstGeom prst="rect">
              <a:avLst/>
            </a:prstGeom>
            <a:solidFill>
              <a:srgbClr val="E2231A">
                <a:alpha val="90196"/>
              </a:srgbClr>
            </a:solidFill>
          </p:spPr>
          <p:txBody>
            <a:bodyPr/>
            <a:lstStyle/>
            <a:p/>
          </p:txBody>
        </p:sp>
        <p:sp>
          <p:nvSpPr>
            <p:cNvPr id="46" name="rc46"/>
            <p:cNvSpPr/>
            <p:nvPr/>
          </p:nvSpPr>
          <p:spPr>
            <a:xfrm>
              <a:off x="7160222" y="4187221"/>
              <a:ext cx="239888" cy="24787"/>
            </a:xfrm>
            <a:prstGeom prst="rect">
              <a:avLst/>
            </a:prstGeom>
            <a:solidFill>
              <a:srgbClr val="E2231A">
                <a:alpha val="90196"/>
              </a:srgbClr>
            </a:solidFill>
          </p:spPr>
          <p:txBody>
            <a:bodyPr/>
            <a:lstStyle/>
            <a:p/>
          </p:txBody>
        </p:sp>
        <p:sp>
          <p:nvSpPr>
            <p:cNvPr id="47" name="rc47"/>
            <p:cNvSpPr/>
            <p:nvPr/>
          </p:nvSpPr>
          <p:spPr>
            <a:xfrm>
              <a:off x="7426765" y="3960001"/>
              <a:ext cx="239888" cy="252008"/>
            </a:xfrm>
            <a:prstGeom prst="rect">
              <a:avLst/>
            </a:prstGeom>
            <a:solidFill>
              <a:srgbClr val="E2231A">
                <a:alpha val="90196"/>
              </a:srgbClr>
            </a:solidFill>
          </p:spPr>
          <p:txBody>
            <a:bodyPr/>
            <a:lstStyle/>
            <a:p/>
          </p:txBody>
        </p:sp>
        <p:sp>
          <p:nvSpPr>
            <p:cNvPr id="48" name="rc48"/>
            <p:cNvSpPr/>
            <p:nvPr/>
          </p:nvSpPr>
          <p:spPr>
            <a:xfrm>
              <a:off x="7693308" y="4187221"/>
              <a:ext cx="239888" cy="24787"/>
            </a:xfrm>
            <a:prstGeom prst="rect">
              <a:avLst/>
            </a:prstGeom>
            <a:solidFill>
              <a:srgbClr val="E2231A">
                <a:alpha val="90196"/>
              </a:srgbClr>
            </a:solidFill>
          </p:spPr>
          <p:txBody>
            <a:bodyPr/>
            <a:lstStyle/>
            <a:p/>
          </p:txBody>
        </p:sp>
        <p:sp>
          <p:nvSpPr>
            <p:cNvPr id="49" name="rc49"/>
            <p:cNvSpPr/>
            <p:nvPr/>
          </p:nvSpPr>
          <p:spPr>
            <a:xfrm>
              <a:off x="7959851" y="4187221"/>
              <a:ext cx="239888" cy="24787"/>
            </a:xfrm>
            <a:prstGeom prst="rect">
              <a:avLst/>
            </a:prstGeom>
            <a:solidFill>
              <a:srgbClr val="E2231A">
                <a:alpha val="90196"/>
              </a:srgbClr>
            </a:solidFill>
          </p:spPr>
          <p:txBody>
            <a:bodyPr/>
            <a:lstStyle/>
            <a:p/>
          </p:txBody>
        </p:sp>
        <p:sp>
          <p:nvSpPr>
            <p:cNvPr id="50" name="rc50"/>
            <p:cNvSpPr/>
            <p:nvPr/>
          </p:nvSpPr>
          <p:spPr>
            <a:xfrm>
              <a:off x="1829360" y="4164499"/>
              <a:ext cx="239888" cy="6196"/>
            </a:xfrm>
            <a:prstGeom prst="rect">
              <a:avLst/>
            </a:prstGeom>
            <a:solidFill>
              <a:srgbClr val="B3B3B3">
                <a:alpha val="90196"/>
              </a:srgbClr>
            </a:solidFill>
          </p:spPr>
          <p:txBody>
            <a:bodyPr/>
            <a:lstStyle/>
            <a:p/>
          </p:txBody>
        </p:sp>
        <p:sp>
          <p:nvSpPr>
            <p:cNvPr id="51" name="rc51"/>
            <p:cNvSpPr/>
            <p:nvPr/>
          </p:nvSpPr>
          <p:spPr>
            <a:xfrm>
              <a:off x="2095903" y="3530348"/>
              <a:ext cx="239888" cy="439981"/>
            </a:xfrm>
            <a:prstGeom prst="rect">
              <a:avLst/>
            </a:prstGeom>
            <a:solidFill>
              <a:srgbClr val="B3B3B3">
                <a:alpha val="90196"/>
              </a:srgbClr>
            </a:solidFill>
          </p:spPr>
          <p:txBody>
            <a:bodyPr/>
            <a:lstStyle/>
            <a:p/>
          </p:txBody>
        </p:sp>
        <p:sp>
          <p:nvSpPr>
            <p:cNvPr id="52" name="rc52"/>
            <p:cNvSpPr/>
            <p:nvPr/>
          </p:nvSpPr>
          <p:spPr>
            <a:xfrm>
              <a:off x="2362446" y="2923049"/>
              <a:ext cx="239888" cy="1249712"/>
            </a:xfrm>
            <a:prstGeom prst="rect">
              <a:avLst/>
            </a:prstGeom>
            <a:solidFill>
              <a:srgbClr val="B3B3B3">
                <a:alpha val="90196"/>
              </a:srgbClr>
            </a:solidFill>
          </p:spPr>
          <p:txBody>
            <a:bodyPr/>
            <a:lstStyle/>
            <a:p/>
          </p:txBody>
        </p:sp>
        <p:sp>
          <p:nvSpPr>
            <p:cNvPr id="53" name="rc53"/>
            <p:cNvSpPr/>
            <p:nvPr/>
          </p:nvSpPr>
          <p:spPr>
            <a:xfrm>
              <a:off x="2628989" y="3912491"/>
              <a:ext cx="239888" cy="183842"/>
            </a:xfrm>
            <a:prstGeom prst="rect">
              <a:avLst/>
            </a:prstGeom>
            <a:solidFill>
              <a:srgbClr val="B3B3B3">
                <a:alpha val="90196"/>
              </a:srgbClr>
            </a:solidFill>
          </p:spPr>
          <p:txBody>
            <a:bodyPr/>
            <a:lstStyle/>
            <a:p/>
          </p:txBody>
        </p:sp>
        <p:sp>
          <p:nvSpPr>
            <p:cNvPr id="54" name="rc54"/>
            <p:cNvSpPr/>
            <p:nvPr/>
          </p:nvSpPr>
          <p:spPr>
            <a:xfrm>
              <a:off x="2895532" y="3749306"/>
              <a:ext cx="239888" cy="425521"/>
            </a:xfrm>
            <a:prstGeom prst="rect">
              <a:avLst/>
            </a:prstGeom>
            <a:solidFill>
              <a:srgbClr val="B3B3B3">
                <a:alpha val="90196"/>
              </a:srgbClr>
            </a:solidFill>
          </p:spPr>
          <p:txBody>
            <a:bodyPr/>
            <a:lstStyle/>
            <a:p/>
          </p:txBody>
        </p:sp>
        <p:sp>
          <p:nvSpPr>
            <p:cNvPr id="55" name="rc55"/>
            <p:cNvSpPr/>
            <p:nvPr/>
          </p:nvSpPr>
          <p:spPr>
            <a:xfrm>
              <a:off x="3162075" y="3544807"/>
              <a:ext cx="239888" cy="630020"/>
            </a:xfrm>
            <a:prstGeom prst="rect">
              <a:avLst/>
            </a:prstGeom>
            <a:solidFill>
              <a:srgbClr val="B3B3B3">
                <a:alpha val="90196"/>
              </a:srgbClr>
            </a:solidFill>
          </p:spPr>
          <p:txBody>
            <a:bodyPr/>
            <a:lstStyle/>
            <a:p/>
          </p:txBody>
        </p:sp>
        <p:sp>
          <p:nvSpPr>
            <p:cNvPr id="56" name="rc56"/>
            <p:cNvSpPr/>
            <p:nvPr/>
          </p:nvSpPr>
          <p:spPr>
            <a:xfrm>
              <a:off x="3428618" y="3986854"/>
              <a:ext cx="239888" cy="185907"/>
            </a:xfrm>
            <a:prstGeom prst="rect">
              <a:avLst/>
            </a:prstGeom>
            <a:solidFill>
              <a:srgbClr val="B3B3B3">
                <a:alpha val="90196"/>
              </a:srgbClr>
            </a:solidFill>
          </p:spPr>
          <p:txBody>
            <a:bodyPr/>
            <a:lstStyle/>
            <a:p/>
          </p:txBody>
        </p:sp>
        <p:sp>
          <p:nvSpPr>
            <p:cNvPr id="57" name="rc57"/>
            <p:cNvSpPr/>
            <p:nvPr/>
          </p:nvSpPr>
          <p:spPr>
            <a:xfrm>
              <a:off x="3695161" y="3993051"/>
              <a:ext cx="239888" cy="179710"/>
            </a:xfrm>
            <a:prstGeom prst="rect">
              <a:avLst/>
            </a:prstGeom>
            <a:solidFill>
              <a:srgbClr val="B3B3B3">
                <a:alpha val="90196"/>
              </a:srgbClr>
            </a:solidFill>
          </p:spPr>
          <p:txBody>
            <a:bodyPr/>
            <a:lstStyle/>
            <a:p/>
          </p:txBody>
        </p:sp>
        <p:sp>
          <p:nvSpPr>
            <p:cNvPr id="58" name="rc58"/>
            <p:cNvSpPr/>
            <p:nvPr/>
          </p:nvSpPr>
          <p:spPr>
            <a:xfrm>
              <a:off x="3961705" y="3813341"/>
              <a:ext cx="239888" cy="361487"/>
            </a:xfrm>
            <a:prstGeom prst="rect">
              <a:avLst/>
            </a:prstGeom>
            <a:solidFill>
              <a:srgbClr val="B3B3B3">
                <a:alpha val="90196"/>
              </a:srgbClr>
            </a:solidFill>
          </p:spPr>
          <p:txBody>
            <a:bodyPr/>
            <a:lstStyle/>
            <a:p/>
          </p:txBody>
        </p:sp>
        <p:sp>
          <p:nvSpPr>
            <p:cNvPr id="59" name="rc59"/>
            <p:cNvSpPr/>
            <p:nvPr/>
          </p:nvSpPr>
          <p:spPr>
            <a:xfrm>
              <a:off x="4228248" y="3889769"/>
              <a:ext cx="239888" cy="214826"/>
            </a:xfrm>
            <a:prstGeom prst="rect">
              <a:avLst/>
            </a:prstGeom>
            <a:solidFill>
              <a:srgbClr val="B3B3B3">
                <a:alpha val="90196"/>
              </a:srgbClr>
            </a:solidFill>
          </p:spPr>
          <p:txBody>
            <a:bodyPr/>
            <a:lstStyle/>
            <a:p/>
          </p:txBody>
        </p:sp>
        <p:sp>
          <p:nvSpPr>
            <p:cNvPr id="60" name="rc60"/>
            <p:cNvSpPr/>
            <p:nvPr/>
          </p:nvSpPr>
          <p:spPr>
            <a:xfrm>
              <a:off x="4494791" y="3920754"/>
              <a:ext cx="239888" cy="76428"/>
            </a:xfrm>
            <a:prstGeom prst="rect">
              <a:avLst/>
            </a:prstGeom>
            <a:solidFill>
              <a:srgbClr val="B3B3B3">
                <a:alpha val="90196"/>
              </a:srgbClr>
            </a:solidFill>
          </p:spPr>
          <p:txBody>
            <a:bodyPr/>
            <a:lstStyle/>
            <a:p/>
          </p:txBody>
        </p:sp>
        <p:sp>
          <p:nvSpPr>
            <p:cNvPr id="61" name="rc61"/>
            <p:cNvSpPr/>
            <p:nvPr/>
          </p:nvSpPr>
          <p:spPr>
            <a:xfrm>
              <a:off x="4761334" y="4065349"/>
              <a:ext cx="239888" cy="111544"/>
            </a:xfrm>
            <a:prstGeom prst="rect">
              <a:avLst/>
            </a:prstGeom>
            <a:solidFill>
              <a:srgbClr val="B3B3B3">
                <a:alpha val="90196"/>
              </a:srgbClr>
            </a:solidFill>
          </p:spPr>
          <p:txBody>
            <a:bodyPr/>
            <a:lstStyle/>
            <a:p/>
          </p:txBody>
        </p:sp>
        <p:sp>
          <p:nvSpPr>
            <p:cNvPr id="62" name="rc62"/>
            <p:cNvSpPr/>
            <p:nvPr/>
          </p:nvSpPr>
          <p:spPr>
            <a:xfrm>
              <a:off x="5027877" y="4139712"/>
              <a:ext cx="239888" cy="37181"/>
            </a:xfrm>
            <a:prstGeom prst="rect">
              <a:avLst/>
            </a:prstGeom>
            <a:solidFill>
              <a:srgbClr val="B3B3B3">
                <a:alpha val="90196"/>
              </a:srgbClr>
            </a:solidFill>
          </p:spPr>
          <p:txBody>
            <a:bodyPr/>
            <a:lstStyle/>
            <a:p/>
          </p:txBody>
        </p:sp>
        <p:sp>
          <p:nvSpPr>
            <p:cNvPr id="63" name="rc63"/>
            <p:cNvSpPr/>
            <p:nvPr/>
          </p:nvSpPr>
          <p:spPr>
            <a:xfrm>
              <a:off x="5294420" y="4176893"/>
              <a:ext cx="239888" cy="0"/>
            </a:xfrm>
            <a:prstGeom prst="rect">
              <a:avLst/>
            </a:prstGeom>
            <a:solidFill>
              <a:srgbClr val="B3B3B3">
                <a:alpha val="90196"/>
              </a:srgbClr>
            </a:solidFill>
          </p:spPr>
          <p:txBody>
            <a:bodyPr/>
            <a:lstStyle/>
            <a:p/>
          </p:txBody>
        </p:sp>
        <p:sp>
          <p:nvSpPr>
            <p:cNvPr id="64" name="rc64"/>
            <p:cNvSpPr/>
            <p:nvPr/>
          </p:nvSpPr>
          <p:spPr>
            <a:xfrm>
              <a:off x="5560963" y="4176893"/>
              <a:ext cx="239888" cy="2065"/>
            </a:xfrm>
            <a:prstGeom prst="rect">
              <a:avLst/>
            </a:prstGeom>
            <a:solidFill>
              <a:srgbClr val="B3B3B3">
                <a:alpha val="90196"/>
              </a:srgbClr>
            </a:solidFill>
          </p:spPr>
          <p:txBody>
            <a:bodyPr/>
            <a:lstStyle/>
            <a:p/>
          </p:txBody>
        </p:sp>
        <p:sp>
          <p:nvSpPr>
            <p:cNvPr id="65" name="rc65"/>
            <p:cNvSpPr/>
            <p:nvPr/>
          </p:nvSpPr>
          <p:spPr>
            <a:xfrm>
              <a:off x="5827506" y="4176893"/>
              <a:ext cx="239888" cy="4131"/>
            </a:xfrm>
            <a:prstGeom prst="rect">
              <a:avLst/>
            </a:prstGeom>
            <a:solidFill>
              <a:srgbClr val="B3B3B3">
                <a:alpha val="90196"/>
              </a:srgbClr>
            </a:solidFill>
          </p:spPr>
          <p:txBody>
            <a:bodyPr/>
            <a:lstStyle/>
            <a:p/>
          </p:txBody>
        </p:sp>
        <p:sp>
          <p:nvSpPr>
            <p:cNvPr id="66" name="rc66"/>
            <p:cNvSpPr/>
            <p:nvPr/>
          </p:nvSpPr>
          <p:spPr>
            <a:xfrm>
              <a:off x="6094049" y="4178959"/>
              <a:ext cx="239888" cy="4131"/>
            </a:xfrm>
            <a:prstGeom prst="rect">
              <a:avLst/>
            </a:prstGeom>
            <a:solidFill>
              <a:srgbClr val="B3B3B3">
                <a:alpha val="90196"/>
              </a:srgbClr>
            </a:solidFill>
          </p:spPr>
          <p:txBody>
            <a:bodyPr/>
            <a:lstStyle/>
            <a:p/>
          </p:txBody>
        </p:sp>
        <p:sp>
          <p:nvSpPr>
            <p:cNvPr id="67" name="rc67"/>
            <p:cNvSpPr/>
            <p:nvPr/>
          </p:nvSpPr>
          <p:spPr>
            <a:xfrm>
              <a:off x="6360593" y="4181025"/>
              <a:ext cx="239888" cy="2065"/>
            </a:xfrm>
            <a:prstGeom prst="rect">
              <a:avLst/>
            </a:prstGeom>
            <a:solidFill>
              <a:srgbClr val="B3B3B3">
                <a:alpha val="90196"/>
              </a:srgbClr>
            </a:solidFill>
          </p:spPr>
          <p:txBody>
            <a:bodyPr/>
            <a:lstStyle/>
            <a:p/>
          </p:txBody>
        </p:sp>
        <p:sp>
          <p:nvSpPr>
            <p:cNvPr id="68" name="rc68"/>
            <p:cNvSpPr/>
            <p:nvPr/>
          </p:nvSpPr>
          <p:spPr>
            <a:xfrm>
              <a:off x="6627136" y="4183090"/>
              <a:ext cx="239888" cy="2065"/>
            </a:xfrm>
            <a:prstGeom prst="rect">
              <a:avLst/>
            </a:prstGeom>
            <a:solidFill>
              <a:srgbClr val="B3B3B3">
                <a:alpha val="90196"/>
              </a:srgbClr>
            </a:solidFill>
          </p:spPr>
          <p:txBody>
            <a:bodyPr/>
            <a:lstStyle/>
            <a:p/>
          </p:txBody>
        </p:sp>
        <p:sp>
          <p:nvSpPr>
            <p:cNvPr id="69" name="rc69"/>
            <p:cNvSpPr/>
            <p:nvPr/>
          </p:nvSpPr>
          <p:spPr>
            <a:xfrm>
              <a:off x="6893679" y="4042627"/>
              <a:ext cx="239888" cy="64034"/>
            </a:xfrm>
            <a:prstGeom prst="rect">
              <a:avLst/>
            </a:prstGeom>
            <a:solidFill>
              <a:srgbClr val="B3B3B3">
                <a:alpha val="90196"/>
              </a:srgbClr>
            </a:solidFill>
          </p:spPr>
          <p:txBody>
            <a:bodyPr/>
            <a:lstStyle/>
            <a:p/>
          </p:txBody>
        </p:sp>
        <p:sp>
          <p:nvSpPr>
            <p:cNvPr id="70" name="rc70"/>
            <p:cNvSpPr/>
            <p:nvPr/>
          </p:nvSpPr>
          <p:spPr>
            <a:xfrm>
              <a:off x="7160222" y="4185156"/>
              <a:ext cx="239888" cy="2065"/>
            </a:xfrm>
            <a:prstGeom prst="rect">
              <a:avLst/>
            </a:prstGeom>
            <a:solidFill>
              <a:srgbClr val="B3B3B3">
                <a:alpha val="90196"/>
              </a:srgbClr>
            </a:solidFill>
          </p:spPr>
          <p:txBody>
            <a:bodyPr/>
            <a:lstStyle/>
            <a:p/>
          </p:txBody>
        </p:sp>
        <p:sp>
          <p:nvSpPr>
            <p:cNvPr id="71" name="rc71"/>
            <p:cNvSpPr/>
            <p:nvPr/>
          </p:nvSpPr>
          <p:spPr>
            <a:xfrm>
              <a:off x="7693308" y="4187221"/>
              <a:ext cx="239888" cy="0"/>
            </a:xfrm>
            <a:prstGeom prst="rect">
              <a:avLst/>
            </a:prstGeom>
            <a:solidFill>
              <a:srgbClr val="B3B3B3">
                <a:alpha val="90196"/>
              </a:srgbClr>
            </a:solidFill>
          </p:spPr>
          <p:txBody>
            <a:bodyPr/>
            <a:lstStyle/>
            <a:p/>
          </p:txBody>
        </p:sp>
        <p:sp>
          <p:nvSpPr>
            <p:cNvPr id="72" name="rc72"/>
            <p:cNvSpPr/>
            <p:nvPr/>
          </p:nvSpPr>
          <p:spPr>
            <a:xfrm>
              <a:off x="7959851" y="4187221"/>
              <a:ext cx="239888" cy="0"/>
            </a:xfrm>
            <a:prstGeom prst="rect">
              <a:avLst/>
            </a:prstGeom>
            <a:solidFill>
              <a:srgbClr val="B3B3B3">
                <a:alpha val="90196"/>
              </a:srgbClr>
            </a:solidFill>
          </p:spPr>
          <p:txBody>
            <a:bodyPr/>
            <a:lstStyle/>
            <a:p/>
          </p:txBody>
        </p:sp>
        <p:sp>
          <p:nvSpPr>
            <p:cNvPr id="73" name="pl73"/>
            <p:cNvSpPr/>
            <p:nvPr/>
          </p:nvSpPr>
          <p:spPr>
            <a:xfrm>
              <a:off x="1416218" y="2085226"/>
              <a:ext cx="6663577" cy="193343"/>
            </a:xfrm>
            <a:custGeom>
              <a:avLst/>
              <a:pathLst>
                <a:path w="6663577" h="193343">
                  <a:moveTo>
                    <a:pt x="0" y="64447"/>
                  </a:moveTo>
                  <a:lnTo>
                    <a:pt x="266543" y="21482"/>
                  </a:lnTo>
                  <a:lnTo>
                    <a:pt x="533086" y="0"/>
                  </a:lnTo>
                  <a:lnTo>
                    <a:pt x="799629" y="107413"/>
                  </a:lnTo>
                  <a:lnTo>
                    <a:pt x="1066172" y="0"/>
                  </a:lnTo>
                  <a:lnTo>
                    <a:pt x="1332715" y="42965"/>
                  </a:lnTo>
                  <a:lnTo>
                    <a:pt x="1599258" y="0"/>
                  </a:lnTo>
                  <a:lnTo>
                    <a:pt x="1865801" y="0"/>
                  </a:lnTo>
                  <a:lnTo>
                    <a:pt x="2132344" y="0"/>
                  </a:lnTo>
                  <a:lnTo>
                    <a:pt x="2398888" y="0"/>
                  </a:lnTo>
                  <a:lnTo>
                    <a:pt x="2665431" y="0"/>
                  </a:lnTo>
                  <a:lnTo>
                    <a:pt x="2931974" y="42965"/>
                  </a:lnTo>
                  <a:lnTo>
                    <a:pt x="3198517" y="107413"/>
                  </a:lnTo>
                  <a:lnTo>
                    <a:pt x="3465060" y="0"/>
                  </a:lnTo>
                  <a:lnTo>
                    <a:pt x="3731603" y="0"/>
                  </a:lnTo>
                  <a:lnTo>
                    <a:pt x="3998146" y="0"/>
                  </a:lnTo>
                  <a:lnTo>
                    <a:pt x="4264689" y="0"/>
                  </a:lnTo>
                  <a:lnTo>
                    <a:pt x="4531233" y="0"/>
                  </a:lnTo>
                  <a:lnTo>
                    <a:pt x="4797776" y="0"/>
                  </a:lnTo>
                  <a:lnTo>
                    <a:pt x="5064319" y="0"/>
                  </a:lnTo>
                  <a:lnTo>
                    <a:pt x="5330862" y="0"/>
                  </a:lnTo>
                  <a:lnTo>
                    <a:pt x="5597405" y="64447"/>
                  </a:lnTo>
                  <a:lnTo>
                    <a:pt x="5863948" y="0"/>
                  </a:lnTo>
                  <a:lnTo>
                    <a:pt x="6130491" y="193343"/>
                  </a:lnTo>
                  <a:lnTo>
                    <a:pt x="6397034" y="0"/>
                  </a:lnTo>
                  <a:lnTo>
                    <a:pt x="6663577" y="0"/>
                  </a:lnTo>
                </a:path>
              </a:pathLst>
            </a:custGeom>
            <a:ln w="27101" cap="flat">
              <a:solidFill>
                <a:srgbClr val="3283FE">
                  <a:alpha val="100000"/>
                </a:srgbClr>
              </a:solidFill>
              <a:prstDash val="solid"/>
              <a:round/>
            </a:ln>
          </p:spPr>
          <p:txBody>
            <a:bodyPr/>
            <a:lstStyle/>
            <a:p/>
          </p:txBody>
        </p:sp>
        <p:sp>
          <p:nvSpPr>
            <p:cNvPr id="74" name="pl74"/>
            <p:cNvSpPr/>
            <p:nvPr/>
          </p:nvSpPr>
          <p:spPr>
            <a:xfrm>
              <a:off x="1682761" y="2085226"/>
              <a:ext cx="6397034" cy="558549"/>
            </a:xfrm>
            <a:custGeom>
              <a:avLst/>
              <a:pathLst>
                <a:path w="6397034" h="558549">
                  <a:moveTo>
                    <a:pt x="0" y="0"/>
                  </a:moveTo>
                  <a:lnTo>
                    <a:pt x="266543" y="0"/>
                  </a:lnTo>
                  <a:lnTo>
                    <a:pt x="533086" y="279274"/>
                  </a:lnTo>
                  <a:lnTo>
                    <a:pt x="799629" y="558549"/>
                  </a:lnTo>
                  <a:lnTo>
                    <a:pt x="1066172" y="128895"/>
                  </a:lnTo>
                  <a:lnTo>
                    <a:pt x="1332715" y="236309"/>
                  </a:lnTo>
                  <a:lnTo>
                    <a:pt x="1599258" y="343722"/>
                  </a:lnTo>
                  <a:lnTo>
                    <a:pt x="1865801" y="107413"/>
                  </a:lnTo>
                  <a:lnTo>
                    <a:pt x="2132344" y="107413"/>
                  </a:lnTo>
                  <a:lnTo>
                    <a:pt x="2398888" y="214826"/>
                  </a:lnTo>
                  <a:lnTo>
                    <a:pt x="2665431" y="171861"/>
                  </a:lnTo>
                  <a:lnTo>
                    <a:pt x="2931974" y="150378"/>
                  </a:lnTo>
                  <a:lnTo>
                    <a:pt x="3198517" y="64447"/>
                  </a:lnTo>
                  <a:lnTo>
                    <a:pt x="3465060" y="21482"/>
                  </a:lnTo>
                  <a:lnTo>
                    <a:pt x="3731603" y="0"/>
                  </a:lnTo>
                  <a:lnTo>
                    <a:pt x="3998146" y="0"/>
                  </a:lnTo>
                  <a:lnTo>
                    <a:pt x="4264689" y="0"/>
                  </a:lnTo>
                  <a:lnTo>
                    <a:pt x="4531233" y="0"/>
                  </a:lnTo>
                  <a:lnTo>
                    <a:pt x="4797776" y="0"/>
                  </a:lnTo>
                  <a:lnTo>
                    <a:pt x="5064319" y="0"/>
                  </a:lnTo>
                  <a:lnTo>
                    <a:pt x="5330862" y="107413"/>
                  </a:lnTo>
                  <a:lnTo>
                    <a:pt x="5597405" y="0"/>
                  </a:lnTo>
                  <a:lnTo>
                    <a:pt x="5863948" y="150378"/>
                  </a:lnTo>
                  <a:lnTo>
                    <a:pt x="6130491" y="0"/>
                  </a:lnTo>
                  <a:lnTo>
                    <a:pt x="6397034" y="0"/>
                  </a:lnTo>
                </a:path>
              </a:pathLst>
            </a:custGeom>
            <a:ln w="27101" cap="flat">
              <a:solidFill>
                <a:srgbClr val="FFA500">
                  <a:alpha val="100000"/>
                </a:srgbClr>
              </a:solidFill>
              <a:prstDash val="solid"/>
              <a:round/>
            </a:ln>
          </p:spPr>
          <p:txBody>
            <a:bodyPr/>
            <a:lstStyle/>
            <a:p/>
          </p:txBody>
        </p:sp>
        <p:sp>
          <p:nvSpPr>
            <p:cNvPr id="75" name="tx75"/>
            <p:cNvSpPr/>
            <p:nvPr/>
          </p:nvSpPr>
          <p:spPr>
            <a:xfrm>
              <a:off x="134588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7" name="tx77"/>
            <p:cNvSpPr/>
            <p:nvPr/>
          </p:nvSpPr>
          <p:spPr>
            <a:xfrm>
              <a:off x="267859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8" name="tx78"/>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4011311"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0" name="tx80"/>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6" name="tx86"/>
            <p:cNvSpPr/>
            <p:nvPr/>
          </p:nvSpPr>
          <p:spPr>
            <a:xfrm>
              <a:off x="694328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7" name="tx87"/>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8" name="tx88"/>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9" name="tx89"/>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0" name="tx90"/>
            <p:cNvSpPr/>
            <p:nvPr/>
          </p:nvSpPr>
          <p:spPr>
            <a:xfrm>
              <a:off x="747637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1" name="tx91"/>
            <p:cNvSpPr/>
            <p:nvPr/>
          </p:nvSpPr>
          <p:spPr>
            <a:xfrm>
              <a:off x="747637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2" name="tx92"/>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3" name="tx93"/>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4" name="tx94"/>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5" name="tx95"/>
            <p:cNvSpPr/>
            <p:nvPr/>
          </p:nvSpPr>
          <p:spPr>
            <a:xfrm>
              <a:off x="800945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6" name="tx96"/>
            <p:cNvSpPr/>
            <p:nvPr/>
          </p:nvSpPr>
          <p:spPr>
            <a:xfrm>
              <a:off x="2626845" y="37944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7" name="tx97"/>
            <p:cNvSpPr/>
            <p:nvPr/>
          </p:nvSpPr>
          <p:spPr>
            <a:xfrm>
              <a:off x="3959561" y="36953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8" name="tx98"/>
            <p:cNvSpPr/>
            <p:nvPr/>
          </p:nvSpPr>
          <p:spPr>
            <a:xfrm>
              <a:off x="5292277" y="405885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6358449" y="406298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0" name="tx100"/>
            <p:cNvSpPr/>
            <p:nvPr/>
          </p:nvSpPr>
          <p:spPr>
            <a:xfrm>
              <a:off x="6624992" y="40650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6891535" y="39245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7158078" y="40671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7691165" y="40691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7957708" y="40691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655386" y="354013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07" name="tx107"/>
            <p:cNvSpPr/>
            <p:nvPr/>
          </p:nvSpPr>
          <p:spPr>
            <a:xfrm>
              <a:off x="655386" y="29205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8" name="tx108"/>
            <p:cNvSpPr/>
            <p:nvPr/>
          </p:nvSpPr>
          <p:spPr>
            <a:xfrm>
              <a:off x="655386" y="23008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6" name="tx12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78790" y="5080163"/>
              <a:ext cx="201456" cy="201456"/>
            </a:xfrm>
            <a:prstGeom prst="rect">
              <a:avLst/>
            </a:prstGeom>
            <a:solidFill>
              <a:srgbClr val="E2231A">
                <a:alpha val="90196"/>
              </a:srgbClr>
            </a:solidFill>
          </p:spPr>
          <p:txBody>
            <a:bodyPr/>
            <a:lstStyle/>
            <a:p/>
          </p:txBody>
        </p:sp>
        <p:sp>
          <p:nvSpPr>
            <p:cNvPr id="132" name="rc132"/>
            <p:cNvSpPr/>
            <p:nvPr/>
          </p:nvSpPr>
          <p:spPr>
            <a:xfrm>
              <a:off x="5642950" y="5080163"/>
              <a:ext cx="201456" cy="201456"/>
            </a:xfrm>
            <a:prstGeom prst="rect">
              <a:avLst/>
            </a:prstGeom>
            <a:solidFill>
              <a:srgbClr val="B3B3B3">
                <a:alpha val="90196"/>
              </a:srgbClr>
            </a:solidFill>
          </p:spPr>
          <p:txBody>
            <a:bodyPr/>
            <a:lstStyle/>
            <a:p/>
          </p:txBody>
        </p:sp>
        <p:sp>
          <p:nvSpPr>
            <p:cNvPr id="133" name="tx13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51100" y="1592892"/>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2000-2025</a:t>
              </a:r>
            </a:p>
          </p:txBody>
        </p:sp>
        <p:sp>
          <p:nvSpPr>
            <p:cNvPr id="137" name="pl137"/>
            <p:cNvSpPr/>
            <p:nvPr/>
          </p:nvSpPr>
          <p:spPr>
            <a:xfrm>
              <a:off x="24468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7480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0491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5974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8985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1997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296273" y="5840557"/>
              <a:ext cx="6443235" cy="124062"/>
            </a:xfrm>
            <a:prstGeom prst="rect">
              <a:avLst/>
            </a:prstGeom>
            <a:solidFill>
              <a:srgbClr val="E2231A">
                <a:alpha val="90196"/>
              </a:srgbClr>
            </a:solidFill>
          </p:spPr>
          <p:txBody>
            <a:bodyPr/>
            <a:lstStyle/>
            <a:p/>
          </p:txBody>
        </p:sp>
        <p:sp>
          <p:nvSpPr>
            <p:cNvPr id="148" name="rc148"/>
            <p:cNvSpPr/>
            <p:nvPr/>
          </p:nvSpPr>
          <p:spPr>
            <a:xfrm>
              <a:off x="1296273" y="5685479"/>
              <a:ext cx="5522773" cy="124062"/>
            </a:xfrm>
            <a:prstGeom prst="rect">
              <a:avLst/>
            </a:prstGeom>
            <a:solidFill>
              <a:srgbClr val="E2231A">
                <a:alpha val="90196"/>
              </a:srgbClr>
            </a:solidFill>
          </p:spPr>
          <p:txBody>
            <a:bodyPr/>
            <a:lstStyle/>
            <a:p/>
          </p:txBody>
        </p:sp>
        <p:sp>
          <p:nvSpPr>
            <p:cNvPr id="149" name="rc149"/>
            <p:cNvSpPr/>
            <p:nvPr/>
          </p:nvSpPr>
          <p:spPr>
            <a:xfrm>
              <a:off x="1296273" y="5530401"/>
              <a:ext cx="5522773" cy="124062"/>
            </a:xfrm>
            <a:prstGeom prst="rect">
              <a:avLst/>
            </a:prstGeom>
            <a:solidFill>
              <a:srgbClr val="E2231A">
                <a:alpha val="90196"/>
              </a:srgbClr>
            </a:solidFill>
          </p:spPr>
          <p:txBody>
            <a:bodyPr/>
            <a:lstStyle/>
            <a:p/>
          </p:txBody>
        </p:sp>
        <p:sp>
          <p:nvSpPr>
            <p:cNvPr id="150" name="rc150"/>
            <p:cNvSpPr/>
            <p:nvPr/>
          </p:nvSpPr>
          <p:spPr>
            <a:xfrm>
              <a:off x="7739509" y="5840557"/>
              <a:ext cx="460231" cy="124062"/>
            </a:xfrm>
            <a:prstGeom prst="rect">
              <a:avLst/>
            </a:prstGeom>
            <a:solidFill>
              <a:srgbClr val="B3B3B3">
                <a:alpha val="90196"/>
              </a:srgbClr>
            </a:solidFill>
          </p:spPr>
          <p:txBody>
            <a:bodyPr/>
            <a:lstStyle/>
            <a:p/>
          </p:txBody>
        </p:sp>
        <p:sp>
          <p:nvSpPr>
            <p:cNvPr id="151" name="rc151"/>
            <p:cNvSpPr/>
            <p:nvPr/>
          </p:nvSpPr>
          <p:spPr>
            <a:xfrm>
              <a:off x="6819047" y="5685479"/>
              <a:ext cx="0" cy="124062"/>
            </a:xfrm>
            <a:prstGeom prst="rect">
              <a:avLst/>
            </a:prstGeom>
            <a:solidFill>
              <a:srgbClr val="B3B3B3">
                <a:alpha val="90196"/>
              </a:srgbClr>
            </a:solidFill>
          </p:spPr>
          <p:txBody>
            <a:bodyPr/>
            <a:lstStyle/>
            <a:p/>
          </p:txBody>
        </p:sp>
        <p:sp>
          <p:nvSpPr>
            <p:cNvPr id="152" name="rc152"/>
            <p:cNvSpPr/>
            <p:nvPr/>
          </p:nvSpPr>
          <p:spPr>
            <a:xfrm>
              <a:off x="6819047" y="5530401"/>
              <a:ext cx="0" cy="124062"/>
            </a:xfrm>
            <a:prstGeom prst="rect">
              <a:avLst/>
            </a:prstGeom>
            <a:solidFill>
              <a:srgbClr val="B3B3B3">
                <a:alpha val="90196"/>
              </a:srgbClr>
            </a:solidFill>
          </p:spPr>
          <p:txBody>
            <a:bodyPr/>
            <a:lstStyle/>
            <a:p/>
          </p:txBody>
        </p:sp>
        <p:sp>
          <p:nvSpPr>
            <p:cNvPr id="153" name="tx153"/>
            <p:cNvSpPr/>
            <p:nvPr/>
          </p:nvSpPr>
          <p:spPr>
            <a:xfrm>
              <a:off x="832996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4" name="tx154"/>
            <p:cNvSpPr/>
            <p:nvPr/>
          </p:nvSpPr>
          <p:spPr>
            <a:xfrm>
              <a:off x="6949274"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5" name="tx155"/>
            <p:cNvSpPr/>
            <p:nvPr/>
          </p:nvSpPr>
          <p:spPr>
            <a:xfrm>
              <a:off x="6949274"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6" name="tx15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0" name="tx160"/>
            <p:cNvSpPr/>
            <p:nvPr/>
          </p:nvSpPr>
          <p:spPr>
            <a:xfrm>
              <a:off x="3558582"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61" name="tx161"/>
            <p:cNvSpPr/>
            <p:nvPr/>
          </p:nvSpPr>
          <p:spPr>
            <a:xfrm>
              <a:off x="582089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2" name="tx162"/>
            <p:cNvSpPr/>
            <p:nvPr/>
          </p:nvSpPr>
          <p:spPr>
            <a:xfrm>
              <a:off x="812204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63" name="tx163"/>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4" name="tx16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5" name="tx16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 children missed their routine first dose of measles vaccine.
MCV2 is typically administered to children between 18 months and five years old. MCV2 coverage remained constant at 99% in 2025.</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&lt;100 children without any protection against measles. MCV2 coverage also remained constant at 99%</a:t>
            </a:r>
          </a:p>
        </p:txBody>
      </p:sp>
      <p:grpSp xmlns:pic="http://schemas.openxmlformats.org/drawingml/2006/picture">
        <p:nvGrpSpPr>
          <p:cNvPr id="168" name=""/>
          <p:cNvGrpSpPr/>
          <p:nvPr/>
        </p:nvGrpSpPr>
        <p:grpSpPr>
          <a:xfrm>
            <a:off x="292608" y="1097280"/>
            <a:ext cx="8595360" cy="28575"/>
            <a:chOff x="292608" y="1097280"/>
            <a:chExt cx="8595360" cy="28575"/>
          </a:xfrm>
        </p:grpSpPr>
        <p:sp>
          <p:nvSpPr>
            <p:cNvPr id="1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65614"/>
                  </a:moveTo>
                  <a:lnTo>
                    <a:pt x="135891" y="21871"/>
                  </a:lnTo>
                  <a:lnTo>
                    <a:pt x="271783" y="0"/>
                  </a:lnTo>
                  <a:lnTo>
                    <a:pt x="407675" y="109356"/>
                  </a:lnTo>
                  <a:lnTo>
                    <a:pt x="543566" y="0"/>
                  </a:lnTo>
                  <a:lnTo>
                    <a:pt x="679458" y="43742"/>
                  </a:lnTo>
                  <a:lnTo>
                    <a:pt x="815350" y="0"/>
                  </a:lnTo>
                  <a:lnTo>
                    <a:pt x="951242" y="0"/>
                  </a:lnTo>
                  <a:lnTo>
                    <a:pt x="1087133" y="0"/>
                  </a:lnTo>
                  <a:lnTo>
                    <a:pt x="1223025" y="0"/>
                  </a:lnTo>
                  <a:lnTo>
                    <a:pt x="1358917" y="0"/>
                  </a:lnTo>
                  <a:lnTo>
                    <a:pt x="1494809" y="43742"/>
                  </a:lnTo>
                  <a:lnTo>
                    <a:pt x="1630700" y="109356"/>
                  </a:lnTo>
                  <a:lnTo>
                    <a:pt x="1766592" y="0"/>
                  </a:lnTo>
                  <a:lnTo>
                    <a:pt x="1902484" y="0"/>
                  </a:lnTo>
                  <a:lnTo>
                    <a:pt x="2038375" y="0"/>
                  </a:lnTo>
                  <a:lnTo>
                    <a:pt x="2174267" y="0"/>
                  </a:lnTo>
                  <a:lnTo>
                    <a:pt x="2310159" y="0"/>
                  </a:lnTo>
                  <a:lnTo>
                    <a:pt x="2446051" y="0"/>
                  </a:lnTo>
                  <a:lnTo>
                    <a:pt x="2581942" y="0"/>
                  </a:lnTo>
                  <a:lnTo>
                    <a:pt x="2717834" y="0"/>
                  </a:lnTo>
                  <a:lnTo>
                    <a:pt x="2853726" y="65614"/>
                  </a:lnTo>
                  <a:lnTo>
                    <a:pt x="2989618" y="0"/>
                  </a:lnTo>
                  <a:lnTo>
                    <a:pt x="3125509" y="196842"/>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65614"/>
                  </a:moveTo>
                  <a:lnTo>
                    <a:pt x="135891" y="21871"/>
                  </a:lnTo>
                  <a:lnTo>
                    <a:pt x="271783" y="0"/>
                  </a:lnTo>
                  <a:lnTo>
                    <a:pt x="407675" y="109356"/>
                  </a:lnTo>
                  <a:lnTo>
                    <a:pt x="543566" y="0"/>
                  </a:lnTo>
                  <a:lnTo>
                    <a:pt x="679458" y="43742"/>
                  </a:lnTo>
                  <a:lnTo>
                    <a:pt x="815350" y="0"/>
                  </a:lnTo>
                  <a:lnTo>
                    <a:pt x="951242" y="0"/>
                  </a:lnTo>
                  <a:lnTo>
                    <a:pt x="1087133" y="0"/>
                  </a:lnTo>
                  <a:lnTo>
                    <a:pt x="1223025" y="0"/>
                  </a:lnTo>
                  <a:lnTo>
                    <a:pt x="1358917" y="0"/>
                  </a:lnTo>
                  <a:lnTo>
                    <a:pt x="1494809" y="43742"/>
                  </a:lnTo>
                  <a:lnTo>
                    <a:pt x="1630700" y="109356"/>
                  </a:lnTo>
                  <a:lnTo>
                    <a:pt x="1766592" y="0"/>
                  </a:lnTo>
                  <a:lnTo>
                    <a:pt x="1902484" y="0"/>
                  </a:lnTo>
                  <a:lnTo>
                    <a:pt x="2038375" y="0"/>
                  </a:lnTo>
                  <a:lnTo>
                    <a:pt x="2174267" y="0"/>
                  </a:lnTo>
                  <a:lnTo>
                    <a:pt x="2310159" y="0"/>
                  </a:lnTo>
                  <a:lnTo>
                    <a:pt x="2446051" y="0"/>
                  </a:lnTo>
                  <a:lnTo>
                    <a:pt x="2581942" y="0"/>
                  </a:lnTo>
                  <a:lnTo>
                    <a:pt x="2717834" y="0"/>
                  </a:lnTo>
                  <a:lnTo>
                    <a:pt x="2853726" y="65614"/>
                  </a:lnTo>
                  <a:lnTo>
                    <a:pt x="2989618" y="0"/>
                  </a:lnTo>
                  <a:lnTo>
                    <a:pt x="3125509" y="196842"/>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65614"/>
                  </a:moveTo>
                  <a:lnTo>
                    <a:pt x="135891" y="21871"/>
                  </a:lnTo>
                  <a:lnTo>
                    <a:pt x="271783" y="0"/>
                  </a:lnTo>
                  <a:lnTo>
                    <a:pt x="407675" y="109356"/>
                  </a:lnTo>
                  <a:lnTo>
                    <a:pt x="543566" y="0"/>
                  </a:lnTo>
                  <a:lnTo>
                    <a:pt x="679458" y="43742"/>
                  </a:lnTo>
                  <a:lnTo>
                    <a:pt x="815350" y="0"/>
                  </a:lnTo>
                  <a:lnTo>
                    <a:pt x="951242" y="0"/>
                  </a:lnTo>
                  <a:lnTo>
                    <a:pt x="1087133" y="0"/>
                  </a:lnTo>
                  <a:lnTo>
                    <a:pt x="1223025" y="0"/>
                  </a:lnTo>
                  <a:lnTo>
                    <a:pt x="1358917" y="0"/>
                  </a:lnTo>
                  <a:lnTo>
                    <a:pt x="1494809" y="43742"/>
                  </a:lnTo>
                  <a:lnTo>
                    <a:pt x="1630700" y="109356"/>
                  </a:lnTo>
                  <a:lnTo>
                    <a:pt x="1766592" y="0"/>
                  </a:lnTo>
                  <a:lnTo>
                    <a:pt x="1902484" y="0"/>
                  </a:lnTo>
                  <a:lnTo>
                    <a:pt x="2038375" y="0"/>
                  </a:lnTo>
                  <a:lnTo>
                    <a:pt x="2174267" y="0"/>
                  </a:lnTo>
                  <a:lnTo>
                    <a:pt x="2310159" y="0"/>
                  </a:lnTo>
                  <a:lnTo>
                    <a:pt x="2446051" y="0"/>
                  </a:lnTo>
                  <a:lnTo>
                    <a:pt x="2581942" y="0"/>
                  </a:lnTo>
                  <a:lnTo>
                    <a:pt x="2717834" y="0"/>
                  </a:lnTo>
                  <a:lnTo>
                    <a:pt x="2853726" y="65614"/>
                  </a:lnTo>
                  <a:lnTo>
                    <a:pt x="2989618" y="0"/>
                  </a:lnTo>
                  <a:lnTo>
                    <a:pt x="3125509" y="196842"/>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9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9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3533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41158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172688" y="4988970"/>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60" name="tx60"/>
            <p:cNvSpPr/>
            <p:nvPr/>
          </p:nvSpPr>
          <p:spPr>
            <a:xfrm>
              <a:off x="36204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38293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684635" y="1403693"/>
              <a:ext cx="42699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Saint Vincent and the Grenadines,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3046536"/>
              <a:ext cx="3397293" cy="607894"/>
            </a:xfrm>
            <a:custGeom>
              <a:avLst/>
              <a:pathLst>
                <a:path w="3397293" h="607894">
                  <a:moveTo>
                    <a:pt x="0" y="202631"/>
                  </a:moveTo>
                  <a:lnTo>
                    <a:pt x="135891" y="67543"/>
                  </a:lnTo>
                  <a:lnTo>
                    <a:pt x="271783" y="0"/>
                  </a:lnTo>
                  <a:lnTo>
                    <a:pt x="407675" y="337719"/>
                  </a:lnTo>
                  <a:lnTo>
                    <a:pt x="543566" y="0"/>
                  </a:lnTo>
                  <a:lnTo>
                    <a:pt x="679458" y="135087"/>
                  </a:lnTo>
                  <a:lnTo>
                    <a:pt x="815350" y="0"/>
                  </a:lnTo>
                  <a:lnTo>
                    <a:pt x="951242" y="0"/>
                  </a:lnTo>
                  <a:lnTo>
                    <a:pt x="1087133" y="0"/>
                  </a:lnTo>
                  <a:lnTo>
                    <a:pt x="1223025" y="0"/>
                  </a:lnTo>
                  <a:lnTo>
                    <a:pt x="1358917" y="0"/>
                  </a:lnTo>
                  <a:lnTo>
                    <a:pt x="1494809" y="135087"/>
                  </a:lnTo>
                  <a:lnTo>
                    <a:pt x="1630700" y="337719"/>
                  </a:lnTo>
                  <a:lnTo>
                    <a:pt x="1766592" y="0"/>
                  </a:lnTo>
                  <a:lnTo>
                    <a:pt x="1902484" y="0"/>
                  </a:lnTo>
                  <a:lnTo>
                    <a:pt x="2038375" y="0"/>
                  </a:lnTo>
                  <a:lnTo>
                    <a:pt x="2174267" y="0"/>
                  </a:lnTo>
                  <a:lnTo>
                    <a:pt x="2310159" y="0"/>
                  </a:lnTo>
                  <a:lnTo>
                    <a:pt x="2446051" y="0"/>
                  </a:lnTo>
                  <a:lnTo>
                    <a:pt x="2581942" y="0"/>
                  </a:lnTo>
                  <a:lnTo>
                    <a:pt x="2717834" y="0"/>
                  </a:lnTo>
                  <a:lnTo>
                    <a:pt x="2853726" y="202631"/>
                  </a:lnTo>
                  <a:lnTo>
                    <a:pt x="2989618" y="0"/>
                  </a:lnTo>
                  <a:lnTo>
                    <a:pt x="3125509" y="607894"/>
                  </a:lnTo>
                  <a:lnTo>
                    <a:pt x="3261401" y="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3046536"/>
              <a:ext cx="3397293" cy="607894"/>
            </a:xfrm>
            <a:custGeom>
              <a:avLst/>
              <a:pathLst>
                <a:path w="3397293" h="607894">
                  <a:moveTo>
                    <a:pt x="0" y="202631"/>
                  </a:moveTo>
                  <a:lnTo>
                    <a:pt x="135891" y="67543"/>
                  </a:lnTo>
                  <a:lnTo>
                    <a:pt x="271783" y="0"/>
                  </a:lnTo>
                  <a:lnTo>
                    <a:pt x="407675" y="337719"/>
                  </a:lnTo>
                  <a:lnTo>
                    <a:pt x="543566" y="0"/>
                  </a:lnTo>
                  <a:lnTo>
                    <a:pt x="679458" y="135087"/>
                  </a:lnTo>
                  <a:lnTo>
                    <a:pt x="815350" y="0"/>
                  </a:lnTo>
                  <a:lnTo>
                    <a:pt x="951242" y="0"/>
                  </a:lnTo>
                  <a:lnTo>
                    <a:pt x="1087133" y="0"/>
                  </a:lnTo>
                  <a:lnTo>
                    <a:pt x="1223025" y="0"/>
                  </a:lnTo>
                  <a:lnTo>
                    <a:pt x="1358917" y="0"/>
                  </a:lnTo>
                  <a:lnTo>
                    <a:pt x="1494809" y="135087"/>
                  </a:lnTo>
                  <a:lnTo>
                    <a:pt x="1630700" y="337719"/>
                  </a:lnTo>
                  <a:lnTo>
                    <a:pt x="1766592" y="0"/>
                  </a:lnTo>
                  <a:lnTo>
                    <a:pt x="1902484" y="0"/>
                  </a:lnTo>
                  <a:lnTo>
                    <a:pt x="2038375" y="0"/>
                  </a:lnTo>
                  <a:lnTo>
                    <a:pt x="2174267" y="0"/>
                  </a:lnTo>
                  <a:lnTo>
                    <a:pt x="2310159" y="0"/>
                  </a:lnTo>
                  <a:lnTo>
                    <a:pt x="2446051" y="0"/>
                  </a:lnTo>
                  <a:lnTo>
                    <a:pt x="2581942" y="0"/>
                  </a:lnTo>
                  <a:lnTo>
                    <a:pt x="2717834" y="0"/>
                  </a:lnTo>
                  <a:lnTo>
                    <a:pt x="2853726" y="202631"/>
                  </a:lnTo>
                  <a:lnTo>
                    <a:pt x="2989618" y="0"/>
                  </a:lnTo>
                  <a:lnTo>
                    <a:pt x="3125509" y="607894"/>
                  </a:lnTo>
                  <a:lnTo>
                    <a:pt x="3261401" y="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3046536"/>
              <a:ext cx="3397293" cy="607894"/>
            </a:xfrm>
            <a:custGeom>
              <a:avLst/>
              <a:pathLst>
                <a:path w="3397293" h="607894">
                  <a:moveTo>
                    <a:pt x="0" y="202631"/>
                  </a:moveTo>
                  <a:lnTo>
                    <a:pt x="135891" y="67543"/>
                  </a:lnTo>
                  <a:lnTo>
                    <a:pt x="271783" y="0"/>
                  </a:lnTo>
                  <a:lnTo>
                    <a:pt x="407675" y="337719"/>
                  </a:lnTo>
                  <a:lnTo>
                    <a:pt x="543566" y="0"/>
                  </a:lnTo>
                  <a:lnTo>
                    <a:pt x="679458" y="135087"/>
                  </a:lnTo>
                  <a:lnTo>
                    <a:pt x="815350" y="0"/>
                  </a:lnTo>
                  <a:lnTo>
                    <a:pt x="951242" y="0"/>
                  </a:lnTo>
                  <a:lnTo>
                    <a:pt x="1087133" y="0"/>
                  </a:lnTo>
                  <a:lnTo>
                    <a:pt x="1223025" y="0"/>
                  </a:lnTo>
                  <a:lnTo>
                    <a:pt x="1358917" y="0"/>
                  </a:lnTo>
                  <a:lnTo>
                    <a:pt x="1494809" y="135087"/>
                  </a:lnTo>
                  <a:lnTo>
                    <a:pt x="1630700" y="337719"/>
                  </a:lnTo>
                  <a:lnTo>
                    <a:pt x="1766592" y="0"/>
                  </a:lnTo>
                  <a:lnTo>
                    <a:pt x="1902484" y="0"/>
                  </a:lnTo>
                  <a:lnTo>
                    <a:pt x="2038375" y="0"/>
                  </a:lnTo>
                  <a:lnTo>
                    <a:pt x="2174267" y="0"/>
                  </a:lnTo>
                  <a:lnTo>
                    <a:pt x="2310159" y="0"/>
                  </a:lnTo>
                  <a:lnTo>
                    <a:pt x="2446051" y="0"/>
                  </a:lnTo>
                  <a:lnTo>
                    <a:pt x="2581942" y="0"/>
                  </a:lnTo>
                  <a:lnTo>
                    <a:pt x="2717834" y="0"/>
                  </a:lnTo>
                  <a:lnTo>
                    <a:pt x="2853726" y="202631"/>
                  </a:lnTo>
                  <a:lnTo>
                    <a:pt x="2989618" y="0"/>
                  </a:lnTo>
                  <a:lnTo>
                    <a:pt x="3125509" y="607894"/>
                  </a:lnTo>
                  <a:lnTo>
                    <a:pt x="3261401" y="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63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68928"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2222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2222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6700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4325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489387" y="4988970"/>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117" name="tx117"/>
            <p:cNvSpPr/>
            <p:nvPr/>
          </p:nvSpPr>
          <p:spPr>
            <a:xfrm>
              <a:off x="79371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69963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246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239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542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9320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468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E2231A">
                <a:alpha val="80000"/>
              </a:srgbClr>
            </a:solidFill>
          </p:spPr>
          <p:txBody>
            <a:bodyPr/>
            <a:lstStyle/>
            <a:p/>
          </p:txBody>
        </p:sp>
        <p:sp>
          <p:nvSpPr>
            <p:cNvPr id="130" name="rc130"/>
            <p:cNvSpPr/>
            <p:nvPr/>
          </p:nvSpPr>
          <p:spPr>
            <a:xfrm>
              <a:off x="1317178" y="5743865"/>
              <a:ext cx="6275627" cy="114824"/>
            </a:xfrm>
            <a:prstGeom prst="rect">
              <a:avLst/>
            </a:prstGeom>
            <a:solidFill>
              <a:srgbClr val="E2231A">
                <a:alpha val="80000"/>
              </a:srgbClr>
            </a:solidFill>
          </p:spPr>
          <p:txBody>
            <a:bodyPr/>
            <a:lstStyle/>
            <a:p/>
          </p:txBody>
        </p:sp>
        <p:sp>
          <p:nvSpPr>
            <p:cNvPr id="131" name="rc131"/>
            <p:cNvSpPr/>
            <p:nvPr/>
          </p:nvSpPr>
          <p:spPr>
            <a:xfrm>
              <a:off x="1317178" y="5600334"/>
              <a:ext cx="6275627"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854328" y="61079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63914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Saint Vincent and the Grenadines (99%) was 15 percentage points higher than the global average (84%) and 13 percentage points higher than the average across all LACR countries (86%).
National MCV1 coverage was the same as in 2019 (99%).
The number of unvaccinated children remained approximately the same (&lt;100) as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Vincent and the Grenadines MCV1 coverage was 99% - this is the same as in 2019 and more than 10 percentage points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Saint Vincent and the Grenadines ranked number 31 out of 33 countries for lowest MCV1 coverage (based on tied ranks).
Saint Vincent and the Grenadines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Vincent and the Grenadines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4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83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419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15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81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51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28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17552"/>
              <a:ext cx="239888" cy="1290469"/>
            </a:xfrm>
            <a:prstGeom prst="rect">
              <a:avLst/>
            </a:prstGeom>
            <a:solidFill>
              <a:srgbClr val="80BD41">
                <a:alpha val="100000"/>
              </a:srgbClr>
            </a:solidFill>
          </p:spPr>
          <p:txBody>
            <a:bodyPr/>
            <a:lstStyle/>
            <a:p/>
          </p:txBody>
        </p:sp>
        <p:sp>
          <p:nvSpPr>
            <p:cNvPr id="25" name="rc25"/>
            <p:cNvSpPr/>
            <p:nvPr/>
          </p:nvSpPr>
          <p:spPr>
            <a:xfrm>
              <a:off x="1296273" y="2961172"/>
              <a:ext cx="239888" cy="56379"/>
            </a:xfrm>
            <a:prstGeom prst="rect">
              <a:avLst/>
            </a:prstGeom>
            <a:solidFill>
              <a:srgbClr val="E2231A">
                <a:alpha val="100000"/>
              </a:srgbClr>
            </a:solidFill>
          </p:spPr>
          <p:txBody>
            <a:bodyPr/>
            <a:lstStyle/>
            <a:p/>
          </p:txBody>
        </p:sp>
        <p:sp>
          <p:nvSpPr>
            <p:cNvPr id="26" name="rc26"/>
            <p:cNvSpPr/>
            <p:nvPr/>
          </p:nvSpPr>
          <p:spPr>
            <a:xfrm>
              <a:off x="1562816" y="3011287"/>
              <a:ext cx="239888" cy="1296733"/>
            </a:xfrm>
            <a:prstGeom prst="rect">
              <a:avLst/>
            </a:prstGeom>
            <a:solidFill>
              <a:srgbClr val="80BD41">
                <a:alpha val="100000"/>
              </a:srgbClr>
            </a:solidFill>
          </p:spPr>
          <p:txBody>
            <a:bodyPr/>
            <a:lstStyle/>
            <a:p/>
          </p:txBody>
        </p:sp>
        <p:sp>
          <p:nvSpPr>
            <p:cNvPr id="27" name="rc27"/>
            <p:cNvSpPr/>
            <p:nvPr/>
          </p:nvSpPr>
          <p:spPr>
            <a:xfrm>
              <a:off x="1562816" y="2986230"/>
              <a:ext cx="239888" cy="25057"/>
            </a:xfrm>
            <a:prstGeom prst="rect">
              <a:avLst/>
            </a:prstGeom>
            <a:solidFill>
              <a:srgbClr val="E2231A">
                <a:alpha val="100000"/>
              </a:srgbClr>
            </a:solidFill>
          </p:spPr>
          <p:txBody>
            <a:bodyPr/>
            <a:lstStyle/>
            <a:p/>
          </p:txBody>
        </p:sp>
        <p:sp>
          <p:nvSpPr>
            <p:cNvPr id="28" name="rc28"/>
            <p:cNvSpPr/>
            <p:nvPr/>
          </p:nvSpPr>
          <p:spPr>
            <a:xfrm>
              <a:off x="1829360" y="3042609"/>
              <a:ext cx="239888" cy="1265411"/>
            </a:xfrm>
            <a:prstGeom prst="rect">
              <a:avLst/>
            </a:prstGeom>
            <a:solidFill>
              <a:srgbClr val="80BD41">
                <a:alpha val="100000"/>
              </a:srgbClr>
            </a:solidFill>
          </p:spPr>
          <p:txBody>
            <a:bodyPr/>
            <a:lstStyle/>
            <a:p/>
          </p:txBody>
        </p:sp>
        <p:sp>
          <p:nvSpPr>
            <p:cNvPr id="29" name="rc29"/>
            <p:cNvSpPr/>
            <p:nvPr/>
          </p:nvSpPr>
          <p:spPr>
            <a:xfrm>
              <a:off x="1829360" y="3030081"/>
              <a:ext cx="239888" cy="12528"/>
            </a:xfrm>
            <a:prstGeom prst="rect">
              <a:avLst/>
            </a:prstGeom>
            <a:solidFill>
              <a:srgbClr val="E2231A">
                <a:alpha val="100000"/>
              </a:srgbClr>
            </a:solidFill>
          </p:spPr>
          <p:txBody>
            <a:bodyPr/>
            <a:lstStyle/>
            <a:p/>
          </p:txBody>
        </p:sp>
        <p:sp>
          <p:nvSpPr>
            <p:cNvPr id="30" name="rc30"/>
            <p:cNvSpPr/>
            <p:nvPr/>
          </p:nvSpPr>
          <p:spPr>
            <a:xfrm>
              <a:off x="2095903" y="3155369"/>
              <a:ext cx="239888" cy="1152652"/>
            </a:xfrm>
            <a:prstGeom prst="rect">
              <a:avLst/>
            </a:prstGeom>
            <a:solidFill>
              <a:srgbClr val="80BD41">
                <a:alpha val="100000"/>
              </a:srgbClr>
            </a:solidFill>
          </p:spPr>
          <p:txBody>
            <a:bodyPr/>
            <a:lstStyle/>
            <a:p/>
          </p:txBody>
        </p:sp>
        <p:sp>
          <p:nvSpPr>
            <p:cNvPr id="31" name="rc31"/>
            <p:cNvSpPr/>
            <p:nvPr/>
          </p:nvSpPr>
          <p:spPr>
            <a:xfrm>
              <a:off x="2095903" y="3080196"/>
              <a:ext cx="239888" cy="75172"/>
            </a:xfrm>
            <a:prstGeom prst="rect">
              <a:avLst/>
            </a:prstGeom>
            <a:solidFill>
              <a:srgbClr val="E2231A">
                <a:alpha val="100000"/>
              </a:srgbClr>
            </a:solidFill>
          </p:spPr>
          <p:txBody>
            <a:bodyPr/>
            <a:lstStyle/>
            <a:p/>
          </p:txBody>
        </p:sp>
        <p:sp>
          <p:nvSpPr>
            <p:cNvPr id="32" name="rc32"/>
            <p:cNvSpPr/>
            <p:nvPr/>
          </p:nvSpPr>
          <p:spPr>
            <a:xfrm>
              <a:off x="2362446" y="3130311"/>
              <a:ext cx="239888" cy="1177709"/>
            </a:xfrm>
            <a:prstGeom prst="rect">
              <a:avLst/>
            </a:prstGeom>
            <a:solidFill>
              <a:srgbClr val="80BD41">
                <a:alpha val="100000"/>
              </a:srgbClr>
            </a:solidFill>
          </p:spPr>
          <p:txBody>
            <a:bodyPr/>
            <a:lstStyle/>
            <a:p/>
          </p:txBody>
        </p:sp>
        <p:sp>
          <p:nvSpPr>
            <p:cNvPr id="33" name="rc33"/>
            <p:cNvSpPr/>
            <p:nvPr/>
          </p:nvSpPr>
          <p:spPr>
            <a:xfrm>
              <a:off x="2362446" y="3117782"/>
              <a:ext cx="239888" cy="12528"/>
            </a:xfrm>
            <a:prstGeom prst="rect">
              <a:avLst/>
            </a:prstGeom>
            <a:solidFill>
              <a:srgbClr val="E2231A">
                <a:alpha val="100000"/>
              </a:srgbClr>
            </a:solidFill>
          </p:spPr>
          <p:txBody>
            <a:bodyPr/>
            <a:lstStyle/>
            <a:p/>
          </p:txBody>
        </p:sp>
        <p:sp>
          <p:nvSpPr>
            <p:cNvPr id="34" name="rc34"/>
            <p:cNvSpPr/>
            <p:nvPr/>
          </p:nvSpPr>
          <p:spPr>
            <a:xfrm>
              <a:off x="2628989" y="3180427"/>
              <a:ext cx="239888" cy="1127594"/>
            </a:xfrm>
            <a:prstGeom prst="rect">
              <a:avLst/>
            </a:prstGeom>
            <a:solidFill>
              <a:srgbClr val="80BD41">
                <a:alpha val="100000"/>
              </a:srgbClr>
            </a:solidFill>
          </p:spPr>
          <p:txBody>
            <a:bodyPr/>
            <a:lstStyle/>
            <a:p/>
          </p:txBody>
        </p:sp>
        <p:sp>
          <p:nvSpPr>
            <p:cNvPr id="35" name="rc35"/>
            <p:cNvSpPr/>
            <p:nvPr/>
          </p:nvSpPr>
          <p:spPr>
            <a:xfrm>
              <a:off x="2628989" y="3142840"/>
              <a:ext cx="239888" cy="37586"/>
            </a:xfrm>
            <a:prstGeom prst="rect">
              <a:avLst/>
            </a:prstGeom>
            <a:solidFill>
              <a:srgbClr val="E2231A">
                <a:alpha val="100000"/>
              </a:srgbClr>
            </a:solidFill>
          </p:spPr>
          <p:txBody>
            <a:bodyPr/>
            <a:lstStyle/>
            <a:p/>
          </p:txBody>
        </p:sp>
        <p:sp>
          <p:nvSpPr>
            <p:cNvPr id="36" name="rc36"/>
            <p:cNvSpPr/>
            <p:nvPr/>
          </p:nvSpPr>
          <p:spPr>
            <a:xfrm>
              <a:off x="2895532" y="3186691"/>
              <a:ext cx="239888" cy="1121330"/>
            </a:xfrm>
            <a:prstGeom prst="rect">
              <a:avLst/>
            </a:prstGeom>
            <a:solidFill>
              <a:srgbClr val="80BD41">
                <a:alpha val="100000"/>
              </a:srgbClr>
            </a:solidFill>
          </p:spPr>
          <p:txBody>
            <a:bodyPr/>
            <a:lstStyle/>
            <a:p/>
          </p:txBody>
        </p:sp>
        <p:sp>
          <p:nvSpPr>
            <p:cNvPr id="37" name="rc37"/>
            <p:cNvSpPr/>
            <p:nvPr/>
          </p:nvSpPr>
          <p:spPr>
            <a:xfrm>
              <a:off x="2895532" y="3174162"/>
              <a:ext cx="239888" cy="12528"/>
            </a:xfrm>
            <a:prstGeom prst="rect">
              <a:avLst/>
            </a:prstGeom>
            <a:solidFill>
              <a:srgbClr val="E2231A">
                <a:alpha val="100000"/>
              </a:srgbClr>
            </a:solidFill>
          </p:spPr>
          <p:txBody>
            <a:bodyPr/>
            <a:lstStyle/>
            <a:p/>
          </p:txBody>
        </p:sp>
        <p:sp>
          <p:nvSpPr>
            <p:cNvPr id="38" name="rc38"/>
            <p:cNvSpPr/>
            <p:nvPr/>
          </p:nvSpPr>
          <p:spPr>
            <a:xfrm>
              <a:off x="3162075" y="3186691"/>
              <a:ext cx="239888" cy="1121330"/>
            </a:xfrm>
            <a:prstGeom prst="rect">
              <a:avLst/>
            </a:prstGeom>
            <a:solidFill>
              <a:srgbClr val="80BD41">
                <a:alpha val="100000"/>
              </a:srgbClr>
            </a:solidFill>
          </p:spPr>
          <p:txBody>
            <a:bodyPr/>
            <a:lstStyle/>
            <a:p/>
          </p:txBody>
        </p:sp>
        <p:sp>
          <p:nvSpPr>
            <p:cNvPr id="39" name="rc39"/>
            <p:cNvSpPr/>
            <p:nvPr/>
          </p:nvSpPr>
          <p:spPr>
            <a:xfrm>
              <a:off x="3162075" y="3174162"/>
              <a:ext cx="239888" cy="12528"/>
            </a:xfrm>
            <a:prstGeom prst="rect">
              <a:avLst/>
            </a:prstGeom>
            <a:solidFill>
              <a:srgbClr val="E2231A">
                <a:alpha val="100000"/>
              </a:srgbClr>
            </a:solidFill>
          </p:spPr>
          <p:txBody>
            <a:bodyPr/>
            <a:lstStyle/>
            <a:p/>
          </p:txBody>
        </p:sp>
        <p:sp>
          <p:nvSpPr>
            <p:cNvPr id="40" name="rc40"/>
            <p:cNvSpPr/>
            <p:nvPr/>
          </p:nvSpPr>
          <p:spPr>
            <a:xfrm>
              <a:off x="3428618" y="3155369"/>
              <a:ext cx="239888" cy="1152652"/>
            </a:xfrm>
            <a:prstGeom prst="rect">
              <a:avLst/>
            </a:prstGeom>
            <a:solidFill>
              <a:srgbClr val="80BD41">
                <a:alpha val="100000"/>
              </a:srgbClr>
            </a:solidFill>
          </p:spPr>
          <p:txBody>
            <a:bodyPr/>
            <a:lstStyle/>
            <a:p/>
          </p:txBody>
        </p:sp>
        <p:sp>
          <p:nvSpPr>
            <p:cNvPr id="41" name="rc41"/>
            <p:cNvSpPr/>
            <p:nvPr/>
          </p:nvSpPr>
          <p:spPr>
            <a:xfrm>
              <a:off x="3428618" y="3142840"/>
              <a:ext cx="239888" cy="12528"/>
            </a:xfrm>
            <a:prstGeom prst="rect">
              <a:avLst/>
            </a:prstGeom>
            <a:solidFill>
              <a:srgbClr val="E2231A">
                <a:alpha val="100000"/>
              </a:srgbClr>
            </a:solidFill>
          </p:spPr>
          <p:txBody>
            <a:bodyPr/>
            <a:lstStyle/>
            <a:p/>
          </p:txBody>
        </p:sp>
        <p:sp>
          <p:nvSpPr>
            <p:cNvPr id="42" name="rc42"/>
            <p:cNvSpPr/>
            <p:nvPr/>
          </p:nvSpPr>
          <p:spPr>
            <a:xfrm>
              <a:off x="3695161" y="3155369"/>
              <a:ext cx="239888" cy="1152652"/>
            </a:xfrm>
            <a:prstGeom prst="rect">
              <a:avLst/>
            </a:prstGeom>
            <a:solidFill>
              <a:srgbClr val="80BD41">
                <a:alpha val="100000"/>
              </a:srgbClr>
            </a:solidFill>
          </p:spPr>
          <p:txBody>
            <a:bodyPr/>
            <a:lstStyle/>
            <a:p/>
          </p:txBody>
        </p:sp>
        <p:sp>
          <p:nvSpPr>
            <p:cNvPr id="43" name="rc43"/>
            <p:cNvSpPr/>
            <p:nvPr/>
          </p:nvSpPr>
          <p:spPr>
            <a:xfrm>
              <a:off x="3695161" y="3142840"/>
              <a:ext cx="239888" cy="12528"/>
            </a:xfrm>
            <a:prstGeom prst="rect">
              <a:avLst/>
            </a:prstGeom>
            <a:solidFill>
              <a:srgbClr val="E2231A">
                <a:alpha val="100000"/>
              </a:srgbClr>
            </a:solidFill>
          </p:spPr>
          <p:txBody>
            <a:bodyPr/>
            <a:lstStyle/>
            <a:p/>
          </p:txBody>
        </p:sp>
        <p:sp>
          <p:nvSpPr>
            <p:cNvPr id="44" name="rc44"/>
            <p:cNvSpPr/>
            <p:nvPr/>
          </p:nvSpPr>
          <p:spPr>
            <a:xfrm>
              <a:off x="3961705" y="3186691"/>
              <a:ext cx="239888" cy="1121330"/>
            </a:xfrm>
            <a:prstGeom prst="rect">
              <a:avLst/>
            </a:prstGeom>
            <a:solidFill>
              <a:srgbClr val="80BD41">
                <a:alpha val="100000"/>
              </a:srgbClr>
            </a:solidFill>
          </p:spPr>
          <p:txBody>
            <a:bodyPr/>
            <a:lstStyle/>
            <a:p/>
          </p:txBody>
        </p:sp>
        <p:sp>
          <p:nvSpPr>
            <p:cNvPr id="45" name="rc45"/>
            <p:cNvSpPr/>
            <p:nvPr/>
          </p:nvSpPr>
          <p:spPr>
            <a:xfrm>
              <a:off x="3961705" y="3174162"/>
              <a:ext cx="239888" cy="12528"/>
            </a:xfrm>
            <a:prstGeom prst="rect">
              <a:avLst/>
            </a:prstGeom>
            <a:solidFill>
              <a:srgbClr val="E2231A">
                <a:alpha val="100000"/>
              </a:srgbClr>
            </a:solidFill>
          </p:spPr>
          <p:txBody>
            <a:bodyPr/>
            <a:lstStyle/>
            <a:p/>
          </p:txBody>
        </p:sp>
        <p:sp>
          <p:nvSpPr>
            <p:cNvPr id="46" name="rc46"/>
            <p:cNvSpPr/>
            <p:nvPr/>
          </p:nvSpPr>
          <p:spPr>
            <a:xfrm>
              <a:off x="4228248" y="3255600"/>
              <a:ext cx="239888" cy="1052421"/>
            </a:xfrm>
            <a:prstGeom prst="rect">
              <a:avLst/>
            </a:prstGeom>
            <a:solidFill>
              <a:srgbClr val="80BD41">
                <a:alpha val="100000"/>
              </a:srgbClr>
            </a:solidFill>
          </p:spPr>
          <p:txBody>
            <a:bodyPr/>
            <a:lstStyle/>
            <a:p/>
          </p:txBody>
        </p:sp>
        <p:sp>
          <p:nvSpPr>
            <p:cNvPr id="47" name="rc47"/>
            <p:cNvSpPr/>
            <p:nvPr/>
          </p:nvSpPr>
          <p:spPr>
            <a:xfrm>
              <a:off x="4228248" y="3224277"/>
              <a:ext cx="239888" cy="31322"/>
            </a:xfrm>
            <a:prstGeom prst="rect">
              <a:avLst/>
            </a:prstGeom>
            <a:solidFill>
              <a:srgbClr val="E2231A">
                <a:alpha val="100000"/>
              </a:srgbClr>
            </a:solidFill>
          </p:spPr>
          <p:txBody>
            <a:bodyPr/>
            <a:lstStyle/>
            <a:p/>
          </p:txBody>
        </p:sp>
        <p:sp>
          <p:nvSpPr>
            <p:cNvPr id="48" name="rc48"/>
            <p:cNvSpPr/>
            <p:nvPr/>
          </p:nvSpPr>
          <p:spPr>
            <a:xfrm>
              <a:off x="4494791" y="3286922"/>
              <a:ext cx="239888" cy="1021099"/>
            </a:xfrm>
            <a:prstGeom prst="rect">
              <a:avLst/>
            </a:prstGeom>
            <a:solidFill>
              <a:srgbClr val="80BD41">
                <a:alpha val="100000"/>
              </a:srgbClr>
            </a:solidFill>
          </p:spPr>
          <p:txBody>
            <a:bodyPr/>
            <a:lstStyle/>
            <a:p/>
          </p:txBody>
        </p:sp>
        <p:sp>
          <p:nvSpPr>
            <p:cNvPr id="49" name="rc49"/>
            <p:cNvSpPr/>
            <p:nvPr/>
          </p:nvSpPr>
          <p:spPr>
            <a:xfrm>
              <a:off x="4494791" y="3224277"/>
              <a:ext cx="239888" cy="62644"/>
            </a:xfrm>
            <a:prstGeom prst="rect">
              <a:avLst/>
            </a:prstGeom>
            <a:solidFill>
              <a:srgbClr val="E2231A">
                <a:alpha val="100000"/>
              </a:srgbClr>
            </a:solidFill>
          </p:spPr>
          <p:txBody>
            <a:bodyPr/>
            <a:lstStyle/>
            <a:p/>
          </p:txBody>
        </p:sp>
        <p:sp>
          <p:nvSpPr>
            <p:cNvPr id="50" name="rc50"/>
            <p:cNvSpPr/>
            <p:nvPr/>
          </p:nvSpPr>
          <p:spPr>
            <a:xfrm>
              <a:off x="4761334" y="3249335"/>
              <a:ext cx="239888" cy="1058686"/>
            </a:xfrm>
            <a:prstGeom prst="rect">
              <a:avLst/>
            </a:prstGeom>
            <a:solidFill>
              <a:srgbClr val="80BD41">
                <a:alpha val="100000"/>
              </a:srgbClr>
            </a:solidFill>
          </p:spPr>
          <p:txBody>
            <a:bodyPr/>
            <a:lstStyle/>
            <a:p/>
          </p:txBody>
        </p:sp>
        <p:sp>
          <p:nvSpPr>
            <p:cNvPr id="51" name="rc51"/>
            <p:cNvSpPr/>
            <p:nvPr/>
          </p:nvSpPr>
          <p:spPr>
            <a:xfrm>
              <a:off x="4761334" y="3236806"/>
              <a:ext cx="239888" cy="12528"/>
            </a:xfrm>
            <a:prstGeom prst="rect">
              <a:avLst/>
            </a:prstGeom>
            <a:solidFill>
              <a:srgbClr val="E2231A">
                <a:alpha val="100000"/>
              </a:srgbClr>
            </a:solidFill>
          </p:spPr>
          <p:txBody>
            <a:bodyPr/>
            <a:lstStyle/>
            <a:p/>
          </p:txBody>
        </p:sp>
        <p:sp>
          <p:nvSpPr>
            <p:cNvPr id="52" name="rc52"/>
            <p:cNvSpPr/>
            <p:nvPr/>
          </p:nvSpPr>
          <p:spPr>
            <a:xfrm>
              <a:off x="5027877" y="3249335"/>
              <a:ext cx="239888" cy="1058686"/>
            </a:xfrm>
            <a:prstGeom prst="rect">
              <a:avLst/>
            </a:prstGeom>
            <a:solidFill>
              <a:srgbClr val="80BD41">
                <a:alpha val="100000"/>
              </a:srgbClr>
            </a:solidFill>
          </p:spPr>
          <p:txBody>
            <a:bodyPr/>
            <a:lstStyle/>
            <a:p/>
          </p:txBody>
        </p:sp>
        <p:sp>
          <p:nvSpPr>
            <p:cNvPr id="53" name="rc53"/>
            <p:cNvSpPr/>
            <p:nvPr/>
          </p:nvSpPr>
          <p:spPr>
            <a:xfrm>
              <a:off x="5027877" y="3236806"/>
              <a:ext cx="239888" cy="12528"/>
            </a:xfrm>
            <a:prstGeom prst="rect">
              <a:avLst/>
            </a:prstGeom>
            <a:solidFill>
              <a:srgbClr val="E2231A">
                <a:alpha val="100000"/>
              </a:srgbClr>
            </a:solidFill>
          </p:spPr>
          <p:txBody>
            <a:bodyPr/>
            <a:lstStyle/>
            <a:p/>
          </p:txBody>
        </p:sp>
        <p:sp>
          <p:nvSpPr>
            <p:cNvPr id="54" name="rc54"/>
            <p:cNvSpPr/>
            <p:nvPr/>
          </p:nvSpPr>
          <p:spPr>
            <a:xfrm>
              <a:off x="5294420" y="3268128"/>
              <a:ext cx="239888" cy="1039892"/>
            </a:xfrm>
            <a:prstGeom prst="rect">
              <a:avLst/>
            </a:prstGeom>
            <a:solidFill>
              <a:srgbClr val="80BD41">
                <a:alpha val="100000"/>
              </a:srgbClr>
            </a:solidFill>
          </p:spPr>
          <p:txBody>
            <a:bodyPr/>
            <a:lstStyle/>
            <a:p/>
          </p:txBody>
        </p:sp>
        <p:sp>
          <p:nvSpPr>
            <p:cNvPr id="55" name="rc55"/>
            <p:cNvSpPr/>
            <p:nvPr/>
          </p:nvSpPr>
          <p:spPr>
            <a:xfrm>
              <a:off x="5294420" y="3255600"/>
              <a:ext cx="239888" cy="12528"/>
            </a:xfrm>
            <a:prstGeom prst="rect">
              <a:avLst/>
            </a:prstGeom>
            <a:solidFill>
              <a:srgbClr val="E2231A">
                <a:alpha val="100000"/>
              </a:srgbClr>
            </a:solidFill>
          </p:spPr>
          <p:txBody>
            <a:bodyPr/>
            <a:lstStyle/>
            <a:p/>
          </p:txBody>
        </p:sp>
        <p:sp>
          <p:nvSpPr>
            <p:cNvPr id="56" name="rc56"/>
            <p:cNvSpPr/>
            <p:nvPr/>
          </p:nvSpPr>
          <p:spPr>
            <a:xfrm>
              <a:off x="5560963" y="3324508"/>
              <a:ext cx="239888" cy="983513"/>
            </a:xfrm>
            <a:prstGeom prst="rect">
              <a:avLst/>
            </a:prstGeom>
            <a:solidFill>
              <a:srgbClr val="80BD41">
                <a:alpha val="100000"/>
              </a:srgbClr>
            </a:solidFill>
          </p:spPr>
          <p:txBody>
            <a:bodyPr/>
            <a:lstStyle/>
            <a:p/>
          </p:txBody>
        </p:sp>
        <p:sp>
          <p:nvSpPr>
            <p:cNvPr id="57" name="rc57"/>
            <p:cNvSpPr/>
            <p:nvPr/>
          </p:nvSpPr>
          <p:spPr>
            <a:xfrm>
              <a:off x="5560963" y="3311979"/>
              <a:ext cx="239888" cy="12528"/>
            </a:xfrm>
            <a:prstGeom prst="rect">
              <a:avLst/>
            </a:prstGeom>
            <a:solidFill>
              <a:srgbClr val="E2231A">
                <a:alpha val="100000"/>
              </a:srgbClr>
            </a:solidFill>
          </p:spPr>
          <p:txBody>
            <a:bodyPr/>
            <a:lstStyle/>
            <a:p/>
          </p:txBody>
        </p:sp>
        <p:sp>
          <p:nvSpPr>
            <p:cNvPr id="58" name="rc58"/>
            <p:cNvSpPr/>
            <p:nvPr/>
          </p:nvSpPr>
          <p:spPr>
            <a:xfrm>
              <a:off x="5827506" y="3393417"/>
              <a:ext cx="239888" cy="914604"/>
            </a:xfrm>
            <a:prstGeom prst="rect">
              <a:avLst/>
            </a:prstGeom>
            <a:solidFill>
              <a:srgbClr val="80BD41">
                <a:alpha val="100000"/>
              </a:srgbClr>
            </a:solidFill>
          </p:spPr>
          <p:txBody>
            <a:bodyPr/>
            <a:lstStyle/>
            <a:p/>
          </p:txBody>
        </p:sp>
        <p:sp>
          <p:nvSpPr>
            <p:cNvPr id="59" name="rc59"/>
            <p:cNvSpPr/>
            <p:nvPr/>
          </p:nvSpPr>
          <p:spPr>
            <a:xfrm>
              <a:off x="5827506" y="3387152"/>
              <a:ext cx="239888" cy="6264"/>
            </a:xfrm>
            <a:prstGeom prst="rect">
              <a:avLst/>
            </a:prstGeom>
            <a:solidFill>
              <a:srgbClr val="E2231A">
                <a:alpha val="100000"/>
              </a:srgbClr>
            </a:solidFill>
          </p:spPr>
          <p:txBody>
            <a:bodyPr/>
            <a:lstStyle/>
            <a:p/>
          </p:txBody>
        </p:sp>
        <p:sp>
          <p:nvSpPr>
            <p:cNvPr id="60" name="rc60"/>
            <p:cNvSpPr/>
            <p:nvPr/>
          </p:nvSpPr>
          <p:spPr>
            <a:xfrm>
              <a:off x="6094049" y="3431003"/>
              <a:ext cx="239888" cy="877018"/>
            </a:xfrm>
            <a:prstGeom prst="rect">
              <a:avLst/>
            </a:prstGeom>
            <a:solidFill>
              <a:srgbClr val="80BD41">
                <a:alpha val="100000"/>
              </a:srgbClr>
            </a:solidFill>
          </p:spPr>
          <p:txBody>
            <a:bodyPr/>
            <a:lstStyle/>
            <a:p/>
          </p:txBody>
        </p:sp>
        <p:sp>
          <p:nvSpPr>
            <p:cNvPr id="61" name="rc61"/>
            <p:cNvSpPr/>
            <p:nvPr/>
          </p:nvSpPr>
          <p:spPr>
            <a:xfrm>
              <a:off x="6094049" y="3424739"/>
              <a:ext cx="239888" cy="6264"/>
            </a:xfrm>
            <a:prstGeom prst="rect">
              <a:avLst/>
            </a:prstGeom>
            <a:solidFill>
              <a:srgbClr val="E2231A">
                <a:alpha val="100000"/>
              </a:srgbClr>
            </a:solidFill>
          </p:spPr>
          <p:txBody>
            <a:bodyPr/>
            <a:lstStyle/>
            <a:p/>
          </p:txBody>
        </p:sp>
        <p:sp>
          <p:nvSpPr>
            <p:cNvPr id="62" name="rc62"/>
            <p:cNvSpPr/>
            <p:nvPr/>
          </p:nvSpPr>
          <p:spPr>
            <a:xfrm>
              <a:off x="6360593" y="3462325"/>
              <a:ext cx="239888" cy="845695"/>
            </a:xfrm>
            <a:prstGeom prst="rect">
              <a:avLst/>
            </a:prstGeom>
            <a:solidFill>
              <a:srgbClr val="80BD41">
                <a:alpha val="100000"/>
              </a:srgbClr>
            </a:solidFill>
          </p:spPr>
          <p:txBody>
            <a:bodyPr/>
            <a:lstStyle/>
            <a:p/>
          </p:txBody>
        </p:sp>
        <p:sp>
          <p:nvSpPr>
            <p:cNvPr id="63" name="rc63"/>
            <p:cNvSpPr/>
            <p:nvPr/>
          </p:nvSpPr>
          <p:spPr>
            <a:xfrm>
              <a:off x="6360593" y="3456061"/>
              <a:ext cx="239888" cy="6264"/>
            </a:xfrm>
            <a:prstGeom prst="rect">
              <a:avLst/>
            </a:prstGeom>
            <a:solidFill>
              <a:srgbClr val="E2231A">
                <a:alpha val="100000"/>
              </a:srgbClr>
            </a:solidFill>
          </p:spPr>
          <p:txBody>
            <a:bodyPr/>
            <a:lstStyle/>
            <a:p/>
          </p:txBody>
        </p:sp>
        <p:sp>
          <p:nvSpPr>
            <p:cNvPr id="64" name="rc64"/>
            <p:cNvSpPr/>
            <p:nvPr/>
          </p:nvSpPr>
          <p:spPr>
            <a:xfrm>
              <a:off x="6627136" y="3493647"/>
              <a:ext cx="239888" cy="814373"/>
            </a:xfrm>
            <a:prstGeom prst="rect">
              <a:avLst/>
            </a:prstGeom>
            <a:solidFill>
              <a:srgbClr val="80BD41">
                <a:alpha val="100000"/>
              </a:srgbClr>
            </a:solidFill>
          </p:spPr>
          <p:txBody>
            <a:bodyPr/>
            <a:lstStyle/>
            <a:p/>
          </p:txBody>
        </p:sp>
        <p:sp>
          <p:nvSpPr>
            <p:cNvPr id="65" name="rc65"/>
            <p:cNvSpPr/>
            <p:nvPr/>
          </p:nvSpPr>
          <p:spPr>
            <a:xfrm>
              <a:off x="6627136" y="3487383"/>
              <a:ext cx="239888" cy="6264"/>
            </a:xfrm>
            <a:prstGeom prst="rect">
              <a:avLst/>
            </a:prstGeom>
            <a:solidFill>
              <a:srgbClr val="E2231A">
                <a:alpha val="100000"/>
              </a:srgbClr>
            </a:solidFill>
          </p:spPr>
          <p:txBody>
            <a:bodyPr/>
            <a:lstStyle/>
            <a:p/>
          </p:txBody>
        </p:sp>
        <p:sp>
          <p:nvSpPr>
            <p:cNvPr id="66" name="rc66"/>
            <p:cNvSpPr/>
            <p:nvPr/>
          </p:nvSpPr>
          <p:spPr>
            <a:xfrm>
              <a:off x="6893679" y="3537498"/>
              <a:ext cx="239888" cy="770522"/>
            </a:xfrm>
            <a:prstGeom prst="rect">
              <a:avLst/>
            </a:prstGeom>
            <a:solidFill>
              <a:srgbClr val="80BD41">
                <a:alpha val="100000"/>
              </a:srgbClr>
            </a:solidFill>
          </p:spPr>
          <p:txBody>
            <a:bodyPr/>
            <a:lstStyle/>
            <a:p/>
          </p:txBody>
        </p:sp>
        <p:sp>
          <p:nvSpPr>
            <p:cNvPr id="67" name="rc67"/>
            <p:cNvSpPr/>
            <p:nvPr/>
          </p:nvSpPr>
          <p:spPr>
            <a:xfrm>
              <a:off x="6893679" y="3506176"/>
              <a:ext cx="239888" cy="31322"/>
            </a:xfrm>
            <a:prstGeom prst="rect">
              <a:avLst/>
            </a:prstGeom>
            <a:solidFill>
              <a:srgbClr val="E2231A">
                <a:alpha val="100000"/>
              </a:srgbClr>
            </a:solidFill>
          </p:spPr>
          <p:txBody>
            <a:bodyPr/>
            <a:lstStyle/>
            <a:p/>
          </p:txBody>
        </p:sp>
        <p:sp>
          <p:nvSpPr>
            <p:cNvPr id="68" name="rc68"/>
            <p:cNvSpPr/>
            <p:nvPr/>
          </p:nvSpPr>
          <p:spPr>
            <a:xfrm>
              <a:off x="7160222" y="3531234"/>
              <a:ext cx="239888" cy="776787"/>
            </a:xfrm>
            <a:prstGeom prst="rect">
              <a:avLst/>
            </a:prstGeom>
            <a:solidFill>
              <a:srgbClr val="80BD41">
                <a:alpha val="100000"/>
              </a:srgbClr>
            </a:solidFill>
          </p:spPr>
          <p:txBody>
            <a:bodyPr/>
            <a:lstStyle/>
            <a:p/>
          </p:txBody>
        </p:sp>
        <p:sp>
          <p:nvSpPr>
            <p:cNvPr id="69" name="rc69"/>
            <p:cNvSpPr/>
            <p:nvPr/>
          </p:nvSpPr>
          <p:spPr>
            <a:xfrm>
              <a:off x="7160222" y="3524969"/>
              <a:ext cx="239888" cy="6264"/>
            </a:xfrm>
            <a:prstGeom prst="rect">
              <a:avLst/>
            </a:prstGeom>
            <a:solidFill>
              <a:srgbClr val="E2231A">
                <a:alpha val="100000"/>
              </a:srgbClr>
            </a:solidFill>
          </p:spPr>
          <p:txBody>
            <a:bodyPr/>
            <a:lstStyle/>
            <a:p/>
          </p:txBody>
        </p:sp>
        <p:sp>
          <p:nvSpPr>
            <p:cNvPr id="70" name="rc70"/>
            <p:cNvSpPr/>
            <p:nvPr/>
          </p:nvSpPr>
          <p:spPr>
            <a:xfrm>
              <a:off x="7426765" y="3618936"/>
              <a:ext cx="239888" cy="689085"/>
            </a:xfrm>
            <a:prstGeom prst="rect">
              <a:avLst/>
            </a:prstGeom>
            <a:solidFill>
              <a:srgbClr val="80BD41">
                <a:alpha val="100000"/>
              </a:srgbClr>
            </a:solidFill>
          </p:spPr>
          <p:txBody>
            <a:bodyPr/>
            <a:lstStyle/>
            <a:p/>
          </p:txBody>
        </p:sp>
        <p:sp>
          <p:nvSpPr>
            <p:cNvPr id="71" name="rc71"/>
            <p:cNvSpPr/>
            <p:nvPr/>
          </p:nvSpPr>
          <p:spPr>
            <a:xfrm>
              <a:off x="7426765" y="3543763"/>
              <a:ext cx="239888" cy="75172"/>
            </a:xfrm>
            <a:prstGeom prst="rect">
              <a:avLst/>
            </a:prstGeom>
            <a:solidFill>
              <a:srgbClr val="E2231A">
                <a:alpha val="100000"/>
              </a:srgbClr>
            </a:solidFill>
          </p:spPr>
          <p:txBody>
            <a:bodyPr/>
            <a:lstStyle/>
            <a:p/>
          </p:txBody>
        </p:sp>
        <p:sp>
          <p:nvSpPr>
            <p:cNvPr id="72" name="rc72"/>
            <p:cNvSpPr/>
            <p:nvPr/>
          </p:nvSpPr>
          <p:spPr>
            <a:xfrm>
              <a:off x="7693308" y="3568820"/>
              <a:ext cx="239888" cy="739200"/>
            </a:xfrm>
            <a:prstGeom prst="rect">
              <a:avLst/>
            </a:prstGeom>
            <a:solidFill>
              <a:srgbClr val="80BD41">
                <a:alpha val="100000"/>
              </a:srgbClr>
            </a:solidFill>
          </p:spPr>
          <p:txBody>
            <a:bodyPr/>
            <a:lstStyle/>
            <a:p/>
          </p:txBody>
        </p:sp>
        <p:sp>
          <p:nvSpPr>
            <p:cNvPr id="73" name="rc73"/>
            <p:cNvSpPr/>
            <p:nvPr/>
          </p:nvSpPr>
          <p:spPr>
            <a:xfrm>
              <a:off x="7693308" y="3562556"/>
              <a:ext cx="239888" cy="6264"/>
            </a:xfrm>
            <a:prstGeom prst="rect">
              <a:avLst/>
            </a:prstGeom>
            <a:solidFill>
              <a:srgbClr val="E2231A">
                <a:alpha val="100000"/>
              </a:srgbClr>
            </a:solidFill>
          </p:spPr>
          <p:txBody>
            <a:bodyPr/>
            <a:lstStyle/>
            <a:p/>
          </p:txBody>
        </p:sp>
        <p:sp>
          <p:nvSpPr>
            <p:cNvPr id="74" name="rc74"/>
            <p:cNvSpPr/>
            <p:nvPr/>
          </p:nvSpPr>
          <p:spPr>
            <a:xfrm>
              <a:off x="7959851" y="3587613"/>
              <a:ext cx="239888" cy="720407"/>
            </a:xfrm>
            <a:prstGeom prst="rect">
              <a:avLst/>
            </a:prstGeom>
            <a:solidFill>
              <a:srgbClr val="80BD41">
                <a:alpha val="100000"/>
              </a:srgbClr>
            </a:solidFill>
          </p:spPr>
          <p:txBody>
            <a:bodyPr/>
            <a:lstStyle/>
            <a:p/>
          </p:txBody>
        </p:sp>
        <p:sp>
          <p:nvSpPr>
            <p:cNvPr id="75" name="rc75"/>
            <p:cNvSpPr/>
            <p:nvPr/>
          </p:nvSpPr>
          <p:spPr>
            <a:xfrm>
              <a:off x="7959851" y="3581349"/>
              <a:ext cx="239888" cy="6264"/>
            </a:xfrm>
            <a:prstGeom prst="rect">
              <a:avLst/>
            </a:prstGeom>
            <a:solidFill>
              <a:srgbClr val="E2231A">
                <a:alpha val="100000"/>
              </a:srgbClr>
            </a:solidFill>
          </p:spPr>
          <p:txBody>
            <a:bodyPr/>
            <a:lstStyle/>
            <a:p/>
          </p:txBody>
        </p:sp>
        <p:sp>
          <p:nvSpPr>
            <p:cNvPr id="76" name="pl76"/>
            <p:cNvSpPr/>
            <p:nvPr/>
          </p:nvSpPr>
          <p:spPr>
            <a:xfrm>
              <a:off x="1416218" y="2095023"/>
              <a:ext cx="6663577" cy="201181"/>
            </a:xfrm>
            <a:custGeom>
              <a:avLst/>
              <a:pathLst>
                <a:path w="6663577" h="201181">
                  <a:moveTo>
                    <a:pt x="0" y="67060"/>
                  </a:moveTo>
                  <a:lnTo>
                    <a:pt x="266543" y="22353"/>
                  </a:lnTo>
                  <a:lnTo>
                    <a:pt x="533086" y="0"/>
                  </a:lnTo>
                  <a:lnTo>
                    <a:pt x="799629" y="111767"/>
                  </a:lnTo>
                  <a:lnTo>
                    <a:pt x="1066172" y="0"/>
                  </a:lnTo>
                  <a:lnTo>
                    <a:pt x="1332715" y="44707"/>
                  </a:lnTo>
                  <a:lnTo>
                    <a:pt x="1599258" y="0"/>
                  </a:lnTo>
                  <a:lnTo>
                    <a:pt x="1865801" y="0"/>
                  </a:lnTo>
                  <a:lnTo>
                    <a:pt x="2132344" y="0"/>
                  </a:lnTo>
                  <a:lnTo>
                    <a:pt x="2398888" y="0"/>
                  </a:lnTo>
                  <a:lnTo>
                    <a:pt x="2665431" y="0"/>
                  </a:lnTo>
                  <a:lnTo>
                    <a:pt x="2931974" y="44707"/>
                  </a:lnTo>
                  <a:lnTo>
                    <a:pt x="3198517" y="111767"/>
                  </a:lnTo>
                  <a:lnTo>
                    <a:pt x="3465060" y="0"/>
                  </a:lnTo>
                  <a:lnTo>
                    <a:pt x="3731603" y="0"/>
                  </a:lnTo>
                  <a:lnTo>
                    <a:pt x="3998146" y="0"/>
                  </a:lnTo>
                  <a:lnTo>
                    <a:pt x="4264689" y="0"/>
                  </a:lnTo>
                  <a:lnTo>
                    <a:pt x="4531233" y="0"/>
                  </a:lnTo>
                  <a:lnTo>
                    <a:pt x="4797776" y="0"/>
                  </a:lnTo>
                  <a:lnTo>
                    <a:pt x="5064319" y="0"/>
                  </a:lnTo>
                  <a:lnTo>
                    <a:pt x="5330862" y="0"/>
                  </a:lnTo>
                  <a:lnTo>
                    <a:pt x="5597405" y="67060"/>
                  </a:lnTo>
                  <a:lnTo>
                    <a:pt x="5863948" y="0"/>
                  </a:lnTo>
                  <a:lnTo>
                    <a:pt x="6130491" y="201181"/>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0915" y="28326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9" name="tx89"/>
            <p:cNvSpPr/>
            <p:nvPr/>
          </p:nvSpPr>
          <p:spPr>
            <a:xfrm>
              <a:off x="2683631" y="30069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0" name="tx90"/>
            <p:cNvSpPr/>
            <p:nvPr/>
          </p:nvSpPr>
          <p:spPr>
            <a:xfrm>
              <a:off x="4016347" y="30382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5349062" y="31208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2" name="tx92"/>
            <p:cNvSpPr/>
            <p:nvPr/>
          </p:nvSpPr>
          <p:spPr>
            <a:xfrm>
              <a:off x="6415235" y="33150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3" name="tx93"/>
            <p:cNvSpPr/>
            <p:nvPr/>
          </p:nvSpPr>
          <p:spPr>
            <a:xfrm>
              <a:off x="6681778" y="33514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4" name="tx94"/>
            <p:cNvSpPr/>
            <p:nvPr/>
          </p:nvSpPr>
          <p:spPr>
            <a:xfrm>
              <a:off x="6948321" y="33702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214864" y="33901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6" name="tx96"/>
            <p:cNvSpPr/>
            <p:nvPr/>
          </p:nvSpPr>
          <p:spPr>
            <a:xfrm>
              <a:off x="7481407" y="34089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7" name="tx97"/>
            <p:cNvSpPr/>
            <p:nvPr/>
          </p:nvSpPr>
          <p:spPr>
            <a:xfrm>
              <a:off x="7747950" y="34277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8" name="tx98"/>
            <p:cNvSpPr/>
            <p:nvPr/>
          </p:nvSpPr>
          <p:spPr>
            <a:xfrm>
              <a:off x="8014493" y="34403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9" name="pl99"/>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6288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1" name="tx111"/>
            <p:cNvSpPr/>
            <p:nvPr/>
          </p:nvSpPr>
          <p:spPr>
            <a:xfrm>
              <a:off x="1362659" y="29554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83631" y="37091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2695375" y="31277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7123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4028090" y="31465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7541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7" name="tx117"/>
            <p:cNvSpPr/>
            <p:nvPr/>
          </p:nvSpPr>
          <p:spPr>
            <a:xfrm>
              <a:off x="5360806" y="32279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8512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6426979" y="34252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8657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1" name="tx121"/>
            <p:cNvSpPr/>
            <p:nvPr/>
          </p:nvSpPr>
          <p:spPr>
            <a:xfrm>
              <a:off x="6693522" y="34566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8888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3" name="tx123"/>
            <p:cNvSpPr/>
            <p:nvPr/>
          </p:nvSpPr>
          <p:spPr>
            <a:xfrm>
              <a:off x="6960065" y="34879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8857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5" name="tx125"/>
            <p:cNvSpPr/>
            <p:nvPr/>
          </p:nvSpPr>
          <p:spPr>
            <a:xfrm>
              <a:off x="7226608" y="34942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39295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7" name="tx127"/>
            <p:cNvSpPr/>
            <p:nvPr/>
          </p:nvSpPr>
          <p:spPr>
            <a:xfrm>
              <a:off x="7493151" y="35474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9045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9" name="tx129"/>
            <p:cNvSpPr/>
            <p:nvPr/>
          </p:nvSpPr>
          <p:spPr>
            <a:xfrm>
              <a:off x="7759694" y="35317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9139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1" name="tx131"/>
            <p:cNvSpPr/>
            <p:nvPr/>
          </p:nvSpPr>
          <p:spPr>
            <a:xfrm>
              <a:off x="8026237" y="35505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10775" y="363117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4" name="tx134"/>
            <p:cNvSpPr/>
            <p:nvPr/>
          </p:nvSpPr>
          <p:spPr>
            <a:xfrm>
              <a:off x="810775" y="300472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5" name="tx135"/>
            <p:cNvSpPr/>
            <p:nvPr/>
          </p:nvSpPr>
          <p:spPr>
            <a:xfrm>
              <a:off x="810775" y="237651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2000-2025</a:t>
              </a:r>
            </a:p>
          </p:txBody>
        </p:sp>
        <p:sp>
          <p:nvSpPr>
            <p:cNvPr id="162" name="pl162"/>
            <p:cNvSpPr/>
            <p:nvPr/>
          </p:nvSpPr>
          <p:spPr>
            <a:xfrm>
              <a:off x="24960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955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951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958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953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4948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478748" cy="129091"/>
            </a:xfrm>
            <a:prstGeom prst="rect">
              <a:avLst/>
            </a:prstGeom>
            <a:solidFill>
              <a:srgbClr val="80BD41">
                <a:alpha val="100000"/>
              </a:srgbClr>
            </a:solidFill>
          </p:spPr>
          <p:txBody>
            <a:bodyPr/>
            <a:lstStyle/>
            <a:p/>
          </p:txBody>
        </p:sp>
        <p:sp>
          <p:nvSpPr>
            <p:cNvPr id="173" name="rc173"/>
            <p:cNvSpPr/>
            <p:nvPr/>
          </p:nvSpPr>
          <p:spPr>
            <a:xfrm>
              <a:off x="7775022" y="5954972"/>
              <a:ext cx="47990" cy="129091"/>
            </a:xfrm>
            <a:prstGeom prst="rect">
              <a:avLst/>
            </a:prstGeom>
            <a:solidFill>
              <a:srgbClr val="E2231A">
                <a:alpha val="100000"/>
              </a:srgbClr>
            </a:solidFill>
          </p:spPr>
          <p:txBody>
            <a:bodyPr/>
            <a:lstStyle/>
            <a:p/>
          </p:txBody>
        </p:sp>
        <p:sp>
          <p:nvSpPr>
            <p:cNvPr id="174" name="rc174"/>
            <p:cNvSpPr/>
            <p:nvPr/>
          </p:nvSpPr>
          <p:spPr>
            <a:xfrm>
              <a:off x="1296273" y="5793607"/>
              <a:ext cx="5662906" cy="129091"/>
            </a:xfrm>
            <a:prstGeom prst="rect">
              <a:avLst/>
            </a:prstGeom>
            <a:solidFill>
              <a:srgbClr val="80BD41">
                <a:alpha val="100000"/>
              </a:srgbClr>
            </a:solidFill>
          </p:spPr>
          <p:txBody>
            <a:bodyPr/>
            <a:lstStyle/>
            <a:p/>
          </p:txBody>
        </p:sp>
        <p:sp>
          <p:nvSpPr>
            <p:cNvPr id="175" name="rc175"/>
            <p:cNvSpPr/>
            <p:nvPr/>
          </p:nvSpPr>
          <p:spPr>
            <a:xfrm>
              <a:off x="6959180" y="5793607"/>
              <a:ext cx="47990" cy="129091"/>
            </a:xfrm>
            <a:prstGeom prst="rect">
              <a:avLst/>
            </a:prstGeom>
            <a:solidFill>
              <a:srgbClr val="E2231A">
                <a:alpha val="100000"/>
              </a:srgbClr>
            </a:solidFill>
          </p:spPr>
          <p:txBody>
            <a:bodyPr/>
            <a:lstStyle/>
            <a:p/>
          </p:txBody>
        </p:sp>
        <p:sp>
          <p:nvSpPr>
            <p:cNvPr id="176" name="rc176"/>
            <p:cNvSpPr/>
            <p:nvPr/>
          </p:nvSpPr>
          <p:spPr>
            <a:xfrm>
              <a:off x="1296273" y="5632243"/>
              <a:ext cx="5518934" cy="129091"/>
            </a:xfrm>
            <a:prstGeom prst="rect">
              <a:avLst/>
            </a:prstGeom>
            <a:solidFill>
              <a:srgbClr val="80BD41">
                <a:alpha val="100000"/>
              </a:srgbClr>
            </a:solidFill>
          </p:spPr>
          <p:txBody>
            <a:bodyPr/>
            <a:lstStyle/>
            <a:p/>
          </p:txBody>
        </p:sp>
        <p:sp>
          <p:nvSpPr>
            <p:cNvPr id="177" name="rc177"/>
            <p:cNvSpPr/>
            <p:nvPr/>
          </p:nvSpPr>
          <p:spPr>
            <a:xfrm>
              <a:off x="6815208" y="5632243"/>
              <a:ext cx="47990" cy="129091"/>
            </a:xfrm>
            <a:prstGeom prst="rect">
              <a:avLst/>
            </a:prstGeom>
            <a:solidFill>
              <a:srgbClr val="E2231A">
                <a:alpha val="100000"/>
              </a:srgbClr>
            </a:solidFill>
          </p:spPr>
          <p:txBody>
            <a:bodyPr/>
            <a:lstStyle/>
            <a:p/>
          </p:txBody>
        </p:sp>
        <p:sp>
          <p:nvSpPr>
            <p:cNvPr id="178" name="tx178"/>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9" name="tx179"/>
            <p:cNvSpPr/>
            <p:nvPr/>
          </p:nvSpPr>
          <p:spPr>
            <a:xfrm>
              <a:off x="7212343"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80" name="tx180"/>
            <p:cNvSpPr/>
            <p:nvPr/>
          </p:nvSpPr>
          <p:spPr>
            <a:xfrm>
              <a:off x="7111563"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81" name="tx181"/>
            <p:cNvSpPr/>
            <p:nvPr/>
          </p:nvSpPr>
          <p:spPr>
            <a:xfrm>
              <a:off x="4460299"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2" name="tx182"/>
            <p:cNvSpPr/>
            <p:nvPr/>
          </p:nvSpPr>
          <p:spPr>
            <a:xfrm>
              <a:off x="773721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052378"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692137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3980392"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6" name="tx186"/>
            <p:cNvSpPr/>
            <p:nvPr/>
          </p:nvSpPr>
          <p:spPr>
            <a:xfrm>
              <a:off x="677740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59870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2" name="tx192"/>
            <p:cNvSpPr/>
            <p:nvPr/>
          </p:nvSpPr>
          <p:spPr>
            <a:xfrm>
              <a:off x="5998245"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3" name="tx193"/>
            <p:cNvSpPr/>
            <p:nvPr/>
          </p:nvSpPr>
          <p:spPr>
            <a:xfrm>
              <a:off x="839778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decreased 15%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4343367"/>
              <a:ext cx="3520101" cy="272189"/>
            </a:xfrm>
            <a:custGeom>
              <a:avLst/>
              <a:pathLst>
                <a:path w="3520101" h="272189">
                  <a:moveTo>
                    <a:pt x="0" y="136094"/>
                  </a:moveTo>
                  <a:lnTo>
                    <a:pt x="140804" y="272189"/>
                  </a:lnTo>
                  <a:lnTo>
                    <a:pt x="281608" y="272189"/>
                  </a:lnTo>
                  <a:lnTo>
                    <a:pt x="422412" y="272189"/>
                  </a:lnTo>
                  <a:lnTo>
                    <a:pt x="563216" y="272189"/>
                  </a:lnTo>
                  <a:lnTo>
                    <a:pt x="704020" y="272189"/>
                  </a:lnTo>
                  <a:lnTo>
                    <a:pt x="844824" y="272189"/>
                  </a:lnTo>
                  <a:lnTo>
                    <a:pt x="985628" y="272189"/>
                  </a:lnTo>
                  <a:lnTo>
                    <a:pt x="1126432" y="272189"/>
                  </a:lnTo>
                  <a:lnTo>
                    <a:pt x="1267236" y="272189"/>
                  </a:lnTo>
                  <a:lnTo>
                    <a:pt x="1408040" y="272189"/>
                  </a:lnTo>
                  <a:lnTo>
                    <a:pt x="1548844" y="0"/>
                  </a:lnTo>
                  <a:lnTo>
                    <a:pt x="1689648" y="0"/>
                  </a:lnTo>
                  <a:lnTo>
                    <a:pt x="1830452" y="0"/>
                  </a:lnTo>
                  <a:lnTo>
                    <a:pt x="1971256" y="136094"/>
                  </a:lnTo>
                  <a:lnTo>
                    <a:pt x="2112061" y="272189"/>
                  </a:lnTo>
                  <a:lnTo>
                    <a:pt x="2252865" y="272189"/>
                  </a:lnTo>
                  <a:lnTo>
                    <a:pt x="2393669" y="272189"/>
                  </a:lnTo>
                  <a:lnTo>
                    <a:pt x="2534473" y="272189"/>
                  </a:lnTo>
                  <a:lnTo>
                    <a:pt x="2675277" y="0"/>
                  </a:lnTo>
                  <a:lnTo>
                    <a:pt x="2816081" y="0"/>
                  </a:lnTo>
                  <a:lnTo>
                    <a:pt x="2956885" y="272189"/>
                  </a:lnTo>
                  <a:lnTo>
                    <a:pt x="3097689" y="272189"/>
                  </a:lnTo>
                  <a:lnTo>
                    <a:pt x="3238493" y="272189"/>
                  </a:lnTo>
                  <a:lnTo>
                    <a:pt x="3379297" y="272189"/>
                  </a:lnTo>
                  <a:lnTo>
                    <a:pt x="3520101" y="272189"/>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3254609"/>
              <a:ext cx="3520101" cy="1088758"/>
            </a:xfrm>
            <a:custGeom>
              <a:avLst/>
              <a:pathLst>
                <a:path w="3520101" h="1088758">
                  <a:moveTo>
                    <a:pt x="0" y="544379"/>
                  </a:moveTo>
                  <a:lnTo>
                    <a:pt x="140804" y="680473"/>
                  </a:lnTo>
                  <a:lnTo>
                    <a:pt x="281608" y="680473"/>
                  </a:lnTo>
                  <a:lnTo>
                    <a:pt x="422412" y="816568"/>
                  </a:lnTo>
                  <a:lnTo>
                    <a:pt x="563216" y="952663"/>
                  </a:lnTo>
                  <a:lnTo>
                    <a:pt x="704020" y="816568"/>
                  </a:lnTo>
                  <a:lnTo>
                    <a:pt x="844824" y="952663"/>
                  </a:lnTo>
                  <a:lnTo>
                    <a:pt x="985628" y="1088758"/>
                  </a:lnTo>
                  <a:lnTo>
                    <a:pt x="1126432" y="680473"/>
                  </a:lnTo>
                  <a:lnTo>
                    <a:pt x="1267236" y="952663"/>
                  </a:lnTo>
                  <a:lnTo>
                    <a:pt x="1408040" y="952663"/>
                  </a:lnTo>
                  <a:lnTo>
                    <a:pt x="1548844" y="816568"/>
                  </a:lnTo>
                  <a:lnTo>
                    <a:pt x="1689648" y="952663"/>
                  </a:lnTo>
                  <a:lnTo>
                    <a:pt x="1830452" y="816568"/>
                  </a:lnTo>
                  <a:lnTo>
                    <a:pt x="1971256" y="408284"/>
                  </a:lnTo>
                  <a:lnTo>
                    <a:pt x="2112061" y="408284"/>
                  </a:lnTo>
                  <a:lnTo>
                    <a:pt x="2252865" y="544379"/>
                  </a:lnTo>
                  <a:lnTo>
                    <a:pt x="2393669" y="136094"/>
                  </a:lnTo>
                  <a:lnTo>
                    <a:pt x="2534473" y="680473"/>
                  </a:lnTo>
                  <a:lnTo>
                    <a:pt x="2675277" y="408284"/>
                  </a:lnTo>
                  <a:lnTo>
                    <a:pt x="2816081" y="0"/>
                  </a:lnTo>
                  <a:lnTo>
                    <a:pt x="2956885" y="136094"/>
                  </a:lnTo>
                  <a:lnTo>
                    <a:pt x="3097689" y="136094"/>
                  </a:lnTo>
                  <a:lnTo>
                    <a:pt x="3238493" y="680473"/>
                  </a:lnTo>
                  <a:lnTo>
                    <a:pt x="3379297" y="816568"/>
                  </a:lnTo>
                  <a:lnTo>
                    <a:pt x="3520101" y="408284"/>
                  </a:lnTo>
                </a:path>
              </a:pathLst>
            </a:custGeom>
            <a:ln w="27101" cap="flat">
              <a:solidFill>
                <a:srgbClr val="00833D">
                  <a:alpha val="80000"/>
                </a:srgbClr>
              </a:solidFill>
              <a:prstDash val="solid"/>
              <a:round/>
            </a:ln>
          </p:spPr>
          <p:txBody>
            <a:bodyPr/>
            <a:lstStyle/>
            <a:p/>
          </p:txBody>
        </p:sp>
        <p:sp>
          <p:nvSpPr>
            <p:cNvPr id="26" name="pl26"/>
            <p:cNvSpPr/>
            <p:nvPr/>
          </p:nvSpPr>
          <p:spPr>
            <a:xfrm>
              <a:off x="943464" y="4343367"/>
              <a:ext cx="3520101" cy="272189"/>
            </a:xfrm>
            <a:custGeom>
              <a:avLst/>
              <a:pathLst>
                <a:path w="3520101" h="272189">
                  <a:moveTo>
                    <a:pt x="0" y="136094"/>
                  </a:moveTo>
                  <a:lnTo>
                    <a:pt x="140804" y="272189"/>
                  </a:lnTo>
                  <a:lnTo>
                    <a:pt x="281608" y="272189"/>
                  </a:lnTo>
                  <a:lnTo>
                    <a:pt x="422412" y="272189"/>
                  </a:lnTo>
                  <a:lnTo>
                    <a:pt x="563216" y="272189"/>
                  </a:lnTo>
                  <a:lnTo>
                    <a:pt x="704020" y="272189"/>
                  </a:lnTo>
                  <a:lnTo>
                    <a:pt x="844824" y="272189"/>
                  </a:lnTo>
                  <a:lnTo>
                    <a:pt x="985628" y="272189"/>
                  </a:lnTo>
                  <a:lnTo>
                    <a:pt x="1126432" y="272189"/>
                  </a:lnTo>
                  <a:lnTo>
                    <a:pt x="1267236" y="272189"/>
                  </a:lnTo>
                  <a:lnTo>
                    <a:pt x="1408040" y="272189"/>
                  </a:lnTo>
                  <a:lnTo>
                    <a:pt x="1548844" y="0"/>
                  </a:lnTo>
                  <a:lnTo>
                    <a:pt x="1689648" y="0"/>
                  </a:lnTo>
                  <a:lnTo>
                    <a:pt x="1830452" y="0"/>
                  </a:lnTo>
                  <a:lnTo>
                    <a:pt x="1971256" y="136094"/>
                  </a:lnTo>
                  <a:lnTo>
                    <a:pt x="2112061" y="272189"/>
                  </a:lnTo>
                  <a:lnTo>
                    <a:pt x="2252865" y="272189"/>
                  </a:lnTo>
                  <a:lnTo>
                    <a:pt x="2393669" y="272189"/>
                  </a:lnTo>
                  <a:lnTo>
                    <a:pt x="2534473" y="272189"/>
                  </a:lnTo>
                  <a:lnTo>
                    <a:pt x="2675277" y="0"/>
                  </a:lnTo>
                  <a:lnTo>
                    <a:pt x="2816081" y="0"/>
                  </a:lnTo>
                  <a:lnTo>
                    <a:pt x="2956885" y="272189"/>
                  </a:lnTo>
                  <a:lnTo>
                    <a:pt x="3097689" y="272189"/>
                  </a:lnTo>
                  <a:lnTo>
                    <a:pt x="3238493" y="272189"/>
                  </a:lnTo>
                  <a:lnTo>
                    <a:pt x="3379297" y="272189"/>
                  </a:lnTo>
                  <a:lnTo>
                    <a:pt x="3520101" y="272189"/>
                  </a:lnTo>
                </a:path>
              </a:pathLst>
            </a:custGeom>
            <a:ln w="43362" cap="flat">
              <a:solidFill>
                <a:srgbClr val="000000">
                  <a:alpha val="100000"/>
                </a:srgbClr>
              </a:solidFill>
              <a:prstDash val="solid"/>
              <a:round/>
            </a:ln>
          </p:spPr>
          <p:txBody>
            <a:bodyPr/>
            <a:lstStyle/>
            <a:p/>
          </p:txBody>
        </p:sp>
        <p:sp>
          <p:nvSpPr>
            <p:cNvPr id="27" name="pl27"/>
            <p:cNvSpPr/>
            <p:nvPr/>
          </p:nvSpPr>
          <p:spPr>
            <a:xfrm>
              <a:off x="943464" y="4343367"/>
              <a:ext cx="3520101" cy="272189"/>
            </a:xfrm>
            <a:custGeom>
              <a:avLst/>
              <a:pathLst>
                <a:path w="3520101" h="272189">
                  <a:moveTo>
                    <a:pt x="0" y="136094"/>
                  </a:moveTo>
                  <a:lnTo>
                    <a:pt x="140804" y="272189"/>
                  </a:lnTo>
                  <a:lnTo>
                    <a:pt x="281608" y="272189"/>
                  </a:lnTo>
                  <a:lnTo>
                    <a:pt x="422412" y="272189"/>
                  </a:lnTo>
                  <a:lnTo>
                    <a:pt x="563216" y="272189"/>
                  </a:lnTo>
                  <a:lnTo>
                    <a:pt x="704020" y="272189"/>
                  </a:lnTo>
                  <a:lnTo>
                    <a:pt x="844824" y="272189"/>
                  </a:lnTo>
                  <a:lnTo>
                    <a:pt x="985628" y="272189"/>
                  </a:lnTo>
                  <a:lnTo>
                    <a:pt x="1126432" y="272189"/>
                  </a:lnTo>
                  <a:lnTo>
                    <a:pt x="1267236" y="272189"/>
                  </a:lnTo>
                  <a:lnTo>
                    <a:pt x="1408040" y="272189"/>
                  </a:lnTo>
                  <a:lnTo>
                    <a:pt x="1548844" y="0"/>
                  </a:lnTo>
                  <a:lnTo>
                    <a:pt x="1689648" y="0"/>
                  </a:lnTo>
                  <a:lnTo>
                    <a:pt x="1830452" y="0"/>
                  </a:lnTo>
                  <a:lnTo>
                    <a:pt x="1971256" y="136094"/>
                  </a:lnTo>
                  <a:lnTo>
                    <a:pt x="2112061" y="272189"/>
                  </a:lnTo>
                  <a:lnTo>
                    <a:pt x="2252865" y="272189"/>
                  </a:lnTo>
                  <a:lnTo>
                    <a:pt x="2393669" y="272189"/>
                  </a:lnTo>
                  <a:lnTo>
                    <a:pt x="2534473" y="272189"/>
                  </a:lnTo>
                  <a:lnTo>
                    <a:pt x="2675277" y="0"/>
                  </a:lnTo>
                  <a:lnTo>
                    <a:pt x="2816081" y="0"/>
                  </a:lnTo>
                  <a:lnTo>
                    <a:pt x="2956885" y="272189"/>
                  </a:lnTo>
                  <a:lnTo>
                    <a:pt x="3097689" y="272189"/>
                  </a:lnTo>
                  <a:lnTo>
                    <a:pt x="3238493" y="272189"/>
                  </a:lnTo>
                  <a:lnTo>
                    <a:pt x="3379297" y="272189"/>
                  </a:lnTo>
                  <a:lnTo>
                    <a:pt x="3520101" y="272189"/>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1588995"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29301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299703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560252"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264273"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251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78949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78949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323728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99973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056591" y="6119132"/>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71" name="tx71"/>
            <p:cNvSpPr/>
            <p:nvPr/>
          </p:nvSpPr>
          <p:spPr>
            <a:xfrm>
              <a:off x="350438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426683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935083"/>
              <a:ext cx="3520101" cy="1224853"/>
            </a:xfrm>
            <a:custGeom>
              <a:avLst/>
              <a:pathLst>
                <a:path w="3520101" h="1224853">
                  <a:moveTo>
                    <a:pt x="0" y="272189"/>
                  </a:moveTo>
                  <a:lnTo>
                    <a:pt x="140804" y="544379"/>
                  </a:lnTo>
                  <a:lnTo>
                    <a:pt x="281608" y="680473"/>
                  </a:lnTo>
                  <a:lnTo>
                    <a:pt x="422412" y="0"/>
                  </a:lnTo>
                  <a:lnTo>
                    <a:pt x="563216" y="680473"/>
                  </a:lnTo>
                  <a:lnTo>
                    <a:pt x="704020" y="408284"/>
                  </a:lnTo>
                  <a:lnTo>
                    <a:pt x="844824" y="680473"/>
                  </a:lnTo>
                  <a:lnTo>
                    <a:pt x="985628" y="680473"/>
                  </a:lnTo>
                  <a:lnTo>
                    <a:pt x="1126432" y="680473"/>
                  </a:lnTo>
                  <a:lnTo>
                    <a:pt x="1267236" y="680473"/>
                  </a:lnTo>
                  <a:lnTo>
                    <a:pt x="1408040" y="680473"/>
                  </a:lnTo>
                  <a:lnTo>
                    <a:pt x="1548844" y="544379"/>
                  </a:lnTo>
                  <a:lnTo>
                    <a:pt x="1689648" y="136094"/>
                  </a:lnTo>
                  <a:lnTo>
                    <a:pt x="1830452" y="680473"/>
                  </a:lnTo>
                  <a:lnTo>
                    <a:pt x="1971256" y="680473"/>
                  </a:lnTo>
                  <a:lnTo>
                    <a:pt x="2112061" y="680473"/>
                  </a:lnTo>
                  <a:lnTo>
                    <a:pt x="2252865" y="680473"/>
                  </a:lnTo>
                  <a:lnTo>
                    <a:pt x="2393669" y="680473"/>
                  </a:lnTo>
                  <a:lnTo>
                    <a:pt x="2534473" y="952663"/>
                  </a:lnTo>
                  <a:lnTo>
                    <a:pt x="2675277" y="680473"/>
                  </a:lnTo>
                  <a:lnTo>
                    <a:pt x="2816081" y="680473"/>
                  </a:lnTo>
                  <a:lnTo>
                    <a:pt x="2956885" y="1224853"/>
                  </a:lnTo>
                  <a:lnTo>
                    <a:pt x="3097689" y="680473"/>
                  </a:lnTo>
                  <a:lnTo>
                    <a:pt x="3238493" y="136094"/>
                  </a:lnTo>
                  <a:lnTo>
                    <a:pt x="3379297" y="680473"/>
                  </a:lnTo>
                  <a:lnTo>
                    <a:pt x="3520101" y="680473"/>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662893"/>
              <a:ext cx="3520101" cy="1088758"/>
            </a:xfrm>
            <a:custGeom>
              <a:avLst/>
              <a:pathLst>
                <a:path w="3520101" h="1088758">
                  <a:moveTo>
                    <a:pt x="0" y="544379"/>
                  </a:moveTo>
                  <a:lnTo>
                    <a:pt x="140804" y="952663"/>
                  </a:lnTo>
                  <a:lnTo>
                    <a:pt x="281608" y="544379"/>
                  </a:lnTo>
                  <a:lnTo>
                    <a:pt x="422412" y="544379"/>
                  </a:lnTo>
                  <a:lnTo>
                    <a:pt x="563216" y="544379"/>
                  </a:lnTo>
                  <a:lnTo>
                    <a:pt x="704020" y="272189"/>
                  </a:lnTo>
                  <a:lnTo>
                    <a:pt x="844824" y="680473"/>
                  </a:lnTo>
                  <a:lnTo>
                    <a:pt x="985628" y="816568"/>
                  </a:lnTo>
                  <a:lnTo>
                    <a:pt x="1126432" y="680473"/>
                  </a:lnTo>
                  <a:lnTo>
                    <a:pt x="1267236" y="680473"/>
                  </a:lnTo>
                  <a:lnTo>
                    <a:pt x="1408040" y="544379"/>
                  </a:lnTo>
                  <a:lnTo>
                    <a:pt x="1548844" y="680473"/>
                  </a:lnTo>
                  <a:lnTo>
                    <a:pt x="1689648" y="816568"/>
                  </a:lnTo>
                  <a:lnTo>
                    <a:pt x="1830452" y="680473"/>
                  </a:lnTo>
                  <a:lnTo>
                    <a:pt x="1971256" y="680473"/>
                  </a:lnTo>
                  <a:lnTo>
                    <a:pt x="2112061" y="544379"/>
                  </a:lnTo>
                  <a:lnTo>
                    <a:pt x="2252865" y="680473"/>
                  </a:lnTo>
                  <a:lnTo>
                    <a:pt x="2393669" y="0"/>
                  </a:lnTo>
                  <a:lnTo>
                    <a:pt x="2534473" y="1088758"/>
                  </a:lnTo>
                  <a:lnTo>
                    <a:pt x="2675277" y="952663"/>
                  </a:lnTo>
                  <a:lnTo>
                    <a:pt x="2816081" y="680473"/>
                  </a:lnTo>
                  <a:lnTo>
                    <a:pt x="2956885" y="952663"/>
                  </a:lnTo>
                  <a:lnTo>
                    <a:pt x="3097689" y="0"/>
                  </a:lnTo>
                  <a:lnTo>
                    <a:pt x="3238493" y="544379"/>
                  </a:lnTo>
                  <a:lnTo>
                    <a:pt x="3379297" y="1088758"/>
                  </a:lnTo>
                  <a:lnTo>
                    <a:pt x="3520101" y="408284"/>
                  </a:lnTo>
                </a:path>
              </a:pathLst>
            </a:custGeom>
            <a:ln w="27101" cap="flat">
              <a:solidFill>
                <a:srgbClr val="00833D">
                  <a:alpha val="80000"/>
                </a:srgbClr>
              </a:solidFill>
              <a:prstDash val="solid"/>
              <a:round/>
            </a:ln>
          </p:spPr>
          <p:txBody>
            <a:bodyPr/>
            <a:lstStyle/>
            <a:p/>
          </p:txBody>
        </p:sp>
        <p:sp>
          <p:nvSpPr>
            <p:cNvPr id="95" name="pl95"/>
            <p:cNvSpPr/>
            <p:nvPr/>
          </p:nvSpPr>
          <p:spPr>
            <a:xfrm>
              <a:off x="5308715" y="3935083"/>
              <a:ext cx="3520101" cy="1224853"/>
            </a:xfrm>
            <a:custGeom>
              <a:avLst/>
              <a:pathLst>
                <a:path w="3520101" h="1224853">
                  <a:moveTo>
                    <a:pt x="0" y="272189"/>
                  </a:moveTo>
                  <a:lnTo>
                    <a:pt x="140804" y="544379"/>
                  </a:lnTo>
                  <a:lnTo>
                    <a:pt x="281608" y="680473"/>
                  </a:lnTo>
                  <a:lnTo>
                    <a:pt x="422412" y="0"/>
                  </a:lnTo>
                  <a:lnTo>
                    <a:pt x="563216" y="680473"/>
                  </a:lnTo>
                  <a:lnTo>
                    <a:pt x="704020" y="408284"/>
                  </a:lnTo>
                  <a:lnTo>
                    <a:pt x="844824" y="680473"/>
                  </a:lnTo>
                  <a:lnTo>
                    <a:pt x="985628" y="680473"/>
                  </a:lnTo>
                  <a:lnTo>
                    <a:pt x="1126432" y="680473"/>
                  </a:lnTo>
                  <a:lnTo>
                    <a:pt x="1267236" y="680473"/>
                  </a:lnTo>
                  <a:lnTo>
                    <a:pt x="1408040" y="680473"/>
                  </a:lnTo>
                  <a:lnTo>
                    <a:pt x="1548844" y="544379"/>
                  </a:lnTo>
                  <a:lnTo>
                    <a:pt x="1689648" y="136094"/>
                  </a:lnTo>
                  <a:lnTo>
                    <a:pt x="1830452" y="680473"/>
                  </a:lnTo>
                  <a:lnTo>
                    <a:pt x="1971256" y="680473"/>
                  </a:lnTo>
                  <a:lnTo>
                    <a:pt x="2112061" y="680473"/>
                  </a:lnTo>
                  <a:lnTo>
                    <a:pt x="2252865" y="680473"/>
                  </a:lnTo>
                  <a:lnTo>
                    <a:pt x="2393669" y="680473"/>
                  </a:lnTo>
                  <a:lnTo>
                    <a:pt x="2534473" y="952663"/>
                  </a:lnTo>
                  <a:lnTo>
                    <a:pt x="2675277" y="680473"/>
                  </a:lnTo>
                  <a:lnTo>
                    <a:pt x="2816081" y="680473"/>
                  </a:lnTo>
                  <a:lnTo>
                    <a:pt x="2956885" y="1224853"/>
                  </a:lnTo>
                  <a:lnTo>
                    <a:pt x="3097689" y="680473"/>
                  </a:lnTo>
                  <a:lnTo>
                    <a:pt x="3238493" y="136094"/>
                  </a:lnTo>
                  <a:lnTo>
                    <a:pt x="3379297" y="680473"/>
                  </a:lnTo>
                  <a:lnTo>
                    <a:pt x="3520101" y="680473"/>
                  </a:lnTo>
                </a:path>
              </a:pathLst>
            </a:custGeom>
            <a:ln w="43362" cap="flat">
              <a:solidFill>
                <a:srgbClr val="000000">
                  <a:alpha val="100000"/>
                </a:srgbClr>
              </a:solidFill>
              <a:prstDash val="solid"/>
              <a:round/>
            </a:ln>
          </p:spPr>
          <p:txBody>
            <a:bodyPr/>
            <a:lstStyle/>
            <a:p/>
          </p:txBody>
        </p:sp>
        <p:sp>
          <p:nvSpPr>
            <p:cNvPr id="96" name="pl96"/>
            <p:cNvSpPr/>
            <p:nvPr/>
          </p:nvSpPr>
          <p:spPr>
            <a:xfrm>
              <a:off x="5308715" y="3935083"/>
              <a:ext cx="3520101" cy="1224853"/>
            </a:xfrm>
            <a:custGeom>
              <a:avLst/>
              <a:pathLst>
                <a:path w="3520101" h="1224853">
                  <a:moveTo>
                    <a:pt x="0" y="272189"/>
                  </a:moveTo>
                  <a:lnTo>
                    <a:pt x="140804" y="544379"/>
                  </a:lnTo>
                  <a:lnTo>
                    <a:pt x="281608" y="680473"/>
                  </a:lnTo>
                  <a:lnTo>
                    <a:pt x="422412" y="0"/>
                  </a:lnTo>
                  <a:lnTo>
                    <a:pt x="563216" y="680473"/>
                  </a:lnTo>
                  <a:lnTo>
                    <a:pt x="704020" y="408284"/>
                  </a:lnTo>
                  <a:lnTo>
                    <a:pt x="844824" y="680473"/>
                  </a:lnTo>
                  <a:lnTo>
                    <a:pt x="985628" y="680473"/>
                  </a:lnTo>
                  <a:lnTo>
                    <a:pt x="1126432" y="680473"/>
                  </a:lnTo>
                  <a:lnTo>
                    <a:pt x="1267236" y="680473"/>
                  </a:lnTo>
                  <a:lnTo>
                    <a:pt x="1408040" y="680473"/>
                  </a:lnTo>
                  <a:lnTo>
                    <a:pt x="1548844" y="544379"/>
                  </a:lnTo>
                  <a:lnTo>
                    <a:pt x="1689648" y="136094"/>
                  </a:lnTo>
                  <a:lnTo>
                    <a:pt x="1830452" y="680473"/>
                  </a:lnTo>
                  <a:lnTo>
                    <a:pt x="1971256" y="680473"/>
                  </a:lnTo>
                  <a:lnTo>
                    <a:pt x="2112061" y="680473"/>
                  </a:lnTo>
                  <a:lnTo>
                    <a:pt x="2252865" y="680473"/>
                  </a:lnTo>
                  <a:lnTo>
                    <a:pt x="2393669" y="680473"/>
                  </a:lnTo>
                  <a:lnTo>
                    <a:pt x="2534473" y="952663"/>
                  </a:lnTo>
                  <a:lnTo>
                    <a:pt x="2675277" y="680473"/>
                  </a:lnTo>
                  <a:lnTo>
                    <a:pt x="2816081" y="680473"/>
                  </a:lnTo>
                  <a:lnTo>
                    <a:pt x="2956885" y="1224853"/>
                  </a:lnTo>
                  <a:lnTo>
                    <a:pt x="3097689" y="680473"/>
                  </a:lnTo>
                  <a:lnTo>
                    <a:pt x="3238493" y="136094"/>
                  </a:lnTo>
                  <a:lnTo>
                    <a:pt x="3379297" y="680473"/>
                  </a:lnTo>
                  <a:lnTo>
                    <a:pt x="3520101" y="680473"/>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5954246"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4600"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665826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8862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pg111"/>
            <p:cNvSpPr/>
            <p:nvPr/>
          </p:nvSpPr>
          <p:spPr>
            <a:xfrm>
              <a:off x="736228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7925503"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5" name="pg115"/>
            <p:cNvSpPr/>
            <p:nvPr/>
          </p:nvSpPr>
          <p:spPr>
            <a:xfrm>
              <a:off x="8629524"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9877"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7" name="pg117"/>
            <p:cNvSpPr/>
            <p:nvPr/>
          </p:nvSpPr>
          <p:spPr>
            <a:xfrm>
              <a:off x="8770328"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0323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15474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15474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760253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836498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421842" y="6119132"/>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140" name="tx140"/>
            <p:cNvSpPr/>
            <p:nvPr/>
          </p:nvSpPr>
          <p:spPr>
            <a:xfrm>
              <a:off x="786963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8632087"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Saint Vincent and the Grenadines DTP drop-out was lower than the global rate, while DTP-MCV drop-out was lower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Saint Vincent and the Grenadines, indicating very good retention of children in immunization programmes</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514398"/>
            </a:xfrm>
            <a:custGeom>
              <a:avLst/>
              <a:pathLst>
                <a:path w="2135265" h="514398">
                  <a:moveTo>
                    <a:pt x="0" y="0"/>
                  </a:moveTo>
                  <a:lnTo>
                    <a:pt x="85410" y="0"/>
                  </a:lnTo>
                  <a:lnTo>
                    <a:pt x="170821" y="111221"/>
                  </a:lnTo>
                  <a:lnTo>
                    <a:pt x="256231" y="166832"/>
                  </a:lnTo>
                  <a:lnTo>
                    <a:pt x="341642" y="0"/>
                  </a:lnTo>
                  <a:lnTo>
                    <a:pt x="427053" y="55610"/>
                  </a:lnTo>
                  <a:lnTo>
                    <a:pt x="512463" y="0"/>
                  </a:lnTo>
                  <a:lnTo>
                    <a:pt x="597874" y="83416"/>
                  </a:lnTo>
                  <a:lnTo>
                    <a:pt x="683284" y="166832"/>
                  </a:lnTo>
                  <a:lnTo>
                    <a:pt x="768695" y="264150"/>
                  </a:lnTo>
                  <a:lnTo>
                    <a:pt x="854106" y="125124"/>
                  </a:lnTo>
                  <a:lnTo>
                    <a:pt x="939516" y="0"/>
                  </a:lnTo>
                  <a:lnTo>
                    <a:pt x="1024927" y="27805"/>
                  </a:lnTo>
                  <a:lnTo>
                    <a:pt x="1110337" y="41708"/>
                  </a:lnTo>
                  <a:lnTo>
                    <a:pt x="1195748" y="13902"/>
                  </a:lnTo>
                  <a:lnTo>
                    <a:pt x="1281159" y="0"/>
                  </a:lnTo>
                  <a:lnTo>
                    <a:pt x="1366569" y="0"/>
                  </a:lnTo>
                  <a:lnTo>
                    <a:pt x="1451980" y="0"/>
                  </a:lnTo>
                  <a:lnTo>
                    <a:pt x="1537390" y="0"/>
                  </a:lnTo>
                  <a:lnTo>
                    <a:pt x="1622801" y="0"/>
                  </a:lnTo>
                  <a:lnTo>
                    <a:pt x="1708212" y="0"/>
                  </a:lnTo>
                  <a:lnTo>
                    <a:pt x="1793622" y="514398"/>
                  </a:lnTo>
                  <a:lnTo>
                    <a:pt x="1879033" y="69513"/>
                  </a:lnTo>
                  <a:lnTo>
                    <a:pt x="1964443" y="13902"/>
                  </a:lnTo>
                  <a:lnTo>
                    <a:pt x="2049854" y="0"/>
                  </a:lnTo>
                  <a:lnTo>
                    <a:pt x="2135265" y="27805"/>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5335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625620"/>
            </a:xfrm>
            <a:custGeom>
              <a:avLst/>
              <a:pathLst>
                <a:path w="854106" h="625620">
                  <a:moveTo>
                    <a:pt x="0" y="625620"/>
                  </a:moveTo>
                  <a:lnTo>
                    <a:pt x="85410" y="0"/>
                  </a:lnTo>
                  <a:lnTo>
                    <a:pt x="170821" y="41708"/>
                  </a:lnTo>
                  <a:lnTo>
                    <a:pt x="256231" y="13902"/>
                  </a:lnTo>
                  <a:lnTo>
                    <a:pt x="341642" y="0"/>
                  </a:lnTo>
                  <a:lnTo>
                    <a:pt x="427053" y="0"/>
                  </a:lnTo>
                  <a:lnTo>
                    <a:pt x="512463" y="97318"/>
                  </a:lnTo>
                  <a:lnTo>
                    <a:pt x="597874" y="0"/>
                  </a:lnTo>
                  <a:lnTo>
                    <a:pt x="683284" y="69513"/>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6114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53747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97318"/>
            </a:xfrm>
            <a:custGeom>
              <a:avLst/>
              <a:pathLst>
                <a:path w="2135265" h="97318">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13902"/>
                  </a:lnTo>
                  <a:lnTo>
                    <a:pt x="1024927" y="13902"/>
                  </a:lnTo>
                  <a:lnTo>
                    <a:pt x="1110337" y="0"/>
                  </a:lnTo>
                  <a:lnTo>
                    <a:pt x="1195748" y="0"/>
                  </a:lnTo>
                  <a:lnTo>
                    <a:pt x="1281159" y="0"/>
                  </a:lnTo>
                  <a:lnTo>
                    <a:pt x="1366569" y="0"/>
                  </a:lnTo>
                  <a:lnTo>
                    <a:pt x="1451980" y="0"/>
                  </a:lnTo>
                  <a:lnTo>
                    <a:pt x="1537390" y="27805"/>
                  </a:lnTo>
                  <a:lnTo>
                    <a:pt x="1622801" y="0"/>
                  </a:lnTo>
                  <a:lnTo>
                    <a:pt x="1708212" y="0"/>
                  </a:lnTo>
                  <a:lnTo>
                    <a:pt x="1793622" y="97318"/>
                  </a:lnTo>
                  <a:lnTo>
                    <a:pt x="1879033" y="0"/>
                  </a:lnTo>
                  <a:lnTo>
                    <a:pt x="1964443" y="69513"/>
                  </a:lnTo>
                  <a:lnTo>
                    <a:pt x="2049854" y="0"/>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125124"/>
            </a:xfrm>
            <a:custGeom>
              <a:avLst/>
              <a:pathLst>
                <a:path w="2135265" h="125124">
                  <a:moveTo>
                    <a:pt x="0" y="41708"/>
                  </a:moveTo>
                  <a:lnTo>
                    <a:pt x="85410" y="13902"/>
                  </a:lnTo>
                  <a:lnTo>
                    <a:pt x="170821" y="0"/>
                  </a:lnTo>
                  <a:lnTo>
                    <a:pt x="256231" y="69513"/>
                  </a:lnTo>
                  <a:lnTo>
                    <a:pt x="341642" y="0"/>
                  </a:lnTo>
                  <a:lnTo>
                    <a:pt x="427053" y="27805"/>
                  </a:lnTo>
                  <a:lnTo>
                    <a:pt x="512463" y="0"/>
                  </a:lnTo>
                  <a:lnTo>
                    <a:pt x="597874" y="0"/>
                  </a:lnTo>
                  <a:lnTo>
                    <a:pt x="683284" y="0"/>
                  </a:lnTo>
                  <a:lnTo>
                    <a:pt x="768695" y="0"/>
                  </a:lnTo>
                  <a:lnTo>
                    <a:pt x="854106" y="0"/>
                  </a:lnTo>
                  <a:lnTo>
                    <a:pt x="939516" y="27805"/>
                  </a:lnTo>
                  <a:lnTo>
                    <a:pt x="1024927" y="69513"/>
                  </a:lnTo>
                  <a:lnTo>
                    <a:pt x="1110337" y="0"/>
                  </a:lnTo>
                  <a:lnTo>
                    <a:pt x="1195748" y="0"/>
                  </a:lnTo>
                  <a:lnTo>
                    <a:pt x="1281159" y="0"/>
                  </a:lnTo>
                  <a:lnTo>
                    <a:pt x="1366569" y="0"/>
                  </a:lnTo>
                  <a:lnTo>
                    <a:pt x="1451980" y="0"/>
                  </a:lnTo>
                  <a:lnTo>
                    <a:pt x="1537390" y="0"/>
                  </a:lnTo>
                  <a:lnTo>
                    <a:pt x="1622801" y="0"/>
                  </a:lnTo>
                  <a:lnTo>
                    <a:pt x="1708212" y="0"/>
                  </a:lnTo>
                  <a:lnTo>
                    <a:pt x="1793622" y="41708"/>
                  </a:lnTo>
                  <a:lnTo>
                    <a:pt x="1879033" y="0"/>
                  </a:lnTo>
                  <a:lnTo>
                    <a:pt x="1964443" y="125124"/>
                  </a:lnTo>
                  <a:lnTo>
                    <a:pt x="2049854" y="0"/>
                  </a:lnTo>
                  <a:lnTo>
                    <a:pt x="2135265" y="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3" name="pt183"/>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6" name="tx186"/>
            <p:cNvSpPr/>
            <p:nvPr/>
          </p:nvSpPr>
          <p:spPr>
            <a:xfrm>
              <a:off x="601811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7" name="tx187"/>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8" name="tx188"/>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97318"/>
            </a:xfrm>
            <a:custGeom>
              <a:avLst/>
              <a:pathLst>
                <a:path w="2135265" h="97318">
                  <a:moveTo>
                    <a:pt x="0" y="13902"/>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41708"/>
                  </a:lnTo>
                  <a:lnTo>
                    <a:pt x="1024927" y="41708"/>
                  </a:lnTo>
                  <a:lnTo>
                    <a:pt x="1110337" y="27805"/>
                  </a:lnTo>
                  <a:lnTo>
                    <a:pt x="1195748" y="13902"/>
                  </a:lnTo>
                  <a:lnTo>
                    <a:pt x="1281159" y="0"/>
                  </a:lnTo>
                  <a:lnTo>
                    <a:pt x="1366569" y="0"/>
                  </a:lnTo>
                  <a:lnTo>
                    <a:pt x="1451980" y="0"/>
                  </a:lnTo>
                  <a:lnTo>
                    <a:pt x="1537390" y="27805"/>
                  </a:lnTo>
                  <a:lnTo>
                    <a:pt x="1622801" y="27805"/>
                  </a:lnTo>
                  <a:lnTo>
                    <a:pt x="1708212" y="27805"/>
                  </a:lnTo>
                  <a:lnTo>
                    <a:pt x="1793622" y="97318"/>
                  </a:lnTo>
                  <a:lnTo>
                    <a:pt x="1879033" y="0"/>
                  </a:lnTo>
                  <a:lnTo>
                    <a:pt x="1964443" y="69513"/>
                  </a:lnTo>
                  <a:lnTo>
                    <a:pt x="2049854" y="0"/>
                  </a:lnTo>
                  <a:lnTo>
                    <a:pt x="2135265" y="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6" name="tx236"/>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8" name="tx238"/>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729889" y="4003836"/>
              <a:ext cx="2049854" cy="361469"/>
            </a:xfrm>
            <a:custGeom>
              <a:avLst/>
              <a:pathLst>
                <a:path w="2049854" h="361469">
                  <a:moveTo>
                    <a:pt x="0" y="0"/>
                  </a:moveTo>
                  <a:lnTo>
                    <a:pt x="85410" y="0"/>
                  </a:lnTo>
                  <a:lnTo>
                    <a:pt x="170821" y="180734"/>
                  </a:lnTo>
                  <a:lnTo>
                    <a:pt x="256231" y="361469"/>
                  </a:lnTo>
                  <a:lnTo>
                    <a:pt x="341642" y="83416"/>
                  </a:lnTo>
                  <a:lnTo>
                    <a:pt x="427053" y="152929"/>
                  </a:lnTo>
                  <a:lnTo>
                    <a:pt x="512463" y="222442"/>
                  </a:lnTo>
                  <a:lnTo>
                    <a:pt x="597874" y="69513"/>
                  </a:lnTo>
                  <a:lnTo>
                    <a:pt x="683284" y="69513"/>
                  </a:lnTo>
                  <a:lnTo>
                    <a:pt x="768695" y="139026"/>
                  </a:lnTo>
                  <a:lnTo>
                    <a:pt x="854106" y="111221"/>
                  </a:lnTo>
                  <a:lnTo>
                    <a:pt x="939516" y="97318"/>
                  </a:lnTo>
                  <a:lnTo>
                    <a:pt x="1024927" y="41708"/>
                  </a:lnTo>
                  <a:lnTo>
                    <a:pt x="1110337" y="13902"/>
                  </a:lnTo>
                  <a:lnTo>
                    <a:pt x="1195748" y="0"/>
                  </a:lnTo>
                  <a:lnTo>
                    <a:pt x="1281159" y="0"/>
                  </a:lnTo>
                  <a:lnTo>
                    <a:pt x="1366569" y="0"/>
                  </a:lnTo>
                  <a:lnTo>
                    <a:pt x="1451980" y="0"/>
                  </a:lnTo>
                  <a:lnTo>
                    <a:pt x="1537390" y="0"/>
                  </a:lnTo>
                  <a:lnTo>
                    <a:pt x="1622801" y="0"/>
                  </a:lnTo>
                  <a:lnTo>
                    <a:pt x="1708212" y="69513"/>
                  </a:lnTo>
                  <a:lnTo>
                    <a:pt x="1793622" y="0"/>
                  </a:lnTo>
                  <a:lnTo>
                    <a:pt x="1879033" y="97318"/>
                  </a:lnTo>
                  <a:lnTo>
                    <a:pt x="1964443" y="0"/>
                  </a:lnTo>
                  <a:lnTo>
                    <a:pt x="2049854" y="0"/>
                  </a:lnTo>
                </a:path>
              </a:pathLst>
            </a:custGeom>
            <a:ln w="27101" cap="flat">
              <a:solidFill>
                <a:srgbClr val="1CABE2">
                  <a:alpha val="100000"/>
                </a:srgbClr>
              </a:solidFill>
              <a:prstDash val="solid"/>
              <a:round/>
            </a:ln>
          </p:spPr>
          <p:txBody>
            <a:bodyPr/>
            <a:lstStyle/>
            <a:p/>
          </p:txBody>
        </p:sp>
        <p:sp>
          <p:nvSpPr>
            <p:cNvPr id="259" name="pt259"/>
            <p:cNvSpPr/>
            <p:nvPr/>
          </p:nvSpPr>
          <p:spPr>
            <a:xfrm>
              <a:off x="671183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9724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88266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968071"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05348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13889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22430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309713"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739512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48053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56594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65135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7367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82217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92998"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80784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1638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33464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42005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50546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90872"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2" name="pt282"/>
            <p:cNvSpPr/>
            <p:nvPr/>
          </p:nvSpPr>
          <p:spPr>
            <a:xfrm>
              <a:off x="86762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76169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tx284"/>
            <p:cNvSpPr/>
            <p:nvPr/>
          </p:nvSpPr>
          <p:spPr>
            <a:xfrm>
              <a:off x="6577959"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5" name="tx285"/>
            <p:cNvSpPr/>
            <p:nvPr/>
          </p:nvSpPr>
          <p:spPr>
            <a:xfrm>
              <a:off x="8812300"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6" name="tx286"/>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7" name="tx287"/>
            <p:cNvSpPr/>
            <p:nvPr/>
          </p:nvSpPr>
          <p:spPr>
            <a:xfrm>
              <a:off x="8640073"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8" name="tx288"/>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9" name="tx28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0" name="tx290"/>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1" name="tx29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2" name="tx29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3" name="tx29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4" name="tx29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6" name="tx31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7" name="tx31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8" name="tx31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9" name="tx31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0" name="tx32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1" name="tx32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2" name="tx32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3" name="tx32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4" name="tx32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5" name="tx32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6" name="tx32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7" name="tx32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8" name="pt32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0" name="tx33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1" name="tx33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2" name="tx332"/>
            <p:cNvSpPr/>
            <p:nvPr/>
          </p:nvSpPr>
          <p:spPr>
            <a:xfrm>
              <a:off x="1423187" y="1330710"/>
              <a:ext cx="69894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Saint Vincent and the Grenadines, 2000-2025</a:t>
              </a:r>
            </a:p>
          </p:txBody>
        </p:sp>
        <p:sp>
          <p:nvSpPr>
            <p:cNvPr id="333" name="tx33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4" name="tx33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had the lowest coverage (97%), followed by DTP1, DTP3, IPV1, MCV1, and MCV2 (99%).
Compared to 2019, coverage of one vaccine decreased (BCG), 4 vaccines remained constant (DTP1, IPV1, MCV1 and MCV2), and one vaccine increased (DTP3).
Compared to 2024, coverage of one vaccine decreased (BCG) and 5 vaccines remained constant (DTP1, DTP3, IPV1, MCV1 and MCV2).</a:t>
            </a:r>
          </a:p>
        </p:txBody>
      </p:sp>
      <p:sp>
        <p:nvSpPr>
          <p:cNvPr id="3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Vincent and the Grenadines had its lowest coverage in BCG (97%), while most other routine vaccines clustered around 99%; 4 antigens remained constant since 2019, and 5 antigens remained constant since 2024.</a:t>
            </a:r>
          </a:p>
        </p:txBody>
      </p:sp>
      <p:grpSp xmlns:pic="http://schemas.openxmlformats.org/drawingml/2006/picture">
        <p:nvGrpSpPr>
          <p:cNvPr id="337" name=""/>
          <p:cNvGrpSpPr/>
          <p:nvPr/>
        </p:nvGrpSpPr>
        <p:grpSpPr>
          <a:xfrm>
            <a:off x="292608" y="1097280"/>
            <a:ext cx="8595360" cy="28575"/>
            <a:chOff x="292608" y="1097280"/>
            <a:chExt cx="8595360" cy="28575"/>
          </a:xfrm>
        </p:grpSpPr>
        <p:sp>
          <p:nvSpPr>
            <p:cNvPr id="3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332147"/>
            </a:xfrm>
            <a:custGeom>
              <a:avLst/>
              <a:pathLst>
                <a:path w="6518190" h="332147">
                  <a:moveTo>
                    <a:pt x="0" y="47449"/>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142348"/>
                  </a:lnTo>
                  <a:lnTo>
                    <a:pt x="3128731" y="142348"/>
                  </a:lnTo>
                  <a:lnTo>
                    <a:pt x="3389458" y="94899"/>
                  </a:lnTo>
                  <a:lnTo>
                    <a:pt x="3650186" y="47449"/>
                  </a:lnTo>
                  <a:lnTo>
                    <a:pt x="3910914" y="0"/>
                  </a:lnTo>
                  <a:lnTo>
                    <a:pt x="4171641" y="0"/>
                  </a:lnTo>
                  <a:lnTo>
                    <a:pt x="4432369" y="0"/>
                  </a:lnTo>
                  <a:lnTo>
                    <a:pt x="4693096" y="94899"/>
                  </a:lnTo>
                  <a:lnTo>
                    <a:pt x="4953824" y="94899"/>
                  </a:lnTo>
                  <a:lnTo>
                    <a:pt x="5214552" y="94899"/>
                  </a:lnTo>
                  <a:lnTo>
                    <a:pt x="5475279" y="332147"/>
                  </a:lnTo>
                  <a:lnTo>
                    <a:pt x="5736007" y="0"/>
                  </a:lnTo>
                  <a:lnTo>
                    <a:pt x="5996734" y="237248"/>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917438" y="930799"/>
              <a:ext cx="5736007" cy="3226573"/>
            </a:xfrm>
            <a:custGeom>
              <a:avLst/>
              <a:pathLst>
                <a:path w="5736007" h="3226573">
                  <a:moveTo>
                    <a:pt x="0" y="3226573"/>
                  </a:moveTo>
                  <a:lnTo>
                    <a:pt x="260727" y="0"/>
                  </a:lnTo>
                  <a:lnTo>
                    <a:pt x="521455" y="0"/>
                  </a:lnTo>
                  <a:lnTo>
                    <a:pt x="782182" y="0"/>
                  </a:lnTo>
                  <a:lnTo>
                    <a:pt x="1042910" y="0"/>
                  </a:lnTo>
                  <a:lnTo>
                    <a:pt x="1303638" y="0"/>
                  </a:lnTo>
                  <a:lnTo>
                    <a:pt x="1564365" y="0"/>
                  </a:lnTo>
                  <a:lnTo>
                    <a:pt x="1825093" y="0"/>
                  </a:lnTo>
                  <a:lnTo>
                    <a:pt x="2085820" y="142348"/>
                  </a:lnTo>
                  <a:lnTo>
                    <a:pt x="2346548" y="142348"/>
                  </a:lnTo>
                  <a:lnTo>
                    <a:pt x="2607276" y="94899"/>
                  </a:lnTo>
                  <a:lnTo>
                    <a:pt x="2868003" y="47449"/>
                  </a:lnTo>
                  <a:lnTo>
                    <a:pt x="3128731" y="0"/>
                  </a:lnTo>
                  <a:lnTo>
                    <a:pt x="3389458" y="0"/>
                  </a:lnTo>
                  <a:lnTo>
                    <a:pt x="3650186" y="0"/>
                  </a:lnTo>
                  <a:lnTo>
                    <a:pt x="3910914" y="94899"/>
                  </a:lnTo>
                  <a:lnTo>
                    <a:pt x="4171641" y="47449"/>
                  </a:lnTo>
                  <a:lnTo>
                    <a:pt x="4432369" y="47449"/>
                  </a:lnTo>
                  <a:lnTo>
                    <a:pt x="4693096" y="0"/>
                  </a:lnTo>
                  <a:lnTo>
                    <a:pt x="4953824" y="0"/>
                  </a:lnTo>
                  <a:lnTo>
                    <a:pt x="5214552" y="237248"/>
                  </a:lnTo>
                  <a:lnTo>
                    <a:pt x="5475279" y="0"/>
                  </a:lnTo>
                  <a:lnTo>
                    <a:pt x="5736007" y="0"/>
                  </a:lnTo>
                </a:path>
              </a:pathLst>
            </a:custGeom>
            <a:ln w="27101" cap="flat">
              <a:solidFill>
                <a:srgbClr val="80BD41">
                  <a:alpha val="100000"/>
                </a:srgbClr>
              </a:solidFill>
              <a:prstDash val="solid"/>
              <a:round/>
            </a:ln>
          </p:spPr>
          <p:txBody>
            <a:bodyPr/>
            <a:lstStyle/>
            <a:p/>
          </p:txBody>
        </p:sp>
        <p:sp>
          <p:nvSpPr>
            <p:cNvPr id="40" name="pl40"/>
            <p:cNvSpPr/>
            <p:nvPr/>
          </p:nvSpPr>
          <p:spPr>
            <a:xfrm>
              <a:off x="1917438" y="930799"/>
              <a:ext cx="5736007" cy="3416372"/>
            </a:xfrm>
            <a:custGeom>
              <a:avLst/>
              <a:pathLst>
                <a:path w="5736007" h="3416372">
                  <a:moveTo>
                    <a:pt x="0" y="3416372"/>
                  </a:moveTo>
                  <a:lnTo>
                    <a:pt x="260727" y="0"/>
                  </a:lnTo>
                  <a:lnTo>
                    <a:pt x="521455" y="0"/>
                  </a:lnTo>
                  <a:lnTo>
                    <a:pt x="782182" y="0"/>
                  </a:lnTo>
                  <a:lnTo>
                    <a:pt x="1042910" y="0"/>
                  </a:lnTo>
                  <a:lnTo>
                    <a:pt x="1303638" y="0"/>
                  </a:lnTo>
                  <a:lnTo>
                    <a:pt x="1564365" y="0"/>
                  </a:lnTo>
                  <a:lnTo>
                    <a:pt x="1825093" y="0"/>
                  </a:lnTo>
                  <a:lnTo>
                    <a:pt x="2085820" y="142348"/>
                  </a:lnTo>
                  <a:lnTo>
                    <a:pt x="2346548" y="94899"/>
                  </a:lnTo>
                  <a:lnTo>
                    <a:pt x="2607276" y="47449"/>
                  </a:lnTo>
                  <a:lnTo>
                    <a:pt x="2868003" y="47449"/>
                  </a:lnTo>
                  <a:lnTo>
                    <a:pt x="3128731" y="0"/>
                  </a:lnTo>
                  <a:lnTo>
                    <a:pt x="3389458" y="0"/>
                  </a:lnTo>
                  <a:lnTo>
                    <a:pt x="3650186" y="0"/>
                  </a:lnTo>
                  <a:lnTo>
                    <a:pt x="3910914" y="94899"/>
                  </a:lnTo>
                  <a:lnTo>
                    <a:pt x="4171641" y="47449"/>
                  </a:lnTo>
                  <a:lnTo>
                    <a:pt x="4432369" y="47449"/>
                  </a:lnTo>
                  <a:lnTo>
                    <a:pt x="4693096" y="0"/>
                  </a:lnTo>
                  <a:lnTo>
                    <a:pt x="4953824" y="0"/>
                  </a:lnTo>
                  <a:lnTo>
                    <a:pt x="5214552" y="237248"/>
                  </a:lnTo>
                  <a:lnTo>
                    <a:pt x="5475279" y="0"/>
                  </a:lnTo>
                  <a:lnTo>
                    <a:pt x="5736007" y="0"/>
                  </a:lnTo>
                </a:path>
              </a:pathLst>
            </a:custGeom>
            <a:ln w="27101" cap="flat">
              <a:solidFill>
                <a:srgbClr val="EE00EE">
                  <a:alpha val="100000"/>
                </a:srgbClr>
              </a:solidFill>
              <a:prstDash val="solid"/>
              <a:round/>
            </a:ln>
          </p:spPr>
          <p:txBody>
            <a:bodyPr/>
            <a:lstStyle/>
            <a:p/>
          </p:txBody>
        </p:sp>
        <p:sp>
          <p:nvSpPr>
            <p:cNvPr id="41" name="pl41"/>
            <p:cNvSpPr/>
            <p:nvPr/>
          </p:nvSpPr>
          <p:spPr>
            <a:xfrm>
              <a:off x="5828352" y="4774217"/>
              <a:ext cx="1825093" cy="664294"/>
            </a:xfrm>
            <a:custGeom>
              <a:avLst/>
              <a:pathLst>
                <a:path w="1825093" h="664294">
                  <a:moveTo>
                    <a:pt x="0" y="664294"/>
                  </a:moveTo>
                  <a:lnTo>
                    <a:pt x="260727" y="332147"/>
                  </a:lnTo>
                  <a:lnTo>
                    <a:pt x="521455" y="237248"/>
                  </a:lnTo>
                  <a:lnTo>
                    <a:pt x="1564365" y="474496"/>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2135232"/>
            </a:xfrm>
            <a:custGeom>
              <a:avLst/>
              <a:pathLst>
                <a:path w="2607276" h="2135232">
                  <a:moveTo>
                    <a:pt x="0" y="2135232"/>
                  </a:moveTo>
                  <a:lnTo>
                    <a:pt x="260727" y="0"/>
                  </a:lnTo>
                  <a:lnTo>
                    <a:pt x="521455" y="142348"/>
                  </a:lnTo>
                  <a:lnTo>
                    <a:pt x="782182" y="47449"/>
                  </a:lnTo>
                  <a:lnTo>
                    <a:pt x="1042910" y="0"/>
                  </a:lnTo>
                  <a:lnTo>
                    <a:pt x="1303638" y="0"/>
                  </a:lnTo>
                  <a:lnTo>
                    <a:pt x="1564365" y="332147"/>
                  </a:lnTo>
                  <a:lnTo>
                    <a:pt x="1825093" y="0"/>
                  </a:lnTo>
                  <a:lnTo>
                    <a:pt x="2085820" y="237248"/>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427046"/>
            </a:xfrm>
            <a:custGeom>
              <a:avLst/>
              <a:pathLst>
                <a:path w="1042910" h="427046">
                  <a:moveTo>
                    <a:pt x="0" y="332147"/>
                  </a:moveTo>
                  <a:lnTo>
                    <a:pt x="260727" y="0"/>
                  </a:lnTo>
                  <a:lnTo>
                    <a:pt x="521455" y="427046"/>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427046"/>
            </a:xfrm>
            <a:custGeom>
              <a:avLst/>
              <a:pathLst>
                <a:path w="6518190" h="427046">
                  <a:moveTo>
                    <a:pt x="0" y="142348"/>
                  </a:moveTo>
                  <a:lnTo>
                    <a:pt x="260727" y="47449"/>
                  </a:lnTo>
                  <a:lnTo>
                    <a:pt x="521455" y="0"/>
                  </a:lnTo>
                  <a:lnTo>
                    <a:pt x="782182" y="237248"/>
                  </a:lnTo>
                  <a:lnTo>
                    <a:pt x="1042910" y="0"/>
                  </a:lnTo>
                  <a:lnTo>
                    <a:pt x="1303638" y="94899"/>
                  </a:lnTo>
                  <a:lnTo>
                    <a:pt x="1564365" y="0"/>
                  </a:lnTo>
                  <a:lnTo>
                    <a:pt x="1825093" y="0"/>
                  </a:lnTo>
                  <a:lnTo>
                    <a:pt x="2085820" y="0"/>
                  </a:lnTo>
                  <a:lnTo>
                    <a:pt x="2346548" y="0"/>
                  </a:lnTo>
                  <a:lnTo>
                    <a:pt x="2607276" y="0"/>
                  </a:lnTo>
                  <a:lnTo>
                    <a:pt x="2868003" y="94899"/>
                  </a:lnTo>
                  <a:lnTo>
                    <a:pt x="3128731" y="237248"/>
                  </a:lnTo>
                  <a:lnTo>
                    <a:pt x="3389458" y="0"/>
                  </a:lnTo>
                  <a:lnTo>
                    <a:pt x="3650186" y="0"/>
                  </a:lnTo>
                  <a:lnTo>
                    <a:pt x="3910914" y="0"/>
                  </a:lnTo>
                  <a:lnTo>
                    <a:pt x="4171641" y="0"/>
                  </a:lnTo>
                  <a:lnTo>
                    <a:pt x="4432369" y="0"/>
                  </a:lnTo>
                  <a:lnTo>
                    <a:pt x="4693096" y="0"/>
                  </a:lnTo>
                  <a:lnTo>
                    <a:pt x="4953824" y="0"/>
                  </a:lnTo>
                  <a:lnTo>
                    <a:pt x="5214552" y="0"/>
                  </a:lnTo>
                  <a:lnTo>
                    <a:pt x="5475279" y="142348"/>
                  </a:lnTo>
                  <a:lnTo>
                    <a:pt x="5736007" y="0"/>
                  </a:lnTo>
                  <a:lnTo>
                    <a:pt x="5996734" y="427046"/>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395982" y="930799"/>
              <a:ext cx="6257462" cy="1233689"/>
            </a:xfrm>
            <a:custGeom>
              <a:avLst/>
              <a:pathLst>
                <a:path w="6257462" h="1233689">
                  <a:moveTo>
                    <a:pt x="0" y="0"/>
                  </a:moveTo>
                  <a:lnTo>
                    <a:pt x="260727" y="0"/>
                  </a:lnTo>
                  <a:lnTo>
                    <a:pt x="521455" y="616844"/>
                  </a:lnTo>
                  <a:lnTo>
                    <a:pt x="782182" y="1233689"/>
                  </a:lnTo>
                  <a:lnTo>
                    <a:pt x="1042910" y="284697"/>
                  </a:lnTo>
                  <a:lnTo>
                    <a:pt x="1303638" y="521945"/>
                  </a:lnTo>
                  <a:lnTo>
                    <a:pt x="1564365" y="759193"/>
                  </a:lnTo>
                  <a:lnTo>
                    <a:pt x="1825093" y="237248"/>
                  </a:lnTo>
                  <a:lnTo>
                    <a:pt x="2085820" y="237248"/>
                  </a:lnTo>
                  <a:lnTo>
                    <a:pt x="2346548" y="474496"/>
                  </a:lnTo>
                  <a:lnTo>
                    <a:pt x="2607276" y="379596"/>
                  </a:lnTo>
                  <a:lnTo>
                    <a:pt x="2868003" y="332147"/>
                  </a:lnTo>
                  <a:lnTo>
                    <a:pt x="3128731" y="142348"/>
                  </a:lnTo>
                  <a:lnTo>
                    <a:pt x="3389458" y="47449"/>
                  </a:lnTo>
                  <a:lnTo>
                    <a:pt x="3650186" y="0"/>
                  </a:lnTo>
                  <a:lnTo>
                    <a:pt x="3910914" y="0"/>
                  </a:lnTo>
                  <a:lnTo>
                    <a:pt x="4171641" y="0"/>
                  </a:lnTo>
                  <a:lnTo>
                    <a:pt x="4432369" y="0"/>
                  </a:lnTo>
                  <a:lnTo>
                    <a:pt x="4693096" y="0"/>
                  </a:lnTo>
                  <a:lnTo>
                    <a:pt x="4953824" y="0"/>
                  </a:lnTo>
                  <a:lnTo>
                    <a:pt x="5214552" y="237248"/>
                  </a:lnTo>
                  <a:lnTo>
                    <a:pt x="5475279" y="0"/>
                  </a:lnTo>
                  <a:lnTo>
                    <a:pt x="5736007" y="332147"/>
                  </a:lnTo>
                  <a:lnTo>
                    <a:pt x="5996734" y="0"/>
                  </a:lnTo>
                  <a:lnTo>
                    <a:pt x="6257462" y="0"/>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427046"/>
            </a:xfrm>
            <a:custGeom>
              <a:avLst/>
              <a:pathLst>
                <a:path w="6518190" h="427046">
                  <a:moveTo>
                    <a:pt x="0" y="142348"/>
                  </a:moveTo>
                  <a:lnTo>
                    <a:pt x="260727" y="47449"/>
                  </a:lnTo>
                  <a:lnTo>
                    <a:pt x="521455" y="0"/>
                  </a:lnTo>
                  <a:lnTo>
                    <a:pt x="782182" y="237248"/>
                  </a:lnTo>
                  <a:lnTo>
                    <a:pt x="1042910" y="0"/>
                  </a:lnTo>
                  <a:lnTo>
                    <a:pt x="1303638" y="94899"/>
                  </a:lnTo>
                  <a:lnTo>
                    <a:pt x="1564365" y="0"/>
                  </a:lnTo>
                  <a:lnTo>
                    <a:pt x="1825093" y="0"/>
                  </a:lnTo>
                  <a:lnTo>
                    <a:pt x="2085820" y="0"/>
                  </a:lnTo>
                  <a:lnTo>
                    <a:pt x="2346548" y="0"/>
                  </a:lnTo>
                  <a:lnTo>
                    <a:pt x="2607276" y="0"/>
                  </a:lnTo>
                  <a:lnTo>
                    <a:pt x="2868003" y="94899"/>
                  </a:lnTo>
                  <a:lnTo>
                    <a:pt x="3128731" y="237248"/>
                  </a:lnTo>
                  <a:lnTo>
                    <a:pt x="3389458" y="0"/>
                  </a:lnTo>
                  <a:lnTo>
                    <a:pt x="3650186" y="0"/>
                  </a:lnTo>
                  <a:lnTo>
                    <a:pt x="3910914" y="0"/>
                  </a:lnTo>
                  <a:lnTo>
                    <a:pt x="4171641" y="0"/>
                  </a:lnTo>
                  <a:lnTo>
                    <a:pt x="4432369" y="0"/>
                  </a:lnTo>
                  <a:lnTo>
                    <a:pt x="4693096" y="0"/>
                  </a:lnTo>
                  <a:lnTo>
                    <a:pt x="4953824" y="0"/>
                  </a:lnTo>
                  <a:lnTo>
                    <a:pt x="5214552" y="0"/>
                  </a:lnTo>
                  <a:lnTo>
                    <a:pt x="5475279" y="142348"/>
                  </a:lnTo>
                  <a:lnTo>
                    <a:pt x="5736007" y="0"/>
                  </a:lnTo>
                  <a:lnTo>
                    <a:pt x="5996734" y="427046"/>
                  </a:lnTo>
                  <a:lnTo>
                    <a:pt x="6257462" y="0"/>
                  </a:lnTo>
                  <a:lnTo>
                    <a:pt x="6518190" y="0"/>
                  </a:lnTo>
                </a:path>
              </a:pathLst>
            </a:custGeom>
            <a:ln w="27101" cap="flat">
              <a:solidFill>
                <a:srgbClr val="9A32CD">
                  <a:alpha val="100000"/>
                </a:srgbClr>
              </a:solidFill>
              <a:prstDash val="solid"/>
              <a:round/>
            </a:ln>
          </p:spPr>
          <p:txBody>
            <a:bodyPr/>
            <a:lstStyle/>
            <a:p/>
          </p:txBody>
        </p:sp>
        <p:sp>
          <p:nvSpPr>
            <p:cNvPr id="47" name="pl47"/>
            <p:cNvSpPr/>
            <p:nvPr/>
          </p:nvSpPr>
          <p:spPr>
            <a:xfrm>
              <a:off x="7660352" y="941325"/>
              <a:ext cx="1032804" cy="1573937"/>
            </a:xfrm>
            <a:custGeom>
              <a:avLst/>
              <a:pathLst>
                <a:path w="1032804" h="1573937">
                  <a:moveTo>
                    <a:pt x="1032804" y="1573937"/>
                  </a:moveTo>
                  <a:lnTo>
                    <a:pt x="0" y="0"/>
                  </a:lnTo>
                </a:path>
              </a:pathLst>
            </a:custGeom>
          </p:spPr>
          <p:txBody>
            <a:bodyPr/>
            <a:lstStyle/>
            <a:p/>
          </p:txBody>
        </p:sp>
        <p:sp>
          <p:nvSpPr>
            <p:cNvPr id="48" name="pl48"/>
            <p:cNvSpPr/>
            <p:nvPr/>
          </p:nvSpPr>
          <p:spPr>
            <a:xfrm>
              <a:off x="7671086" y="933452"/>
              <a:ext cx="657498" cy="98899"/>
            </a:xfrm>
            <a:custGeom>
              <a:avLst/>
              <a:pathLst>
                <a:path w="657498" h="98899">
                  <a:moveTo>
                    <a:pt x="657498" y="98899"/>
                  </a:moveTo>
                  <a:lnTo>
                    <a:pt x="0" y="0"/>
                  </a:lnTo>
                </a:path>
              </a:pathLst>
            </a:custGeom>
          </p:spPr>
          <p:txBody>
            <a:bodyPr/>
            <a:lstStyle/>
            <a:p/>
          </p:txBody>
        </p:sp>
        <p:sp>
          <p:nvSpPr>
            <p:cNvPr id="49" name="pl49"/>
            <p:cNvSpPr/>
            <p:nvPr/>
          </p:nvSpPr>
          <p:spPr>
            <a:xfrm>
              <a:off x="7670783" y="779413"/>
              <a:ext cx="766312" cy="148036"/>
            </a:xfrm>
            <a:custGeom>
              <a:avLst/>
              <a:pathLst>
                <a:path w="766312" h="148036">
                  <a:moveTo>
                    <a:pt x="766312" y="0"/>
                  </a:moveTo>
                  <a:lnTo>
                    <a:pt x="0" y="148036"/>
                  </a:lnTo>
                </a:path>
              </a:pathLst>
            </a:custGeom>
          </p:spPr>
          <p:txBody>
            <a:bodyPr/>
            <a:lstStyle/>
            <a:p/>
          </p:txBody>
        </p:sp>
        <p:sp>
          <p:nvSpPr>
            <p:cNvPr id="50" name="pl50"/>
            <p:cNvSpPr/>
            <p:nvPr/>
          </p:nvSpPr>
          <p:spPr>
            <a:xfrm>
              <a:off x="7662237" y="940756"/>
              <a:ext cx="762789" cy="863932"/>
            </a:xfrm>
            <a:custGeom>
              <a:avLst/>
              <a:pathLst>
                <a:path w="762789" h="863932">
                  <a:moveTo>
                    <a:pt x="762789" y="863932"/>
                  </a:moveTo>
                  <a:lnTo>
                    <a:pt x="0" y="0"/>
                  </a:lnTo>
                </a:path>
              </a:pathLst>
            </a:custGeom>
          </p:spPr>
          <p:txBody>
            <a:bodyPr/>
            <a:lstStyle/>
            <a:p/>
          </p:txBody>
        </p:sp>
        <p:sp>
          <p:nvSpPr>
            <p:cNvPr id="51" name="pl51"/>
            <p:cNvSpPr/>
            <p:nvPr/>
          </p:nvSpPr>
          <p:spPr>
            <a:xfrm>
              <a:off x="7661543" y="940986"/>
              <a:ext cx="1040061" cy="1308364"/>
            </a:xfrm>
            <a:custGeom>
              <a:avLst/>
              <a:pathLst>
                <a:path w="1040061" h="1308364">
                  <a:moveTo>
                    <a:pt x="1040061" y="1308364"/>
                  </a:moveTo>
                  <a:lnTo>
                    <a:pt x="0" y="0"/>
                  </a:lnTo>
                </a:path>
              </a:pathLst>
            </a:custGeom>
          </p:spPr>
          <p:txBody>
            <a:bodyPr/>
            <a:lstStyle/>
            <a:p/>
          </p:txBody>
        </p:sp>
        <p:sp>
          <p:nvSpPr>
            <p:cNvPr id="52" name="pl52"/>
            <p:cNvSpPr/>
            <p:nvPr/>
          </p:nvSpPr>
          <p:spPr>
            <a:xfrm>
              <a:off x="7667585" y="937930"/>
              <a:ext cx="691276" cy="348653"/>
            </a:xfrm>
            <a:custGeom>
              <a:avLst/>
              <a:pathLst>
                <a:path w="691276" h="348653">
                  <a:moveTo>
                    <a:pt x="691276" y="348653"/>
                  </a:moveTo>
                  <a:lnTo>
                    <a:pt x="0" y="0"/>
                  </a:lnTo>
                </a:path>
              </a:pathLst>
            </a:custGeom>
          </p:spPr>
          <p:txBody>
            <a:bodyPr/>
            <a:lstStyle/>
            <a:p/>
          </p:txBody>
        </p:sp>
        <p:sp>
          <p:nvSpPr>
            <p:cNvPr id="53" name="pl53"/>
            <p:cNvSpPr/>
            <p:nvPr/>
          </p:nvSpPr>
          <p:spPr>
            <a:xfrm>
              <a:off x="7660020" y="941409"/>
              <a:ext cx="698841" cy="1127754"/>
            </a:xfrm>
            <a:custGeom>
              <a:avLst/>
              <a:pathLst>
                <a:path w="698841" h="1127754">
                  <a:moveTo>
                    <a:pt x="698841" y="1127754"/>
                  </a:moveTo>
                  <a:lnTo>
                    <a:pt x="0" y="0"/>
                  </a:lnTo>
                </a:path>
              </a:pathLst>
            </a:custGeom>
          </p:spPr>
          <p:txBody>
            <a:bodyPr/>
            <a:lstStyle/>
            <a:p/>
          </p:txBody>
        </p:sp>
        <p:sp>
          <p:nvSpPr>
            <p:cNvPr id="54" name="pl54"/>
            <p:cNvSpPr/>
            <p:nvPr/>
          </p:nvSpPr>
          <p:spPr>
            <a:xfrm>
              <a:off x="7663365" y="940330"/>
              <a:ext cx="629066" cy="604428"/>
            </a:xfrm>
            <a:custGeom>
              <a:avLst/>
              <a:pathLst>
                <a:path w="629066" h="604428">
                  <a:moveTo>
                    <a:pt x="629066" y="604428"/>
                  </a:moveTo>
                  <a:lnTo>
                    <a:pt x="0" y="0"/>
                  </a:lnTo>
                </a:path>
              </a:pathLst>
            </a:custGeom>
          </p:spPr>
          <p:txBody>
            <a:bodyPr/>
            <a:lstStyle/>
            <a:p/>
          </p:txBody>
        </p:sp>
        <p:sp>
          <p:nvSpPr>
            <p:cNvPr id="55" name="pl55"/>
            <p:cNvSpPr/>
            <p:nvPr/>
          </p:nvSpPr>
          <p:spPr>
            <a:xfrm>
              <a:off x="7671585" y="4774214"/>
              <a:ext cx="711359" cy="3"/>
            </a:xfrm>
            <a:custGeom>
              <a:avLst/>
              <a:pathLst>
                <a:path w="711359" h="3">
                  <a:moveTo>
                    <a:pt x="711359" y="0"/>
                  </a:moveTo>
                  <a:lnTo>
                    <a:pt x="0" y="3"/>
                  </a:lnTo>
                </a:path>
              </a:pathLst>
            </a:custGeom>
          </p:spPr>
          <p:txBody>
            <a:bodyPr/>
            <a:lstStyle/>
            <a:p/>
          </p:txBody>
        </p:sp>
        <p:sp>
          <p:nvSpPr>
            <p:cNvPr id="56" name="pg56"/>
            <p:cNvSpPr/>
            <p:nvPr/>
          </p:nvSpPr>
          <p:spPr>
            <a:xfrm>
              <a:off x="8314365" y="25152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25568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8" name="pg58"/>
            <p:cNvSpPr/>
            <p:nvPr/>
          </p:nvSpPr>
          <p:spPr>
            <a:xfrm>
              <a:off x="8260004" y="95017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97303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0" name="pg60"/>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2" name="pg62"/>
            <p:cNvSpPr/>
            <p:nvPr/>
          </p:nvSpPr>
          <p:spPr>
            <a:xfrm>
              <a:off x="8356446" y="172632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76786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4" name="pg64"/>
            <p:cNvSpPr/>
            <p:nvPr/>
          </p:nvSpPr>
          <p:spPr>
            <a:xfrm>
              <a:off x="8338449" y="224935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229088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6" name="pg66"/>
            <p:cNvSpPr/>
            <p:nvPr/>
          </p:nvSpPr>
          <p:spPr>
            <a:xfrm>
              <a:off x="8290281" y="12093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12509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8" name="pg68"/>
            <p:cNvSpPr/>
            <p:nvPr/>
          </p:nvSpPr>
          <p:spPr>
            <a:xfrm>
              <a:off x="8290281" y="19900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20315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70" name="pg70"/>
            <p:cNvSpPr/>
            <p:nvPr/>
          </p:nvSpPr>
          <p:spPr>
            <a:xfrm>
              <a:off x="8223851" y="146817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150971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72" name="pg72"/>
            <p:cNvSpPr/>
            <p:nvPr/>
          </p:nvSpPr>
          <p:spPr>
            <a:xfrm>
              <a:off x="8314365" y="46896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47312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18%</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2581771" y="401416"/>
              <a:ext cx="46680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Saint Vincent and the Grenadines,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(18%), followed by DTP3, HepB3, Hib3, IPV1, IPVC, MCV1, MCV2, and Rubella (99%).
Coverage of 4 vaccines increased (DTP3, HEPB3, HIB3 and HPVC) and 4 vaccines were the same (IPV1, MCV1, MCV2 and RUBELLA) compared to respective coverage in 2019.
Coverage of 8 vaccines were the same (DTP3, HEPB3, HIB3, IPV1, IPVC, MCV1, MCV2 and RUBELLA) and 1 vaccine increased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69105" y="932216"/>
              <a:ext cx="2672007" cy="0"/>
            </a:xfrm>
            <a:custGeom>
              <a:avLst/>
              <a:pathLst>
                <a:path w="2672007" h="0">
                  <a:moveTo>
                    <a:pt x="0" y="0"/>
                  </a:moveTo>
                  <a:lnTo>
                    <a:pt x="2310924" y="0"/>
                  </a:lnTo>
                  <a:lnTo>
                    <a:pt x="2527574" y="0"/>
                  </a:lnTo>
                  <a:lnTo>
                    <a:pt x="2599790" y="0"/>
                  </a:lnTo>
                  <a:lnTo>
                    <a:pt x="2672007" y="0"/>
                  </a:lnTo>
                  <a:lnTo>
                    <a:pt x="2672007" y="0"/>
                  </a:lnTo>
                  <a:lnTo>
                    <a:pt x="2672007"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1385547"/>
              <a:ext cx="505514" cy="0"/>
            </a:xfrm>
            <a:custGeom>
              <a:avLst/>
              <a:pathLst>
                <a:path w="505514" h="0">
                  <a:moveTo>
                    <a:pt x="0" y="0"/>
                  </a:moveTo>
                  <a:lnTo>
                    <a:pt x="144432" y="0"/>
                  </a:lnTo>
                  <a:lnTo>
                    <a:pt x="505514"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838878"/>
              <a:ext cx="505514" cy="0"/>
            </a:xfrm>
            <a:custGeom>
              <a:avLst/>
              <a:pathLst>
                <a:path w="505514" h="0">
                  <a:moveTo>
                    <a:pt x="0" y="0"/>
                  </a:moveTo>
                  <a:lnTo>
                    <a:pt x="144432" y="0"/>
                  </a:lnTo>
                  <a:lnTo>
                    <a:pt x="361082" y="0"/>
                  </a:lnTo>
                  <a:lnTo>
                    <a:pt x="361082"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2292210"/>
              <a:ext cx="361082" cy="0"/>
            </a:xfrm>
            <a:custGeom>
              <a:avLst/>
              <a:pathLst>
                <a:path w="361082" h="0">
                  <a:moveTo>
                    <a:pt x="0" y="0"/>
                  </a:moveTo>
                  <a:lnTo>
                    <a:pt x="288865" y="0"/>
                  </a:ln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745541"/>
              <a:ext cx="433298" cy="0"/>
            </a:xfrm>
            <a:custGeom>
              <a:avLst/>
              <a:pathLst>
                <a:path w="433298" h="0">
                  <a:moveTo>
                    <a:pt x="0" y="0"/>
                  </a:moveTo>
                  <a:lnTo>
                    <a:pt x="0" y="0"/>
                  </a:lnTo>
                  <a:lnTo>
                    <a:pt x="216649" y="0"/>
                  </a:lnTo>
                  <a:lnTo>
                    <a:pt x="288865"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3198872"/>
              <a:ext cx="361082" cy="0"/>
            </a:xfrm>
            <a:custGeom>
              <a:avLst/>
              <a:pathLst>
                <a:path w="361082" h="0">
                  <a:moveTo>
                    <a:pt x="0" y="0"/>
                  </a:moveTo>
                  <a:lnTo>
                    <a:pt x="288865" y="0"/>
                  </a:ln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3652203"/>
              <a:ext cx="505514" cy="0"/>
            </a:xfrm>
            <a:custGeom>
              <a:avLst/>
              <a:pathLst>
                <a:path w="505514" h="0">
                  <a:moveTo>
                    <a:pt x="0" y="0"/>
                  </a:moveTo>
                  <a:lnTo>
                    <a:pt x="144432" y="0"/>
                  </a:lnTo>
                  <a:lnTo>
                    <a:pt x="505514"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991164" y="4105534"/>
              <a:ext cx="649947" cy="0"/>
            </a:xfrm>
            <a:custGeom>
              <a:avLst/>
              <a:pathLst>
                <a:path w="649947" h="0">
                  <a:moveTo>
                    <a:pt x="0" y="0"/>
                  </a:moveTo>
                  <a:lnTo>
                    <a:pt x="433298" y="0"/>
                  </a:ln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4558865"/>
              <a:ext cx="505514" cy="0"/>
            </a:xfrm>
            <a:custGeom>
              <a:avLst/>
              <a:pathLst>
                <a:path w="505514" h="0">
                  <a:moveTo>
                    <a:pt x="0" y="0"/>
                  </a:moveTo>
                  <a:lnTo>
                    <a:pt x="144432" y="0"/>
                  </a:lnTo>
                  <a:lnTo>
                    <a:pt x="505514"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7991164" y="5012197"/>
              <a:ext cx="649947" cy="0"/>
            </a:xfrm>
            <a:custGeom>
              <a:avLst/>
              <a:pathLst>
                <a:path w="649947" h="0">
                  <a:moveTo>
                    <a:pt x="0" y="0"/>
                  </a:moveTo>
                  <a:lnTo>
                    <a:pt x="433298" y="0"/>
                  </a:ln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6460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43391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39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145046"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51348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Saint Vincent and the Grenadines,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remained the same in 2025 (99%) compared to 2024, and was the same as in 2019. In 2019-2025, DTP1 coverage was at it's lowest level in 2021 (92%).
In 2024, 1 vaccine had lower coverage than in 2019.
In 2025, 1 vaccine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913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035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0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9402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891365" y="4512976"/>
              <a:ext cx="6048880" cy="410101"/>
            </a:xfrm>
            <a:custGeom>
              <a:avLst/>
              <a:pathLst>
                <a:path w="6048880" h="410101">
                  <a:moveTo>
                    <a:pt x="0" y="54680"/>
                  </a:moveTo>
                  <a:lnTo>
                    <a:pt x="756110" y="382761"/>
                  </a:lnTo>
                  <a:lnTo>
                    <a:pt x="1512220" y="191380"/>
                  </a:lnTo>
                  <a:lnTo>
                    <a:pt x="2268330" y="410101"/>
                  </a:lnTo>
                  <a:lnTo>
                    <a:pt x="5292770" y="273400"/>
                  </a:lnTo>
                  <a:lnTo>
                    <a:pt x="6048880" y="0"/>
                  </a:lnTo>
                </a:path>
              </a:pathLst>
            </a:custGeom>
            <a:ln w="29811" cap="flat">
              <a:solidFill>
                <a:srgbClr val="FF0000">
                  <a:alpha val="100000"/>
                </a:srgbClr>
              </a:solidFill>
              <a:prstDash val="solid"/>
              <a:round/>
            </a:ln>
          </p:spPr>
          <p:txBody>
            <a:bodyPr/>
            <a:lstStyle/>
            <a:p/>
          </p:txBody>
        </p:sp>
        <p:sp>
          <p:nvSpPr>
            <p:cNvPr id="27" name="pl27"/>
            <p:cNvSpPr/>
            <p:nvPr/>
          </p:nvSpPr>
          <p:spPr>
            <a:xfrm>
              <a:off x="2647475" y="4512976"/>
              <a:ext cx="5292770" cy="382761"/>
            </a:xfrm>
            <a:custGeom>
              <a:avLst/>
              <a:pathLst>
                <a:path w="5292770" h="382761">
                  <a:moveTo>
                    <a:pt x="0" y="382761"/>
                  </a:moveTo>
                  <a:lnTo>
                    <a:pt x="756110" y="191380"/>
                  </a:lnTo>
                  <a:lnTo>
                    <a:pt x="1512220" y="136700"/>
                  </a:lnTo>
                  <a:lnTo>
                    <a:pt x="4536660" y="273400"/>
                  </a:lnTo>
                  <a:lnTo>
                    <a:pt x="5292770" y="0"/>
                  </a:lnTo>
                </a:path>
              </a:pathLst>
            </a:custGeom>
            <a:ln w="29811" cap="flat">
              <a:solidFill>
                <a:srgbClr val="0058AB">
                  <a:alpha val="100000"/>
                </a:srgbClr>
              </a:solidFill>
              <a:prstDash val="solid"/>
              <a:round/>
            </a:ln>
          </p:spPr>
          <p:txBody>
            <a:bodyPr/>
            <a:lstStyle/>
            <a:p/>
          </p:txBody>
        </p:sp>
        <p:sp>
          <p:nvSpPr>
            <p:cNvPr id="28" name="pt28"/>
            <p:cNvSpPr/>
            <p:nvPr/>
          </p:nvSpPr>
          <p:spPr>
            <a:xfrm>
              <a:off x="186653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622649"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378759" y="4679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134869"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159309"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7915419" y="44881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622649"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378759"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13486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715930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915419" y="4488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2647475"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40" name="tx40"/>
            <p:cNvSpPr/>
            <p:nvPr/>
          </p:nvSpPr>
          <p:spPr>
            <a:xfrm>
              <a:off x="3403585"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41" name="tx41"/>
            <p:cNvSpPr/>
            <p:nvPr/>
          </p:nvSpPr>
          <p:spPr>
            <a:xfrm>
              <a:off x="4159695"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42" name="tx42"/>
            <p:cNvSpPr/>
            <p:nvPr/>
          </p:nvSpPr>
          <p:spPr>
            <a:xfrm>
              <a:off x="718413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3" name="tx43"/>
            <p:cNvSpPr/>
            <p:nvPr/>
          </p:nvSpPr>
          <p:spPr>
            <a:xfrm>
              <a:off x="7940245" y="45826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44" name="tx44"/>
            <p:cNvSpPr/>
            <p:nvPr/>
          </p:nvSpPr>
          <p:spPr>
            <a:xfrm>
              <a:off x="1891365"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45" name="tx45"/>
            <p:cNvSpPr/>
            <p:nvPr/>
          </p:nvSpPr>
          <p:spPr>
            <a:xfrm>
              <a:off x="2647475"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46" name="tx46"/>
            <p:cNvSpPr/>
            <p:nvPr/>
          </p:nvSpPr>
          <p:spPr>
            <a:xfrm>
              <a:off x="3403585" y="45333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47" name="tx47"/>
            <p:cNvSpPr/>
            <p:nvPr/>
          </p:nvSpPr>
          <p:spPr>
            <a:xfrm>
              <a:off x="4159695"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48" name="tx48"/>
            <p:cNvSpPr/>
            <p:nvPr/>
          </p:nvSpPr>
          <p:spPr>
            <a:xfrm>
              <a:off x="7184135"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49" name="tx49"/>
            <p:cNvSpPr/>
            <p:nvPr/>
          </p:nvSpPr>
          <p:spPr>
            <a:xfrm>
              <a:off x="7940245" y="43407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50" name="pl50"/>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1" name="tx51"/>
            <p:cNvSpPr/>
            <p:nvPr/>
          </p:nvSpPr>
          <p:spPr>
            <a:xfrm>
              <a:off x="610113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2" name="tx52"/>
            <p:cNvSpPr/>
            <p:nvPr/>
          </p:nvSpPr>
          <p:spPr>
            <a:xfrm>
              <a:off x="596746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3" name="rc53"/>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4" name="tx54"/>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5" name="tx55"/>
            <p:cNvSpPr/>
            <p:nvPr/>
          </p:nvSpPr>
          <p:spPr>
            <a:xfrm rot="-5400000">
              <a:off x="17633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56" name="tx56"/>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57" name="tx57"/>
            <p:cNvSpPr/>
            <p:nvPr/>
          </p:nvSpPr>
          <p:spPr>
            <a:xfrm rot="-5400000">
              <a:off x="32755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4031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62999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8122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73148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Saint Vincent and the Grenadines, 2017-2025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Saint Vincent and the Grenadines was 2017.
In 2025, first dose (HPV1) programme coverage among girls was 18%. In 2025, last dose (HPVc) programme coverage among girls was 18%.</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18%, following switch to single dose in 2023.</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202976"/>
            </a:xfrm>
            <a:custGeom>
              <a:avLst/>
              <a:pathLst>
                <a:path w="6481656" h="202976">
                  <a:moveTo>
                    <a:pt x="0" y="28996"/>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86989"/>
                  </a:lnTo>
                  <a:lnTo>
                    <a:pt x="3111195" y="86989"/>
                  </a:lnTo>
                  <a:lnTo>
                    <a:pt x="3370461" y="57993"/>
                  </a:lnTo>
                  <a:lnTo>
                    <a:pt x="3629727" y="28996"/>
                  </a:lnTo>
                  <a:lnTo>
                    <a:pt x="3888994" y="0"/>
                  </a:lnTo>
                  <a:lnTo>
                    <a:pt x="4148260" y="0"/>
                  </a:lnTo>
                  <a:lnTo>
                    <a:pt x="4407526" y="0"/>
                  </a:lnTo>
                  <a:lnTo>
                    <a:pt x="4666792" y="57993"/>
                  </a:lnTo>
                  <a:lnTo>
                    <a:pt x="4926059" y="57993"/>
                  </a:lnTo>
                  <a:lnTo>
                    <a:pt x="5185325" y="57993"/>
                  </a:lnTo>
                  <a:lnTo>
                    <a:pt x="5444591" y="202976"/>
                  </a:lnTo>
                  <a:lnTo>
                    <a:pt x="5703857" y="0"/>
                  </a:lnTo>
                  <a:lnTo>
                    <a:pt x="5963124" y="144982"/>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28987"/>
              <a:ext cx="6222390" cy="753911"/>
            </a:xfrm>
            <a:custGeom>
              <a:avLst/>
              <a:pathLst>
                <a:path w="6222390" h="753911">
                  <a:moveTo>
                    <a:pt x="0" y="0"/>
                  </a:moveTo>
                  <a:lnTo>
                    <a:pt x="259266" y="0"/>
                  </a:lnTo>
                  <a:lnTo>
                    <a:pt x="518532" y="376955"/>
                  </a:lnTo>
                  <a:lnTo>
                    <a:pt x="777798" y="753911"/>
                  </a:lnTo>
                  <a:lnTo>
                    <a:pt x="1037065" y="173979"/>
                  </a:lnTo>
                  <a:lnTo>
                    <a:pt x="1296331" y="318962"/>
                  </a:lnTo>
                  <a:lnTo>
                    <a:pt x="1555597" y="463945"/>
                  </a:lnTo>
                  <a:lnTo>
                    <a:pt x="1814863" y="144982"/>
                  </a:lnTo>
                  <a:lnTo>
                    <a:pt x="2074130" y="144982"/>
                  </a:lnTo>
                  <a:lnTo>
                    <a:pt x="2333396" y="289965"/>
                  </a:lnTo>
                  <a:lnTo>
                    <a:pt x="2592662" y="231972"/>
                  </a:lnTo>
                  <a:lnTo>
                    <a:pt x="2851928" y="202976"/>
                  </a:lnTo>
                  <a:lnTo>
                    <a:pt x="3111195" y="86989"/>
                  </a:lnTo>
                  <a:lnTo>
                    <a:pt x="3370461" y="28996"/>
                  </a:lnTo>
                  <a:lnTo>
                    <a:pt x="3629727" y="0"/>
                  </a:lnTo>
                  <a:lnTo>
                    <a:pt x="3888994" y="0"/>
                  </a:lnTo>
                  <a:lnTo>
                    <a:pt x="4148260" y="0"/>
                  </a:lnTo>
                  <a:lnTo>
                    <a:pt x="4407526" y="0"/>
                  </a:lnTo>
                  <a:lnTo>
                    <a:pt x="4666792" y="0"/>
                  </a:lnTo>
                  <a:lnTo>
                    <a:pt x="4926059" y="0"/>
                  </a:lnTo>
                  <a:lnTo>
                    <a:pt x="5185325" y="144982"/>
                  </a:lnTo>
                  <a:lnTo>
                    <a:pt x="5444591" y="0"/>
                  </a:lnTo>
                  <a:lnTo>
                    <a:pt x="5703857" y="202976"/>
                  </a:lnTo>
                  <a:lnTo>
                    <a:pt x="5963124" y="0"/>
                  </a:lnTo>
                  <a:lnTo>
                    <a:pt x="6222390" y="0"/>
                  </a:lnTo>
                </a:path>
              </a:pathLst>
            </a:custGeom>
            <a:ln w="27101" cap="flat">
              <a:solidFill>
                <a:srgbClr val="00BA38">
                  <a:alpha val="100000"/>
                </a:srgbClr>
              </a:solidFill>
              <a:prstDash val="solid"/>
              <a:round/>
            </a:ln>
          </p:spPr>
          <p:txBody>
            <a:bodyPr/>
            <a:lstStyle/>
            <a:p/>
          </p:txBody>
        </p:sp>
        <p:sp>
          <p:nvSpPr>
            <p:cNvPr id="29" name="pl29"/>
            <p:cNvSpPr/>
            <p:nvPr/>
          </p:nvSpPr>
          <p:spPr>
            <a:xfrm>
              <a:off x="6105812" y="4477711"/>
              <a:ext cx="1814863" cy="405952"/>
            </a:xfrm>
            <a:custGeom>
              <a:avLst/>
              <a:pathLst>
                <a:path w="1814863" h="405952">
                  <a:moveTo>
                    <a:pt x="0" y="405952"/>
                  </a:moveTo>
                  <a:lnTo>
                    <a:pt x="259266" y="202976"/>
                  </a:lnTo>
                  <a:lnTo>
                    <a:pt x="518532" y="144982"/>
                  </a:lnTo>
                  <a:lnTo>
                    <a:pt x="1555597" y="289965"/>
                  </a:lnTo>
                  <a:lnTo>
                    <a:pt x="1814863"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0906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443933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1196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659909" y="20906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067435" y="484528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29048" y="2135721"/>
              <a:ext cx="250893" cy="201776"/>
            </a:xfrm>
            <a:custGeom>
              <a:avLst/>
              <a:pathLst>
                <a:path w="250893" h="201776">
                  <a:moveTo>
                    <a:pt x="250893" y="201776"/>
                  </a:moveTo>
                  <a:lnTo>
                    <a:pt x="0" y="0"/>
                  </a:lnTo>
                </a:path>
              </a:pathLst>
            </a:custGeom>
          </p:spPr>
          <p:txBody>
            <a:bodyPr/>
            <a:lstStyle/>
            <a:p/>
          </p:txBody>
        </p:sp>
        <p:sp>
          <p:nvSpPr>
            <p:cNvPr id="38" name="pl38"/>
            <p:cNvSpPr/>
            <p:nvPr/>
          </p:nvSpPr>
          <p:spPr>
            <a:xfrm>
              <a:off x="7938962" y="2094160"/>
              <a:ext cx="240979" cy="32370"/>
            </a:xfrm>
            <a:custGeom>
              <a:avLst/>
              <a:pathLst>
                <a:path w="240979" h="32370">
                  <a:moveTo>
                    <a:pt x="240979" y="0"/>
                  </a:moveTo>
                  <a:lnTo>
                    <a:pt x="0" y="32370"/>
                  </a:lnTo>
                </a:path>
              </a:pathLst>
            </a:custGeom>
          </p:spPr>
          <p:txBody>
            <a:bodyPr/>
            <a:lstStyle/>
            <a:p/>
          </p:txBody>
        </p:sp>
        <p:sp>
          <p:nvSpPr>
            <p:cNvPr id="39" name="pl39"/>
            <p:cNvSpPr/>
            <p:nvPr/>
          </p:nvSpPr>
          <p:spPr>
            <a:xfrm>
              <a:off x="7940040" y="4477710"/>
              <a:ext cx="239902" cy="1"/>
            </a:xfrm>
            <a:custGeom>
              <a:avLst/>
              <a:pathLst>
                <a:path w="239902" h="1">
                  <a:moveTo>
                    <a:pt x="239902" y="0"/>
                  </a:moveTo>
                  <a:lnTo>
                    <a:pt x="0" y="1"/>
                  </a:lnTo>
                </a:path>
              </a:pathLst>
            </a:custGeom>
          </p:spPr>
          <p:txBody>
            <a:bodyPr/>
            <a:lstStyle/>
            <a:p/>
          </p:txBody>
        </p:sp>
        <p:sp>
          <p:nvSpPr>
            <p:cNvPr id="40" name="pg40"/>
            <p:cNvSpPr/>
            <p:nvPr/>
          </p:nvSpPr>
          <p:spPr>
            <a:xfrm>
              <a:off x="8111362" y="227490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31574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2" name="pg42"/>
            <p:cNvSpPr/>
            <p:nvPr/>
          </p:nvSpPr>
          <p:spPr>
            <a:xfrm>
              <a:off x="8111362" y="20008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04168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4" name="pg44"/>
            <p:cNvSpPr/>
            <p:nvPr/>
          </p:nvSpPr>
          <p:spPr>
            <a:xfrm>
              <a:off x="8111362" y="43867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44275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18%</a:t>
              </a:r>
            </a:p>
          </p:txBody>
        </p:sp>
        <p:sp>
          <p:nvSpPr>
            <p:cNvPr id="46" name="pg46"/>
            <p:cNvSpPr/>
            <p:nvPr/>
          </p:nvSpPr>
          <p:spPr>
            <a:xfrm>
              <a:off x="1140804" y="213662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6524" y="21804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8" name="pg48"/>
            <p:cNvSpPr/>
            <p:nvPr/>
          </p:nvSpPr>
          <p:spPr>
            <a:xfrm>
              <a:off x="1761513" y="20013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807233" y="20451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50" name="pg50"/>
            <p:cNvSpPr/>
            <p:nvPr/>
          </p:nvSpPr>
          <p:spPr>
            <a:xfrm>
              <a:off x="6171199" y="4736257"/>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216919" y="4781977"/>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3238198" y="1704354"/>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Saint Vincent and the Grenadines has 3 out of the 4 SDG vaccines.
In 2025, Saint Vincent and the Grenadines had achieved at least 90% coverage of 2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Vincent and the Grenadines met the 90% SDG coverage target for DTP3 and MCV2,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 children without vaccination, vulnerable to vaccine-preventable diseases and a further &lt;100 with incomplete protection.
• Saint Vincent and the Grenadines accounted for &lt;0.1% of zero-dose children in Latin America and the Caribbean (LACR) and &lt;0.1% of zero-dose children globally.
• MCV1 coverage remained constant at 99% between 2024 and 2025. There were &lt;100 children who missed out on the first measles vaccination.
• MCV2 coverage remained constant at 99% between 2024 and 2025.
• Last dose coverage of HPV vaccination (HPVc) among girls increased from 8% to 18%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Saint Vincent and the Grenadines,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Saint Vincent and the Grenadines.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P7TF5XRZ5TZD-1674051314-8179</_dlc_DocId>
    <_dlc_DocIdUrl xmlns="5ce71423-0d49-4a04-8822-86064e799dcd">
      <Url>https://unicef.sharepoint.com/teams/DAPM-DataComm/_layouts/15/DocIdRedir.aspx?ID=P7TF5XRZ5TZD-1674051314-8179</Url>
      <Description>P7TF5XRZ5TZD-1674051314-8179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FE10F79-BCB5-4652-AD4C-933E112CAEA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7b66512a-9c4f-4c45-a415-116beef16752</vt:lpwstr>
  </property>
</Properties>
</file>