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198b88ddb6da4fa8b47af2eb09923018705bc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ac777756d12772849ae6fc74b3c5496163620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1d6a8cc106646bf646c7b1f8d8af89af67a15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943605"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156665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21897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25012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2812756"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343580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374733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38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499343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561648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4058856" y="3472721"/>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4370381"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4681906"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4993431"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5304957"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3472721"/>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943605"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156665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218970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25012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2812756"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343580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374733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437038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46819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49934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53049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56164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1" name="rc221"/>
            <p:cNvSpPr/>
            <p:nvPr/>
          </p:nvSpPr>
          <p:spPr>
            <a:xfrm>
              <a:off x="592800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62395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65510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68625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717410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74856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8420208"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8731733"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5616482" y="5295627"/>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2" name="rc232"/>
            <p:cNvSpPr/>
            <p:nvPr/>
          </p:nvSpPr>
          <p:spPr>
            <a:xfrm>
              <a:off x="5928007"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3" name="rc233"/>
            <p:cNvSpPr/>
            <p:nvPr/>
          </p:nvSpPr>
          <p:spPr>
            <a:xfrm>
              <a:off x="6239532"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34" name="rc234"/>
            <p:cNvSpPr/>
            <p:nvPr/>
          </p:nvSpPr>
          <p:spPr>
            <a:xfrm>
              <a:off x="6551057"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5" name="rc235"/>
            <p:cNvSpPr/>
            <p:nvPr/>
          </p:nvSpPr>
          <p:spPr>
            <a:xfrm>
              <a:off x="6862582" y="5295627"/>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6" name="rc236"/>
            <p:cNvSpPr/>
            <p:nvPr/>
          </p:nvSpPr>
          <p:spPr>
            <a:xfrm>
              <a:off x="7174107"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37" name="rc237"/>
            <p:cNvSpPr/>
            <p:nvPr/>
          </p:nvSpPr>
          <p:spPr>
            <a:xfrm>
              <a:off x="7485632"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8" name="rc238"/>
            <p:cNvSpPr/>
            <p:nvPr/>
          </p:nvSpPr>
          <p:spPr>
            <a:xfrm>
              <a:off x="7797157" y="5295627"/>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9" name="rc239"/>
            <p:cNvSpPr/>
            <p:nvPr/>
          </p:nvSpPr>
          <p:spPr>
            <a:xfrm>
              <a:off x="8108683"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0" name="rc240"/>
            <p:cNvSpPr/>
            <p:nvPr/>
          </p:nvSpPr>
          <p:spPr>
            <a:xfrm>
              <a:off x="8420208"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1" name="rc241"/>
            <p:cNvSpPr/>
            <p:nvPr/>
          </p:nvSpPr>
          <p:spPr>
            <a:xfrm>
              <a:off x="8731733" y="529562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2" name="tx242"/>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63350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10390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13506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195256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22851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3350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8" name="tx338"/>
            <p:cNvSpPr/>
            <p:nvPr/>
          </p:nvSpPr>
          <p:spPr>
            <a:xfrm>
              <a:off x="662543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3350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75811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6" name="tx416"/>
            <p:cNvSpPr/>
            <p:nvPr/>
          </p:nvSpPr>
          <p:spPr>
            <a:xfrm>
              <a:off x="57119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3" name="tx423"/>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41543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446585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477737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5088904"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3" name="tx433"/>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664653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6" name="tx436"/>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70" name="tx470"/>
            <p:cNvSpPr/>
            <p:nvPr/>
          </p:nvSpPr>
          <p:spPr>
            <a:xfrm>
              <a:off x="602348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71" name="tx471"/>
            <p:cNvSpPr/>
            <p:nvPr/>
          </p:nvSpPr>
          <p:spPr>
            <a:xfrm>
              <a:off x="6335005"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2" name="tx472"/>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73" name="tx473"/>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74" name="tx474"/>
            <p:cNvSpPr/>
            <p:nvPr/>
          </p:nvSpPr>
          <p:spPr>
            <a:xfrm>
              <a:off x="7269580"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5" name="tx475"/>
            <p:cNvSpPr/>
            <p:nvPr/>
          </p:nvSpPr>
          <p:spPr>
            <a:xfrm>
              <a:off x="75811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6" name="tx476"/>
            <p:cNvSpPr/>
            <p:nvPr/>
          </p:nvSpPr>
          <p:spPr>
            <a:xfrm>
              <a:off x="78926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77" name="tx477"/>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78" name="tx478"/>
            <p:cNvSpPr/>
            <p:nvPr/>
          </p:nvSpPr>
          <p:spPr>
            <a:xfrm>
              <a:off x="8515681"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9" name="tx479"/>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0" name="tx48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1" name="tx48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2" name="tx48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3" name="tx48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4" name="tx48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5" name="tx48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6" name="tx48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7" name="tx48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8" name="tx48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9" name="tx48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0" name="tx49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1" name="tx49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2" name="tx49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3" name="tx49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4" name="tx49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5" name="tx49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6" name="tx49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7" name="tx49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8" name="tx49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9" name="tx49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0" name="tx50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1" name="tx50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2" name="tx50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3" name="tx50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4" name="tx50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5" name="tx50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6" name="tx506"/>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7" name="tx507"/>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8" name="tx508"/>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9" name="tx509"/>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0" name="tx510"/>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1" name="tx511"/>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2" name="tx512"/>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3" name="tx513"/>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4" name="tx514"/>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5" name="tx515"/>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6" name="tx516"/>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7" name="tx517"/>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8" name="tx518"/>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9" name="pic519"/>
            <p:cNvPicPr/>
            <p:nvPr/>
          </p:nvPicPr>
          <p:blipFill>
            <a:blip r:embed="rId2" cstate="print"/>
            <a:stretch>
              <a:fillRect/>
            </a:stretch>
          </p:blipFill>
          <p:spPr>
            <a:xfrm>
              <a:off x="4647033" y="5838594"/>
              <a:ext cx="2160000" cy="219455"/>
            </a:xfrm>
            <a:prstGeom prst="rect">
              <a:avLst/>
            </a:prstGeom>
          </p:spPr>
        </p:pic>
        <p:sp>
          <p:nvSpPr>
            <p:cNvPr id="520" name="pl520"/>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tx532"/>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3" name="tx533"/>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4" name="tx534"/>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5" name="tx535"/>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6" name="tx536"/>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7" name="tx537"/>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8" name="tx538"/>
            <p:cNvSpPr/>
            <p:nvPr/>
          </p:nvSpPr>
          <p:spPr>
            <a:xfrm>
              <a:off x="912452" y="1332266"/>
              <a:ext cx="29542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Uruguay, 2000-2025</a:t>
              </a:r>
            </a:p>
          </p:txBody>
        </p:sp>
        <p:sp>
          <p:nvSpPr>
            <p:cNvPr id="539" name="tx53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0" name="tx54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1" name="tx54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95% to 99%.
Since 2010, estimates have been made for 5 new vaccines. IPVC is the newest vaccine reported (2021), which achieved 96% coverage in 2025.
In 2025, Uruguay reported stockouts of vaccines/supplies (HPV and MEN_ACYWX_CONJ) (more information on slide 8).</a:t>
            </a:r>
          </a:p>
        </p:txBody>
      </p:sp>
      <p:sp>
        <p:nvSpPr>
          <p:cNvPr id="5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none, indicating overall progress in routine immunization performance; 11 achieved at least 90% coverage.</a:t>
            </a:r>
          </a:p>
        </p:txBody>
      </p:sp>
      <p:grpSp xmlns:pic="http://schemas.openxmlformats.org/drawingml/2006/picture">
        <p:nvGrpSpPr>
          <p:cNvPr id="544" name=""/>
          <p:cNvGrpSpPr/>
          <p:nvPr/>
        </p:nvGrpSpPr>
        <p:grpSpPr>
          <a:xfrm>
            <a:off x="292608" y="1005840"/>
            <a:ext cx="8595360" cy="28575"/>
            <a:chOff x="292608" y="1005840"/>
            <a:chExt cx="8595360" cy="28575"/>
          </a:xfrm>
        </p:grpSpPr>
        <p:sp>
          <p:nvSpPr>
            <p:cNvPr id="5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279319"/>
                  </a:moveTo>
                  <a:lnTo>
                    <a:pt x="259266" y="0"/>
                  </a:lnTo>
                  <a:lnTo>
                    <a:pt x="518532" y="0"/>
                  </a:lnTo>
                  <a:lnTo>
                    <a:pt x="777798" y="39902"/>
                  </a:lnTo>
                  <a:lnTo>
                    <a:pt x="1037065" y="39902"/>
                  </a:lnTo>
                  <a:lnTo>
                    <a:pt x="1296331" y="0"/>
                  </a:lnTo>
                  <a:lnTo>
                    <a:pt x="1555597" y="0"/>
                  </a:lnTo>
                  <a:lnTo>
                    <a:pt x="1814863" y="39902"/>
                  </a:lnTo>
                  <a:lnTo>
                    <a:pt x="2074130" y="39902"/>
                  </a:lnTo>
                  <a:lnTo>
                    <a:pt x="2333396" y="0"/>
                  </a:lnTo>
                  <a:lnTo>
                    <a:pt x="2592662" y="39902"/>
                  </a:lnTo>
                  <a:lnTo>
                    <a:pt x="2851928" y="0"/>
                  </a:lnTo>
                  <a:lnTo>
                    <a:pt x="3111195" y="39902"/>
                  </a:lnTo>
                  <a:lnTo>
                    <a:pt x="3370461" y="39902"/>
                  </a:lnTo>
                  <a:lnTo>
                    <a:pt x="3629727" y="0"/>
                  </a:lnTo>
                  <a:lnTo>
                    <a:pt x="3888994" y="0"/>
                  </a:lnTo>
                  <a:lnTo>
                    <a:pt x="4148260" y="79805"/>
                  </a:lnTo>
                  <a:lnTo>
                    <a:pt x="4407526" y="79805"/>
                  </a:lnTo>
                  <a:lnTo>
                    <a:pt x="4666792" y="119708"/>
                  </a:lnTo>
                  <a:lnTo>
                    <a:pt x="4926059" y="0"/>
                  </a:lnTo>
                  <a:lnTo>
                    <a:pt x="5185325" y="39902"/>
                  </a:lnTo>
                  <a:lnTo>
                    <a:pt x="5444591" y="39902"/>
                  </a:lnTo>
                  <a:lnTo>
                    <a:pt x="5703857" y="0"/>
                  </a:lnTo>
                  <a:lnTo>
                    <a:pt x="5963124" y="39902"/>
                  </a:lnTo>
                  <a:lnTo>
                    <a:pt x="6222390" y="79805"/>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239416"/>
            </a:xfrm>
            <a:custGeom>
              <a:avLst/>
              <a:pathLst>
                <a:path w="6481656" h="239416">
                  <a:moveTo>
                    <a:pt x="0" y="239416"/>
                  </a:moveTo>
                  <a:lnTo>
                    <a:pt x="259266" y="79805"/>
                  </a:lnTo>
                  <a:lnTo>
                    <a:pt x="518532" y="39902"/>
                  </a:lnTo>
                  <a:lnTo>
                    <a:pt x="777798" y="199513"/>
                  </a:lnTo>
                  <a:lnTo>
                    <a:pt x="1037065" y="79805"/>
                  </a:lnTo>
                  <a:lnTo>
                    <a:pt x="1296331" y="0"/>
                  </a:lnTo>
                  <a:lnTo>
                    <a:pt x="1555597" y="39902"/>
                  </a:lnTo>
                  <a:lnTo>
                    <a:pt x="1814863" y="79805"/>
                  </a:lnTo>
                  <a:lnTo>
                    <a:pt x="2074130" y="79805"/>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119708"/>
                  </a:lnTo>
                  <a:lnTo>
                    <a:pt x="4666792" y="199513"/>
                  </a:lnTo>
                  <a:lnTo>
                    <a:pt x="4926059" y="79805"/>
                  </a:lnTo>
                  <a:lnTo>
                    <a:pt x="5185325" y="159610"/>
                  </a:lnTo>
                  <a:lnTo>
                    <a:pt x="5444591" y="199513"/>
                  </a:lnTo>
                  <a:lnTo>
                    <a:pt x="5703857" y="79805"/>
                  </a:lnTo>
                  <a:lnTo>
                    <a:pt x="5963124" y="39902"/>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359124"/>
            </a:xfrm>
            <a:custGeom>
              <a:avLst/>
              <a:pathLst>
                <a:path w="6481656" h="359124">
                  <a:moveTo>
                    <a:pt x="0" y="359124"/>
                  </a:moveTo>
                  <a:lnTo>
                    <a:pt x="259266" y="159610"/>
                  </a:lnTo>
                  <a:lnTo>
                    <a:pt x="518532" y="119708"/>
                  </a:lnTo>
                  <a:lnTo>
                    <a:pt x="777798" y="119708"/>
                  </a:lnTo>
                  <a:lnTo>
                    <a:pt x="1037065" y="119708"/>
                  </a:lnTo>
                  <a:lnTo>
                    <a:pt x="1296331" y="119708"/>
                  </a:lnTo>
                  <a:lnTo>
                    <a:pt x="1555597" y="159610"/>
                  </a:lnTo>
                  <a:lnTo>
                    <a:pt x="1814863" y="79805"/>
                  </a:lnTo>
                  <a:lnTo>
                    <a:pt x="2074130" y="119708"/>
                  </a:lnTo>
                  <a:lnTo>
                    <a:pt x="2333396" y="159610"/>
                  </a:lnTo>
                  <a:lnTo>
                    <a:pt x="2592662" y="119708"/>
                  </a:lnTo>
                  <a:lnTo>
                    <a:pt x="2851928" y="119708"/>
                  </a:lnTo>
                  <a:lnTo>
                    <a:pt x="3111195" y="79805"/>
                  </a:lnTo>
                  <a:lnTo>
                    <a:pt x="3370461" y="79805"/>
                  </a:lnTo>
                  <a:lnTo>
                    <a:pt x="3629727" y="79805"/>
                  </a:lnTo>
                  <a:lnTo>
                    <a:pt x="3888994" y="79805"/>
                  </a:lnTo>
                  <a:lnTo>
                    <a:pt x="4148260" y="119708"/>
                  </a:lnTo>
                  <a:lnTo>
                    <a:pt x="4407526" y="79805"/>
                  </a:lnTo>
                  <a:lnTo>
                    <a:pt x="4666792" y="39902"/>
                  </a:lnTo>
                  <a:lnTo>
                    <a:pt x="4926059" y="79805"/>
                  </a:lnTo>
                  <a:lnTo>
                    <a:pt x="5185325" y="119708"/>
                  </a:lnTo>
                  <a:lnTo>
                    <a:pt x="5444591" y="199513"/>
                  </a:lnTo>
                  <a:lnTo>
                    <a:pt x="5703857" y="79805"/>
                  </a:lnTo>
                  <a:lnTo>
                    <a:pt x="5963124" y="79805"/>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809480" y="1318612"/>
              <a:ext cx="3111195" cy="678346"/>
            </a:xfrm>
            <a:custGeom>
              <a:avLst/>
              <a:pathLst>
                <a:path w="3111195" h="678346">
                  <a:moveTo>
                    <a:pt x="0" y="279319"/>
                  </a:moveTo>
                  <a:lnTo>
                    <a:pt x="259266" y="239416"/>
                  </a:lnTo>
                  <a:lnTo>
                    <a:pt x="518532" y="239416"/>
                  </a:lnTo>
                  <a:lnTo>
                    <a:pt x="777798" y="279319"/>
                  </a:lnTo>
                  <a:lnTo>
                    <a:pt x="1037065" y="279319"/>
                  </a:lnTo>
                  <a:lnTo>
                    <a:pt x="1296331" y="319221"/>
                  </a:lnTo>
                  <a:lnTo>
                    <a:pt x="1555597" y="0"/>
                  </a:lnTo>
                  <a:lnTo>
                    <a:pt x="1814863" y="319221"/>
                  </a:lnTo>
                  <a:lnTo>
                    <a:pt x="2074130" y="678346"/>
                  </a:lnTo>
                  <a:lnTo>
                    <a:pt x="2333396" y="279319"/>
                  </a:lnTo>
                  <a:lnTo>
                    <a:pt x="2592662" y="359124"/>
                  </a:lnTo>
                  <a:lnTo>
                    <a:pt x="2851928" y="159610"/>
                  </a:lnTo>
                  <a:lnTo>
                    <a:pt x="3111195"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80" y="1080053"/>
              <a:ext cx="249361" cy="229446"/>
            </a:xfrm>
            <a:custGeom>
              <a:avLst/>
              <a:pathLst>
                <a:path w="249361" h="229446">
                  <a:moveTo>
                    <a:pt x="249361" y="0"/>
                  </a:moveTo>
                  <a:lnTo>
                    <a:pt x="0" y="229446"/>
                  </a:lnTo>
                </a:path>
              </a:pathLst>
            </a:custGeom>
          </p:spPr>
          <p:txBody>
            <a:bodyPr/>
            <a:lstStyle/>
            <a:p/>
          </p:txBody>
        </p:sp>
        <p:sp>
          <p:nvSpPr>
            <p:cNvPr id="42" name="pl42"/>
            <p:cNvSpPr/>
            <p:nvPr/>
          </p:nvSpPr>
          <p:spPr>
            <a:xfrm>
              <a:off x="7938888" y="1332108"/>
              <a:ext cx="241053" cy="24552"/>
            </a:xfrm>
            <a:custGeom>
              <a:avLst/>
              <a:pathLst>
                <a:path w="241053" h="24552">
                  <a:moveTo>
                    <a:pt x="241053" y="0"/>
                  </a:moveTo>
                  <a:lnTo>
                    <a:pt x="0" y="24552"/>
                  </a:lnTo>
                </a:path>
              </a:pathLst>
            </a:custGeom>
          </p:spPr>
          <p:txBody>
            <a:bodyPr/>
            <a:lstStyle/>
            <a:p/>
          </p:txBody>
        </p:sp>
        <p:sp>
          <p:nvSpPr>
            <p:cNvPr id="43" name="pl43"/>
            <p:cNvSpPr/>
            <p:nvPr/>
          </p:nvSpPr>
          <p:spPr>
            <a:xfrm>
              <a:off x="7934037" y="1445780"/>
              <a:ext cx="245904" cy="137284"/>
            </a:xfrm>
            <a:custGeom>
              <a:avLst/>
              <a:pathLst>
                <a:path w="245904" h="137284">
                  <a:moveTo>
                    <a:pt x="245904" y="137284"/>
                  </a:moveTo>
                  <a:lnTo>
                    <a:pt x="0" y="0"/>
                  </a:lnTo>
                </a:path>
              </a:pathLst>
            </a:custGeom>
          </p:spPr>
          <p:txBody>
            <a:bodyPr/>
            <a:lstStyle/>
            <a:p/>
          </p:txBody>
        </p:sp>
        <p:sp>
          <p:nvSpPr>
            <p:cNvPr id="44" name="pl44"/>
            <p:cNvSpPr/>
            <p:nvPr/>
          </p:nvSpPr>
          <p:spPr>
            <a:xfrm>
              <a:off x="7927456" y="1488264"/>
              <a:ext cx="252485" cy="373895"/>
            </a:xfrm>
            <a:custGeom>
              <a:avLst/>
              <a:pathLst>
                <a:path w="252485" h="373895">
                  <a:moveTo>
                    <a:pt x="252485" y="373895"/>
                  </a:moveTo>
                  <a:lnTo>
                    <a:pt x="0" y="0"/>
                  </a:lnTo>
                </a:path>
              </a:pathLst>
            </a:custGeom>
          </p:spPr>
          <p:txBody>
            <a:bodyPr/>
            <a:lstStyle/>
            <a:p/>
          </p:txBody>
        </p:sp>
        <p:sp>
          <p:nvSpPr>
            <p:cNvPr id="45" name="pg45"/>
            <p:cNvSpPr/>
            <p:nvPr/>
          </p:nvSpPr>
          <p:spPr>
            <a:xfrm>
              <a:off x="8111362" y="9667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075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407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815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9" name="pg49"/>
            <p:cNvSpPr/>
            <p:nvPr/>
          </p:nvSpPr>
          <p:spPr>
            <a:xfrm>
              <a:off x="8111362" y="15147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555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7889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297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Uruguay,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084069"/>
              <a:ext cx="1585983" cy="128609"/>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9189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632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346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7060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774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488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2024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91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630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344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8058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771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485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4199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913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62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303415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9055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769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4832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5197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911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624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13388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20052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7667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7480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6194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90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622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2336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1050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482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81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76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903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904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637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3320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20653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779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4931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81876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921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3294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3042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77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490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9194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898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6128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5326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4060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754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1468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201824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896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6102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63241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505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7519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24655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11895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1802471"/>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1084069"/>
              <a:ext cx="1585983" cy="128609"/>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9189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632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3467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70606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774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488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2024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91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630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344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8058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771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485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4199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913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62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303415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9055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769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4832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5197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911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624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13388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20052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7667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7480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6194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90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622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2336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1050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482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81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764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903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904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637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3320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20653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779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4931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81876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921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3294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3042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77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490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9194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898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6128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5346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40407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754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4879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2018243"/>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8963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610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6324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5038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7519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24655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11895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1690814"/>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1410616"/>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1541234"/>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1693623"/>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4" name="tx62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5" name="pt625"/>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38" name="tx63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ury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5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4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3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31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5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4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3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6582"/>
              <a:ext cx="239888" cy="989414"/>
            </a:xfrm>
            <a:prstGeom prst="rect">
              <a:avLst/>
            </a:prstGeom>
            <a:solidFill>
              <a:srgbClr val="1CABE2">
                <a:alpha val="85098"/>
              </a:srgbClr>
            </a:solidFill>
          </p:spPr>
          <p:txBody>
            <a:bodyPr/>
            <a:lstStyle/>
            <a:p/>
          </p:txBody>
        </p:sp>
        <p:sp>
          <p:nvSpPr>
            <p:cNvPr id="25" name="rc25"/>
            <p:cNvSpPr/>
            <p:nvPr/>
          </p:nvSpPr>
          <p:spPr>
            <a:xfrm>
              <a:off x="1562816" y="3993912"/>
              <a:ext cx="239888" cy="122084"/>
            </a:xfrm>
            <a:prstGeom prst="rect">
              <a:avLst/>
            </a:prstGeom>
            <a:solidFill>
              <a:srgbClr val="1CABE2">
                <a:alpha val="85098"/>
              </a:srgbClr>
            </a:solidFill>
          </p:spPr>
          <p:txBody>
            <a:bodyPr/>
            <a:lstStyle/>
            <a:p/>
          </p:txBody>
        </p:sp>
        <p:sp>
          <p:nvSpPr>
            <p:cNvPr id="26" name="rc26"/>
            <p:cNvSpPr/>
            <p:nvPr/>
          </p:nvSpPr>
          <p:spPr>
            <a:xfrm>
              <a:off x="1829360" y="3994393"/>
              <a:ext cx="239888" cy="121604"/>
            </a:xfrm>
            <a:prstGeom prst="rect">
              <a:avLst/>
            </a:prstGeom>
            <a:solidFill>
              <a:srgbClr val="1CABE2">
                <a:alpha val="85098"/>
              </a:srgbClr>
            </a:solidFill>
          </p:spPr>
          <p:txBody>
            <a:bodyPr/>
            <a:lstStyle/>
            <a:p/>
          </p:txBody>
        </p:sp>
        <p:sp>
          <p:nvSpPr>
            <p:cNvPr id="27" name="rc27"/>
            <p:cNvSpPr/>
            <p:nvPr/>
          </p:nvSpPr>
          <p:spPr>
            <a:xfrm>
              <a:off x="2095903" y="3878076"/>
              <a:ext cx="239888" cy="237920"/>
            </a:xfrm>
            <a:prstGeom prst="rect">
              <a:avLst/>
            </a:prstGeom>
            <a:solidFill>
              <a:srgbClr val="1CABE2">
                <a:alpha val="85098"/>
              </a:srgbClr>
            </a:solidFill>
          </p:spPr>
          <p:txBody>
            <a:bodyPr/>
            <a:lstStyle/>
            <a:p/>
          </p:txBody>
        </p:sp>
        <p:sp>
          <p:nvSpPr>
            <p:cNvPr id="28" name="rc28"/>
            <p:cNvSpPr/>
            <p:nvPr/>
          </p:nvSpPr>
          <p:spPr>
            <a:xfrm>
              <a:off x="2362446" y="3880960"/>
              <a:ext cx="239888" cy="235037"/>
            </a:xfrm>
            <a:prstGeom prst="rect">
              <a:avLst/>
            </a:prstGeom>
            <a:solidFill>
              <a:srgbClr val="1CABE2">
                <a:alpha val="85098"/>
              </a:srgbClr>
            </a:solidFill>
          </p:spPr>
          <p:txBody>
            <a:bodyPr/>
            <a:lstStyle/>
            <a:p/>
          </p:txBody>
        </p:sp>
        <p:sp>
          <p:nvSpPr>
            <p:cNvPr id="29" name="rc29"/>
            <p:cNvSpPr/>
            <p:nvPr/>
          </p:nvSpPr>
          <p:spPr>
            <a:xfrm>
              <a:off x="2628989" y="3997998"/>
              <a:ext cx="239888" cy="117999"/>
            </a:xfrm>
            <a:prstGeom prst="rect">
              <a:avLst/>
            </a:prstGeom>
            <a:solidFill>
              <a:srgbClr val="1CABE2">
                <a:alpha val="85098"/>
              </a:srgbClr>
            </a:solidFill>
          </p:spPr>
          <p:txBody>
            <a:bodyPr/>
            <a:lstStyle/>
            <a:p/>
          </p:txBody>
        </p:sp>
        <p:sp>
          <p:nvSpPr>
            <p:cNvPr id="30" name="rc30"/>
            <p:cNvSpPr/>
            <p:nvPr/>
          </p:nvSpPr>
          <p:spPr>
            <a:xfrm>
              <a:off x="2895532" y="3999921"/>
              <a:ext cx="239888" cy="116076"/>
            </a:xfrm>
            <a:prstGeom prst="rect">
              <a:avLst/>
            </a:prstGeom>
            <a:solidFill>
              <a:srgbClr val="1CABE2">
                <a:alpha val="85098"/>
              </a:srgbClr>
            </a:solidFill>
          </p:spPr>
          <p:txBody>
            <a:bodyPr/>
            <a:lstStyle/>
            <a:p/>
          </p:txBody>
        </p:sp>
        <p:sp>
          <p:nvSpPr>
            <p:cNvPr id="31" name="rc31"/>
            <p:cNvSpPr/>
            <p:nvPr/>
          </p:nvSpPr>
          <p:spPr>
            <a:xfrm>
              <a:off x="3162075" y="3886728"/>
              <a:ext cx="239888" cy="229269"/>
            </a:xfrm>
            <a:prstGeom prst="rect">
              <a:avLst/>
            </a:prstGeom>
            <a:solidFill>
              <a:srgbClr val="1CABE2">
                <a:alpha val="85098"/>
              </a:srgbClr>
            </a:solidFill>
          </p:spPr>
          <p:txBody>
            <a:bodyPr/>
            <a:lstStyle/>
            <a:p/>
          </p:txBody>
        </p:sp>
        <p:sp>
          <p:nvSpPr>
            <p:cNvPr id="32" name="rc32"/>
            <p:cNvSpPr/>
            <p:nvPr/>
          </p:nvSpPr>
          <p:spPr>
            <a:xfrm>
              <a:off x="3428618" y="3888650"/>
              <a:ext cx="239888" cy="227346"/>
            </a:xfrm>
            <a:prstGeom prst="rect">
              <a:avLst/>
            </a:prstGeom>
            <a:solidFill>
              <a:srgbClr val="1CABE2">
                <a:alpha val="85098"/>
              </a:srgbClr>
            </a:solidFill>
          </p:spPr>
          <p:txBody>
            <a:bodyPr/>
            <a:lstStyle/>
            <a:p/>
          </p:txBody>
        </p:sp>
        <p:sp>
          <p:nvSpPr>
            <p:cNvPr id="33" name="rc33"/>
            <p:cNvSpPr/>
            <p:nvPr/>
          </p:nvSpPr>
          <p:spPr>
            <a:xfrm>
              <a:off x="3695161" y="4002804"/>
              <a:ext cx="239888" cy="113192"/>
            </a:xfrm>
            <a:prstGeom prst="rect">
              <a:avLst/>
            </a:prstGeom>
            <a:solidFill>
              <a:srgbClr val="1CABE2">
                <a:alpha val="85098"/>
              </a:srgbClr>
            </a:solidFill>
          </p:spPr>
          <p:txBody>
            <a:bodyPr/>
            <a:lstStyle/>
            <a:p/>
          </p:txBody>
        </p:sp>
        <p:sp>
          <p:nvSpPr>
            <p:cNvPr id="34" name="rc34"/>
            <p:cNvSpPr/>
            <p:nvPr/>
          </p:nvSpPr>
          <p:spPr>
            <a:xfrm>
              <a:off x="3961705" y="3890333"/>
              <a:ext cx="239888" cy="225664"/>
            </a:xfrm>
            <a:prstGeom prst="rect">
              <a:avLst/>
            </a:prstGeom>
            <a:solidFill>
              <a:srgbClr val="1CABE2">
                <a:alpha val="85098"/>
              </a:srgbClr>
            </a:solidFill>
          </p:spPr>
          <p:txBody>
            <a:bodyPr/>
            <a:lstStyle/>
            <a:p/>
          </p:txBody>
        </p:sp>
        <p:sp>
          <p:nvSpPr>
            <p:cNvPr id="35" name="rc35"/>
            <p:cNvSpPr/>
            <p:nvPr/>
          </p:nvSpPr>
          <p:spPr>
            <a:xfrm>
              <a:off x="4228248" y="4004487"/>
              <a:ext cx="239888" cy="111510"/>
            </a:xfrm>
            <a:prstGeom prst="rect">
              <a:avLst/>
            </a:prstGeom>
            <a:solidFill>
              <a:srgbClr val="1CABE2">
                <a:alpha val="85098"/>
              </a:srgbClr>
            </a:solidFill>
          </p:spPr>
          <p:txBody>
            <a:bodyPr/>
            <a:lstStyle/>
            <a:p/>
          </p:txBody>
        </p:sp>
        <p:sp>
          <p:nvSpPr>
            <p:cNvPr id="36" name="rc36"/>
            <p:cNvSpPr/>
            <p:nvPr/>
          </p:nvSpPr>
          <p:spPr>
            <a:xfrm>
              <a:off x="4494791" y="3890092"/>
              <a:ext cx="239888" cy="225904"/>
            </a:xfrm>
            <a:prstGeom prst="rect">
              <a:avLst/>
            </a:prstGeom>
            <a:solidFill>
              <a:srgbClr val="1CABE2">
                <a:alpha val="85098"/>
              </a:srgbClr>
            </a:solidFill>
          </p:spPr>
          <p:txBody>
            <a:bodyPr/>
            <a:lstStyle/>
            <a:p/>
          </p:txBody>
        </p:sp>
        <p:sp>
          <p:nvSpPr>
            <p:cNvPr id="37" name="rc37"/>
            <p:cNvSpPr/>
            <p:nvPr/>
          </p:nvSpPr>
          <p:spPr>
            <a:xfrm>
              <a:off x="4761334" y="3887209"/>
              <a:ext cx="239888" cy="228788"/>
            </a:xfrm>
            <a:prstGeom prst="rect">
              <a:avLst/>
            </a:prstGeom>
            <a:solidFill>
              <a:srgbClr val="1CABE2">
                <a:alpha val="85098"/>
              </a:srgbClr>
            </a:solidFill>
          </p:spPr>
          <p:txBody>
            <a:bodyPr/>
            <a:lstStyle/>
            <a:p/>
          </p:txBody>
        </p:sp>
        <p:sp>
          <p:nvSpPr>
            <p:cNvPr id="38" name="rc38"/>
            <p:cNvSpPr/>
            <p:nvPr/>
          </p:nvSpPr>
          <p:spPr>
            <a:xfrm>
              <a:off x="5027877" y="4002083"/>
              <a:ext cx="239888" cy="113913"/>
            </a:xfrm>
            <a:prstGeom prst="rect">
              <a:avLst/>
            </a:prstGeom>
            <a:solidFill>
              <a:srgbClr val="1CABE2">
                <a:alpha val="85098"/>
              </a:srgbClr>
            </a:solidFill>
          </p:spPr>
          <p:txBody>
            <a:bodyPr/>
            <a:lstStyle/>
            <a:p/>
          </p:txBody>
        </p:sp>
        <p:sp>
          <p:nvSpPr>
            <p:cNvPr id="39" name="rc39"/>
            <p:cNvSpPr/>
            <p:nvPr/>
          </p:nvSpPr>
          <p:spPr>
            <a:xfrm>
              <a:off x="5294420" y="4001122"/>
              <a:ext cx="239888" cy="114874"/>
            </a:xfrm>
            <a:prstGeom prst="rect">
              <a:avLst/>
            </a:prstGeom>
            <a:solidFill>
              <a:srgbClr val="1CABE2">
                <a:alpha val="85098"/>
              </a:srgbClr>
            </a:solidFill>
          </p:spPr>
          <p:txBody>
            <a:bodyPr/>
            <a:lstStyle/>
            <a:p/>
          </p:txBody>
        </p:sp>
        <p:sp>
          <p:nvSpPr>
            <p:cNvPr id="40" name="rc40"/>
            <p:cNvSpPr/>
            <p:nvPr/>
          </p:nvSpPr>
          <p:spPr>
            <a:xfrm>
              <a:off x="5560963" y="3783629"/>
              <a:ext cx="239888" cy="332368"/>
            </a:xfrm>
            <a:prstGeom prst="rect">
              <a:avLst/>
            </a:prstGeom>
            <a:solidFill>
              <a:srgbClr val="1CABE2">
                <a:alpha val="85098"/>
              </a:srgbClr>
            </a:solidFill>
          </p:spPr>
          <p:txBody>
            <a:bodyPr/>
            <a:lstStyle/>
            <a:p/>
          </p:txBody>
        </p:sp>
        <p:sp>
          <p:nvSpPr>
            <p:cNvPr id="41" name="rc41"/>
            <p:cNvSpPr/>
            <p:nvPr/>
          </p:nvSpPr>
          <p:spPr>
            <a:xfrm>
              <a:off x="5827506" y="3807181"/>
              <a:ext cx="239888" cy="308816"/>
            </a:xfrm>
            <a:prstGeom prst="rect">
              <a:avLst/>
            </a:prstGeom>
            <a:solidFill>
              <a:srgbClr val="1CABE2">
                <a:alpha val="85098"/>
              </a:srgbClr>
            </a:solidFill>
          </p:spPr>
          <p:txBody>
            <a:bodyPr/>
            <a:lstStyle/>
            <a:p/>
          </p:txBody>
        </p:sp>
        <p:sp>
          <p:nvSpPr>
            <p:cNvPr id="42" name="rc42"/>
            <p:cNvSpPr/>
            <p:nvPr/>
          </p:nvSpPr>
          <p:spPr>
            <a:xfrm>
              <a:off x="6094049" y="3736766"/>
              <a:ext cx="239888" cy="379231"/>
            </a:xfrm>
            <a:prstGeom prst="rect">
              <a:avLst/>
            </a:prstGeom>
            <a:solidFill>
              <a:srgbClr val="1CABE2">
                <a:alpha val="85098"/>
              </a:srgbClr>
            </a:solidFill>
          </p:spPr>
          <p:txBody>
            <a:bodyPr/>
            <a:lstStyle/>
            <a:p/>
          </p:txBody>
        </p:sp>
        <p:sp>
          <p:nvSpPr>
            <p:cNvPr id="43" name="rc43"/>
            <p:cNvSpPr/>
            <p:nvPr/>
          </p:nvSpPr>
          <p:spPr>
            <a:xfrm>
              <a:off x="6360593" y="4027558"/>
              <a:ext cx="239888" cy="88439"/>
            </a:xfrm>
            <a:prstGeom prst="rect">
              <a:avLst/>
            </a:prstGeom>
            <a:solidFill>
              <a:srgbClr val="1CABE2">
                <a:alpha val="85098"/>
              </a:srgbClr>
            </a:solidFill>
          </p:spPr>
          <p:txBody>
            <a:bodyPr/>
            <a:lstStyle/>
            <a:p/>
          </p:txBody>
        </p:sp>
        <p:sp>
          <p:nvSpPr>
            <p:cNvPr id="44" name="rc44"/>
            <p:cNvSpPr/>
            <p:nvPr/>
          </p:nvSpPr>
          <p:spPr>
            <a:xfrm>
              <a:off x="6627136" y="3946809"/>
              <a:ext cx="239888" cy="169188"/>
            </a:xfrm>
            <a:prstGeom prst="rect">
              <a:avLst/>
            </a:prstGeom>
            <a:solidFill>
              <a:srgbClr val="1CABE2">
                <a:alpha val="85098"/>
              </a:srgbClr>
            </a:solidFill>
          </p:spPr>
          <p:txBody>
            <a:bodyPr/>
            <a:lstStyle/>
            <a:p/>
          </p:txBody>
        </p:sp>
        <p:sp>
          <p:nvSpPr>
            <p:cNvPr id="45" name="rc45"/>
            <p:cNvSpPr/>
            <p:nvPr/>
          </p:nvSpPr>
          <p:spPr>
            <a:xfrm>
              <a:off x="6893679" y="3952336"/>
              <a:ext cx="239888" cy="163660"/>
            </a:xfrm>
            <a:prstGeom prst="rect">
              <a:avLst/>
            </a:prstGeom>
            <a:solidFill>
              <a:srgbClr val="1CABE2">
                <a:alpha val="85098"/>
              </a:srgbClr>
            </a:solidFill>
          </p:spPr>
          <p:txBody>
            <a:bodyPr/>
            <a:lstStyle/>
            <a:p/>
          </p:txBody>
        </p:sp>
        <p:sp>
          <p:nvSpPr>
            <p:cNvPr id="46" name="rc46"/>
            <p:cNvSpPr/>
            <p:nvPr/>
          </p:nvSpPr>
          <p:spPr>
            <a:xfrm>
              <a:off x="7160222" y="4035248"/>
              <a:ext cx="239888" cy="80748"/>
            </a:xfrm>
            <a:prstGeom prst="rect">
              <a:avLst/>
            </a:prstGeom>
            <a:solidFill>
              <a:srgbClr val="1CABE2">
                <a:alpha val="85098"/>
              </a:srgbClr>
            </a:solidFill>
          </p:spPr>
          <p:txBody>
            <a:bodyPr/>
            <a:lstStyle/>
            <a:p/>
          </p:txBody>
        </p:sp>
        <p:sp>
          <p:nvSpPr>
            <p:cNvPr id="47" name="rc47"/>
            <p:cNvSpPr/>
            <p:nvPr/>
          </p:nvSpPr>
          <p:spPr>
            <a:xfrm>
              <a:off x="7426765" y="3955941"/>
              <a:ext cx="239888" cy="160055"/>
            </a:xfrm>
            <a:prstGeom prst="rect">
              <a:avLst/>
            </a:prstGeom>
            <a:solidFill>
              <a:srgbClr val="1CABE2">
                <a:alpha val="85098"/>
              </a:srgbClr>
            </a:solidFill>
          </p:spPr>
          <p:txBody>
            <a:bodyPr/>
            <a:lstStyle/>
            <a:p/>
          </p:txBody>
        </p:sp>
        <p:sp>
          <p:nvSpPr>
            <p:cNvPr id="48" name="rc48"/>
            <p:cNvSpPr/>
            <p:nvPr/>
          </p:nvSpPr>
          <p:spPr>
            <a:xfrm>
              <a:off x="7693308" y="3877836"/>
              <a:ext cx="239888" cy="238161"/>
            </a:xfrm>
            <a:prstGeom prst="rect">
              <a:avLst/>
            </a:prstGeom>
            <a:solidFill>
              <a:srgbClr val="1CABE2">
                <a:alpha val="85098"/>
              </a:srgbClr>
            </a:solidFill>
          </p:spPr>
          <p:txBody>
            <a:bodyPr/>
            <a:lstStyle/>
            <a:p/>
          </p:txBody>
        </p:sp>
        <p:sp>
          <p:nvSpPr>
            <p:cNvPr id="49" name="rc49"/>
            <p:cNvSpPr/>
            <p:nvPr/>
          </p:nvSpPr>
          <p:spPr>
            <a:xfrm>
              <a:off x="7959851" y="4037171"/>
              <a:ext cx="239888" cy="78826"/>
            </a:xfrm>
            <a:prstGeom prst="rect">
              <a:avLst/>
            </a:prstGeom>
            <a:solidFill>
              <a:srgbClr val="1CABE2">
                <a:alpha val="85098"/>
              </a:srgbClr>
            </a:solidFill>
          </p:spPr>
          <p:txBody>
            <a:bodyPr/>
            <a:lstStyle/>
            <a:p/>
          </p:txBody>
        </p:sp>
        <p:sp>
          <p:nvSpPr>
            <p:cNvPr id="50" name="rc50"/>
            <p:cNvSpPr/>
            <p:nvPr/>
          </p:nvSpPr>
          <p:spPr>
            <a:xfrm>
              <a:off x="1296273" y="2879289"/>
              <a:ext cx="239888" cy="247293"/>
            </a:xfrm>
            <a:prstGeom prst="rect">
              <a:avLst/>
            </a:prstGeom>
            <a:solidFill>
              <a:srgbClr val="B3B3B3">
                <a:alpha val="85098"/>
              </a:srgbClr>
            </a:solidFill>
          </p:spPr>
          <p:txBody>
            <a:bodyPr/>
            <a:lstStyle/>
            <a:p/>
          </p:txBody>
        </p:sp>
        <p:sp>
          <p:nvSpPr>
            <p:cNvPr id="51" name="rc51"/>
            <p:cNvSpPr/>
            <p:nvPr/>
          </p:nvSpPr>
          <p:spPr>
            <a:xfrm>
              <a:off x="1562816" y="3383970"/>
              <a:ext cx="239888" cy="609942"/>
            </a:xfrm>
            <a:prstGeom prst="rect">
              <a:avLst/>
            </a:prstGeom>
            <a:solidFill>
              <a:srgbClr val="B3B3B3">
                <a:alpha val="85098"/>
              </a:srgbClr>
            </a:solidFill>
          </p:spPr>
          <p:txBody>
            <a:bodyPr/>
            <a:lstStyle/>
            <a:p/>
          </p:txBody>
        </p:sp>
        <p:sp>
          <p:nvSpPr>
            <p:cNvPr id="52" name="rc52"/>
            <p:cNvSpPr/>
            <p:nvPr/>
          </p:nvSpPr>
          <p:spPr>
            <a:xfrm>
              <a:off x="1829360" y="3507496"/>
              <a:ext cx="239888" cy="486896"/>
            </a:xfrm>
            <a:prstGeom prst="rect">
              <a:avLst/>
            </a:prstGeom>
            <a:solidFill>
              <a:srgbClr val="B3B3B3">
                <a:alpha val="85098"/>
              </a:srgbClr>
            </a:solidFill>
          </p:spPr>
          <p:txBody>
            <a:bodyPr/>
            <a:lstStyle/>
            <a:p/>
          </p:txBody>
        </p:sp>
        <p:sp>
          <p:nvSpPr>
            <p:cNvPr id="53" name="rc53"/>
            <p:cNvSpPr/>
            <p:nvPr/>
          </p:nvSpPr>
          <p:spPr>
            <a:xfrm>
              <a:off x="2095903" y="3045834"/>
              <a:ext cx="239888" cy="832242"/>
            </a:xfrm>
            <a:prstGeom prst="rect">
              <a:avLst/>
            </a:prstGeom>
            <a:solidFill>
              <a:srgbClr val="B3B3B3">
                <a:alpha val="85098"/>
              </a:srgbClr>
            </a:solidFill>
          </p:spPr>
          <p:txBody>
            <a:bodyPr/>
            <a:lstStyle/>
            <a:p/>
          </p:txBody>
        </p:sp>
        <p:sp>
          <p:nvSpPr>
            <p:cNvPr id="54" name="rc54"/>
            <p:cNvSpPr/>
            <p:nvPr/>
          </p:nvSpPr>
          <p:spPr>
            <a:xfrm>
              <a:off x="2362446" y="3410886"/>
              <a:ext cx="239888" cy="470074"/>
            </a:xfrm>
            <a:prstGeom prst="rect">
              <a:avLst/>
            </a:prstGeom>
            <a:solidFill>
              <a:srgbClr val="B3B3B3">
                <a:alpha val="85098"/>
              </a:srgbClr>
            </a:solidFill>
          </p:spPr>
          <p:txBody>
            <a:bodyPr/>
            <a:lstStyle/>
            <a:p/>
          </p:txBody>
        </p:sp>
        <p:sp>
          <p:nvSpPr>
            <p:cNvPr id="55" name="rc55"/>
            <p:cNvSpPr/>
            <p:nvPr/>
          </p:nvSpPr>
          <p:spPr>
            <a:xfrm>
              <a:off x="2628989" y="3644000"/>
              <a:ext cx="239888" cy="353997"/>
            </a:xfrm>
            <a:prstGeom prst="rect">
              <a:avLst/>
            </a:prstGeom>
            <a:solidFill>
              <a:srgbClr val="B3B3B3">
                <a:alpha val="85098"/>
              </a:srgbClr>
            </a:solidFill>
          </p:spPr>
          <p:txBody>
            <a:bodyPr/>
            <a:lstStyle/>
            <a:p/>
          </p:txBody>
        </p:sp>
        <p:sp>
          <p:nvSpPr>
            <p:cNvPr id="56" name="rc56"/>
            <p:cNvSpPr/>
            <p:nvPr/>
          </p:nvSpPr>
          <p:spPr>
            <a:xfrm>
              <a:off x="2895532" y="3535614"/>
              <a:ext cx="239888" cy="464306"/>
            </a:xfrm>
            <a:prstGeom prst="rect">
              <a:avLst/>
            </a:prstGeom>
            <a:solidFill>
              <a:srgbClr val="B3B3B3">
                <a:alpha val="85098"/>
              </a:srgbClr>
            </a:solidFill>
          </p:spPr>
          <p:txBody>
            <a:bodyPr/>
            <a:lstStyle/>
            <a:p/>
          </p:txBody>
        </p:sp>
        <p:sp>
          <p:nvSpPr>
            <p:cNvPr id="57" name="rc57"/>
            <p:cNvSpPr/>
            <p:nvPr/>
          </p:nvSpPr>
          <p:spPr>
            <a:xfrm>
              <a:off x="3162075" y="3427949"/>
              <a:ext cx="239888" cy="458778"/>
            </a:xfrm>
            <a:prstGeom prst="rect">
              <a:avLst/>
            </a:prstGeom>
            <a:solidFill>
              <a:srgbClr val="B3B3B3">
                <a:alpha val="85098"/>
              </a:srgbClr>
            </a:solidFill>
          </p:spPr>
          <p:txBody>
            <a:bodyPr/>
            <a:lstStyle/>
            <a:p/>
          </p:txBody>
        </p:sp>
        <p:sp>
          <p:nvSpPr>
            <p:cNvPr id="58" name="rc58"/>
            <p:cNvSpPr/>
            <p:nvPr/>
          </p:nvSpPr>
          <p:spPr>
            <a:xfrm>
              <a:off x="3428618" y="3433957"/>
              <a:ext cx="239888" cy="454693"/>
            </a:xfrm>
            <a:prstGeom prst="rect">
              <a:avLst/>
            </a:prstGeom>
            <a:solidFill>
              <a:srgbClr val="B3B3B3">
                <a:alpha val="85098"/>
              </a:srgbClr>
            </a:solidFill>
          </p:spPr>
          <p:txBody>
            <a:bodyPr/>
            <a:lstStyle/>
            <a:p/>
          </p:txBody>
        </p:sp>
        <p:sp>
          <p:nvSpPr>
            <p:cNvPr id="59" name="rc59"/>
            <p:cNvSpPr/>
            <p:nvPr/>
          </p:nvSpPr>
          <p:spPr>
            <a:xfrm>
              <a:off x="3695161" y="3550514"/>
              <a:ext cx="239888" cy="452290"/>
            </a:xfrm>
            <a:prstGeom prst="rect">
              <a:avLst/>
            </a:prstGeom>
            <a:solidFill>
              <a:srgbClr val="B3B3B3">
                <a:alpha val="85098"/>
              </a:srgbClr>
            </a:solidFill>
          </p:spPr>
          <p:txBody>
            <a:bodyPr/>
            <a:lstStyle/>
            <a:p/>
          </p:txBody>
        </p:sp>
        <p:sp>
          <p:nvSpPr>
            <p:cNvPr id="60" name="rc60"/>
            <p:cNvSpPr/>
            <p:nvPr/>
          </p:nvSpPr>
          <p:spPr>
            <a:xfrm>
              <a:off x="3961705" y="3551956"/>
              <a:ext cx="239888" cy="338376"/>
            </a:xfrm>
            <a:prstGeom prst="rect">
              <a:avLst/>
            </a:prstGeom>
            <a:solidFill>
              <a:srgbClr val="B3B3B3">
                <a:alpha val="85098"/>
              </a:srgbClr>
            </a:solidFill>
          </p:spPr>
          <p:txBody>
            <a:bodyPr/>
            <a:lstStyle/>
            <a:p/>
          </p:txBody>
        </p:sp>
        <p:sp>
          <p:nvSpPr>
            <p:cNvPr id="61" name="rc61"/>
            <p:cNvSpPr/>
            <p:nvPr/>
          </p:nvSpPr>
          <p:spPr>
            <a:xfrm>
              <a:off x="4228248" y="3558445"/>
              <a:ext cx="239888" cy="446041"/>
            </a:xfrm>
            <a:prstGeom prst="rect">
              <a:avLst/>
            </a:prstGeom>
            <a:solidFill>
              <a:srgbClr val="B3B3B3">
                <a:alpha val="85098"/>
              </a:srgbClr>
            </a:solidFill>
          </p:spPr>
          <p:txBody>
            <a:bodyPr/>
            <a:lstStyle/>
            <a:p/>
          </p:txBody>
        </p:sp>
        <p:sp>
          <p:nvSpPr>
            <p:cNvPr id="62" name="rc62"/>
            <p:cNvSpPr/>
            <p:nvPr/>
          </p:nvSpPr>
          <p:spPr>
            <a:xfrm>
              <a:off x="4494791" y="3550995"/>
              <a:ext cx="239888" cy="339097"/>
            </a:xfrm>
            <a:prstGeom prst="rect">
              <a:avLst/>
            </a:prstGeom>
            <a:solidFill>
              <a:srgbClr val="B3B3B3">
                <a:alpha val="85098"/>
              </a:srgbClr>
            </a:solidFill>
          </p:spPr>
          <p:txBody>
            <a:bodyPr/>
            <a:lstStyle/>
            <a:p/>
          </p:txBody>
        </p:sp>
        <p:sp>
          <p:nvSpPr>
            <p:cNvPr id="63" name="rc63"/>
            <p:cNvSpPr/>
            <p:nvPr/>
          </p:nvSpPr>
          <p:spPr>
            <a:xfrm>
              <a:off x="4761334" y="3544026"/>
              <a:ext cx="239888" cy="343182"/>
            </a:xfrm>
            <a:prstGeom prst="rect">
              <a:avLst/>
            </a:prstGeom>
            <a:solidFill>
              <a:srgbClr val="B3B3B3">
                <a:alpha val="85098"/>
              </a:srgbClr>
            </a:solidFill>
          </p:spPr>
          <p:txBody>
            <a:bodyPr/>
            <a:lstStyle/>
            <a:p/>
          </p:txBody>
        </p:sp>
        <p:sp>
          <p:nvSpPr>
            <p:cNvPr id="64" name="rc64"/>
            <p:cNvSpPr/>
            <p:nvPr/>
          </p:nvSpPr>
          <p:spPr>
            <a:xfrm>
              <a:off x="5027877" y="3545948"/>
              <a:ext cx="239888" cy="456135"/>
            </a:xfrm>
            <a:prstGeom prst="rect">
              <a:avLst/>
            </a:prstGeom>
            <a:solidFill>
              <a:srgbClr val="B3B3B3">
                <a:alpha val="85098"/>
              </a:srgbClr>
            </a:solidFill>
          </p:spPr>
          <p:txBody>
            <a:bodyPr/>
            <a:lstStyle/>
            <a:p/>
          </p:txBody>
        </p:sp>
        <p:sp>
          <p:nvSpPr>
            <p:cNvPr id="65" name="rc65"/>
            <p:cNvSpPr/>
            <p:nvPr/>
          </p:nvSpPr>
          <p:spPr>
            <a:xfrm>
              <a:off x="5294420" y="3541142"/>
              <a:ext cx="239888" cy="459980"/>
            </a:xfrm>
            <a:prstGeom prst="rect">
              <a:avLst/>
            </a:prstGeom>
            <a:solidFill>
              <a:srgbClr val="B3B3B3">
                <a:alpha val="85098"/>
              </a:srgbClr>
            </a:solidFill>
          </p:spPr>
          <p:txBody>
            <a:bodyPr/>
            <a:lstStyle/>
            <a:p/>
          </p:txBody>
        </p:sp>
        <p:sp>
          <p:nvSpPr>
            <p:cNvPr id="66" name="rc66"/>
            <p:cNvSpPr/>
            <p:nvPr/>
          </p:nvSpPr>
          <p:spPr>
            <a:xfrm>
              <a:off x="5560963" y="3562290"/>
              <a:ext cx="239888" cy="221338"/>
            </a:xfrm>
            <a:prstGeom prst="rect">
              <a:avLst/>
            </a:prstGeom>
            <a:solidFill>
              <a:srgbClr val="B3B3B3">
                <a:alpha val="85098"/>
              </a:srgbClr>
            </a:solidFill>
          </p:spPr>
          <p:txBody>
            <a:bodyPr/>
            <a:lstStyle/>
            <a:p/>
          </p:txBody>
        </p:sp>
        <p:sp>
          <p:nvSpPr>
            <p:cNvPr id="67" name="rc67"/>
            <p:cNvSpPr/>
            <p:nvPr/>
          </p:nvSpPr>
          <p:spPr>
            <a:xfrm>
              <a:off x="5827506" y="3395505"/>
              <a:ext cx="239888" cy="411675"/>
            </a:xfrm>
            <a:prstGeom prst="rect">
              <a:avLst/>
            </a:prstGeom>
            <a:solidFill>
              <a:srgbClr val="B3B3B3">
                <a:alpha val="85098"/>
              </a:srgbClr>
            </a:solidFill>
          </p:spPr>
          <p:txBody>
            <a:bodyPr/>
            <a:lstStyle/>
            <a:p/>
          </p:txBody>
        </p:sp>
        <p:sp>
          <p:nvSpPr>
            <p:cNvPr id="68" name="rc68"/>
            <p:cNvSpPr/>
            <p:nvPr/>
          </p:nvSpPr>
          <p:spPr>
            <a:xfrm>
              <a:off x="6094049" y="3262846"/>
              <a:ext cx="239888" cy="473919"/>
            </a:xfrm>
            <a:prstGeom prst="rect">
              <a:avLst/>
            </a:prstGeom>
            <a:solidFill>
              <a:srgbClr val="B3B3B3">
                <a:alpha val="85098"/>
              </a:srgbClr>
            </a:solidFill>
          </p:spPr>
          <p:txBody>
            <a:bodyPr/>
            <a:lstStyle/>
            <a:p/>
          </p:txBody>
        </p:sp>
        <p:sp>
          <p:nvSpPr>
            <p:cNvPr id="69" name="rc69"/>
            <p:cNvSpPr/>
            <p:nvPr/>
          </p:nvSpPr>
          <p:spPr>
            <a:xfrm>
              <a:off x="6360593" y="3585361"/>
              <a:ext cx="239888" cy="442196"/>
            </a:xfrm>
            <a:prstGeom prst="rect">
              <a:avLst/>
            </a:prstGeom>
            <a:solidFill>
              <a:srgbClr val="B3B3B3">
                <a:alpha val="85098"/>
              </a:srgbClr>
            </a:solidFill>
          </p:spPr>
          <p:txBody>
            <a:bodyPr/>
            <a:lstStyle/>
            <a:p/>
          </p:txBody>
        </p:sp>
        <p:sp>
          <p:nvSpPr>
            <p:cNvPr id="70" name="rc70"/>
            <p:cNvSpPr/>
            <p:nvPr/>
          </p:nvSpPr>
          <p:spPr>
            <a:xfrm>
              <a:off x="6627136" y="3439244"/>
              <a:ext cx="239888" cy="507564"/>
            </a:xfrm>
            <a:prstGeom prst="rect">
              <a:avLst/>
            </a:prstGeom>
            <a:solidFill>
              <a:srgbClr val="B3B3B3">
                <a:alpha val="85098"/>
              </a:srgbClr>
            </a:solidFill>
          </p:spPr>
          <p:txBody>
            <a:bodyPr/>
            <a:lstStyle/>
            <a:p/>
          </p:txBody>
        </p:sp>
        <p:sp>
          <p:nvSpPr>
            <p:cNvPr id="71" name="rc71"/>
            <p:cNvSpPr/>
            <p:nvPr/>
          </p:nvSpPr>
          <p:spPr>
            <a:xfrm>
              <a:off x="6893679" y="3379884"/>
              <a:ext cx="239888" cy="572452"/>
            </a:xfrm>
            <a:prstGeom prst="rect">
              <a:avLst/>
            </a:prstGeom>
            <a:solidFill>
              <a:srgbClr val="B3B3B3">
                <a:alpha val="85098"/>
              </a:srgbClr>
            </a:solidFill>
          </p:spPr>
          <p:txBody>
            <a:bodyPr/>
            <a:lstStyle/>
            <a:p/>
          </p:txBody>
        </p:sp>
        <p:sp>
          <p:nvSpPr>
            <p:cNvPr id="72" name="rc72"/>
            <p:cNvSpPr/>
            <p:nvPr/>
          </p:nvSpPr>
          <p:spPr>
            <a:xfrm>
              <a:off x="7160222" y="3631744"/>
              <a:ext cx="239888" cy="403504"/>
            </a:xfrm>
            <a:prstGeom prst="rect">
              <a:avLst/>
            </a:prstGeom>
            <a:solidFill>
              <a:srgbClr val="B3B3B3">
                <a:alpha val="85098"/>
              </a:srgbClr>
            </a:solidFill>
          </p:spPr>
          <p:txBody>
            <a:bodyPr/>
            <a:lstStyle/>
            <a:p/>
          </p:txBody>
        </p:sp>
        <p:sp>
          <p:nvSpPr>
            <p:cNvPr id="73" name="rc73"/>
            <p:cNvSpPr/>
            <p:nvPr/>
          </p:nvSpPr>
          <p:spPr>
            <a:xfrm>
              <a:off x="7426765" y="3716098"/>
              <a:ext cx="239888" cy="239843"/>
            </a:xfrm>
            <a:prstGeom prst="rect">
              <a:avLst/>
            </a:prstGeom>
            <a:solidFill>
              <a:srgbClr val="B3B3B3">
                <a:alpha val="85098"/>
              </a:srgbClr>
            </a:solidFill>
          </p:spPr>
          <p:txBody>
            <a:bodyPr/>
            <a:lstStyle/>
            <a:p/>
          </p:txBody>
        </p:sp>
        <p:sp>
          <p:nvSpPr>
            <p:cNvPr id="74" name="rc74"/>
            <p:cNvSpPr/>
            <p:nvPr/>
          </p:nvSpPr>
          <p:spPr>
            <a:xfrm>
              <a:off x="7693308" y="3639675"/>
              <a:ext cx="239888" cy="238161"/>
            </a:xfrm>
            <a:prstGeom prst="rect">
              <a:avLst/>
            </a:prstGeom>
            <a:solidFill>
              <a:srgbClr val="B3B3B3">
                <a:alpha val="85098"/>
              </a:srgbClr>
            </a:solidFill>
          </p:spPr>
          <p:txBody>
            <a:bodyPr/>
            <a:lstStyle/>
            <a:p/>
          </p:txBody>
        </p:sp>
        <p:sp>
          <p:nvSpPr>
            <p:cNvPr id="75" name="rc75"/>
            <p:cNvSpPr/>
            <p:nvPr/>
          </p:nvSpPr>
          <p:spPr>
            <a:xfrm>
              <a:off x="7959851" y="3800451"/>
              <a:ext cx="239888" cy="236719"/>
            </a:xfrm>
            <a:prstGeom prst="rect">
              <a:avLst/>
            </a:prstGeom>
            <a:solidFill>
              <a:srgbClr val="B3B3B3">
                <a:alpha val="85098"/>
              </a:srgbClr>
            </a:solidFill>
          </p:spPr>
          <p:txBody>
            <a:bodyPr/>
            <a:lstStyle/>
            <a:p/>
          </p:txBody>
        </p:sp>
        <p:sp>
          <p:nvSpPr>
            <p:cNvPr id="76" name="pl76"/>
            <p:cNvSpPr/>
            <p:nvPr/>
          </p:nvSpPr>
          <p:spPr>
            <a:xfrm>
              <a:off x="1416218" y="2075428"/>
              <a:ext cx="6663577" cy="144282"/>
            </a:xfrm>
            <a:custGeom>
              <a:avLst/>
              <a:pathLst>
                <a:path w="6663577" h="144282">
                  <a:moveTo>
                    <a:pt x="0" y="144282"/>
                  </a:moveTo>
                  <a:lnTo>
                    <a:pt x="266543" y="0"/>
                  </a:lnTo>
                  <a:lnTo>
                    <a:pt x="533086" y="0"/>
                  </a:lnTo>
                  <a:lnTo>
                    <a:pt x="799629" y="20611"/>
                  </a:lnTo>
                  <a:lnTo>
                    <a:pt x="1066172" y="20611"/>
                  </a:lnTo>
                  <a:lnTo>
                    <a:pt x="1332715" y="0"/>
                  </a:lnTo>
                  <a:lnTo>
                    <a:pt x="1599258" y="0"/>
                  </a:lnTo>
                  <a:lnTo>
                    <a:pt x="1865801" y="20611"/>
                  </a:lnTo>
                  <a:lnTo>
                    <a:pt x="2132344" y="20611"/>
                  </a:lnTo>
                  <a:lnTo>
                    <a:pt x="2398888" y="0"/>
                  </a:lnTo>
                  <a:lnTo>
                    <a:pt x="2665431" y="20611"/>
                  </a:lnTo>
                  <a:lnTo>
                    <a:pt x="2931974" y="0"/>
                  </a:lnTo>
                  <a:lnTo>
                    <a:pt x="3198517" y="20611"/>
                  </a:lnTo>
                  <a:lnTo>
                    <a:pt x="3465060" y="20611"/>
                  </a:lnTo>
                  <a:lnTo>
                    <a:pt x="3731603" y="0"/>
                  </a:lnTo>
                  <a:lnTo>
                    <a:pt x="3998146" y="0"/>
                  </a:lnTo>
                  <a:lnTo>
                    <a:pt x="4264689" y="41223"/>
                  </a:lnTo>
                  <a:lnTo>
                    <a:pt x="4531233" y="41223"/>
                  </a:lnTo>
                  <a:lnTo>
                    <a:pt x="4797776" y="61835"/>
                  </a:lnTo>
                  <a:lnTo>
                    <a:pt x="5064319" y="0"/>
                  </a:lnTo>
                  <a:lnTo>
                    <a:pt x="5330862" y="20611"/>
                  </a:lnTo>
                  <a:lnTo>
                    <a:pt x="5597405" y="20611"/>
                  </a:lnTo>
                  <a:lnTo>
                    <a:pt x="5863948" y="0"/>
                  </a:lnTo>
                  <a:lnTo>
                    <a:pt x="6130491" y="20611"/>
                  </a:lnTo>
                  <a:lnTo>
                    <a:pt x="6397034" y="41223"/>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37264"/>
              <a:ext cx="6663577" cy="123670"/>
            </a:xfrm>
            <a:custGeom>
              <a:avLst/>
              <a:pathLst>
                <a:path w="6663577" h="123670">
                  <a:moveTo>
                    <a:pt x="0" y="123670"/>
                  </a:moveTo>
                  <a:lnTo>
                    <a:pt x="266543" y="41223"/>
                  </a:lnTo>
                  <a:lnTo>
                    <a:pt x="533086" y="20611"/>
                  </a:lnTo>
                  <a:lnTo>
                    <a:pt x="799629" y="103059"/>
                  </a:lnTo>
                  <a:lnTo>
                    <a:pt x="1066172" y="41223"/>
                  </a:lnTo>
                  <a:lnTo>
                    <a:pt x="1332715" y="0"/>
                  </a:lnTo>
                  <a:lnTo>
                    <a:pt x="1599258" y="20611"/>
                  </a:lnTo>
                  <a:lnTo>
                    <a:pt x="1865801" y="41223"/>
                  </a:lnTo>
                  <a:lnTo>
                    <a:pt x="2132344" y="41223"/>
                  </a:lnTo>
                  <a:lnTo>
                    <a:pt x="2398888" y="20611"/>
                  </a:lnTo>
                  <a:lnTo>
                    <a:pt x="2665431" y="20611"/>
                  </a:lnTo>
                  <a:lnTo>
                    <a:pt x="2931974" y="20611"/>
                  </a:lnTo>
                  <a:lnTo>
                    <a:pt x="3198517" y="20611"/>
                  </a:lnTo>
                  <a:lnTo>
                    <a:pt x="3465060" y="20611"/>
                  </a:lnTo>
                  <a:lnTo>
                    <a:pt x="3731603" y="20611"/>
                  </a:lnTo>
                  <a:lnTo>
                    <a:pt x="3998146" y="20611"/>
                  </a:lnTo>
                  <a:lnTo>
                    <a:pt x="4264689" y="20611"/>
                  </a:lnTo>
                  <a:lnTo>
                    <a:pt x="4531233" y="61835"/>
                  </a:lnTo>
                  <a:lnTo>
                    <a:pt x="4797776" y="103059"/>
                  </a:lnTo>
                  <a:lnTo>
                    <a:pt x="5064319" y="41223"/>
                  </a:lnTo>
                  <a:lnTo>
                    <a:pt x="5330862" y="82447"/>
                  </a:lnTo>
                  <a:lnTo>
                    <a:pt x="5597405" y="103059"/>
                  </a:lnTo>
                  <a:lnTo>
                    <a:pt x="5863948" y="41223"/>
                  </a:lnTo>
                  <a:lnTo>
                    <a:pt x="6130491" y="20611"/>
                  </a:lnTo>
                  <a:lnTo>
                    <a:pt x="6397034" y="41223"/>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95333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1340869" y="35821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1386073" y="29638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2" name="tx102"/>
            <p:cNvSpPr/>
            <p:nvPr/>
          </p:nvSpPr>
          <p:spPr>
            <a:xfrm>
              <a:off x="2673584" y="3898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4006300" y="39076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5339016" y="38455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6405188" y="38544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6671731" y="38230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6938274" y="37906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204817" y="38751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9" name="tx109"/>
            <p:cNvSpPr/>
            <p:nvPr/>
          </p:nvSpPr>
          <p:spPr>
            <a:xfrm>
              <a:off x="1340869"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0" name="tx110"/>
            <p:cNvSpPr/>
            <p:nvPr/>
          </p:nvSpPr>
          <p:spPr>
            <a:xfrm>
              <a:off x="2718789" y="3527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1" name="tx111"/>
            <p:cNvSpPr/>
            <p:nvPr/>
          </p:nvSpPr>
          <p:spPr>
            <a:xfrm>
              <a:off x="4006300" y="34352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2" name="tx112"/>
            <p:cNvSpPr/>
            <p:nvPr/>
          </p:nvSpPr>
          <p:spPr>
            <a:xfrm>
              <a:off x="5339016" y="34244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 name="tx113"/>
            <p:cNvSpPr/>
            <p:nvPr/>
          </p:nvSpPr>
          <p:spPr>
            <a:xfrm>
              <a:off x="6405188" y="34686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4" name="tx114"/>
            <p:cNvSpPr/>
            <p:nvPr/>
          </p:nvSpPr>
          <p:spPr>
            <a:xfrm>
              <a:off x="6671731" y="33212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6938274" y="32617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6" name="tx116"/>
            <p:cNvSpPr/>
            <p:nvPr/>
          </p:nvSpPr>
          <p:spPr>
            <a:xfrm>
              <a:off x="7250022" y="35150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 name="tx117"/>
            <p:cNvSpPr/>
            <p:nvPr/>
          </p:nvSpPr>
          <p:spPr>
            <a:xfrm>
              <a:off x="7471361" y="35993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8" name="tx118"/>
            <p:cNvSpPr/>
            <p:nvPr/>
          </p:nvSpPr>
          <p:spPr>
            <a:xfrm>
              <a:off x="7783108" y="35229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8004447" y="36823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1" name="tx121"/>
            <p:cNvSpPr/>
            <p:nvPr/>
          </p:nvSpPr>
          <p:spPr>
            <a:xfrm>
              <a:off x="601089" y="346307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2" name="tx122"/>
            <p:cNvSpPr/>
            <p:nvPr/>
          </p:nvSpPr>
          <p:spPr>
            <a:xfrm>
              <a:off x="601089" y="28622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3" name="tx123"/>
            <p:cNvSpPr/>
            <p:nvPr/>
          </p:nvSpPr>
          <p:spPr>
            <a:xfrm>
              <a:off x="601089" y="22618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1" name="tx15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52" name="pl152"/>
            <p:cNvSpPr/>
            <p:nvPr/>
          </p:nvSpPr>
          <p:spPr>
            <a:xfrm>
              <a:off x="20779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6412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044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7677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310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8595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4228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9861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5494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1150577" cy="119033"/>
            </a:xfrm>
            <a:prstGeom prst="rect">
              <a:avLst/>
            </a:prstGeom>
            <a:solidFill>
              <a:srgbClr val="1CABE2">
                <a:alpha val="85098"/>
              </a:srgbClr>
            </a:solidFill>
          </p:spPr>
          <p:txBody>
            <a:bodyPr/>
            <a:lstStyle/>
            <a:p/>
          </p:txBody>
        </p:sp>
        <p:sp>
          <p:nvSpPr>
            <p:cNvPr id="166" name="rc166"/>
            <p:cNvSpPr/>
            <p:nvPr/>
          </p:nvSpPr>
          <p:spPr>
            <a:xfrm>
              <a:off x="1296273" y="5577352"/>
              <a:ext cx="3098430" cy="119033"/>
            </a:xfrm>
            <a:prstGeom prst="rect">
              <a:avLst/>
            </a:prstGeom>
            <a:solidFill>
              <a:srgbClr val="1CABE2">
                <a:alpha val="85098"/>
              </a:srgbClr>
            </a:solidFill>
          </p:spPr>
          <p:txBody>
            <a:bodyPr/>
            <a:lstStyle/>
            <a:p/>
          </p:txBody>
        </p:sp>
        <p:sp>
          <p:nvSpPr>
            <p:cNvPr id="167" name="rc167"/>
            <p:cNvSpPr/>
            <p:nvPr/>
          </p:nvSpPr>
          <p:spPr>
            <a:xfrm>
              <a:off x="1296273" y="5428560"/>
              <a:ext cx="1025514" cy="119033"/>
            </a:xfrm>
            <a:prstGeom prst="rect">
              <a:avLst/>
            </a:prstGeom>
            <a:solidFill>
              <a:srgbClr val="1CABE2">
                <a:alpha val="85098"/>
              </a:srgbClr>
            </a:solidFill>
          </p:spPr>
          <p:txBody>
            <a:bodyPr/>
            <a:lstStyle/>
            <a:p/>
          </p:txBody>
        </p:sp>
        <p:sp>
          <p:nvSpPr>
            <p:cNvPr id="168" name="rc168"/>
            <p:cNvSpPr/>
            <p:nvPr/>
          </p:nvSpPr>
          <p:spPr>
            <a:xfrm>
              <a:off x="2446851" y="5726143"/>
              <a:ext cx="5752888" cy="119033"/>
            </a:xfrm>
            <a:prstGeom prst="rect">
              <a:avLst/>
            </a:prstGeom>
            <a:solidFill>
              <a:srgbClr val="B3B3B3">
                <a:alpha val="85098"/>
              </a:srgbClr>
            </a:solidFill>
          </p:spPr>
          <p:txBody>
            <a:bodyPr/>
            <a:lstStyle/>
            <a:p/>
          </p:txBody>
        </p:sp>
        <p:sp>
          <p:nvSpPr>
            <p:cNvPr id="169" name="rc169"/>
            <p:cNvSpPr/>
            <p:nvPr/>
          </p:nvSpPr>
          <p:spPr>
            <a:xfrm>
              <a:off x="4394704" y="5577352"/>
              <a:ext cx="3098430" cy="119033"/>
            </a:xfrm>
            <a:prstGeom prst="rect">
              <a:avLst/>
            </a:prstGeom>
            <a:solidFill>
              <a:srgbClr val="B3B3B3">
                <a:alpha val="85098"/>
              </a:srgbClr>
            </a:solidFill>
          </p:spPr>
          <p:txBody>
            <a:bodyPr/>
            <a:lstStyle/>
            <a:p/>
          </p:txBody>
        </p:sp>
        <p:sp>
          <p:nvSpPr>
            <p:cNvPr id="170" name="rc170"/>
            <p:cNvSpPr/>
            <p:nvPr/>
          </p:nvSpPr>
          <p:spPr>
            <a:xfrm>
              <a:off x="2321788" y="5428560"/>
              <a:ext cx="3079671" cy="119033"/>
            </a:xfrm>
            <a:prstGeom prst="rect">
              <a:avLst/>
            </a:prstGeom>
            <a:solidFill>
              <a:srgbClr val="B3B3B3">
                <a:alpha val="85098"/>
              </a:srgbClr>
            </a:solidFill>
          </p:spPr>
          <p:txBody>
            <a:bodyPr/>
            <a:lstStyle/>
            <a:p/>
          </p:txBody>
        </p:sp>
        <p:sp>
          <p:nvSpPr>
            <p:cNvPr id="171" name="tx171"/>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2" name="tx172"/>
            <p:cNvSpPr/>
            <p:nvPr/>
          </p:nvSpPr>
          <p:spPr>
            <a:xfrm>
              <a:off x="7525290"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3" name="tx173"/>
            <p:cNvSpPr/>
            <p:nvPr/>
          </p:nvSpPr>
          <p:spPr>
            <a:xfrm>
              <a:off x="548183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4" name="tx174"/>
            <p:cNvSpPr/>
            <p:nvPr/>
          </p:nvSpPr>
          <p:spPr>
            <a:xfrm>
              <a:off x="175742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277957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1694895"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524292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8" name="tx178"/>
            <p:cNvSpPr/>
            <p:nvPr/>
          </p:nvSpPr>
          <p:spPr>
            <a:xfrm>
              <a:off x="5878002"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9" name="tx179"/>
            <p:cNvSpPr/>
            <p:nvPr/>
          </p:nvSpPr>
          <p:spPr>
            <a:xfrm>
              <a:off x="3795706"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4" name="tx184"/>
            <p:cNvSpPr/>
            <p:nvPr/>
          </p:nvSpPr>
          <p:spPr>
            <a:xfrm>
              <a:off x="271586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5" name="tx185"/>
            <p:cNvSpPr/>
            <p:nvPr/>
          </p:nvSpPr>
          <p:spPr>
            <a:xfrm>
              <a:off x="427915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6" name="tx186"/>
            <p:cNvSpPr/>
            <p:nvPr/>
          </p:nvSpPr>
          <p:spPr>
            <a:xfrm>
              <a:off x="584243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7" name="tx187"/>
            <p:cNvSpPr/>
            <p:nvPr/>
          </p:nvSpPr>
          <p:spPr>
            <a:xfrm>
              <a:off x="740572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1" name="tx19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Uruguay.
In 2025, DTP1 coverage in Uruguay increased to 99%. There were &lt;500 children who missed out on any DTP vaccination (zero-dose children).
DTP3 coverage increased to at 96% in 2025, leaving 1,000 children vulnerable to vaccine-preventable diseases.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96%, leaving 1,000 children un- or under-vaccinated, including &lt;500 zero-dose and &lt;1,000 with only partial protection.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153099"/>
                  </a:moveTo>
                  <a:lnTo>
                    <a:pt x="135891" y="0"/>
                  </a:lnTo>
                  <a:lnTo>
                    <a:pt x="271783" y="0"/>
                  </a:lnTo>
                  <a:lnTo>
                    <a:pt x="407675" y="21871"/>
                  </a:lnTo>
                  <a:lnTo>
                    <a:pt x="543566" y="21871"/>
                  </a:lnTo>
                  <a:lnTo>
                    <a:pt x="679458" y="0"/>
                  </a:lnTo>
                  <a:lnTo>
                    <a:pt x="815350" y="0"/>
                  </a:lnTo>
                  <a:lnTo>
                    <a:pt x="951242" y="21871"/>
                  </a:lnTo>
                  <a:lnTo>
                    <a:pt x="1087133" y="21871"/>
                  </a:lnTo>
                  <a:lnTo>
                    <a:pt x="1223025" y="0"/>
                  </a:lnTo>
                  <a:lnTo>
                    <a:pt x="1358917" y="21871"/>
                  </a:lnTo>
                  <a:lnTo>
                    <a:pt x="1494809" y="0"/>
                  </a:lnTo>
                  <a:lnTo>
                    <a:pt x="1630700" y="21871"/>
                  </a:lnTo>
                  <a:lnTo>
                    <a:pt x="1766592" y="21871"/>
                  </a:lnTo>
                  <a:lnTo>
                    <a:pt x="1902484" y="0"/>
                  </a:lnTo>
                  <a:lnTo>
                    <a:pt x="2038375" y="0"/>
                  </a:lnTo>
                  <a:lnTo>
                    <a:pt x="2174267" y="43742"/>
                  </a:lnTo>
                  <a:lnTo>
                    <a:pt x="2310159" y="43742"/>
                  </a:lnTo>
                  <a:lnTo>
                    <a:pt x="2446051" y="65614"/>
                  </a:lnTo>
                  <a:lnTo>
                    <a:pt x="2581942" y="0"/>
                  </a:lnTo>
                  <a:lnTo>
                    <a:pt x="2717834" y="21871"/>
                  </a:lnTo>
                  <a:lnTo>
                    <a:pt x="2853726" y="21871"/>
                  </a:lnTo>
                  <a:lnTo>
                    <a:pt x="2989618" y="0"/>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153099"/>
                  </a:moveTo>
                  <a:lnTo>
                    <a:pt x="135891" y="0"/>
                  </a:lnTo>
                  <a:lnTo>
                    <a:pt x="271783" y="0"/>
                  </a:lnTo>
                  <a:lnTo>
                    <a:pt x="407675" y="21871"/>
                  </a:lnTo>
                  <a:lnTo>
                    <a:pt x="543566" y="21871"/>
                  </a:lnTo>
                  <a:lnTo>
                    <a:pt x="679458" y="0"/>
                  </a:lnTo>
                  <a:lnTo>
                    <a:pt x="815350" y="0"/>
                  </a:lnTo>
                  <a:lnTo>
                    <a:pt x="951242" y="21871"/>
                  </a:lnTo>
                  <a:lnTo>
                    <a:pt x="1087133" y="21871"/>
                  </a:lnTo>
                  <a:lnTo>
                    <a:pt x="1223025" y="0"/>
                  </a:lnTo>
                  <a:lnTo>
                    <a:pt x="1358917" y="21871"/>
                  </a:lnTo>
                  <a:lnTo>
                    <a:pt x="1494809" y="0"/>
                  </a:lnTo>
                  <a:lnTo>
                    <a:pt x="1630700" y="21871"/>
                  </a:lnTo>
                  <a:lnTo>
                    <a:pt x="1766592" y="21871"/>
                  </a:lnTo>
                  <a:lnTo>
                    <a:pt x="1902484" y="0"/>
                  </a:lnTo>
                  <a:lnTo>
                    <a:pt x="2038375" y="0"/>
                  </a:lnTo>
                  <a:lnTo>
                    <a:pt x="2174267" y="43742"/>
                  </a:lnTo>
                  <a:lnTo>
                    <a:pt x="2310159" y="43742"/>
                  </a:lnTo>
                  <a:lnTo>
                    <a:pt x="2446051" y="65614"/>
                  </a:lnTo>
                  <a:lnTo>
                    <a:pt x="2581942" y="0"/>
                  </a:lnTo>
                  <a:lnTo>
                    <a:pt x="2717834" y="21871"/>
                  </a:lnTo>
                  <a:lnTo>
                    <a:pt x="2853726" y="21871"/>
                  </a:lnTo>
                  <a:lnTo>
                    <a:pt x="2989618" y="0"/>
                  </a:lnTo>
                  <a:lnTo>
                    <a:pt x="3125509" y="21871"/>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153099"/>
                  </a:moveTo>
                  <a:lnTo>
                    <a:pt x="135891" y="0"/>
                  </a:lnTo>
                  <a:lnTo>
                    <a:pt x="271783" y="0"/>
                  </a:lnTo>
                  <a:lnTo>
                    <a:pt x="407675" y="21871"/>
                  </a:lnTo>
                  <a:lnTo>
                    <a:pt x="543566" y="21871"/>
                  </a:lnTo>
                  <a:lnTo>
                    <a:pt x="679458" y="0"/>
                  </a:lnTo>
                  <a:lnTo>
                    <a:pt x="815350" y="0"/>
                  </a:lnTo>
                  <a:lnTo>
                    <a:pt x="951242" y="21871"/>
                  </a:lnTo>
                  <a:lnTo>
                    <a:pt x="1087133" y="21871"/>
                  </a:lnTo>
                  <a:lnTo>
                    <a:pt x="1223025" y="0"/>
                  </a:lnTo>
                  <a:lnTo>
                    <a:pt x="1358917" y="21871"/>
                  </a:lnTo>
                  <a:lnTo>
                    <a:pt x="1494809" y="0"/>
                  </a:lnTo>
                  <a:lnTo>
                    <a:pt x="1630700" y="21871"/>
                  </a:lnTo>
                  <a:lnTo>
                    <a:pt x="1766592" y="21871"/>
                  </a:lnTo>
                  <a:lnTo>
                    <a:pt x="1902484" y="0"/>
                  </a:lnTo>
                  <a:lnTo>
                    <a:pt x="2038375" y="0"/>
                  </a:lnTo>
                  <a:lnTo>
                    <a:pt x="2174267" y="43742"/>
                  </a:lnTo>
                  <a:lnTo>
                    <a:pt x="2310159" y="43742"/>
                  </a:lnTo>
                  <a:lnTo>
                    <a:pt x="2446051" y="65614"/>
                  </a:lnTo>
                  <a:lnTo>
                    <a:pt x="2581942" y="0"/>
                  </a:lnTo>
                  <a:lnTo>
                    <a:pt x="2717834" y="21871"/>
                  </a:lnTo>
                  <a:lnTo>
                    <a:pt x="2853726" y="21871"/>
                  </a:lnTo>
                  <a:lnTo>
                    <a:pt x="2989618" y="0"/>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3084" y="1405107"/>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Uruguay,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535848"/>
            </a:xfrm>
            <a:custGeom>
              <a:avLst/>
              <a:pathLst>
                <a:path w="3397293" h="535848">
                  <a:moveTo>
                    <a:pt x="0" y="535848"/>
                  </a:moveTo>
                  <a:lnTo>
                    <a:pt x="135891" y="0"/>
                  </a:lnTo>
                  <a:lnTo>
                    <a:pt x="271783" y="0"/>
                  </a:lnTo>
                  <a:lnTo>
                    <a:pt x="407675" y="76549"/>
                  </a:lnTo>
                  <a:lnTo>
                    <a:pt x="543566" y="76549"/>
                  </a:lnTo>
                  <a:lnTo>
                    <a:pt x="679458" y="0"/>
                  </a:lnTo>
                  <a:lnTo>
                    <a:pt x="815350" y="0"/>
                  </a:lnTo>
                  <a:lnTo>
                    <a:pt x="951242" y="76549"/>
                  </a:lnTo>
                  <a:lnTo>
                    <a:pt x="1087133" y="76549"/>
                  </a:lnTo>
                  <a:lnTo>
                    <a:pt x="1223025" y="0"/>
                  </a:lnTo>
                  <a:lnTo>
                    <a:pt x="1358917" y="76549"/>
                  </a:lnTo>
                  <a:lnTo>
                    <a:pt x="1494809" y="0"/>
                  </a:lnTo>
                  <a:lnTo>
                    <a:pt x="1630700" y="76549"/>
                  </a:lnTo>
                  <a:lnTo>
                    <a:pt x="1766592" y="76549"/>
                  </a:lnTo>
                  <a:lnTo>
                    <a:pt x="1902484" y="0"/>
                  </a:lnTo>
                  <a:lnTo>
                    <a:pt x="2038375" y="0"/>
                  </a:lnTo>
                  <a:lnTo>
                    <a:pt x="2174267" y="153099"/>
                  </a:lnTo>
                  <a:lnTo>
                    <a:pt x="2310159" y="153099"/>
                  </a:lnTo>
                  <a:lnTo>
                    <a:pt x="2446051" y="229649"/>
                  </a:lnTo>
                  <a:lnTo>
                    <a:pt x="2581942" y="0"/>
                  </a:lnTo>
                  <a:lnTo>
                    <a:pt x="2717834" y="76549"/>
                  </a:lnTo>
                  <a:lnTo>
                    <a:pt x="2853726" y="76549"/>
                  </a:lnTo>
                  <a:lnTo>
                    <a:pt x="2989618" y="0"/>
                  </a:lnTo>
                  <a:lnTo>
                    <a:pt x="3125509" y="76549"/>
                  </a:lnTo>
                  <a:lnTo>
                    <a:pt x="3261401" y="15309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535848"/>
            </a:xfrm>
            <a:custGeom>
              <a:avLst/>
              <a:pathLst>
                <a:path w="3397293" h="535848">
                  <a:moveTo>
                    <a:pt x="0" y="535848"/>
                  </a:moveTo>
                  <a:lnTo>
                    <a:pt x="135891" y="0"/>
                  </a:lnTo>
                  <a:lnTo>
                    <a:pt x="271783" y="0"/>
                  </a:lnTo>
                  <a:lnTo>
                    <a:pt x="407675" y="76549"/>
                  </a:lnTo>
                  <a:lnTo>
                    <a:pt x="543566" y="76549"/>
                  </a:lnTo>
                  <a:lnTo>
                    <a:pt x="679458" y="0"/>
                  </a:lnTo>
                  <a:lnTo>
                    <a:pt x="815350" y="0"/>
                  </a:lnTo>
                  <a:lnTo>
                    <a:pt x="951242" y="76549"/>
                  </a:lnTo>
                  <a:lnTo>
                    <a:pt x="1087133" y="76549"/>
                  </a:lnTo>
                  <a:lnTo>
                    <a:pt x="1223025" y="0"/>
                  </a:lnTo>
                  <a:lnTo>
                    <a:pt x="1358917" y="76549"/>
                  </a:lnTo>
                  <a:lnTo>
                    <a:pt x="1494809" y="0"/>
                  </a:lnTo>
                  <a:lnTo>
                    <a:pt x="1630700" y="76549"/>
                  </a:lnTo>
                  <a:lnTo>
                    <a:pt x="1766592" y="76549"/>
                  </a:lnTo>
                  <a:lnTo>
                    <a:pt x="1902484" y="0"/>
                  </a:lnTo>
                  <a:lnTo>
                    <a:pt x="2038375" y="0"/>
                  </a:lnTo>
                  <a:lnTo>
                    <a:pt x="2174267" y="153099"/>
                  </a:lnTo>
                  <a:lnTo>
                    <a:pt x="2310159" y="153099"/>
                  </a:lnTo>
                  <a:lnTo>
                    <a:pt x="2446051" y="229649"/>
                  </a:lnTo>
                  <a:lnTo>
                    <a:pt x="2581942" y="0"/>
                  </a:lnTo>
                  <a:lnTo>
                    <a:pt x="2717834" y="76549"/>
                  </a:lnTo>
                  <a:lnTo>
                    <a:pt x="2853726" y="76549"/>
                  </a:lnTo>
                  <a:lnTo>
                    <a:pt x="2989618" y="0"/>
                  </a:lnTo>
                  <a:lnTo>
                    <a:pt x="3125509" y="76549"/>
                  </a:lnTo>
                  <a:lnTo>
                    <a:pt x="3261401" y="15309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1347275"/>
            </a:xfrm>
            <a:custGeom>
              <a:avLst/>
              <a:pathLst>
                <a:path w="0" h="1347275">
                  <a:moveTo>
                    <a:pt x="0" y="13472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535848"/>
            </a:xfrm>
            <a:custGeom>
              <a:avLst/>
              <a:pathLst>
                <a:path w="3397293" h="535848">
                  <a:moveTo>
                    <a:pt x="0" y="535848"/>
                  </a:moveTo>
                  <a:lnTo>
                    <a:pt x="135891" y="0"/>
                  </a:lnTo>
                  <a:lnTo>
                    <a:pt x="271783" y="0"/>
                  </a:lnTo>
                  <a:lnTo>
                    <a:pt x="407675" y="76549"/>
                  </a:lnTo>
                  <a:lnTo>
                    <a:pt x="543566" y="76549"/>
                  </a:lnTo>
                  <a:lnTo>
                    <a:pt x="679458" y="0"/>
                  </a:lnTo>
                  <a:lnTo>
                    <a:pt x="815350" y="0"/>
                  </a:lnTo>
                  <a:lnTo>
                    <a:pt x="951242" y="76549"/>
                  </a:lnTo>
                  <a:lnTo>
                    <a:pt x="1087133" y="76549"/>
                  </a:lnTo>
                  <a:lnTo>
                    <a:pt x="1223025" y="0"/>
                  </a:lnTo>
                  <a:lnTo>
                    <a:pt x="1358917" y="76549"/>
                  </a:lnTo>
                  <a:lnTo>
                    <a:pt x="1494809" y="0"/>
                  </a:lnTo>
                  <a:lnTo>
                    <a:pt x="1630700" y="76549"/>
                  </a:lnTo>
                  <a:lnTo>
                    <a:pt x="1766592" y="76549"/>
                  </a:lnTo>
                  <a:lnTo>
                    <a:pt x="1902484" y="0"/>
                  </a:lnTo>
                  <a:lnTo>
                    <a:pt x="2038375" y="0"/>
                  </a:lnTo>
                  <a:lnTo>
                    <a:pt x="2174267" y="153099"/>
                  </a:lnTo>
                  <a:lnTo>
                    <a:pt x="2310159" y="153099"/>
                  </a:lnTo>
                  <a:lnTo>
                    <a:pt x="2446051" y="229649"/>
                  </a:lnTo>
                  <a:lnTo>
                    <a:pt x="2581942" y="0"/>
                  </a:lnTo>
                  <a:lnTo>
                    <a:pt x="2717834" y="76549"/>
                  </a:lnTo>
                  <a:lnTo>
                    <a:pt x="2853726" y="76549"/>
                  </a:lnTo>
                  <a:lnTo>
                    <a:pt x="2989618" y="0"/>
                  </a:lnTo>
                  <a:lnTo>
                    <a:pt x="3125509" y="76549"/>
                  </a:lnTo>
                  <a:lnTo>
                    <a:pt x="3261401" y="15309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9090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95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519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69947"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6" name="tx116"/>
            <p:cNvSpPr/>
            <p:nvPr/>
          </p:nvSpPr>
          <p:spPr>
            <a:xfrm>
              <a:off x="71566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90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406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877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34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817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641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11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582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052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718805"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2423282"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3110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477812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62513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83556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Uruguay (99%) was 9 percentage points higher than the global average (90%) and 10 percentage points higher than the average across all LACR countries (89%).
National DTP1 coverage was the same as in 2019 (99%).
The number of zero-dose children remained approximately the same (&lt;500)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DTP1 coverage was 99% - this is the same as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Uruguay ranked number 25 out of 33 countries for lowest DTP1 coverage (based on tied ranks).
Uruguay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F26A21">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Uruguay ranked number 24 out of 33 countries with &lt;1,000 zero-dose children.
In 2025, Uruguay ranked number 23 out of 33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22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59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697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834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991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28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265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4032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414119"/>
              <a:ext cx="203168" cy="1271267"/>
            </a:xfrm>
            <a:prstGeom prst="rect">
              <a:avLst/>
            </a:prstGeom>
            <a:solidFill>
              <a:srgbClr val="80BD41">
                <a:alpha val="100000"/>
              </a:srgbClr>
            </a:solidFill>
          </p:spPr>
          <p:txBody>
            <a:bodyPr/>
            <a:lstStyle/>
            <a:p/>
          </p:txBody>
        </p:sp>
        <p:sp>
          <p:nvSpPr>
            <p:cNvPr id="28" name="rc28"/>
            <p:cNvSpPr/>
            <p:nvPr/>
          </p:nvSpPr>
          <p:spPr>
            <a:xfrm>
              <a:off x="1332670" y="3272858"/>
              <a:ext cx="203168" cy="113014"/>
            </a:xfrm>
            <a:prstGeom prst="rect">
              <a:avLst/>
            </a:prstGeom>
            <a:solidFill>
              <a:srgbClr val="0058AB">
                <a:alpha val="100000"/>
              </a:srgbClr>
            </a:solidFill>
          </p:spPr>
          <p:txBody>
            <a:bodyPr/>
            <a:lstStyle/>
            <a:p/>
          </p:txBody>
        </p:sp>
        <p:sp>
          <p:nvSpPr>
            <p:cNvPr id="29" name="rc29"/>
            <p:cNvSpPr/>
            <p:nvPr/>
          </p:nvSpPr>
          <p:spPr>
            <a:xfrm>
              <a:off x="1332670" y="3385873"/>
              <a:ext cx="203168" cy="28246"/>
            </a:xfrm>
            <a:prstGeom prst="rect">
              <a:avLst/>
            </a:prstGeom>
            <a:solidFill>
              <a:srgbClr val="1CABE2">
                <a:alpha val="100000"/>
              </a:srgbClr>
            </a:solidFill>
          </p:spPr>
          <p:txBody>
            <a:bodyPr/>
            <a:lstStyle/>
            <a:p/>
          </p:txBody>
        </p:sp>
        <p:sp>
          <p:nvSpPr>
            <p:cNvPr id="30" name="rc30"/>
            <p:cNvSpPr/>
            <p:nvPr/>
          </p:nvSpPr>
          <p:spPr>
            <a:xfrm>
              <a:off x="1558413" y="3375606"/>
              <a:ext cx="203168" cy="1309780"/>
            </a:xfrm>
            <a:prstGeom prst="rect">
              <a:avLst/>
            </a:prstGeom>
            <a:solidFill>
              <a:srgbClr val="80BD41">
                <a:alpha val="100000"/>
              </a:srgbClr>
            </a:solidFill>
          </p:spPr>
          <p:txBody>
            <a:bodyPr/>
            <a:lstStyle/>
            <a:p/>
          </p:txBody>
        </p:sp>
        <p:sp>
          <p:nvSpPr>
            <p:cNvPr id="31" name="rc31"/>
            <p:cNvSpPr/>
            <p:nvPr/>
          </p:nvSpPr>
          <p:spPr>
            <a:xfrm>
              <a:off x="1558413" y="3291992"/>
              <a:ext cx="203168" cy="13944"/>
            </a:xfrm>
            <a:prstGeom prst="rect">
              <a:avLst/>
            </a:prstGeom>
            <a:solidFill>
              <a:srgbClr val="0058AB">
                <a:alpha val="100000"/>
              </a:srgbClr>
            </a:solidFill>
          </p:spPr>
          <p:txBody>
            <a:bodyPr/>
            <a:lstStyle/>
            <a:p/>
          </p:txBody>
        </p:sp>
        <p:sp>
          <p:nvSpPr>
            <p:cNvPr id="32" name="rc32"/>
            <p:cNvSpPr/>
            <p:nvPr/>
          </p:nvSpPr>
          <p:spPr>
            <a:xfrm>
              <a:off x="1558413" y="3305936"/>
              <a:ext cx="203168" cy="69669"/>
            </a:xfrm>
            <a:prstGeom prst="rect">
              <a:avLst/>
            </a:prstGeom>
            <a:solidFill>
              <a:srgbClr val="1CABE2">
                <a:alpha val="100000"/>
              </a:srgbClr>
            </a:solidFill>
          </p:spPr>
          <p:txBody>
            <a:bodyPr/>
            <a:lstStyle/>
            <a:p/>
          </p:txBody>
        </p:sp>
        <p:sp>
          <p:nvSpPr>
            <p:cNvPr id="33" name="rc33"/>
            <p:cNvSpPr/>
            <p:nvPr/>
          </p:nvSpPr>
          <p:spPr>
            <a:xfrm>
              <a:off x="1784155" y="3365010"/>
              <a:ext cx="203168" cy="1320376"/>
            </a:xfrm>
            <a:prstGeom prst="rect">
              <a:avLst/>
            </a:prstGeom>
            <a:solidFill>
              <a:srgbClr val="80BD41">
                <a:alpha val="100000"/>
              </a:srgbClr>
            </a:solidFill>
          </p:spPr>
          <p:txBody>
            <a:bodyPr/>
            <a:lstStyle/>
            <a:p/>
          </p:txBody>
        </p:sp>
        <p:sp>
          <p:nvSpPr>
            <p:cNvPr id="34" name="rc34"/>
            <p:cNvSpPr/>
            <p:nvPr/>
          </p:nvSpPr>
          <p:spPr>
            <a:xfrm>
              <a:off x="1784155" y="3295505"/>
              <a:ext cx="203168" cy="13890"/>
            </a:xfrm>
            <a:prstGeom prst="rect">
              <a:avLst/>
            </a:prstGeom>
            <a:solidFill>
              <a:srgbClr val="0058AB">
                <a:alpha val="100000"/>
              </a:srgbClr>
            </a:solidFill>
          </p:spPr>
          <p:txBody>
            <a:bodyPr/>
            <a:lstStyle/>
            <a:p/>
          </p:txBody>
        </p:sp>
        <p:sp>
          <p:nvSpPr>
            <p:cNvPr id="35" name="rc35"/>
            <p:cNvSpPr/>
            <p:nvPr/>
          </p:nvSpPr>
          <p:spPr>
            <a:xfrm>
              <a:off x="1784155" y="3309395"/>
              <a:ext cx="203168" cy="55615"/>
            </a:xfrm>
            <a:prstGeom prst="rect">
              <a:avLst/>
            </a:prstGeom>
            <a:solidFill>
              <a:srgbClr val="1CABE2">
                <a:alpha val="100000"/>
              </a:srgbClr>
            </a:solidFill>
          </p:spPr>
          <p:txBody>
            <a:bodyPr/>
            <a:lstStyle/>
            <a:p/>
          </p:txBody>
        </p:sp>
        <p:sp>
          <p:nvSpPr>
            <p:cNvPr id="36" name="rc36"/>
            <p:cNvSpPr/>
            <p:nvPr/>
          </p:nvSpPr>
          <p:spPr>
            <a:xfrm>
              <a:off x="2009898" y="3449284"/>
              <a:ext cx="203168" cy="1236102"/>
            </a:xfrm>
            <a:prstGeom prst="rect">
              <a:avLst/>
            </a:prstGeom>
            <a:solidFill>
              <a:srgbClr val="80BD41">
                <a:alpha val="100000"/>
              </a:srgbClr>
            </a:solidFill>
          </p:spPr>
          <p:txBody>
            <a:bodyPr/>
            <a:lstStyle/>
            <a:p/>
          </p:txBody>
        </p:sp>
        <p:sp>
          <p:nvSpPr>
            <p:cNvPr id="37" name="rc37"/>
            <p:cNvSpPr/>
            <p:nvPr/>
          </p:nvSpPr>
          <p:spPr>
            <a:xfrm>
              <a:off x="2009898" y="3327046"/>
              <a:ext cx="203168" cy="27176"/>
            </a:xfrm>
            <a:prstGeom prst="rect">
              <a:avLst/>
            </a:prstGeom>
            <a:solidFill>
              <a:srgbClr val="0058AB">
                <a:alpha val="100000"/>
              </a:srgbClr>
            </a:solidFill>
          </p:spPr>
          <p:txBody>
            <a:bodyPr/>
            <a:lstStyle/>
            <a:p/>
          </p:txBody>
        </p:sp>
        <p:sp>
          <p:nvSpPr>
            <p:cNvPr id="38" name="rc38"/>
            <p:cNvSpPr/>
            <p:nvPr/>
          </p:nvSpPr>
          <p:spPr>
            <a:xfrm>
              <a:off x="2009898" y="3354222"/>
              <a:ext cx="203168" cy="95061"/>
            </a:xfrm>
            <a:prstGeom prst="rect">
              <a:avLst/>
            </a:prstGeom>
            <a:solidFill>
              <a:srgbClr val="1CABE2">
                <a:alpha val="100000"/>
              </a:srgbClr>
            </a:solidFill>
          </p:spPr>
          <p:txBody>
            <a:bodyPr/>
            <a:lstStyle/>
            <a:p/>
          </p:txBody>
        </p:sp>
        <p:sp>
          <p:nvSpPr>
            <p:cNvPr id="39" name="rc39"/>
            <p:cNvSpPr/>
            <p:nvPr/>
          </p:nvSpPr>
          <p:spPr>
            <a:xfrm>
              <a:off x="2235640" y="3423590"/>
              <a:ext cx="203168" cy="1261796"/>
            </a:xfrm>
            <a:prstGeom prst="rect">
              <a:avLst/>
            </a:prstGeom>
            <a:solidFill>
              <a:srgbClr val="80BD41">
                <a:alpha val="100000"/>
              </a:srgbClr>
            </a:solidFill>
          </p:spPr>
          <p:txBody>
            <a:bodyPr/>
            <a:lstStyle/>
            <a:p/>
          </p:txBody>
        </p:sp>
        <p:sp>
          <p:nvSpPr>
            <p:cNvPr id="40" name="rc40"/>
            <p:cNvSpPr/>
            <p:nvPr/>
          </p:nvSpPr>
          <p:spPr>
            <a:xfrm>
              <a:off x="2235640" y="3343050"/>
              <a:ext cx="203168" cy="26846"/>
            </a:xfrm>
            <a:prstGeom prst="rect">
              <a:avLst/>
            </a:prstGeom>
            <a:solidFill>
              <a:srgbClr val="0058AB">
                <a:alpha val="100000"/>
              </a:srgbClr>
            </a:solidFill>
          </p:spPr>
          <p:txBody>
            <a:bodyPr/>
            <a:lstStyle/>
            <a:p/>
          </p:txBody>
        </p:sp>
        <p:sp>
          <p:nvSpPr>
            <p:cNvPr id="41" name="rc41"/>
            <p:cNvSpPr/>
            <p:nvPr/>
          </p:nvSpPr>
          <p:spPr>
            <a:xfrm>
              <a:off x="2235640" y="3369896"/>
              <a:ext cx="203168" cy="53693"/>
            </a:xfrm>
            <a:prstGeom prst="rect">
              <a:avLst/>
            </a:prstGeom>
            <a:solidFill>
              <a:srgbClr val="1CABE2">
                <a:alpha val="100000"/>
              </a:srgbClr>
            </a:solidFill>
          </p:spPr>
          <p:txBody>
            <a:bodyPr/>
            <a:lstStyle/>
            <a:p/>
          </p:txBody>
        </p:sp>
        <p:sp>
          <p:nvSpPr>
            <p:cNvPr id="42" name="rc42"/>
            <p:cNvSpPr/>
            <p:nvPr/>
          </p:nvSpPr>
          <p:spPr>
            <a:xfrm>
              <a:off x="2461382" y="3391582"/>
              <a:ext cx="203168" cy="1293804"/>
            </a:xfrm>
            <a:prstGeom prst="rect">
              <a:avLst/>
            </a:prstGeom>
            <a:solidFill>
              <a:srgbClr val="80BD41">
                <a:alpha val="100000"/>
              </a:srgbClr>
            </a:solidFill>
          </p:spPr>
          <p:txBody>
            <a:bodyPr/>
            <a:lstStyle/>
            <a:p/>
          </p:txBody>
        </p:sp>
        <p:sp>
          <p:nvSpPr>
            <p:cNvPr id="43" name="rc43"/>
            <p:cNvSpPr/>
            <p:nvPr/>
          </p:nvSpPr>
          <p:spPr>
            <a:xfrm>
              <a:off x="2461382" y="3337669"/>
              <a:ext cx="203168" cy="13478"/>
            </a:xfrm>
            <a:prstGeom prst="rect">
              <a:avLst/>
            </a:prstGeom>
            <a:solidFill>
              <a:srgbClr val="0058AB">
                <a:alpha val="100000"/>
              </a:srgbClr>
            </a:solidFill>
          </p:spPr>
          <p:txBody>
            <a:bodyPr/>
            <a:lstStyle/>
            <a:p/>
          </p:txBody>
        </p:sp>
        <p:sp>
          <p:nvSpPr>
            <p:cNvPr id="44" name="rc44"/>
            <p:cNvSpPr/>
            <p:nvPr/>
          </p:nvSpPr>
          <p:spPr>
            <a:xfrm>
              <a:off x="2461382" y="3351148"/>
              <a:ext cx="203168" cy="40434"/>
            </a:xfrm>
            <a:prstGeom prst="rect">
              <a:avLst/>
            </a:prstGeom>
            <a:solidFill>
              <a:srgbClr val="1CABE2">
                <a:alpha val="100000"/>
              </a:srgbClr>
            </a:solidFill>
          </p:spPr>
          <p:txBody>
            <a:bodyPr/>
            <a:lstStyle/>
            <a:p/>
          </p:txBody>
        </p:sp>
        <p:sp>
          <p:nvSpPr>
            <p:cNvPr id="45" name="rc45"/>
            <p:cNvSpPr/>
            <p:nvPr/>
          </p:nvSpPr>
          <p:spPr>
            <a:xfrm>
              <a:off x="2687125" y="3425566"/>
              <a:ext cx="203168" cy="1259820"/>
            </a:xfrm>
            <a:prstGeom prst="rect">
              <a:avLst/>
            </a:prstGeom>
            <a:solidFill>
              <a:srgbClr val="80BD41">
                <a:alpha val="100000"/>
              </a:srgbClr>
            </a:solidFill>
          </p:spPr>
          <p:txBody>
            <a:bodyPr/>
            <a:lstStyle/>
            <a:p/>
          </p:txBody>
        </p:sp>
        <p:sp>
          <p:nvSpPr>
            <p:cNvPr id="46" name="rc46"/>
            <p:cNvSpPr/>
            <p:nvPr/>
          </p:nvSpPr>
          <p:spPr>
            <a:xfrm>
              <a:off x="2687125" y="3359273"/>
              <a:ext cx="203168" cy="13258"/>
            </a:xfrm>
            <a:prstGeom prst="rect">
              <a:avLst/>
            </a:prstGeom>
            <a:solidFill>
              <a:srgbClr val="0058AB">
                <a:alpha val="100000"/>
              </a:srgbClr>
            </a:solidFill>
          </p:spPr>
          <p:txBody>
            <a:bodyPr/>
            <a:lstStyle/>
            <a:p/>
          </p:txBody>
        </p:sp>
        <p:sp>
          <p:nvSpPr>
            <p:cNvPr id="47" name="rc47"/>
            <p:cNvSpPr/>
            <p:nvPr/>
          </p:nvSpPr>
          <p:spPr>
            <a:xfrm>
              <a:off x="2687125" y="3372532"/>
              <a:ext cx="203168" cy="53034"/>
            </a:xfrm>
            <a:prstGeom prst="rect">
              <a:avLst/>
            </a:prstGeom>
            <a:solidFill>
              <a:srgbClr val="1CABE2">
                <a:alpha val="100000"/>
              </a:srgbClr>
            </a:solidFill>
          </p:spPr>
          <p:txBody>
            <a:bodyPr/>
            <a:lstStyle/>
            <a:p/>
          </p:txBody>
        </p:sp>
        <p:sp>
          <p:nvSpPr>
            <p:cNvPr id="48" name="rc48"/>
            <p:cNvSpPr/>
            <p:nvPr/>
          </p:nvSpPr>
          <p:spPr>
            <a:xfrm>
              <a:off x="2912867" y="3454307"/>
              <a:ext cx="203168" cy="1231079"/>
            </a:xfrm>
            <a:prstGeom prst="rect">
              <a:avLst/>
            </a:prstGeom>
            <a:solidFill>
              <a:srgbClr val="80BD41">
                <a:alpha val="100000"/>
              </a:srgbClr>
            </a:solidFill>
          </p:spPr>
          <p:txBody>
            <a:bodyPr/>
            <a:lstStyle/>
            <a:p/>
          </p:txBody>
        </p:sp>
        <p:sp>
          <p:nvSpPr>
            <p:cNvPr id="49" name="rc49"/>
            <p:cNvSpPr/>
            <p:nvPr/>
          </p:nvSpPr>
          <p:spPr>
            <a:xfrm>
              <a:off x="2912867" y="3375716"/>
              <a:ext cx="203168" cy="26187"/>
            </a:xfrm>
            <a:prstGeom prst="rect">
              <a:avLst/>
            </a:prstGeom>
            <a:solidFill>
              <a:srgbClr val="0058AB">
                <a:alpha val="100000"/>
              </a:srgbClr>
            </a:solidFill>
          </p:spPr>
          <p:txBody>
            <a:bodyPr/>
            <a:lstStyle/>
            <a:p/>
          </p:txBody>
        </p:sp>
        <p:sp>
          <p:nvSpPr>
            <p:cNvPr id="50" name="rc50"/>
            <p:cNvSpPr/>
            <p:nvPr/>
          </p:nvSpPr>
          <p:spPr>
            <a:xfrm>
              <a:off x="2912867" y="3401904"/>
              <a:ext cx="203168" cy="52403"/>
            </a:xfrm>
            <a:prstGeom prst="rect">
              <a:avLst/>
            </a:prstGeom>
            <a:solidFill>
              <a:srgbClr val="1CABE2">
                <a:alpha val="100000"/>
              </a:srgbClr>
            </a:solidFill>
          </p:spPr>
          <p:txBody>
            <a:bodyPr/>
            <a:lstStyle/>
            <a:p/>
          </p:txBody>
        </p:sp>
        <p:sp>
          <p:nvSpPr>
            <p:cNvPr id="51" name="rc51"/>
            <p:cNvSpPr/>
            <p:nvPr/>
          </p:nvSpPr>
          <p:spPr>
            <a:xfrm>
              <a:off x="3138609" y="3464986"/>
              <a:ext cx="203168" cy="1220401"/>
            </a:xfrm>
            <a:prstGeom prst="rect">
              <a:avLst/>
            </a:prstGeom>
            <a:solidFill>
              <a:srgbClr val="80BD41">
                <a:alpha val="100000"/>
              </a:srgbClr>
            </a:solidFill>
          </p:spPr>
          <p:txBody>
            <a:bodyPr/>
            <a:lstStyle/>
            <a:p/>
          </p:txBody>
        </p:sp>
        <p:sp>
          <p:nvSpPr>
            <p:cNvPr id="52" name="rc52"/>
            <p:cNvSpPr/>
            <p:nvPr/>
          </p:nvSpPr>
          <p:spPr>
            <a:xfrm>
              <a:off x="3138609" y="3387081"/>
              <a:ext cx="203168" cy="25968"/>
            </a:xfrm>
            <a:prstGeom prst="rect">
              <a:avLst/>
            </a:prstGeom>
            <a:solidFill>
              <a:srgbClr val="0058AB">
                <a:alpha val="100000"/>
              </a:srgbClr>
            </a:solidFill>
          </p:spPr>
          <p:txBody>
            <a:bodyPr/>
            <a:lstStyle/>
            <a:p/>
          </p:txBody>
        </p:sp>
        <p:sp>
          <p:nvSpPr>
            <p:cNvPr id="53" name="rc53"/>
            <p:cNvSpPr/>
            <p:nvPr/>
          </p:nvSpPr>
          <p:spPr>
            <a:xfrm>
              <a:off x="3138609" y="3413049"/>
              <a:ext cx="203168" cy="51936"/>
            </a:xfrm>
            <a:prstGeom prst="rect">
              <a:avLst/>
            </a:prstGeom>
            <a:solidFill>
              <a:srgbClr val="1CABE2">
                <a:alpha val="100000"/>
              </a:srgbClr>
            </a:solidFill>
          </p:spPr>
          <p:txBody>
            <a:bodyPr/>
            <a:lstStyle/>
            <a:p/>
          </p:txBody>
        </p:sp>
        <p:sp>
          <p:nvSpPr>
            <p:cNvPr id="54" name="rc54"/>
            <p:cNvSpPr/>
            <p:nvPr/>
          </p:nvSpPr>
          <p:spPr>
            <a:xfrm>
              <a:off x="3364352" y="3457876"/>
              <a:ext cx="203168" cy="1227510"/>
            </a:xfrm>
            <a:prstGeom prst="rect">
              <a:avLst/>
            </a:prstGeom>
            <a:solidFill>
              <a:srgbClr val="80BD41">
                <a:alpha val="100000"/>
              </a:srgbClr>
            </a:solidFill>
          </p:spPr>
          <p:txBody>
            <a:bodyPr/>
            <a:lstStyle/>
            <a:p/>
          </p:txBody>
        </p:sp>
        <p:sp>
          <p:nvSpPr>
            <p:cNvPr id="55" name="rc55"/>
            <p:cNvSpPr/>
            <p:nvPr/>
          </p:nvSpPr>
          <p:spPr>
            <a:xfrm>
              <a:off x="3364352" y="3393284"/>
              <a:ext cx="203168" cy="12929"/>
            </a:xfrm>
            <a:prstGeom prst="rect">
              <a:avLst/>
            </a:prstGeom>
            <a:solidFill>
              <a:srgbClr val="0058AB">
                <a:alpha val="100000"/>
              </a:srgbClr>
            </a:solidFill>
          </p:spPr>
          <p:txBody>
            <a:bodyPr/>
            <a:lstStyle/>
            <a:p/>
          </p:txBody>
        </p:sp>
        <p:sp>
          <p:nvSpPr>
            <p:cNvPr id="56" name="rc56"/>
            <p:cNvSpPr/>
            <p:nvPr/>
          </p:nvSpPr>
          <p:spPr>
            <a:xfrm>
              <a:off x="3364352" y="3406214"/>
              <a:ext cx="203168" cy="51662"/>
            </a:xfrm>
            <a:prstGeom prst="rect">
              <a:avLst/>
            </a:prstGeom>
            <a:solidFill>
              <a:srgbClr val="1CABE2">
                <a:alpha val="100000"/>
              </a:srgbClr>
            </a:solidFill>
          </p:spPr>
          <p:txBody>
            <a:bodyPr/>
            <a:lstStyle/>
            <a:p/>
          </p:txBody>
        </p:sp>
        <p:sp>
          <p:nvSpPr>
            <p:cNvPr id="57" name="rc57"/>
            <p:cNvSpPr/>
            <p:nvPr/>
          </p:nvSpPr>
          <p:spPr>
            <a:xfrm>
              <a:off x="3590094" y="3461417"/>
              <a:ext cx="203168" cy="1223969"/>
            </a:xfrm>
            <a:prstGeom prst="rect">
              <a:avLst/>
            </a:prstGeom>
            <a:solidFill>
              <a:srgbClr val="80BD41">
                <a:alpha val="100000"/>
              </a:srgbClr>
            </a:solidFill>
          </p:spPr>
          <p:txBody>
            <a:bodyPr/>
            <a:lstStyle/>
            <a:p/>
          </p:txBody>
        </p:sp>
        <p:sp>
          <p:nvSpPr>
            <p:cNvPr id="58" name="rc58"/>
            <p:cNvSpPr/>
            <p:nvPr/>
          </p:nvSpPr>
          <p:spPr>
            <a:xfrm>
              <a:off x="3590094" y="3396990"/>
              <a:ext cx="203168" cy="25776"/>
            </a:xfrm>
            <a:prstGeom prst="rect">
              <a:avLst/>
            </a:prstGeom>
            <a:solidFill>
              <a:srgbClr val="0058AB">
                <a:alpha val="100000"/>
              </a:srgbClr>
            </a:solidFill>
          </p:spPr>
          <p:txBody>
            <a:bodyPr/>
            <a:lstStyle/>
            <a:p/>
          </p:txBody>
        </p:sp>
        <p:sp>
          <p:nvSpPr>
            <p:cNvPr id="59" name="rc59"/>
            <p:cNvSpPr/>
            <p:nvPr/>
          </p:nvSpPr>
          <p:spPr>
            <a:xfrm>
              <a:off x="3590094" y="3422766"/>
              <a:ext cx="203168" cy="38650"/>
            </a:xfrm>
            <a:prstGeom prst="rect">
              <a:avLst/>
            </a:prstGeom>
            <a:solidFill>
              <a:srgbClr val="1CABE2">
                <a:alpha val="100000"/>
              </a:srgbClr>
            </a:solidFill>
          </p:spPr>
          <p:txBody>
            <a:bodyPr/>
            <a:lstStyle/>
            <a:p/>
          </p:txBody>
        </p:sp>
        <p:sp>
          <p:nvSpPr>
            <p:cNvPr id="60" name="rc60"/>
            <p:cNvSpPr/>
            <p:nvPr/>
          </p:nvSpPr>
          <p:spPr>
            <a:xfrm>
              <a:off x="3815836" y="3475417"/>
              <a:ext cx="203168" cy="1209969"/>
            </a:xfrm>
            <a:prstGeom prst="rect">
              <a:avLst/>
            </a:prstGeom>
            <a:solidFill>
              <a:srgbClr val="80BD41">
                <a:alpha val="100000"/>
              </a:srgbClr>
            </a:solidFill>
          </p:spPr>
          <p:txBody>
            <a:bodyPr/>
            <a:lstStyle/>
            <a:p/>
          </p:txBody>
        </p:sp>
        <p:sp>
          <p:nvSpPr>
            <p:cNvPr id="61" name="rc61"/>
            <p:cNvSpPr/>
            <p:nvPr/>
          </p:nvSpPr>
          <p:spPr>
            <a:xfrm>
              <a:off x="3815836" y="3411731"/>
              <a:ext cx="203168" cy="12737"/>
            </a:xfrm>
            <a:prstGeom prst="rect">
              <a:avLst/>
            </a:prstGeom>
            <a:solidFill>
              <a:srgbClr val="0058AB">
                <a:alpha val="100000"/>
              </a:srgbClr>
            </a:solidFill>
          </p:spPr>
          <p:txBody>
            <a:bodyPr/>
            <a:lstStyle/>
            <a:p/>
          </p:txBody>
        </p:sp>
        <p:sp>
          <p:nvSpPr>
            <p:cNvPr id="62" name="rc62"/>
            <p:cNvSpPr/>
            <p:nvPr/>
          </p:nvSpPr>
          <p:spPr>
            <a:xfrm>
              <a:off x="3815836" y="3424468"/>
              <a:ext cx="203168" cy="50948"/>
            </a:xfrm>
            <a:prstGeom prst="rect">
              <a:avLst/>
            </a:prstGeom>
            <a:solidFill>
              <a:srgbClr val="1CABE2">
                <a:alpha val="100000"/>
              </a:srgbClr>
            </a:solidFill>
          </p:spPr>
          <p:txBody>
            <a:bodyPr/>
            <a:lstStyle/>
            <a:p/>
          </p:txBody>
        </p:sp>
        <p:sp>
          <p:nvSpPr>
            <p:cNvPr id="63" name="rc63"/>
            <p:cNvSpPr/>
            <p:nvPr/>
          </p:nvSpPr>
          <p:spPr>
            <a:xfrm>
              <a:off x="4041579" y="3459413"/>
              <a:ext cx="203168" cy="1225973"/>
            </a:xfrm>
            <a:prstGeom prst="rect">
              <a:avLst/>
            </a:prstGeom>
            <a:solidFill>
              <a:srgbClr val="80BD41">
                <a:alpha val="100000"/>
              </a:srgbClr>
            </a:solidFill>
          </p:spPr>
          <p:txBody>
            <a:bodyPr/>
            <a:lstStyle/>
            <a:p/>
          </p:txBody>
        </p:sp>
        <p:sp>
          <p:nvSpPr>
            <p:cNvPr id="64" name="rc64"/>
            <p:cNvSpPr/>
            <p:nvPr/>
          </p:nvSpPr>
          <p:spPr>
            <a:xfrm>
              <a:off x="4041579" y="3394877"/>
              <a:ext cx="203168" cy="25803"/>
            </a:xfrm>
            <a:prstGeom prst="rect">
              <a:avLst/>
            </a:prstGeom>
            <a:solidFill>
              <a:srgbClr val="0058AB">
                <a:alpha val="100000"/>
              </a:srgbClr>
            </a:solidFill>
          </p:spPr>
          <p:txBody>
            <a:bodyPr/>
            <a:lstStyle/>
            <a:p/>
          </p:txBody>
        </p:sp>
        <p:sp>
          <p:nvSpPr>
            <p:cNvPr id="65" name="rc65"/>
            <p:cNvSpPr/>
            <p:nvPr/>
          </p:nvSpPr>
          <p:spPr>
            <a:xfrm>
              <a:off x="4041579" y="3420680"/>
              <a:ext cx="203168" cy="38732"/>
            </a:xfrm>
            <a:prstGeom prst="rect">
              <a:avLst/>
            </a:prstGeom>
            <a:solidFill>
              <a:srgbClr val="1CABE2">
                <a:alpha val="100000"/>
              </a:srgbClr>
            </a:solidFill>
          </p:spPr>
          <p:txBody>
            <a:bodyPr/>
            <a:lstStyle/>
            <a:p/>
          </p:txBody>
        </p:sp>
        <p:sp>
          <p:nvSpPr>
            <p:cNvPr id="66" name="rc66"/>
            <p:cNvSpPr/>
            <p:nvPr/>
          </p:nvSpPr>
          <p:spPr>
            <a:xfrm>
              <a:off x="4267321" y="3444260"/>
              <a:ext cx="203168" cy="1241126"/>
            </a:xfrm>
            <a:prstGeom prst="rect">
              <a:avLst/>
            </a:prstGeom>
            <a:solidFill>
              <a:srgbClr val="80BD41">
                <a:alpha val="100000"/>
              </a:srgbClr>
            </a:solidFill>
          </p:spPr>
          <p:txBody>
            <a:bodyPr/>
            <a:lstStyle/>
            <a:p/>
          </p:txBody>
        </p:sp>
        <p:sp>
          <p:nvSpPr>
            <p:cNvPr id="67" name="rc67"/>
            <p:cNvSpPr/>
            <p:nvPr/>
          </p:nvSpPr>
          <p:spPr>
            <a:xfrm>
              <a:off x="4267321" y="3378928"/>
              <a:ext cx="203168" cy="26133"/>
            </a:xfrm>
            <a:prstGeom prst="rect">
              <a:avLst/>
            </a:prstGeom>
            <a:solidFill>
              <a:srgbClr val="0058AB">
                <a:alpha val="100000"/>
              </a:srgbClr>
            </a:solidFill>
          </p:spPr>
          <p:txBody>
            <a:bodyPr/>
            <a:lstStyle/>
            <a:p/>
          </p:txBody>
        </p:sp>
        <p:sp>
          <p:nvSpPr>
            <p:cNvPr id="68" name="rc68"/>
            <p:cNvSpPr/>
            <p:nvPr/>
          </p:nvSpPr>
          <p:spPr>
            <a:xfrm>
              <a:off x="4267321" y="3405061"/>
              <a:ext cx="203168" cy="39199"/>
            </a:xfrm>
            <a:prstGeom prst="rect">
              <a:avLst/>
            </a:prstGeom>
            <a:solidFill>
              <a:srgbClr val="1CABE2">
                <a:alpha val="100000"/>
              </a:srgbClr>
            </a:solidFill>
          </p:spPr>
          <p:txBody>
            <a:bodyPr/>
            <a:lstStyle/>
            <a:p/>
          </p:txBody>
        </p:sp>
        <p:sp>
          <p:nvSpPr>
            <p:cNvPr id="69" name="rc69"/>
            <p:cNvSpPr/>
            <p:nvPr/>
          </p:nvSpPr>
          <p:spPr>
            <a:xfrm>
              <a:off x="4493063" y="3448296"/>
              <a:ext cx="203168" cy="1237091"/>
            </a:xfrm>
            <a:prstGeom prst="rect">
              <a:avLst/>
            </a:prstGeom>
            <a:solidFill>
              <a:srgbClr val="80BD41">
                <a:alpha val="100000"/>
              </a:srgbClr>
            </a:solidFill>
          </p:spPr>
          <p:txBody>
            <a:bodyPr/>
            <a:lstStyle/>
            <a:p/>
          </p:txBody>
        </p:sp>
        <p:sp>
          <p:nvSpPr>
            <p:cNvPr id="70" name="rc70"/>
            <p:cNvSpPr/>
            <p:nvPr/>
          </p:nvSpPr>
          <p:spPr>
            <a:xfrm>
              <a:off x="4493063" y="3383183"/>
              <a:ext cx="203168" cy="13011"/>
            </a:xfrm>
            <a:prstGeom prst="rect">
              <a:avLst/>
            </a:prstGeom>
            <a:solidFill>
              <a:srgbClr val="0058AB">
                <a:alpha val="100000"/>
              </a:srgbClr>
            </a:solidFill>
          </p:spPr>
          <p:txBody>
            <a:bodyPr/>
            <a:lstStyle/>
            <a:p/>
          </p:txBody>
        </p:sp>
        <p:sp>
          <p:nvSpPr>
            <p:cNvPr id="71" name="rc71"/>
            <p:cNvSpPr/>
            <p:nvPr/>
          </p:nvSpPr>
          <p:spPr>
            <a:xfrm>
              <a:off x="4493063" y="3396194"/>
              <a:ext cx="203168" cy="52101"/>
            </a:xfrm>
            <a:prstGeom prst="rect">
              <a:avLst/>
            </a:prstGeom>
            <a:solidFill>
              <a:srgbClr val="1CABE2">
                <a:alpha val="100000"/>
              </a:srgbClr>
            </a:solidFill>
          </p:spPr>
          <p:txBody>
            <a:bodyPr/>
            <a:lstStyle/>
            <a:p/>
          </p:txBody>
        </p:sp>
        <p:sp>
          <p:nvSpPr>
            <p:cNvPr id="72" name="rc72"/>
            <p:cNvSpPr/>
            <p:nvPr/>
          </p:nvSpPr>
          <p:spPr>
            <a:xfrm>
              <a:off x="4718806" y="3437782"/>
              <a:ext cx="203168" cy="1247604"/>
            </a:xfrm>
            <a:prstGeom prst="rect">
              <a:avLst/>
            </a:prstGeom>
            <a:solidFill>
              <a:srgbClr val="80BD41">
                <a:alpha val="100000"/>
              </a:srgbClr>
            </a:solidFill>
          </p:spPr>
          <p:txBody>
            <a:bodyPr/>
            <a:lstStyle/>
            <a:p/>
          </p:txBody>
        </p:sp>
        <p:sp>
          <p:nvSpPr>
            <p:cNvPr id="73" name="rc73"/>
            <p:cNvSpPr/>
            <p:nvPr/>
          </p:nvSpPr>
          <p:spPr>
            <a:xfrm>
              <a:off x="4718806" y="3372120"/>
              <a:ext cx="203168" cy="13121"/>
            </a:xfrm>
            <a:prstGeom prst="rect">
              <a:avLst/>
            </a:prstGeom>
            <a:solidFill>
              <a:srgbClr val="0058AB">
                <a:alpha val="100000"/>
              </a:srgbClr>
            </a:solidFill>
          </p:spPr>
          <p:txBody>
            <a:bodyPr/>
            <a:lstStyle/>
            <a:p/>
          </p:txBody>
        </p:sp>
        <p:sp>
          <p:nvSpPr>
            <p:cNvPr id="74" name="rc74"/>
            <p:cNvSpPr/>
            <p:nvPr/>
          </p:nvSpPr>
          <p:spPr>
            <a:xfrm>
              <a:off x="4718806" y="3385241"/>
              <a:ext cx="203168" cy="52540"/>
            </a:xfrm>
            <a:prstGeom prst="rect">
              <a:avLst/>
            </a:prstGeom>
            <a:solidFill>
              <a:srgbClr val="1CABE2">
                <a:alpha val="100000"/>
              </a:srgbClr>
            </a:solidFill>
          </p:spPr>
          <p:txBody>
            <a:bodyPr/>
            <a:lstStyle/>
            <a:p/>
          </p:txBody>
        </p:sp>
        <p:sp>
          <p:nvSpPr>
            <p:cNvPr id="75" name="rc75"/>
            <p:cNvSpPr/>
            <p:nvPr/>
          </p:nvSpPr>
          <p:spPr>
            <a:xfrm>
              <a:off x="4944548" y="3483460"/>
              <a:ext cx="203168" cy="1201926"/>
            </a:xfrm>
            <a:prstGeom prst="rect">
              <a:avLst/>
            </a:prstGeom>
            <a:solidFill>
              <a:srgbClr val="80BD41">
                <a:alpha val="100000"/>
              </a:srgbClr>
            </a:solidFill>
          </p:spPr>
          <p:txBody>
            <a:bodyPr/>
            <a:lstStyle/>
            <a:p/>
          </p:txBody>
        </p:sp>
        <p:sp>
          <p:nvSpPr>
            <p:cNvPr id="76" name="rc76"/>
            <p:cNvSpPr/>
            <p:nvPr/>
          </p:nvSpPr>
          <p:spPr>
            <a:xfrm>
              <a:off x="4944548" y="3420214"/>
              <a:ext cx="203168" cy="37964"/>
            </a:xfrm>
            <a:prstGeom prst="rect">
              <a:avLst/>
            </a:prstGeom>
            <a:solidFill>
              <a:srgbClr val="0058AB">
                <a:alpha val="100000"/>
              </a:srgbClr>
            </a:solidFill>
          </p:spPr>
          <p:txBody>
            <a:bodyPr/>
            <a:lstStyle/>
            <a:p/>
          </p:txBody>
        </p:sp>
        <p:sp>
          <p:nvSpPr>
            <p:cNvPr id="77" name="rc77"/>
            <p:cNvSpPr/>
            <p:nvPr/>
          </p:nvSpPr>
          <p:spPr>
            <a:xfrm>
              <a:off x="4944548" y="3458178"/>
              <a:ext cx="203168" cy="25282"/>
            </a:xfrm>
            <a:prstGeom prst="rect">
              <a:avLst/>
            </a:prstGeom>
            <a:solidFill>
              <a:srgbClr val="1CABE2">
                <a:alpha val="100000"/>
              </a:srgbClr>
            </a:solidFill>
          </p:spPr>
          <p:txBody>
            <a:bodyPr/>
            <a:lstStyle/>
            <a:p/>
          </p:txBody>
        </p:sp>
        <p:sp>
          <p:nvSpPr>
            <p:cNvPr id="78" name="rc78"/>
            <p:cNvSpPr/>
            <p:nvPr/>
          </p:nvSpPr>
          <p:spPr>
            <a:xfrm>
              <a:off x="5170291" y="3592082"/>
              <a:ext cx="203168" cy="1093304"/>
            </a:xfrm>
            <a:prstGeom prst="rect">
              <a:avLst/>
            </a:prstGeom>
            <a:solidFill>
              <a:srgbClr val="80BD41">
                <a:alpha val="100000"/>
              </a:srgbClr>
            </a:solidFill>
          </p:spPr>
          <p:txBody>
            <a:bodyPr/>
            <a:lstStyle/>
            <a:p/>
          </p:txBody>
        </p:sp>
        <p:sp>
          <p:nvSpPr>
            <p:cNvPr id="79" name="rc79"/>
            <p:cNvSpPr/>
            <p:nvPr/>
          </p:nvSpPr>
          <p:spPr>
            <a:xfrm>
              <a:off x="5170291" y="3509785"/>
              <a:ext cx="203168" cy="35274"/>
            </a:xfrm>
            <a:prstGeom prst="rect">
              <a:avLst/>
            </a:prstGeom>
            <a:solidFill>
              <a:srgbClr val="0058AB">
                <a:alpha val="100000"/>
              </a:srgbClr>
            </a:solidFill>
          </p:spPr>
          <p:txBody>
            <a:bodyPr/>
            <a:lstStyle/>
            <a:p/>
          </p:txBody>
        </p:sp>
        <p:sp>
          <p:nvSpPr>
            <p:cNvPr id="80" name="rc80"/>
            <p:cNvSpPr/>
            <p:nvPr/>
          </p:nvSpPr>
          <p:spPr>
            <a:xfrm>
              <a:off x="5170291" y="3545059"/>
              <a:ext cx="203168" cy="47022"/>
            </a:xfrm>
            <a:prstGeom prst="rect">
              <a:avLst/>
            </a:prstGeom>
            <a:solidFill>
              <a:srgbClr val="1CABE2">
                <a:alpha val="100000"/>
              </a:srgbClr>
            </a:solidFill>
          </p:spPr>
          <p:txBody>
            <a:bodyPr/>
            <a:lstStyle/>
            <a:p/>
          </p:txBody>
        </p:sp>
        <p:sp>
          <p:nvSpPr>
            <p:cNvPr id="81" name="rc81"/>
            <p:cNvSpPr/>
            <p:nvPr/>
          </p:nvSpPr>
          <p:spPr>
            <a:xfrm>
              <a:off x="5396033" y="3699991"/>
              <a:ext cx="203168" cy="985396"/>
            </a:xfrm>
            <a:prstGeom prst="rect">
              <a:avLst/>
            </a:prstGeom>
            <a:solidFill>
              <a:srgbClr val="80BD41">
                <a:alpha val="100000"/>
              </a:srgbClr>
            </a:solidFill>
          </p:spPr>
          <p:txBody>
            <a:bodyPr/>
            <a:lstStyle/>
            <a:p/>
          </p:txBody>
        </p:sp>
        <p:sp>
          <p:nvSpPr>
            <p:cNvPr id="82" name="rc82"/>
            <p:cNvSpPr/>
            <p:nvPr/>
          </p:nvSpPr>
          <p:spPr>
            <a:xfrm>
              <a:off x="5396033" y="3602541"/>
              <a:ext cx="203168" cy="43317"/>
            </a:xfrm>
            <a:prstGeom prst="rect">
              <a:avLst/>
            </a:prstGeom>
            <a:solidFill>
              <a:srgbClr val="0058AB">
                <a:alpha val="100000"/>
              </a:srgbClr>
            </a:solidFill>
          </p:spPr>
          <p:txBody>
            <a:bodyPr/>
            <a:lstStyle/>
            <a:p/>
          </p:txBody>
        </p:sp>
        <p:sp>
          <p:nvSpPr>
            <p:cNvPr id="83" name="rc83"/>
            <p:cNvSpPr/>
            <p:nvPr/>
          </p:nvSpPr>
          <p:spPr>
            <a:xfrm>
              <a:off x="5396033" y="3645858"/>
              <a:ext cx="203168" cy="54132"/>
            </a:xfrm>
            <a:prstGeom prst="rect">
              <a:avLst/>
            </a:prstGeom>
            <a:solidFill>
              <a:srgbClr val="1CABE2">
                <a:alpha val="100000"/>
              </a:srgbClr>
            </a:solidFill>
          </p:spPr>
          <p:txBody>
            <a:bodyPr/>
            <a:lstStyle/>
            <a:p/>
          </p:txBody>
        </p:sp>
        <p:sp>
          <p:nvSpPr>
            <p:cNvPr id="84" name="rc84"/>
            <p:cNvSpPr/>
            <p:nvPr/>
          </p:nvSpPr>
          <p:spPr>
            <a:xfrm>
              <a:off x="5621775" y="3735923"/>
              <a:ext cx="203168" cy="949463"/>
            </a:xfrm>
            <a:prstGeom prst="rect">
              <a:avLst/>
            </a:prstGeom>
            <a:solidFill>
              <a:srgbClr val="80BD41">
                <a:alpha val="100000"/>
              </a:srgbClr>
            </a:solidFill>
          </p:spPr>
          <p:txBody>
            <a:bodyPr/>
            <a:lstStyle/>
            <a:p/>
          </p:txBody>
        </p:sp>
        <p:sp>
          <p:nvSpPr>
            <p:cNvPr id="85" name="rc85"/>
            <p:cNvSpPr/>
            <p:nvPr/>
          </p:nvSpPr>
          <p:spPr>
            <a:xfrm>
              <a:off x="5621775" y="3675312"/>
              <a:ext cx="203168" cy="10101"/>
            </a:xfrm>
            <a:prstGeom prst="rect">
              <a:avLst/>
            </a:prstGeom>
            <a:solidFill>
              <a:srgbClr val="0058AB">
                <a:alpha val="100000"/>
              </a:srgbClr>
            </a:solidFill>
          </p:spPr>
          <p:txBody>
            <a:bodyPr/>
            <a:lstStyle/>
            <a:p/>
          </p:txBody>
        </p:sp>
        <p:sp>
          <p:nvSpPr>
            <p:cNvPr id="86" name="rc86"/>
            <p:cNvSpPr/>
            <p:nvPr/>
          </p:nvSpPr>
          <p:spPr>
            <a:xfrm>
              <a:off x="5621775" y="3685414"/>
              <a:ext cx="203168" cy="50509"/>
            </a:xfrm>
            <a:prstGeom prst="rect">
              <a:avLst/>
            </a:prstGeom>
            <a:solidFill>
              <a:srgbClr val="1CABE2">
                <a:alpha val="100000"/>
              </a:srgbClr>
            </a:solidFill>
          </p:spPr>
          <p:txBody>
            <a:bodyPr/>
            <a:lstStyle/>
            <a:p/>
          </p:txBody>
        </p:sp>
        <p:sp>
          <p:nvSpPr>
            <p:cNvPr id="87" name="rc87"/>
            <p:cNvSpPr/>
            <p:nvPr/>
          </p:nvSpPr>
          <p:spPr>
            <a:xfrm>
              <a:off x="5847518" y="3796535"/>
              <a:ext cx="203168" cy="888852"/>
            </a:xfrm>
            <a:prstGeom prst="rect">
              <a:avLst/>
            </a:prstGeom>
            <a:solidFill>
              <a:srgbClr val="80BD41">
                <a:alpha val="100000"/>
              </a:srgbClr>
            </a:solidFill>
          </p:spPr>
          <p:txBody>
            <a:bodyPr/>
            <a:lstStyle/>
            <a:p/>
          </p:txBody>
        </p:sp>
        <p:sp>
          <p:nvSpPr>
            <p:cNvPr id="88" name="rc88"/>
            <p:cNvSpPr/>
            <p:nvPr/>
          </p:nvSpPr>
          <p:spPr>
            <a:xfrm>
              <a:off x="5847518" y="3719233"/>
              <a:ext cx="203168" cy="19325"/>
            </a:xfrm>
            <a:prstGeom prst="rect">
              <a:avLst/>
            </a:prstGeom>
            <a:solidFill>
              <a:srgbClr val="0058AB">
                <a:alpha val="100000"/>
              </a:srgbClr>
            </a:solidFill>
          </p:spPr>
          <p:txBody>
            <a:bodyPr/>
            <a:lstStyle/>
            <a:p/>
          </p:txBody>
        </p:sp>
        <p:sp>
          <p:nvSpPr>
            <p:cNvPr id="89" name="rc89"/>
            <p:cNvSpPr/>
            <p:nvPr/>
          </p:nvSpPr>
          <p:spPr>
            <a:xfrm>
              <a:off x="5847518" y="3738559"/>
              <a:ext cx="203168" cy="57975"/>
            </a:xfrm>
            <a:prstGeom prst="rect">
              <a:avLst/>
            </a:prstGeom>
            <a:solidFill>
              <a:srgbClr val="1CABE2">
                <a:alpha val="100000"/>
              </a:srgbClr>
            </a:solidFill>
          </p:spPr>
          <p:txBody>
            <a:bodyPr/>
            <a:lstStyle/>
            <a:p/>
          </p:txBody>
        </p:sp>
        <p:sp>
          <p:nvSpPr>
            <p:cNvPr id="90" name="rc90"/>
            <p:cNvSpPr/>
            <p:nvPr/>
          </p:nvSpPr>
          <p:spPr>
            <a:xfrm>
              <a:off x="6073260" y="3835350"/>
              <a:ext cx="203168" cy="850036"/>
            </a:xfrm>
            <a:prstGeom prst="rect">
              <a:avLst/>
            </a:prstGeom>
            <a:solidFill>
              <a:srgbClr val="80BD41">
                <a:alpha val="100000"/>
              </a:srgbClr>
            </a:solidFill>
          </p:spPr>
          <p:txBody>
            <a:bodyPr/>
            <a:lstStyle/>
            <a:p/>
          </p:txBody>
        </p:sp>
        <p:sp>
          <p:nvSpPr>
            <p:cNvPr id="91" name="rc91"/>
            <p:cNvSpPr/>
            <p:nvPr/>
          </p:nvSpPr>
          <p:spPr>
            <a:xfrm>
              <a:off x="6073260" y="3751268"/>
              <a:ext cx="203168" cy="18693"/>
            </a:xfrm>
            <a:prstGeom prst="rect">
              <a:avLst/>
            </a:prstGeom>
            <a:solidFill>
              <a:srgbClr val="0058AB">
                <a:alpha val="100000"/>
              </a:srgbClr>
            </a:solidFill>
          </p:spPr>
          <p:txBody>
            <a:bodyPr/>
            <a:lstStyle/>
            <a:p/>
          </p:txBody>
        </p:sp>
        <p:sp>
          <p:nvSpPr>
            <p:cNvPr id="92" name="rc92"/>
            <p:cNvSpPr/>
            <p:nvPr/>
          </p:nvSpPr>
          <p:spPr>
            <a:xfrm>
              <a:off x="6073260" y="3769962"/>
              <a:ext cx="203168" cy="65387"/>
            </a:xfrm>
            <a:prstGeom prst="rect">
              <a:avLst/>
            </a:prstGeom>
            <a:solidFill>
              <a:srgbClr val="1CABE2">
                <a:alpha val="100000"/>
              </a:srgbClr>
            </a:solidFill>
          </p:spPr>
          <p:txBody>
            <a:bodyPr/>
            <a:lstStyle/>
            <a:p/>
          </p:txBody>
        </p:sp>
        <p:sp>
          <p:nvSpPr>
            <p:cNvPr id="93" name="rc93"/>
            <p:cNvSpPr/>
            <p:nvPr/>
          </p:nvSpPr>
          <p:spPr>
            <a:xfrm>
              <a:off x="6299002" y="3818742"/>
              <a:ext cx="203168" cy="866644"/>
            </a:xfrm>
            <a:prstGeom prst="rect">
              <a:avLst/>
            </a:prstGeom>
            <a:solidFill>
              <a:srgbClr val="80BD41">
                <a:alpha val="100000"/>
              </a:srgbClr>
            </a:solidFill>
          </p:spPr>
          <p:txBody>
            <a:bodyPr/>
            <a:lstStyle/>
            <a:p/>
          </p:txBody>
        </p:sp>
        <p:sp>
          <p:nvSpPr>
            <p:cNvPr id="94" name="rc94"/>
            <p:cNvSpPr/>
            <p:nvPr/>
          </p:nvSpPr>
          <p:spPr>
            <a:xfrm>
              <a:off x="6299002" y="3763429"/>
              <a:ext cx="203168" cy="9223"/>
            </a:xfrm>
            <a:prstGeom prst="rect">
              <a:avLst/>
            </a:prstGeom>
            <a:solidFill>
              <a:srgbClr val="0058AB">
                <a:alpha val="100000"/>
              </a:srgbClr>
            </a:solidFill>
          </p:spPr>
          <p:txBody>
            <a:bodyPr/>
            <a:lstStyle/>
            <a:p/>
          </p:txBody>
        </p:sp>
        <p:sp>
          <p:nvSpPr>
            <p:cNvPr id="95" name="rc95"/>
            <p:cNvSpPr/>
            <p:nvPr/>
          </p:nvSpPr>
          <p:spPr>
            <a:xfrm>
              <a:off x="6299002" y="3772652"/>
              <a:ext cx="203168" cy="46089"/>
            </a:xfrm>
            <a:prstGeom prst="rect">
              <a:avLst/>
            </a:prstGeom>
            <a:solidFill>
              <a:srgbClr val="1CABE2">
                <a:alpha val="100000"/>
              </a:srgbClr>
            </a:solidFill>
          </p:spPr>
          <p:txBody>
            <a:bodyPr/>
            <a:lstStyle/>
            <a:p/>
          </p:txBody>
        </p:sp>
        <p:sp>
          <p:nvSpPr>
            <p:cNvPr id="96" name="rc96"/>
            <p:cNvSpPr/>
            <p:nvPr/>
          </p:nvSpPr>
          <p:spPr>
            <a:xfrm>
              <a:off x="6524745" y="3817452"/>
              <a:ext cx="203168" cy="867934"/>
            </a:xfrm>
            <a:prstGeom prst="rect">
              <a:avLst/>
            </a:prstGeom>
            <a:solidFill>
              <a:srgbClr val="80BD41">
                <a:alpha val="100000"/>
              </a:srgbClr>
            </a:solidFill>
          </p:spPr>
          <p:txBody>
            <a:bodyPr/>
            <a:lstStyle/>
            <a:p/>
          </p:txBody>
        </p:sp>
        <p:sp>
          <p:nvSpPr>
            <p:cNvPr id="97" name="rc97"/>
            <p:cNvSpPr/>
            <p:nvPr/>
          </p:nvSpPr>
          <p:spPr>
            <a:xfrm>
              <a:off x="6524745" y="3771774"/>
              <a:ext cx="203168" cy="18282"/>
            </a:xfrm>
            <a:prstGeom prst="rect">
              <a:avLst/>
            </a:prstGeom>
            <a:solidFill>
              <a:srgbClr val="0058AB">
                <a:alpha val="100000"/>
              </a:srgbClr>
            </a:solidFill>
          </p:spPr>
          <p:txBody>
            <a:bodyPr/>
            <a:lstStyle/>
            <a:p/>
          </p:txBody>
        </p:sp>
        <p:sp>
          <p:nvSpPr>
            <p:cNvPr id="98" name="rc98"/>
            <p:cNvSpPr/>
            <p:nvPr/>
          </p:nvSpPr>
          <p:spPr>
            <a:xfrm>
              <a:off x="6524745" y="3790056"/>
              <a:ext cx="203168" cy="27395"/>
            </a:xfrm>
            <a:prstGeom prst="rect">
              <a:avLst/>
            </a:prstGeom>
            <a:solidFill>
              <a:srgbClr val="1CABE2">
                <a:alpha val="100000"/>
              </a:srgbClr>
            </a:solidFill>
          </p:spPr>
          <p:txBody>
            <a:bodyPr/>
            <a:lstStyle/>
            <a:p/>
          </p:txBody>
        </p:sp>
        <p:sp>
          <p:nvSpPr>
            <p:cNvPr id="99" name="rc99"/>
            <p:cNvSpPr/>
            <p:nvPr/>
          </p:nvSpPr>
          <p:spPr>
            <a:xfrm>
              <a:off x="6750487" y="3833209"/>
              <a:ext cx="203168" cy="852178"/>
            </a:xfrm>
            <a:prstGeom prst="rect">
              <a:avLst/>
            </a:prstGeom>
            <a:solidFill>
              <a:srgbClr val="80BD41">
                <a:alpha val="100000"/>
              </a:srgbClr>
            </a:solidFill>
          </p:spPr>
          <p:txBody>
            <a:bodyPr/>
            <a:lstStyle/>
            <a:p/>
          </p:txBody>
        </p:sp>
        <p:sp>
          <p:nvSpPr>
            <p:cNvPr id="100" name="rc100"/>
            <p:cNvSpPr/>
            <p:nvPr/>
          </p:nvSpPr>
          <p:spPr>
            <a:xfrm>
              <a:off x="6750487" y="3778801"/>
              <a:ext cx="203168" cy="27203"/>
            </a:xfrm>
            <a:prstGeom prst="rect">
              <a:avLst/>
            </a:prstGeom>
            <a:solidFill>
              <a:srgbClr val="0058AB">
                <a:alpha val="100000"/>
              </a:srgbClr>
            </a:solidFill>
          </p:spPr>
          <p:txBody>
            <a:bodyPr/>
            <a:lstStyle/>
            <a:p/>
          </p:txBody>
        </p:sp>
        <p:sp>
          <p:nvSpPr>
            <p:cNvPr id="101" name="rc101"/>
            <p:cNvSpPr/>
            <p:nvPr/>
          </p:nvSpPr>
          <p:spPr>
            <a:xfrm>
              <a:off x="6750487" y="3806005"/>
              <a:ext cx="203168" cy="27203"/>
            </a:xfrm>
            <a:prstGeom prst="rect">
              <a:avLst/>
            </a:prstGeom>
            <a:solidFill>
              <a:srgbClr val="1CABE2">
                <a:alpha val="100000"/>
              </a:srgbClr>
            </a:solidFill>
          </p:spPr>
          <p:txBody>
            <a:bodyPr/>
            <a:lstStyle/>
            <a:p/>
          </p:txBody>
        </p:sp>
        <p:sp>
          <p:nvSpPr>
            <p:cNvPr id="102" name="rc102"/>
            <p:cNvSpPr/>
            <p:nvPr/>
          </p:nvSpPr>
          <p:spPr>
            <a:xfrm>
              <a:off x="6976229" y="3820252"/>
              <a:ext cx="203168" cy="865134"/>
            </a:xfrm>
            <a:prstGeom prst="rect">
              <a:avLst/>
            </a:prstGeom>
            <a:solidFill>
              <a:srgbClr val="80BD41">
                <a:alpha val="100000"/>
              </a:srgbClr>
            </a:solidFill>
          </p:spPr>
          <p:txBody>
            <a:bodyPr/>
            <a:lstStyle/>
            <a:p/>
          </p:txBody>
        </p:sp>
        <p:sp>
          <p:nvSpPr>
            <p:cNvPr id="103" name="rc103"/>
            <p:cNvSpPr/>
            <p:nvPr/>
          </p:nvSpPr>
          <p:spPr>
            <a:xfrm>
              <a:off x="6976229" y="3784209"/>
              <a:ext cx="203168" cy="9003"/>
            </a:xfrm>
            <a:prstGeom prst="rect">
              <a:avLst/>
            </a:prstGeom>
            <a:solidFill>
              <a:srgbClr val="0058AB">
                <a:alpha val="100000"/>
              </a:srgbClr>
            </a:solidFill>
          </p:spPr>
          <p:txBody>
            <a:bodyPr/>
            <a:lstStyle/>
            <a:p/>
          </p:txBody>
        </p:sp>
        <p:sp>
          <p:nvSpPr>
            <p:cNvPr id="104" name="rc104"/>
            <p:cNvSpPr/>
            <p:nvPr/>
          </p:nvSpPr>
          <p:spPr>
            <a:xfrm>
              <a:off x="6976229" y="3793213"/>
              <a:ext cx="203168" cy="27038"/>
            </a:xfrm>
            <a:prstGeom prst="rect">
              <a:avLst/>
            </a:prstGeom>
            <a:solidFill>
              <a:srgbClr val="1CABE2">
                <a:alpha val="100000"/>
              </a:srgbClr>
            </a:solidFill>
          </p:spPr>
          <p:txBody>
            <a:bodyPr/>
            <a:lstStyle/>
            <a:p/>
          </p:txBody>
        </p:sp>
        <p:sp>
          <p:nvSpPr>
            <p:cNvPr id="105" name="rc105"/>
            <p:cNvSpPr/>
            <p:nvPr/>
          </p:nvSpPr>
          <p:spPr>
            <a:xfrm>
              <a:off x="7201972" y="3787366"/>
              <a:ext cx="203168" cy="8020"/>
            </a:xfrm>
            <a:prstGeom prst="rect">
              <a:avLst/>
            </a:prstGeom>
            <a:solidFill>
              <a:srgbClr val="F26A21">
                <a:alpha val="100000"/>
              </a:srgbClr>
            </a:solidFill>
          </p:spPr>
          <p:txBody>
            <a:bodyPr/>
            <a:lstStyle/>
            <a:p/>
          </p:txBody>
        </p:sp>
        <p:sp>
          <p:nvSpPr>
            <p:cNvPr id="106" name="rc106"/>
            <p:cNvSpPr/>
            <p:nvPr/>
          </p:nvSpPr>
          <p:spPr>
            <a:xfrm>
              <a:off x="7201972" y="3795387"/>
              <a:ext cx="203168" cy="889999"/>
            </a:xfrm>
            <a:prstGeom prst="rect">
              <a:avLst/>
            </a:prstGeom>
            <a:solidFill>
              <a:srgbClr val="FFC20E">
                <a:alpha val="100000"/>
              </a:srgbClr>
            </a:solidFill>
          </p:spPr>
          <p:txBody>
            <a:bodyPr/>
            <a:lstStyle/>
            <a:p/>
          </p:txBody>
        </p:sp>
        <p:sp>
          <p:nvSpPr>
            <p:cNvPr id="107" name="rc107"/>
            <p:cNvSpPr/>
            <p:nvPr/>
          </p:nvSpPr>
          <p:spPr>
            <a:xfrm>
              <a:off x="7427714" y="3789590"/>
              <a:ext cx="203168" cy="7145"/>
            </a:xfrm>
            <a:prstGeom prst="rect">
              <a:avLst/>
            </a:prstGeom>
            <a:solidFill>
              <a:srgbClr val="F26A21">
                <a:alpha val="100000"/>
              </a:srgbClr>
            </a:solidFill>
          </p:spPr>
          <p:txBody>
            <a:bodyPr/>
            <a:lstStyle/>
            <a:p/>
          </p:txBody>
        </p:sp>
        <p:sp>
          <p:nvSpPr>
            <p:cNvPr id="108" name="rc108"/>
            <p:cNvSpPr/>
            <p:nvPr/>
          </p:nvSpPr>
          <p:spPr>
            <a:xfrm>
              <a:off x="7427714" y="3796735"/>
              <a:ext cx="203168" cy="888652"/>
            </a:xfrm>
            <a:prstGeom prst="rect">
              <a:avLst/>
            </a:prstGeom>
            <a:solidFill>
              <a:srgbClr val="FFC20E">
                <a:alpha val="100000"/>
              </a:srgbClr>
            </a:solidFill>
          </p:spPr>
          <p:txBody>
            <a:bodyPr/>
            <a:lstStyle/>
            <a:p/>
          </p:txBody>
        </p:sp>
        <p:sp>
          <p:nvSpPr>
            <p:cNvPr id="109" name="rc109"/>
            <p:cNvSpPr/>
            <p:nvPr/>
          </p:nvSpPr>
          <p:spPr>
            <a:xfrm>
              <a:off x="7653457" y="3790989"/>
              <a:ext cx="203168" cy="6364"/>
            </a:xfrm>
            <a:prstGeom prst="rect">
              <a:avLst/>
            </a:prstGeom>
            <a:solidFill>
              <a:srgbClr val="F26A21">
                <a:alpha val="100000"/>
              </a:srgbClr>
            </a:solidFill>
          </p:spPr>
          <p:txBody>
            <a:bodyPr/>
            <a:lstStyle/>
            <a:p/>
          </p:txBody>
        </p:sp>
        <p:sp>
          <p:nvSpPr>
            <p:cNvPr id="110" name="rc110"/>
            <p:cNvSpPr/>
            <p:nvPr/>
          </p:nvSpPr>
          <p:spPr>
            <a:xfrm>
              <a:off x="7653457" y="3797354"/>
              <a:ext cx="203168" cy="888032"/>
            </a:xfrm>
            <a:prstGeom prst="rect">
              <a:avLst/>
            </a:prstGeom>
            <a:solidFill>
              <a:srgbClr val="FFC20E">
                <a:alpha val="100000"/>
              </a:srgbClr>
            </a:solidFill>
          </p:spPr>
          <p:txBody>
            <a:bodyPr/>
            <a:lstStyle/>
            <a:p/>
          </p:txBody>
        </p:sp>
        <p:sp>
          <p:nvSpPr>
            <p:cNvPr id="111" name="rc111"/>
            <p:cNvSpPr/>
            <p:nvPr/>
          </p:nvSpPr>
          <p:spPr>
            <a:xfrm>
              <a:off x="7879199" y="3792637"/>
              <a:ext cx="203168" cy="5669"/>
            </a:xfrm>
            <a:prstGeom prst="rect">
              <a:avLst/>
            </a:prstGeom>
            <a:solidFill>
              <a:srgbClr val="F26A21">
                <a:alpha val="100000"/>
              </a:srgbClr>
            </a:solidFill>
          </p:spPr>
          <p:txBody>
            <a:bodyPr/>
            <a:lstStyle/>
            <a:p/>
          </p:txBody>
        </p:sp>
        <p:sp>
          <p:nvSpPr>
            <p:cNvPr id="112" name="rc112"/>
            <p:cNvSpPr/>
            <p:nvPr/>
          </p:nvSpPr>
          <p:spPr>
            <a:xfrm>
              <a:off x="7879199" y="3798307"/>
              <a:ext cx="203168" cy="887080"/>
            </a:xfrm>
            <a:prstGeom prst="rect">
              <a:avLst/>
            </a:prstGeom>
            <a:solidFill>
              <a:srgbClr val="FFC20E">
                <a:alpha val="100000"/>
              </a:srgbClr>
            </a:solidFill>
          </p:spPr>
          <p:txBody>
            <a:bodyPr/>
            <a:lstStyle/>
            <a:p/>
          </p:txBody>
        </p:sp>
        <p:sp>
          <p:nvSpPr>
            <p:cNvPr id="113" name="rc113"/>
            <p:cNvSpPr/>
            <p:nvPr/>
          </p:nvSpPr>
          <p:spPr>
            <a:xfrm>
              <a:off x="8104941" y="3792252"/>
              <a:ext cx="203168" cy="5050"/>
            </a:xfrm>
            <a:prstGeom prst="rect">
              <a:avLst/>
            </a:prstGeom>
            <a:solidFill>
              <a:srgbClr val="F26A21">
                <a:alpha val="100000"/>
              </a:srgbClr>
            </a:solidFill>
          </p:spPr>
          <p:txBody>
            <a:bodyPr/>
            <a:lstStyle/>
            <a:p/>
          </p:txBody>
        </p:sp>
        <p:sp>
          <p:nvSpPr>
            <p:cNvPr id="114" name="rc114"/>
            <p:cNvSpPr/>
            <p:nvPr/>
          </p:nvSpPr>
          <p:spPr>
            <a:xfrm>
              <a:off x="8104941" y="3797303"/>
              <a:ext cx="203168" cy="888083"/>
            </a:xfrm>
            <a:prstGeom prst="rect">
              <a:avLst/>
            </a:prstGeom>
            <a:solidFill>
              <a:srgbClr val="FFC20E">
                <a:alpha val="100000"/>
              </a:srgbClr>
            </a:solidFill>
          </p:spPr>
          <p:txBody>
            <a:bodyPr/>
            <a:lstStyle/>
            <a:p/>
          </p:txBody>
        </p:sp>
        <p:sp>
          <p:nvSpPr>
            <p:cNvPr id="115" name="pl115"/>
            <p:cNvSpPr/>
            <p:nvPr/>
          </p:nvSpPr>
          <p:spPr>
            <a:xfrm>
              <a:off x="1434255" y="2071041"/>
              <a:ext cx="5643558" cy="184852"/>
            </a:xfrm>
            <a:custGeom>
              <a:avLst/>
              <a:pathLst>
                <a:path w="5643558" h="184852">
                  <a:moveTo>
                    <a:pt x="0" y="184852"/>
                  </a:moveTo>
                  <a:lnTo>
                    <a:pt x="225742" y="0"/>
                  </a:lnTo>
                  <a:lnTo>
                    <a:pt x="451484" y="0"/>
                  </a:lnTo>
                  <a:lnTo>
                    <a:pt x="677227" y="26407"/>
                  </a:lnTo>
                  <a:lnTo>
                    <a:pt x="902969" y="26407"/>
                  </a:lnTo>
                  <a:lnTo>
                    <a:pt x="1128711" y="0"/>
                  </a:lnTo>
                  <a:lnTo>
                    <a:pt x="1354454" y="0"/>
                  </a:lnTo>
                  <a:lnTo>
                    <a:pt x="1580196" y="26407"/>
                  </a:lnTo>
                  <a:lnTo>
                    <a:pt x="1805938" y="26407"/>
                  </a:lnTo>
                  <a:lnTo>
                    <a:pt x="2031681" y="0"/>
                  </a:lnTo>
                  <a:lnTo>
                    <a:pt x="2257423" y="26407"/>
                  </a:lnTo>
                  <a:lnTo>
                    <a:pt x="2483165" y="0"/>
                  </a:lnTo>
                  <a:lnTo>
                    <a:pt x="2708908" y="26407"/>
                  </a:lnTo>
                  <a:lnTo>
                    <a:pt x="2934650" y="26407"/>
                  </a:lnTo>
                  <a:lnTo>
                    <a:pt x="3160393" y="0"/>
                  </a:lnTo>
                  <a:lnTo>
                    <a:pt x="3386135" y="0"/>
                  </a:lnTo>
                  <a:lnTo>
                    <a:pt x="3611877" y="52815"/>
                  </a:lnTo>
                  <a:lnTo>
                    <a:pt x="3837620" y="52815"/>
                  </a:lnTo>
                  <a:lnTo>
                    <a:pt x="4063362" y="79222"/>
                  </a:lnTo>
                  <a:lnTo>
                    <a:pt x="4289104" y="0"/>
                  </a:lnTo>
                  <a:lnTo>
                    <a:pt x="4514847" y="26407"/>
                  </a:lnTo>
                  <a:lnTo>
                    <a:pt x="4740589" y="26407"/>
                  </a:lnTo>
                  <a:lnTo>
                    <a:pt x="4966331" y="0"/>
                  </a:lnTo>
                  <a:lnTo>
                    <a:pt x="5192074" y="26407"/>
                  </a:lnTo>
                  <a:lnTo>
                    <a:pt x="5417816" y="52815"/>
                  </a:lnTo>
                  <a:lnTo>
                    <a:pt x="5643558"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150264"/>
              <a:ext cx="5643558" cy="158445"/>
            </a:xfrm>
            <a:custGeom>
              <a:avLst/>
              <a:pathLst>
                <a:path w="5643558" h="158445">
                  <a:moveTo>
                    <a:pt x="0" y="158445"/>
                  </a:moveTo>
                  <a:lnTo>
                    <a:pt x="225742" y="52815"/>
                  </a:lnTo>
                  <a:lnTo>
                    <a:pt x="451484" y="26407"/>
                  </a:lnTo>
                  <a:lnTo>
                    <a:pt x="677227" y="132037"/>
                  </a:lnTo>
                  <a:lnTo>
                    <a:pt x="902969" y="52815"/>
                  </a:lnTo>
                  <a:lnTo>
                    <a:pt x="1128711" y="0"/>
                  </a:lnTo>
                  <a:lnTo>
                    <a:pt x="1354454" y="26407"/>
                  </a:lnTo>
                  <a:lnTo>
                    <a:pt x="1580196" y="52815"/>
                  </a:lnTo>
                  <a:lnTo>
                    <a:pt x="1805938" y="52815"/>
                  </a:lnTo>
                  <a:lnTo>
                    <a:pt x="2031681" y="26407"/>
                  </a:lnTo>
                  <a:lnTo>
                    <a:pt x="2257423" y="26407"/>
                  </a:lnTo>
                  <a:lnTo>
                    <a:pt x="2483165" y="26407"/>
                  </a:lnTo>
                  <a:lnTo>
                    <a:pt x="2708908" y="26407"/>
                  </a:lnTo>
                  <a:lnTo>
                    <a:pt x="2934650" y="26407"/>
                  </a:lnTo>
                  <a:lnTo>
                    <a:pt x="3160393" y="26407"/>
                  </a:lnTo>
                  <a:lnTo>
                    <a:pt x="3386135" y="26407"/>
                  </a:lnTo>
                  <a:lnTo>
                    <a:pt x="3611877" y="26407"/>
                  </a:lnTo>
                  <a:lnTo>
                    <a:pt x="3837620" y="79222"/>
                  </a:lnTo>
                  <a:lnTo>
                    <a:pt x="4063362" y="132037"/>
                  </a:lnTo>
                  <a:lnTo>
                    <a:pt x="4289104" y="52815"/>
                  </a:lnTo>
                  <a:lnTo>
                    <a:pt x="4514847" y="105630"/>
                  </a:lnTo>
                  <a:lnTo>
                    <a:pt x="4740589" y="132037"/>
                  </a:lnTo>
                  <a:lnTo>
                    <a:pt x="4966331" y="52815"/>
                  </a:lnTo>
                  <a:lnTo>
                    <a:pt x="5192074" y="26407"/>
                  </a:lnTo>
                  <a:lnTo>
                    <a:pt x="5417816" y="52815"/>
                  </a:lnTo>
                  <a:lnTo>
                    <a:pt x="5643558"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2335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5503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88077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10651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78374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416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1" name="tx141"/>
            <p:cNvSpPr/>
            <p:nvPr/>
          </p:nvSpPr>
          <p:spPr>
            <a:xfrm>
              <a:off x="571671" y="32554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2" name="tx142"/>
            <p:cNvSpPr/>
            <p:nvPr/>
          </p:nvSpPr>
          <p:spPr>
            <a:xfrm>
              <a:off x="571671" y="25691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3" name="tx143"/>
            <p:cNvSpPr/>
            <p:nvPr/>
          </p:nvSpPr>
          <p:spPr>
            <a:xfrm>
              <a:off x="508103" y="18828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3317"/>
              <a:ext cx="43057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Uruguay</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Uruguay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Uruguay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506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508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509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25107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5074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5087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6510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85114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757558"/>
              <a:ext cx="217589" cy="3293053"/>
            </a:xfrm>
            <a:prstGeom prst="rect">
              <a:avLst/>
            </a:prstGeom>
            <a:solidFill>
              <a:srgbClr val="0058AB">
                <a:alpha val="100000"/>
              </a:srgbClr>
            </a:solidFill>
          </p:spPr>
          <p:txBody>
            <a:bodyPr/>
            <a:lstStyle/>
            <a:p/>
          </p:txBody>
        </p:sp>
        <p:sp>
          <p:nvSpPr>
            <p:cNvPr id="42" name="rc42"/>
            <p:cNvSpPr/>
            <p:nvPr/>
          </p:nvSpPr>
          <p:spPr>
            <a:xfrm>
              <a:off x="1472058" y="4644279"/>
              <a:ext cx="217589" cy="406332"/>
            </a:xfrm>
            <a:prstGeom prst="rect">
              <a:avLst/>
            </a:prstGeom>
            <a:solidFill>
              <a:srgbClr val="0058AB">
                <a:alpha val="100000"/>
              </a:srgbClr>
            </a:solidFill>
          </p:spPr>
          <p:txBody>
            <a:bodyPr/>
            <a:lstStyle/>
            <a:p/>
          </p:txBody>
        </p:sp>
        <p:sp>
          <p:nvSpPr>
            <p:cNvPr id="43" name="rc43"/>
            <p:cNvSpPr/>
            <p:nvPr/>
          </p:nvSpPr>
          <p:spPr>
            <a:xfrm>
              <a:off x="1713825" y="4645878"/>
              <a:ext cx="217589" cy="404732"/>
            </a:xfrm>
            <a:prstGeom prst="rect">
              <a:avLst/>
            </a:prstGeom>
            <a:solidFill>
              <a:srgbClr val="0058AB">
                <a:alpha val="100000"/>
              </a:srgbClr>
            </a:solidFill>
          </p:spPr>
          <p:txBody>
            <a:bodyPr/>
            <a:lstStyle/>
            <a:p/>
          </p:txBody>
        </p:sp>
        <p:sp>
          <p:nvSpPr>
            <p:cNvPr id="44" name="rc44"/>
            <p:cNvSpPr/>
            <p:nvPr/>
          </p:nvSpPr>
          <p:spPr>
            <a:xfrm>
              <a:off x="1955592" y="4258743"/>
              <a:ext cx="217589" cy="791868"/>
            </a:xfrm>
            <a:prstGeom prst="rect">
              <a:avLst/>
            </a:prstGeom>
            <a:solidFill>
              <a:srgbClr val="0058AB">
                <a:alpha val="100000"/>
              </a:srgbClr>
            </a:solidFill>
          </p:spPr>
          <p:txBody>
            <a:bodyPr/>
            <a:lstStyle/>
            <a:p/>
          </p:txBody>
        </p:sp>
        <p:sp>
          <p:nvSpPr>
            <p:cNvPr id="45" name="rc45"/>
            <p:cNvSpPr/>
            <p:nvPr/>
          </p:nvSpPr>
          <p:spPr>
            <a:xfrm>
              <a:off x="2197358" y="4268341"/>
              <a:ext cx="217589" cy="782270"/>
            </a:xfrm>
            <a:prstGeom prst="rect">
              <a:avLst/>
            </a:prstGeom>
            <a:solidFill>
              <a:srgbClr val="0058AB">
                <a:alpha val="100000"/>
              </a:srgbClr>
            </a:solidFill>
          </p:spPr>
          <p:txBody>
            <a:bodyPr/>
            <a:lstStyle/>
            <a:p/>
          </p:txBody>
        </p:sp>
        <p:sp>
          <p:nvSpPr>
            <p:cNvPr id="46" name="rc46"/>
            <p:cNvSpPr/>
            <p:nvPr/>
          </p:nvSpPr>
          <p:spPr>
            <a:xfrm>
              <a:off x="2439125" y="4657876"/>
              <a:ext cx="217589" cy="392734"/>
            </a:xfrm>
            <a:prstGeom prst="rect">
              <a:avLst/>
            </a:prstGeom>
            <a:solidFill>
              <a:srgbClr val="0058AB">
                <a:alpha val="100000"/>
              </a:srgbClr>
            </a:solidFill>
          </p:spPr>
          <p:txBody>
            <a:bodyPr/>
            <a:lstStyle/>
            <a:p/>
          </p:txBody>
        </p:sp>
        <p:sp>
          <p:nvSpPr>
            <p:cNvPr id="47" name="rc47"/>
            <p:cNvSpPr/>
            <p:nvPr/>
          </p:nvSpPr>
          <p:spPr>
            <a:xfrm>
              <a:off x="2680891" y="4664275"/>
              <a:ext cx="217589" cy="386335"/>
            </a:xfrm>
            <a:prstGeom prst="rect">
              <a:avLst/>
            </a:prstGeom>
            <a:solidFill>
              <a:srgbClr val="0058AB">
                <a:alpha val="100000"/>
              </a:srgbClr>
            </a:solidFill>
          </p:spPr>
          <p:txBody>
            <a:bodyPr/>
            <a:lstStyle/>
            <a:p/>
          </p:txBody>
        </p:sp>
        <p:sp>
          <p:nvSpPr>
            <p:cNvPr id="48" name="rc48"/>
            <p:cNvSpPr/>
            <p:nvPr/>
          </p:nvSpPr>
          <p:spPr>
            <a:xfrm>
              <a:off x="2922658" y="4287538"/>
              <a:ext cx="217589" cy="763073"/>
            </a:xfrm>
            <a:prstGeom prst="rect">
              <a:avLst/>
            </a:prstGeom>
            <a:solidFill>
              <a:srgbClr val="0058AB">
                <a:alpha val="100000"/>
              </a:srgbClr>
            </a:solidFill>
          </p:spPr>
          <p:txBody>
            <a:bodyPr/>
            <a:lstStyle/>
            <a:p/>
          </p:txBody>
        </p:sp>
        <p:sp>
          <p:nvSpPr>
            <p:cNvPr id="49" name="rc49"/>
            <p:cNvSpPr/>
            <p:nvPr/>
          </p:nvSpPr>
          <p:spPr>
            <a:xfrm>
              <a:off x="3164425" y="4293937"/>
              <a:ext cx="217589" cy="756674"/>
            </a:xfrm>
            <a:prstGeom prst="rect">
              <a:avLst/>
            </a:prstGeom>
            <a:solidFill>
              <a:srgbClr val="0058AB">
                <a:alpha val="100000"/>
              </a:srgbClr>
            </a:solidFill>
          </p:spPr>
          <p:txBody>
            <a:bodyPr/>
            <a:lstStyle/>
            <a:p/>
          </p:txBody>
        </p:sp>
        <p:sp>
          <p:nvSpPr>
            <p:cNvPr id="50" name="rc50"/>
            <p:cNvSpPr/>
            <p:nvPr/>
          </p:nvSpPr>
          <p:spPr>
            <a:xfrm>
              <a:off x="3406191" y="4673874"/>
              <a:ext cx="217589" cy="376737"/>
            </a:xfrm>
            <a:prstGeom prst="rect">
              <a:avLst/>
            </a:prstGeom>
            <a:solidFill>
              <a:srgbClr val="0058AB">
                <a:alpha val="100000"/>
              </a:srgbClr>
            </a:solidFill>
          </p:spPr>
          <p:txBody>
            <a:bodyPr/>
            <a:lstStyle/>
            <a:p/>
          </p:txBody>
        </p:sp>
        <p:sp>
          <p:nvSpPr>
            <p:cNvPr id="51" name="rc51"/>
            <p:cNvSpPr/>
            <p:nvPr/>
          </p:nvSpPr>
          <p:spPr>
            <a:xfrm>
              <a:off x="3647958" y="4299536"/>
              <a:ext cx="217589" cy="751075"/>
            </a:xfrm>
            <a:prstGeom prst="rect">
              <a:avLst/>
            </a:prstGeom>
            <a:solidFill>
              <a:srgbClr val="0058AB">
                <a:alpha val="100000"/>
              </a:srgbClr>
            </a:solidFill>
          </p:spPr>
          <p:txBody>
            <a:bodyPr/>
            <a:lstStyle/>
            <a:p/>
          </p:txBody>
        </p:sp>
        <p:sp>
          <p:nvSpPr>
            <p:cNvPr id="52" name="rc52"/>
            <p:cNvSpPr/>
            <p:nvPr/>
          </p:nvSpPr>
          <p:spPr>
            <a:xfrm>
              <a:off x="3889725" y="4679473"/>
              <a:ext cx="217589" cy="371138"/>
            </a:xfrm>
            <a:prstGeom prst="rect">
              <a:avLst/>
            </a:prstGeom>
            <a:solidFill>
              <a:srgbClr val="0058AB">
                <a:alpha val="100000"/>
              </a:srgbClr>
            </a:solidFill>
          </p:spPr>
          <p:txBody>
            <a:bodyPr/>
            <a:lstStyle/>
            <a:p/>
          </p:txBody>
        </p:sp>
        <p:sp>
          <p:nvSpPr>
            <p:cNvPr id="53" name="rc53"/>
            <p:cNvSpPr/>
            <p:nvPr/>
          </p:nvSpPr>
          <p:spPr>
            <a:xfrm>
              <a:off x="4131491" y="4298736"/>
              <a:ext cx="217589" cy="751875"/>
            </a:xfrm>
            <a:prstGeom prst="rect">
              <a:avLst/>
            </a:prstGeom>
            <a:solidFill>
              <a:srgbClr val="0058AB">
                <a:alpha val="100000"/>
              </a:srgbClr>
            </a:solidFill>
          </p:spPr>
          <p:txBody>
            <a:bodyPr/>
            <a:lstStyle/>
            <a:p/>
          </p:txBody>
        </p:sp>
        <p:sp>
          <p:nvSpPr>
            <p:cNvPr id="54" name="rc54"/>
            <p:cNvSpPr/>
            <p:nvPr/>
          </p:nvSpPr>
          <p:spPr>
            <a:xfrm>
              <a:off x="4373258" y="4289138"/>
              <a:ext cx="217589" cy="761473"/>
            </a:xfrm>
            <a:prstGeom prst="rect">
              <a:avLst/>
            </a:prstGeom>
            <a:solidFill>
              <a:srgbClr val="0058AB">
                <a:alpha val="100000"/>
              </a:srgbClr>
            </a:solidFill>
          </p:spPr>
          <p:txBody>
            <a:bodyPr/>
            <a:lstStyle/>
            <a:p/>
          </p:txBody>
        </p:sp>
        <p:sp>
          <p:nvSpPr>
            <p:cNvPr id="55" name="rc55"/>
            <p:cNvSpPr/>
            <p:nvPr/>
          </p:nvSpPr>
          <p:spPr>
            <a:xfrm>
              <a:off x="4615025" y="4671474"/>
              <a:ext cx="217589" cy="379137"/>
            </a:xfrm>
            <a:prstGeom prst="rect">
              <a:avLst/>
            </a:prstGeom>
            <a:solidFill>
              <a:srgbClr val="0058AB">
                <a:alpha val="100000"/>
              </a:srgbClr>
            </a:solidFill>
          </p:spPr>
          <p:txBody>
            <a:bodyPr/>
            <a:lstStyle/>
            <a:p/>
          </p:txBody>
        </p:sp>
        <p:sp>
          <p:nvSpPr>
            <p:cNvPr id="56" name="rc56"/>
            <p:cNvSpPr/>
            <p:nvPr/>
          </p:nvSpPr>
          <p:spPr>
            <a:xfrm>
              <a:off x="4856791" y="4668275"/>
              <a:ext cx="217589" cy="382336"/>
            </a:xfrm>
            <a:prstGeom prst="rect">
              <a:avLst/>
            </a:prstGeom>
            <a:solidFill>
              <a:srgbClr val="0058AB">
                <a:alpha val="100000"/>
              </a:srgbClr>
            </a:solidFill>
          </p:spPr>
          <p:txBody>
            <a:bodyPr/>
            <a:lstStyle/>
            <a:p/>
          </p:txBody>
        </p:sp>
        <p:sp>
          <p:nvSpPr>
            <p:cNvPr id="57" name="rc57"/>
            <p:cNvSpPr/>
            <p:nvPr/>
          </p:nvSpPr>
          <p:spPr>
            <a:xfrm>
              <a:off x="5098558" y="3944395"/>
              <a:ext cx="217589" cy="1106216"/>
            </a:xfrm>
            <a:prstGeom prst="rect">
              <a:avLst/>
            </a:prstGeom>
            <a:solidFill>
              <a:srgbClr val="0058AB">
                <a:alpha val="100000"/>
              </a:srgbClr>
            </a:solidFill>
          </p:spPr>
          <p:txBody>
            <a:bodyPr/>
            <a:lstStyle/>
            <a:p/>
          </p:txBody>
        </p:sp>
        <p:sp>
          <p:nvSpPr>
            <p:cNvPr id="58" name="rc58"/>
            <p:cNvSpPr/>
            <p:nvPr/>
          </p:nvSpPr>
          <p:spPr>
            <a:xfrm>
              <a:off x="5340325" y="4022782"/>
              <a:ext cx="217589" cy="1027829"/>
            </a:xfrm>
            <a:prstGeom prst="rect">
              <a:avLst/>
            </a:prstGeom>
            <a:solidFill>
              <a:srgbClr val="0058AB">
                <a:alpha val="100000"/>
              </a:srgbClr>
            </a:solidFill>
          </p:spPr>
          <p:txBody>
            <a:bodyPr/>
            <a:lstStyle/>
            <a:p/>
          </p:txBody>
        </p:sp>
        <p:sp>
          <p:nvSpPr>
            <p:cNvPr id="59" name="rc59"/>
            <p:cNvSpPr/>
            <p:nvPr/>
          </p:nvSpPr>
          <p:spPr>
            <a:xfrm>
              <a:off x="5582091" y="3788421"/>
              <a:ext cx="217589" cy="1262190"/>
            </a:xfrm>
            <a:prstGeom prst="rect">
              <a:avLst/>
            </a:prstGeom>
            <a:solidFill>
              <a:srgbClr val="0058AB">
                <a:alpha val="100000"/>
              </a:srgbClr>
            </a:solidFill>
          </p:spPr>
          <p:txBody>
            <a:bodyPr/>
            <a:lstStyle/>
            <a:p/>
          </p:txBody>
        </p:sp>
        <p:sp>
          <p:nvSpPr>
            <p:cNvPr id="60" name="rc60"/>
            <p:cNvSpPr/>
            <p:nvPr/>
          </p:nvSpPr>
          <p:spPr>
            <a:xfrm>
              <a:off x="5823858" y="4756260"/>
              <a:ext cx="217589" cy="294351"/>
            </a:xfrm>
            <a:prstGeom prst="rect">
              <a:avLst/>
            </a:prstGeom>
            <a:solidFill>
              <a:srgbClr val="0058AB">
                <a:alpha val="100000"/>
              </a:srgbClr>
            </a:solidFill>
          </p:spPr>
          <p:txBody>
            <a:bodyPr/>
            <a:lstStyle/>
            <a:p/>
          </p:txBody>
        </p:sp>
        <p:sp>
          <p:nvSpPr>
            <p:cNvPr id="61" name="rc61"/>
            <p:cNvSpPr/>
            <p:nvPr/>
          </p:nvSpPr>
          <p:spPr>
            <a:xfrm>
              <a:off x="6065625" y="4487505"/>
              <a:ext cx="217589" cy="563106"/>
            </a:xfrm>
            <a:prstGeom prst="rect">
              <a:avLst/>
            </a:prstGeom>
            <a:solidFill>
              <a:srgbClr val="0058AB">
                <a:alpha val="100000"/>
              </a:srgbClr>
            </a:solidFill>
          </p:spPr>
          <p:txBody>
            <a:bodyPr/>
            <a:lstStyle/>
            <a:p/>
          </p:txBody>
        </p:sp>
        <p:sp>
          <p:nvSpPr>
            <p:cNvPr id="62" name="rc62"/>
            <p:cNvSpPr/>
            <p:nvPr/>
          </p:nvSpPr>
          <p:spPr>
            <a:xfrm>
              <a:off x="6307391" y="4505902"/>
              <a:ext cx="217589" cy="544709"/>
            </a:xfrm>
            <a:prstGeom prst="rect">
              <a:avLst/>
            </a:prstGeom>
            <a:solidFill>
              <a:srgbClr val="0058AB">
                <a:alpha val="100000"/>
              </a:srgbClr>
            </a:solidFill>
          </p:spPr>
          <p:txBody>
            <a:bodyPr/>
            <a:lstStyle/>
            <a:p/>
          </p:txBody>
        </p:sp>
        <p:sp>
          <p:nvSpPr>
            <p:cNvPr id="63" name="rc63"/>
            <p:cNvSpPr/>
            <p:nvPr/>
          </p:nvSpPr>
          <p:spPr>
            <a:xfrm>
              <a:off x="6549158" y="4781856"/>
              <a:ext cx="217589" cy="268755"/>
            </a:xfrm>
            <a:prstGeom prst="rect">
              <a:avLst/>
            </a:prstGeom>
            <a:solidFill>
              <a:srgbClr val="0058AB">
                <a:alpha val="100000"/>
              </a:srgbClr>
            </a:solidFill>
          </p:spPr>
          <p:txBody>
            <a:bodyPr/>
            <a:lstStyle/>
            <a:p/>
          </p:txBody>
        </p:sp>
        <p:sp>
          <p:nvSpPr>
            <p:cNvPr id="64" name="rc64"/>
            <p:cNvSpPr/>
            <p:nvPr/>
          </p:nvSpPr>
          <p:spPr>
            <a:xfrm>
              <a:off x="6790924" y="4517900"/>
              <a:ext cx="217589" cy="532711"/>
            </a:xfrm>
            <a:prstGeom prst="rect">
              <a:avLst/>
            </a:prstGeom>
            <a:solidFill>
              <a:srgbClr val="0058AB">
                <a:alpha val="100000"/>
              </a:srgbClr>
            </a:solidFill>
          </p:spPr>
          <p:txBody>
            <a:bodyPr/>
            <a:lstStyle/>
            <a:p/>
          </p:txBody>
        </p:sp>
        <p:sp>
          <p:nvSpPr>
            <p:cNvPr id="65" name="rc65"/>
            <p:cNvSpPr/>
            <p:nvPr/>
          </p:nvSpPr>
          <p:spPr>
            <a:xfrm>
              <a:off x="7032691" y="4257943"/>
              <a:ext cx="217589" cy="792668"/>
            </a:xfrm>
            <a:prstGeom prst="rect">
              <a:avLst/>
            </a:prstGeom>
            <a:solidFill>
              <a:srgbClr val="0058AB">
                <a:alpha val="100000"/>
              </a:srgbClr>
            </a:solidFill>
          </p:spPr>
          <p:txBody>
            <a:bodyPr/>
            <a:lstStyle/>
            <a:p/>
          </p:txBody>
        </p:sp>
        <p:sp>
          <p:nvSpPr>
            <p:cNvPr id="66" name="rc66"/>
            <p:cNvSpPr/>
            <p:nvPr/>
          </p:nvSpPr>
          <p:spPr>
            <a:xfrm>
              <a:off x="7274458" y="4788255"/>
              <a:ext cx="217589" cy="262356"/>
            </a:xfrm>
            <a:prstGeom prst="rect">
              <a:avLst/>
            </a:prstGeom>
            <a:solidFill>
              <a:srgbClr val="0058AB">
                <a:alpha val="100000"/>
              </a:srgbClr>
            </a:solidFill>
          </p:spPr>
          <p:txBody>
            <a:bodyPr/>
            <a:lstStyle/>
            <a:p/>
          </p:txBody>
        </p:sp>
        <p:sp>
          <p:nvSpPr>
            <p:cNvPr id="67" name="rc67"/>
            <p:cNvSpPr/>
            <p:nvPr/>
          </p:nvSpPr>
          <p:spPr>
            <a:xfrm>
              <a:off x="8483291" y="4903436"/>
              <a:ext cx="217589" cy="147175"/>
            </a:xfrm>
            <a:prstGeom prst="rect">
              <a:avLst/>
            </a:prstGeom>
            <a:solidFill>
              <a:srgbClr val="69DBFF">
                <a:alpha val="100000"/>
              </a:srgbClr>
            </a:solidFill>
          </p:spPr>
          <p:txBody>
            <a:bodyPr/>
            <a:lstStyle/>
            <a:p/>
          </p:txBody>
        </p:sp>
        <p:sp>
          <p:nvSpPr>
            <p:cNvPr id="68" name="pl68"/>
            <p:cNvSpPr/>
            <p:nvPr/>
          </p:nvSpPr>
          <p:spPr>
            <a:xfrm>
              <a:off x="6174420" y="4756260"/>
              <a:ext cx="2417666" cy="147175"/>
            </a:xfrm>
            <a:custGeom>
              <a:avLst/>
              <a:pathLst>
                <a:path w="2417666" h="147175">
                  <a:moveTo>
                    <a:pt x="0" y="0"/>
                  </a:moveTo>
                  <a:lnTo>
                    <a:pt x="241766" y="14717"/>
                  </a:lnTo>
                  <a:lnTo>
                    <a:pt x="483533" y="29435"/>
                  </a:lnTo>
                  <a:lnTo>
                    <a:pt x="725299" y="44152"/>
                  </a:lnTo>
                  <a:lnTo>
                    <a:pt x="967066" y="58870"/>
                  </a:lnTo>
                  <a:lnTo>
                    <a:pt x="1208833" y="73587"/>
                  </a:lnTo>
                  <a:lnTo>
                    <a:pt x="1450599" y="88305"/>
                  </a:lnTo>
                  <a:lnTo>
                    <a:pt x="1692366" y="103022"/>
                  </a:lnTo>
                  <a:lnTo>
                    <a:pt x="1934133" y="117740"/>
                  </a:lnTo>
                  <a:lnTo>
                    <a:pt x="2175899" y="132458"/>
                  </a:lnTo>
                  <a:lnTo>
                    <a:pt x="2417666" y="147175"/>
                  </a:lnTo>
                </a:path>
              </a:pathLst>
            </a:custGeom>
            <a:ln w="13550" cap="flat">
              <a:solidFill>
                <a:srgbClr val="000000">
                  <a:alpha val="100000"/>
                </a:srgbClr>
              </a:solidFill>
              <a:prstDash val="solid"/>
              <a:round/>
            </a:ln>
          </p:spPr>
          <p:txBody>
            <a:bodyPr/>
            <a:lstStyle/>
            <a:p/>
          </p:txBody>
        </p:sp>
        <p:sp>
          <p:nvSpPr>
            <p:cNvPr id="69" name="pt69"/>
            <p:cNvSpPr/>
            <p:nvPr/>
          </p:nvSpPr>
          <p:spPr>
            <a:xfrm>
              <a:off x="6149594" y="4731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746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760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7755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790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8050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8197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834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8491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863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8786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9331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3934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5935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79371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6225" y="1330710"/>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Uruguay</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19%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19% above the annual IA2030 goal, putting the 2030 goal at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Uruguay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7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4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4118"/>
              <a:ext cx="239888" cy="1233902"/>
            </a:xfrm>
            <a:prstGeom prst="rect">
              <a:avLst/>
            </a:prstGeom>
            <a:solidFill>
              <a:srgbClr val="80BD41">
                <a:alpha val="100000"/>
              </a:srgbClr>
            </a:solidFill>
          </p:spPr>
          <p:txBody>
            <a:bodyPr/>
            <a:lstStyle/>
            <a:p/>
          </p:txBody>
        </p:sp>
        <p:sp>
          <p:nvSpPr>
            <p:cNvPr id="25" name="rc25"/>
            <p:cNvSpPr/>
            <p:nvPr/>
          </p:nvSpPr>
          <p:spPr>
            <a:xfrm>
              <a:off x="1296273" y="2966732"/>
              <a:ext cx="239888" cy="107386"/>
            </a:xfrm>
            <a:prstGeom prst="rect">
              <a:avLst/>
            </a:prstGeom>
            <a:solidFill>
              <a:srgbClr val="1CABE2">
                <a:alpha val="100000"/>
              </a:srgbClr>
            </a:solidFill>
          </p:spPr>
          <p:txBody>
            <a:bodyPr/>
            <a:lstStyle/>
            <a:p/>
          </p:txBody>
        </p:sp>
        <p:sp>
          <p:nvSpPr>
            <p:cNvPr id="26" name="rc26"/>
            <p:cNvSpPr/>
            <p:nvPr/>
          </p:nvSpPr>
          <p:spPr>
            <a:xfrm>
              <a:off x="1562816" y="2998270"/>
              <a:ext cx="239888" cy="1309751"/>
            </a:xfrm>
            <a:prstGeom prst="rect">
              <a:avLst/>
            </a:prstGeom>
            <a:solidFill>
              <a:srgbClr val="80BD41">
                <a:alpha val="100000"/>
              </a:srgbClr>
            </a:solidFill>
          </p:spPr>
          <p:txBody>
            <a:bodyPr/>
            <a:lstStyle/>
            <a:p/>
          </p:txBody>
        </p:sp>
        <p:sp>
          <p:nvSpPr>
            <p:cNvPr id="27" name="rc27"/>
            <p:cNvSpPr/>
            <p:nvPr/>
          </p:nvSpPr>
          <p:spPr>
            <a:xfrm>
              <a:off x="1562816" y="2984977"/>
              <a:ext cx="239888" cy="13292"/>
            </a:xfrm>
            <a:prstGeom prst="rect">
              <a:avLst/>
            </a:prstGeom>
            <a:solidFill>
              <a:srgbClr val="1CABE2">
                <a:alpha val="100000"/>
              </a:srgbClr>
            </a:solidFill>
          </p:spPr>
          <p:txBody>
            <a:bodyPr/>
            <a:lstStyle/>
            <a:p/>
          </p:txBody>
        </p:sp>
        <p:sp>
          <p:nvSpPr>
            <p:cNvPr id="28" name="rc28"/>
            <p:cNvSpPr/>
            <p:nvPr/>
          </p:nvSpPr>
          <p:spPr>
            <a:xfrm>
              <a:off x="1829360" y="3001398"/>
              <a:ext cx="239888" cy="1306623"/>
            </a:xfrm>
            <a:prstGeom prst="rect">
              <a:avLst/>
            </a:prstGeom>
            <a:solidFill>
              <a:srgbClr val="80BD41">
                <a:alpha val="100000"/>
              </a:srgbClr>
            </a:solidFill>
          </p:spPr>
          <p:txBody>
            <a:bodyPr/>
            <a:lstStyle/>
            <a:p/>
          </p:txBody>
        </p:sp>
        <p:sp>
          <p:nvSpPr>
            <p:cNvPr id="29" name="rc29"/>
            <p:cNvSpPr/>
            <p:nvPr/>
          </p:nvSpPr>
          <p:spPr>
            <a:xfrm>
              <a:off x="1829360" y="2988105"/>
              <a:ext cx="239888" cy="13292"/>
            </a:xfrm>
            <a:prstGeom prst="rect">
              <a:avLst/>
            </a:prstGeom>
            <a:solidFill>
              <a:srgbClr val="1CABE2">
                <a:alpha val="100000"/>
              </a:srgbClr>
            </a:solidFill>
          </p:spPr>
          <p:txBody>
            <a:bodyPr/>
            <a:lstStyle/>
            <a:p/>
          </p:txBody>
        </p:sp>
        <p:sp>
          <p:nvSpPr>
            <p:cNvPr id="30" name="rc30"/>
            <p:cNvSpPr/>
            <p:nvPr/>
          </p:nvSpPr>
          <p:spPr>
            <a:xfrm>
              <a:off x="2095903" y="3044144"/>
              <a:ext cx="239888" cy="1263877"/>
            </a:xfrm>
            <a:prstGeom prst="rect">
              <a:avLst/>
            </a:prstGeom>
            <a:solidFill>
              <a:srgbClr val="80BD41">
                <a:alpha val="100000"/>
              </a:srgbClr>
            </a:solidFill>
          </p:spPr>
          <p:txBody>
            <a:bodyPr/>
            <a:lstStyle/>
            <a:p/>
          </p:txBody>
        </p:sp>
        <p:sp>
          <p:nvSpPr>
            <p:cNvPr id="31" name="rc31"/>
            <p:cNvSpPr/>
            <p:nvPr/>
          </p:nvSpPr>
          <p:spPr>
            <a:xfrm>
              <a:off x="2095903" y="3018340"/>
              <a:ext cx="239888" cy="25804"/>
            </a:xfrm>
            <a:prstGeom prst="rect">
              <a:avLst/>
            </a:prstGeom>
            <a:solidFill>
              <a:srgbClr val="1CABE2">
                <a:alpha val="100000"/>
              </a:srgbClr>
            </a:solidFill>
          </p:spPr>
          <p:txBody>
            <a:bodyPr/>
            <a:lstStyle/>
            <a:p/>
          </p:txBody>
        </p:sp>
        <p:sp>
          <p:nvSpPr>
            <p:cNvPr id="32" name="rc32"/>
            <p:cNvSpPr/>
            <p:nvPr/>
          </p:nvSpPr>
          <p:spPr>
            <a:xfrm>
              <a:off x="2362446" y="3059001"/>
              <a:ext cx="239888" cy="1249020"/>
            </a:xfrm>
            <a:prstGeom prst="rect">
              <a:avLst/>
            </a:prstGeom>
            <a:solidFill>
              <a:srgbClr val="80BD41">
                <a:alpha val="100000"/>
              </a:srgbClr>
            </a:solidFill>
          </p:spPr>
          <p:txBody>
            <a:bodyPr/>
            <a:lstStyle/>
            <a:p/>
          </p:txBody>
        </p:sp>
        <p:sp>
          <p:nvSpPr>
            <p:cNvPr id="33" name="rc33"/>
            <p:cNvSpPr/>
            <p:nvPr/>
          </p:nvSpPr>
          <p:spPr>
            <a:xfrm>
              <a:off x="2362446" y="3033457"/>
              <a:ext cx="239888" cy="25543"/>
            </a:xfrm>
            <a:prstGeom prst="rect">
              <a:avLst/>
            </a:prstGeom>
            <a:solidFill>
              <a:srgbClr val="1CABE2">
                <a:alpha val="100000"/>
              </a:srgbClr>
            </a:solidFill>
          </p:spPr>
          <p:txBody>
            <a:bodyPr/>
            <a:lstStyle/>
            <a:p/>
          </p:txBody>
        </p:sp>
        <p:sp>
          <p:nvSpPr>
            <p:cNvPr id="34" name="rc34"/>
            <p:cNvSpPr/>
            <p:nvPr/>
          </p:nvSpPr>
          <p:spPr>
            <a:xfrm>
              <a:off x="2628989" y="3041277"/>
              <a:ext cx="239888" cy="1266744"/>
            </a:xfrm>
            <a:prstGeom prst="rect">
              <a:avLst/>
            </a:prstGeom>
            <a:solidFill>
              <a:srgbClr val="80BD41">
                <a:alpha val="100000"/>
              </a:srgbClr>
            </a:solidFill>
          </p:spPr>
          <p:txBody>
            <a:bodyPr/>
            <a:lstStyle/>
            <a:p/>
          </p:txBody>
        </p:sp>
        <p:sp>
          <p:nvSpPr>
            <p:cNvPr id="35" name="rc35"/>
            <p:cNvSpPr/>
            <p:nvPr/>
          </p:nvSpPr>
          <p:spPr>
            <a:xfrm>
              <a:off x="2628989" y="3028505"/>
              <a:ext cx="239888" cy="12771"/>
            </a:xfrm>
            <a:prstGeom prst="rect">
              <a:avLst/>
            </a:prstGeom>
            <a:solidFill>
              <a:srgbClr val="1CABE2">
                <a:alpha val="100000"/>
              </a:srgbClr>
            </a:solidFill>
          </p:spPr>
          <p:txBody>
            <a:bodyPr/>
            <a:lstStyle/>
            <a:p/>
          </p:txBody>
        </p:sp>
        <p:sp>
          <p:nvSpPr>
            <p:cNvPr id="36" name="rc36"/>
            <p:cNvSpPr/>
            <p:nvPr/>
          </p:nvSpPr>
          <p:spPr>
            <a:xfrm>
              <a:off x="2895532" y="3061347"/>
              <a:ext cx="239888" cy="1246674"/>
            </a:xfrm>
            <a:prstGeom prst="rect">
              <a:avLst/>
            </a:prstGeom>
            <a:solidFill>
              <a:srgbClr val="80BD41">
                <a:alpha val="100000"/>
              </a:srgbClr>
            </a:solidFill>
          </p:spPr>
          <p:txBody>
            <a:bodyPr/>
            <a:lstStyle/>
            <a:p/>
          </p:txBody>
        </p:sp>
        <p:sp>
          <p:nvSpPr>
            <p:cNvPr id="37" name="rc37"/>
            <p:cNvSpPr/>
            <p:nvPr/>
          </p:nvSpPr>
          <p:spPr>
            <a:xfrm>
              <a:off x="2895532" y="3048836"/>
              <a:ext cx="239888" cy="12511"/>
            </a:xfrm>
            <a:prstGeom prst="rect">
              <a:avLst/>
            </a:prstGeom>
            <a:solidFill>
              <a:srgbClr val="1CABE2">
                <a:alpha val="100000"/>
              </a:srgbClr>
            </a:solidFill>
          </p:spPr>
          <p:txBody>
            <a:bodyPr/>
            <a:lstStyle/>
            <a:p/>
          </p:txBody>
        </p:sp>
        <p:sp>
          <p:nvSpPr>
            <p:cNvPr id="38" name="rc38"/>
            <p:cNvSpPr/>
            <p:nvPr/>
          </p:nvSpPr>
          <p:spPr>
            <a:xfrm>
              <a:off x="3162075" y="3089236"/>
              <a:ext cx="239888" cy="1218785"/>
            </a:xfrm>
            <a:prstGeom prst="rect">
              <a:avLst/>
            </a:prstGeom>
            <a:solidFill>
              <a:srgbClr val="80BD41">
                <a:alpha val="100000"/>
              </a:srgbClr>
            </a:solidFill>
          </p:spPr>
          <p:txBody>
            <a:bodyPr/>
            <a:lstStyle/>
            <a:p/>
          </p:txBody>
        </p:sp>
        <p:sp>
          <p:nvSpPr>
            <p:cNvPr id="39" name="rc39"/>
            <p:cNvSpPr/>
            <p:nvPr/>
          </p:nvSpPr>
          <p:spPr>
            <a:xfrm>
              <a:off x="3162075" y="3064474"/>
              <a:ext cx="239888" cy="24761"/>
            </a:xfrm>
            <a:prstGeom prst="rect">
              <a:avLst/>
            </a:prstGeom>
            <a:solidFill>
              <a:srgbClr val="1CABE2">
                <a:alpha val="100000"/>
              </a:srgbClr>
            </a:solidFill>
          </p:spPr>
          <p:txBody>
            <a:bodyPr/>
            <a:lstStyle/>
            <a:p/>
          </p:txBody>
        </p:sp>
        <p:sp>
          <p:nvSpPr>
            <p:cNvPr id="40" name="rc40"/>
            <p:cNvSpPr/>
            <p:nvPr/>
          </p:nvSpPr>
          <p:spPr>
            <a:xfrm>
              <a:off x="3428618" y="3099922"/>
              <a:ext cx="239888" cy="1208098"/>
            </a:xfrm>
            <a:prstGeom prst="rect">
              <a:avLst/>
            </a:prstGeom>
            <a:solidFill>
              <a:srgbClr val="80BD41">
                <a:alpha val="100000"/>
              </a:srgbClr>
            </a:solidFill>
          </p:spPr>
          <p:txBody>
            <a:bodyPr/>
            <a:lstStyle/>
            <a:p/>
          </p:txBody>
        </p:sp>
        <p:sp>
          <p:nvSpPr>
            <p:cNvPr id="41" name="rc41"/>
            <p:cNvSpPr/>
            <p:nvPr/>
          </p:nvSpPr>
          <p:spPr>
            <a:xfrm>
              <a:off x="3428618" y="3075161"/>
              <a:ext cx="239888" cy="24761"/>
            </a:xfrm>
            <a:prstGeom prst="rect">
              <a:avLst/>
            </a:prstGeom>
            <a:solidFill>
              <a:srgbClr val="1CABE2">
                <a:alpha val="100000"/>
              </a:srgbClr>
            </a:solidFill>
          </p:spPr>
          <p:txBody>
            <a:bodyPr/>
            <a:lstStyle/>
            <a:p/>
          </p:txBody>
        </p:sp>
        <p:sp>
          <p:nvSpPr>
            <p:cNvPr id="42" name="rc42"/>
            <p:cNvSpPr/>
            <p:nvPr/>
          </p:nvSpPr>
          <p:spPr>
            <a:xfrm>
              <a:off x="3695161" y="3093406"/>
              <a:ext cx="239888" cy="1214614"/>
            </a:xfrm>
            <a:prstGeom prst="rect">
              <a:avLst/>
            </a:prstGeom>
            <a:solidFill>
              <a:srgbClr val="80BD41">
                <a:alpha val="100000"/>
              </a:srgbClr>
            </a:solidFill>
          </p:spPr>
          <p:txBody>
            <a:bodyPr/>
            <a:lstStyle/>
            <a:p/>
          </p:txBody>
        </p:sp>
        <p:sp>
          <p:nvSpPr>
            <p:cNvPr id="43" name="rc43"/>
            <p:cNvSpPr/>
            <p:nvPr/>
          </p:nvSpPr>
          <p:spPr>
            <a:xfrm>
              <a:off x="3695161" y="3081156"/>
              <a:ext cx="239888" cy="12250"/>
            </a:xfrm>
            <a:prstGeom prst="rect">
              <a:avLst/>
            </a:prstGeom>
            <a:solidFill>
              <a:srgbClr val="1CABE2">
                <a:alpha val="100000"/>
              </a:srgbClr>
            </a:solidFill>
          </p:spPr>
          <p:txBody>
            <a:bodyPr/>
            <a:lstStyle/>
            <a:p/>
          </p:txBody>
        </p:sp>
        <p:sp>
          <p:nvSpPr>
            <p:cNvPr id="44" name="rc44"/>
            <p:cNvSpPr/>
            <p:nvPr/>
          </p:nvSpPr>
          <p:spPr>
            <a:xfrm>
              <a:off x="3961705" y="3109045"/>
              <a:ext cx="239888" cy="1198976"/>
            </a:xfrm>
            <a:prstGeom prst="rect">
              <a:avLst/>
            </a:prstGeom>
            <a:solidFill>
              <a:srgbClr val="80BD41">
                <a:alpha val="100000"/>
              </a:srgbClr>
            </a:solidFill>
          </p:spPr>
          <p:txBody>
            <a:bodyPr/>
            <a:lstStyle/>
            <a:p/>
          </p:txBody>
        </p:sp>
        <p:sp>
          <p:nvSpPr>
            <p:cNvPr id="45" name="rc45"/>
            <p:cNvSpPr/>
            <p:nvPr/>
          </p:nvSpPr>
          <p:spPr>
            <a:xfrm>
              <a:off x="3961705" y="3084544"/>
              <a:ext cx="239888" cy="24500"/>
            </a:xfrm>
            <a:prstGeom prst="rect">
              <a:avLst/>
            </a:prstGeom>
            <a:solidFill>
              <a:srgbClr val="1CABE2">
                <a:alpha val="100000"/>
              </a:srgbClr>
            </a:solidFill>
          </p:spPr>
          <p:txBody>
            <a:bodyPr/>
            <a:lstStyle/>
            <a:p/>
          </p:txBody>
        </p:sp>
        <p:sp>
          <p:nvSpPr>
            <p:cNvPr id="46" name="rc46"/>
            <p:cNvSpPr/>
            <p:nvPr/>
          </p:nvSpPr>
          <p:spPr>
            <a:xfrm>
              <a:off x="4228248" y="3110870"/>
              <a:ext cx="239888" cy="1197151"/>
            </a:xfrm>
            <a:prstGeom prst="rect">
              <a:avLst/>
            </a:prstGeom>
            <a:solidFill>
              <a:srgbClr val="80BD41">
                <a:alpha val="100000"/>
              </a:srgbClr>
            </a:solidFill>
          </p:spPr>
          <p:txBody>
            <a:bodyPr/>
            <a:lstStyle/>
            <a:p/>
          </p:txBody>
        </p:sp>
        <p:sp>
          <p:nvSpPr>
            <p:cNvPr id="47" name="rc47"/>
            <p:cNvSpPr/>
            <p:nvPr/>
          </p:nvSpPr>
          <p:spPr>
            <a:xfrm>
              <a:off x="4228248" y="3098880"/>
              <a:ext cx="239888" cy="11989"/>
            </a:xfrm>
            <a:prstGeom prst="rect">
              <a:avLst/>
            </a:prstGeom>
            <a:solidFill>
              <a:srgbClr val="1CABE2">
                <a:alpha val="100000"/>
              </a:srgbClr>
            </a:solidFill>
          </p:spPr>
          <p:txBody>
            <a:bodyPr/>
            <a:lstStyle/>
            <a:p/>
          </p:txBody>
        </p:sp>
        <p:sp>
          <p:nvSpPr>
            <p:cNvPr id="48" name="rc48"/>
            <p:cNvSpPr/>
            <p:nvPr/>
          </p:nvSpPr>
          <p:spPr>
            <a:xfrm>
              <a:off x="4494791" y="3107221"/>
              <a:ext cx="239888" cy="1200800"/>
            </a:xfrm>
            <a:prstGeom prst="rect">
              <a:avLst/>
            </a:prstGeom>
            <a:solidFill>
              <a:srgbClr val="80BD41">
                <a:alpha val="100000"/>
              </a:srgbClr>
            </a:solidFill>
          </p:spPr>
          <p:txBody>
            <a:bodyPr/>
            <a:lstStyle/>
            <a:p/>
          </p:txBody>
        </p:sp>
        <p:sp>
          <p:nvSpPr>
            <p:cNvPr id="49" name="rc49"/>
            <p:cNvSpPr/>
            <p:nvPr/>
          </p:nvSpPr>
          <p:spPr>
            <a:xfrm>
              <a:off x="4494791" y="3082720"/>
              <a:ext cx="239888" cy="24500"/>
            </a:xfrm>
            <a:prstGeom prst="rect">
              <a:avLst/>
            </a:prstGeom>
            <a:solidFill>
              <a:srgbClr val="1CABE2">
                <a:alpha val="100000"/>
              </a:srgbClr>
            </a:solidFill>
          </p:spPr>
          <p:txBody>
            <a:bodyPr/>
            <a:lstStyle/>
            <a:p/>
          </p:txBody>
        </p:sp>
        <p:sp>
          <p:nvSpPr>
            <p:cNvPr id="50" name="rc50"/>
            <p:cNvSpPr/>
            <p:nvPr/>
          </p:nvSpPr>
          <p:spPr>
            <a:xfrm>
              <a:off x="4761334" y="3092364"/>
              <a:ext cx="239888" cy="1215657"/>
            </a:xfrm>
            <a:prstGeom prst="rect">
              <a:avLst/>
            </a:prstGeom>
            <a:solidFill>
              <a:srgbClr val="80BD41">
                <a:alpha val="100000"/>
              </a:srgbClr>
            </a:solidFill>
          </p:spPr>
          <p:txBody>
            <a:bodyPr/>
            <a:lstStyle/>
            <a:p/>
          </p:txBody>
        </p:sp>
        <p:sp>
          <p:nvSpPr>
            <p:cNvPr id="51" name="rc51"/>
            <p:cNvSpPr/>
            <p:nvPr/>
          </p:nvSpPr>
          <p:spPr>
            <a:xfrm>
              <a:off x="4761334" y="3067602"/>
              <a:ext cx="239888" cy="24761"/>
            </a:xfrm>
            <a:prstGeom prst="rect">
              <a:avLst/>
            </a:prstGeom>
            <a:solidFill>
              <a:srgbClr val="1CABE2">
                <a:alpha val="100000"/>
              </a:srgbClr>
            </a:solidFill>
          </p:spPr>
          <p:txBody>
            <a:bodyPr/>
            <a:lstStyle/>
            <a:p/>
          </p:txBody>
        </p:sp>
        <p:sp>
          <p:nvSpPr>
            <p:cNvPr id="52" name="rc52"/>
            <p:cNvSpPr/>
            <p:nvPr/>
          </p:nvSpPr>
          <p:spPr>
            <a:xfrm>
              <a:off x="5027877" y="3084023"/>
              <a:ext cx="239888" cy="1223998"/>
            </a:xfrm>
            <a:prstGeom prst="rect">
              <a:avLst/>
            </a:prstGeom>
            <a:solidFill>
              <a:srgbClr val="80BD41">
                <a:alpha val="100000"/>
              </a:srgbClr>
            </a:solidFill>
          </p:spPr>
          <p:txBody>
            <a:bodyPr/>
            <a:lstStyle/>
            <a:p/>
          </p:txBody>
        </p:sp>
        <p:sp>
          <p:nvSpPr>
            <p:cNvPr id="53" name="rc53"/>
            <p:cNvSpPr/>
            <p:nvPr/>
          </p:nvSpPr>
          <p:spPr>
            <a:xfrm>
              <a:off x="5027877" y="3071773"/>
              <a:ext cx="239888" cy="12250"/>
            </a:xfrm>
            <a:prstGeom prst="rect">
              <a:avLst/>
            </a:prstGeom>
            <a:solidFill>
              <a:srgbClr val="1CABE2">
                <a:alpha val="100000"/>
              </a:srgbClr>
            </a:solidFill>
          </p:spPr>
          <p:txBody>
            <a:bodyPr/>
            <a:lstStyle/>
            <a:p/>
          </p:txBody>
        </p:sp>
        <p:sp>
          <p:nvSpPr>
            <p:cNvPr id="54" name="rc54"/>
            <p:cNvSpPr/>
            <p:nvPr/>
          </p:nvSpPr>
          <p:spPr>
            <a:xfrm>
              <a:off x="5294420" y="3073597"/>
              <a:ext cx="239888" cy="1234424"/>
            </a:xfrm>
            <a:prstGeom prst="rect">
              <a:avLst/>
            </a:prstGeom>
            <a:solidFill>
              <a:srgbClr val="80BD41">
                <a:alpha val="100000"/>
              </a:srgbClr>
            </a:solidFill>
          </p:spPr>
          <p:txBody>
            <a:bodyPr/>
            <a:lstStyle/>
            <a:p/>
          </p:txBody>
        </p:sp>
        <p:sp>
          <p:nvSpPr>
            <p:cNvPr id="55" name="rc55"/>
            <p:cNvSpPr/>
            <p:nvPr/>
          </p:nvSpPr>
          <p:spPr>
            <a:xfrm>
              <a:off x="5294420" y="3061086"/>
              <a:ext cx="239888" cy="12511"/>
            </a:xfrm>
            <a:prstGeom prst="rect">
              <a:avLst/>
            </a:prstGeom>
            <a:solidFill>
              <a:srgbClr val="1CABE2">
                <a:alpha val="100000"/>
              </a:srgbClr>
            </a:solidFill>
          </p:spPr>
          <p:txBody>
            <a:bodyPr/>
            <a:lstStyle/>
            <a:p/>
          </p:txBody>
        </p:sp>
        <p:sp>
          <p:nvSpPr>
            <p:cNvPr id="56" name="rc56"/>
            <p:cNvSpPr/>
            <p:nvPr/>
          </p:nvSpPr>
          <p:spPr>
            <a:xfrm>
              <a:off x="5560963" y="3142669"/>
              <a:ext cx="239888" cy="1165352"/>
            </a:xfrm>
            <a:prstGeom prst="rect">
              <a:avLst/>
            </a:prstGeom>
            <a:solidFill>
              <a:srgbClr val="80BD41">
                <a:alpha val="100000"/>
              </a:srgbClr>
            </a:solidFill>
          </p:spPr>
          <p:txBody>
            <a:bodyPr/>
            <a:lstStyle/>
            <a:p/>
          </p:txBody>
        </p:sp>
        <p:sp>
          <p:nvSpPr>
            <p:cNvPr id="57" name="rc57"/>
            <p:cNvSpPr/>
            <p:nvPr/>
          </p:nvSpPr>
          <p:spPr>
            <a:xfrm>
              <a:off x="5560963" y="3106699"/>
              <a:ext cx="239888" cy="35969"/>
            </a:xfrm>
            <a:prstGeom prst="rect">
              <a:avLst/>
            </a:prstGeom>
            <a:solidFill>
              <a:srgbClr val="1CABE2">
                <a:alpha val="100000"/>
              </a:srgbClr>
            </a:solidFill>
          </p:spPr>
          <p:txBody>
            <a:bodyPr/>
            <a:lstStyle/>
            <a:p/>
          </p:txBody>
        </p:sp>
        <p:sp>
          <p:nvSpPr>
            <p:cNvPr id="58" name="rc58"/>
            <p:cNvSpPr/>
            <p:nvPr/>
          </p:nvSpPr>
          <p:spPr>
            <a:xfrm>
              <a:off x="5827506" y="3225294"/>
              <a:ext cx="239888" cy="1082727"/>
            </a:xfrm>
            <a:prstGeom prst="rect">
              <a:avLst/>
            </a:prstGeom>
            <a:solidFill>
              <a:srgbClr val="80BD41">
                <a:alpha val="100000"/>
              </a:srgbClr>
            </a:solidFill>
          </p:spPr>
          <p:txBody>
            <a:bodyPr/>
            <a:lstStyle/>
            <a:p/>
          </p:txBody>
        </p:sp>
        <p:sp>
          <p:nvSpPr>
            <p:cNvPr id="59" name="rc59"/>
            <p:cNvSpPr/>
            <p:nvPr/>
          </p:nvSpPr>
          <p:spPr>
            <a:xfrm>
              <a:off x="5827506" y="3191931"/>
              <a:ext cx="239888" cy="33362"/>
            </a:xfrm>
            <a:prstGeom prst="rect">
              <a:avLst/>
            </a:prstGeom>
            <a:solidFill>
              <a:srgbClr val="1CABE2">
                <a:alpha val="100000"/>
              </a:srgbClr>
            </a:solidFill>
          </p:spPr>
          <p:txBody>
            <a:bodyPr/>
            <a:lstStyle/>
            <a:p/>
          </p:txBody>
        </p:sp>
        <p:sp>
          <p:nvSpPr>
            <p:cNvPr id="60" name="rc60"/>
            <p:cNvSpPr/>
            <p:nvPr/>
          </p:nvSpPr>
          <p:spPr>
            <a:xfrm>
              <a:off x="6094049" y="3320951"/>
              <a:ext cx="239888" cy="987070"/>
            </a:xfrm>
            <a:prstGeom prst="rect">
              <a:avLst/>
            </a:prstGeom>
            <a:solidFill>
              <a:srgbClr val="80BD41">
                <a:alpha val="100000"/>
              </a:srgbClr>
            </a:solidFill>
          </p:spPr>
          <p:txBody>
            <a:bodyPr/>
            <a:lstStyle/>
            <a:p/>
          </p:txBody>
        </p:sp>
        <p:sp>
          <p:nvSpPr>
            <p:cNvPr id="61" name="rc61"/>
            <p:cNvSpPr/>
            <p:nvPr/>
          </p:nvSpPr>
          <p:spPr>
            <a:xfrm>
              <a:off x="6094049" y="3279769"/>
              <a:ext cx="239888" cy="41182"/>
            </a:xfrm>
            <a:prstGeom prst="rect">
              <a:avLst/>
            </a:prstGeom>
            <a:solidFill>
              <a:srgbClr val="1CABE2">
                <a:alpha val="100000"/>
              </a:srgbClr>
            </a:solidFill>
          </p:spPr>
          <p:txBody>
            <a:bodyPr/>
            <a:lstStyle/>
            <a:p/>
          </p:txBody>
        </p:sp>
        <p:sp>
          <p:nvSpPr>
            <p:cNvPr id="62" name="rc62"/>
            <p:cNvSpPr/>
            <p:nvPr/>
          </p:nvSpPr>
          <p:spPr>
            <a:xfrm>
              <a:off x="6360593" y="3358484"/>
              <a:ext cx="239888" cy="949536"/>
            </a:xfrm>
            <a:prstGeom prst="rect">
              <a:avLst/>
            </a:prstGeom>
            <a:solidFill>
              <a:srgbClr val="80BD41">
                <a:alpha val="100000"/>
              </a:srgbClr>
            </a:solidFill>
          </p:spPr>
          <p:txBody>
            <a:bodyPr/>
            <a:lstStyle/>
            <a:p/>
          </p:txBody>
        </p:sp>
        <p:sp>
          <p:nvSpPr>
            <p:cNvPr id="63" name="rc63"/>
            <p:cNvSpPr/>
            <p:nvPr/>
          </p:nvSpPr>
          <p:spPr>
            <a:xfrm>
              <a:off x="6360593" y="3348840"/>
              <a:ext cx="239888" cy="9643"/>
            </a:xfrm>
            <a:prstGeom prst="rect">
              <a:avLst/>
            </a:prstGeom>
            <a:solidFill>
              <a:srgbClr val="1CABE2">
                <a:alpha val="100000"/>
              </a:srgbClr>
            </a:solidFill>
          </p:spPr>
          <p:txBody>
            <a:bodyPr/>
            <a:lstStyle/>
            <a:p/>
          </p:txBody>
        </p:sp>
        <p:sp>
          <p:nvSpPr>
            <p:cNvPr id="64" name="rc64"/>
            <p:cNvSpPr/>
            <p:nvPr/>
          </p:nvSpPr>
          <p:spPr>
            <a:xfrm>
              <a:off x="6627136" y="3409050"/>
              <a:ext cx="239888" cy="898971"/>
            </a:xfrm>
            <a:prstGeom prst="rect">
              <a:avLst/>
            </a:prstGeom>
            <a:solidFill>
              <a:srgbClr val="80BD41">
                <a:alpha val="100000"/>
              </a:srgbClr>
            </a:solidFill>
          </p:spPr>
          <p:txBody>
            <a:bodyPr/>
            <a:lstStyle/>
            <a:p/>
          </p:txBody>
        </p:sp>
        <p:sp>
          <p:nvSpPr>
            <p:cNvPr id="65" name="rc65"/>
            <p:cNvSpPr/>
            <p:nvPr/>
          </p:nvSpPr>
          <p:spPr>
            <a:xfrm>
              <a:off x="6627136" y="3390804"/>
              <a:ext cx="239888" cy="18245"/>
            </a:xfrm>
            <a:prstGeom prst="rect">
              <a:avLst/>
            </a:prstGeom>
            <a:solidFill>
              <a:srgbClr val="1CABE2">
                <a:alpha val="100000"/>
              </a:srgbClr>
            </a:solidFill>
          </p:spPr>
          <p:txBody>
            <a:bodyPr/>
            <a:lstStyle/>
            <a:p/>
          </p:txBody>
        </p:sp>
        <p:sp>
          <p:nvSpPr>
            <p:cNvPr id="66" name="rc66"/>
            <p:cNvSpPr/>
            <p:nvPr/>
          </p:nvSpPr>
          <p:spPr>
            <a:xfrm>
              <a:off x="6893679" y="3438763"/>
              <a:ext cx="239888" cy="869257"/>
            </a:xfrm>
            <a:prstGeom prst="rect">
              <a:avLst/>
            </a:prstGeom>
            <a:solidFill>
              <a:srgbClr val="80BD41">
                <a:alpha val="100000"/>
              </a:srgbClr>
            </a:solidFill>
          </p:spPr>
          <p:txBody>
            <a:bodyPr/>
            <a:lstStyle/>
            <a:p/>
          </p:txBody>
        </p:sp>
        <p:sp>
          <p:nvSpPr>
            <p:cNvPr id="67" name="rc67"/>
            <p:cNvSpPr/>
            <p:nvPr/>
          </p:nvSpPr>
          <p:spPr>
            <a:xfrm>
              <a:off x="6893679" y="3421039"/>
              <a:ext cx="239888" cy="17723"/>
            </a:xfrm>
            <a:prstGeom prst="rect">
              <a:avLst/>
            </a:prstGeom>
            <a:solidFill>
              <a:srgbClr val="1CABE2">
                <a:alpha val="100000"/>
              </a:srgbClr>
            </a:solidFill>
          </p:spPr>
          <p:txBody>
            <a:bodyPr/>
            <a:lstStyle/>
            <a:p/>
          </p:txBody>
        </p:sp>
        <p:sp>
          <p:nvSpPr>
            <p:cNvPr id="68" name="rc68"/>
            <p:cNvSpPr/>
            <p:nvPr/>
          </p:nvSpPr>
          <p:spPr>
            <a:xfrm>
              <a:off x="7160222" y="3441370"/>
              <a:ext cx="239888" cy="866651"/>
            </a:xfrm>
            <a:prstGeom prst="rect">
              <a:avLst/>
            </a:prstGeom>
            <a:solidFill>
              <a:srgbClr val="80BD41">
                <a:alpha val="100000"/>
              </a:srgbClr>
            </a:solidFill>
          </p:spPr>
          <p:txBody>
            <a:bodyPr/>
            <a:lstStyle/>
            <a:p/>
          </p:txBody>
        </p:sp>
        <p:sp>
          <p:nvSpPr>
            <p:cNvPr id="69" name="rc69"/>
            <p:cNvSpPr/>
            <p:nvPr/>
          </p:nvSpPr>
          <p:spPr>
            <a:xfrm>
              <a:off x="7160222" y="3432508"/>
              <a:ext cx="239888" cy="8861"/>
            </a:xfrm>
            <a:prstGeom prst="rect">
              <a:avLst/>
            </a:prstGeom>
            <a:solidFill>
              <a:srgbClr val="1CABE2">
                <a:alpha val="100000"/>
              </a:srgbClr>
            </a:solidFill>
          </p:spPr>
          <p:txBody>
            <a:bodyPr/>
            <a:lstStyle/>
            <a:p/>
          </p:txBody>
        </p:sp>
        <p:sp>
          <p:nvSpPr>
            <p:cNvPr id="70" name="rc70"/>
            <p:cNvSpPr/>
            <p:nvPr/>
          </p:nvSpPr>
          <p:spPr>
            <a:xfrm>
              <a:off x="7426765" y="3457791"/>
              <a:ext cx="239888" cy="850230"/>
            </a:xfrm>
            <a:prstGeom prst="rect">
              <a:avLst/>
            </a:prstGeom>
            <a:solidFill>
              <a:srgbClr val="80BD41">
                <a:alpha val="100000"/>
              </a:srgbClr>
            </a:solidFill>
          </p:spPr>
          <p:txBody>
            <a:bodyPr/>
            <a:lstStyle/>
            <a:p/>
          </p:txBody>
        </p:sp>
        <p:sp>
          <p:nvSpPr>
            <p:cNvPr id="71" name="rc71"/>
            <p:cNvSpPr/>
            <p:nvPr/>
          </p:nvSpPr>
          <p:spPr>
            <a:xfrm>
              <a:off x="7426765" y="3440327"/>
              <a:ext cx="239888" cy="17463"/>
            </a:xfrm>
            <a:prstGeom prst="rect">
              <a:avLst/>
            </a:prstGeom>
            <a:solidFill>
              <a:srgbClr val="1CABE2">
                <a:alpha val="100000"/>
              </a:srgbClr>
            </a:solidFill>
          </p:spPr>
          <p:txBody>
            <a:bodyPr/>
            <a:lstStyle/>
            <a:p/>
          </p:txBody>
        </p:sp>
        <p:sp>
          <p:nvSpPr>
            <p:cNvPr id="72" name="rc72"/>
            <p:cNvSpPr/>
            <p:nvPr/>
          </p:nvSpPr>
          <p:spPr>
            <a:xfrm>
              <a:off x="7693308" y="3473169"/>
              <a:ext cx="239888" cy="834852"/>
            </a:xfrm>
            <a:prstGeom prst="rect">
              <a:avLst/>
            </a:prstGeom>
            <a:solidFill>
              <a:srgbClr val="80BD41">
                <a:alpha val="100000"/>
              </a:srgbClr>
            </a:solidFill>
          </p:spPr>
          <p:txBody>
            <a:bodyPr/>
            <a:lstStyle/>
            <a:p/>
          </p:txBody>
        </p:sp>
        <p:sp>
          <p:nvSpPr>
            <p:cNvPr id="73" name="rc73"/>
            <p:cNvSpPr/>
            <p:nvPr/>
          </p:nvSpPr>
          <p:spPr>
            <a:xfrm>
              <a:off x="7693308" y="3447365"/>
              <a:ext cx="239888" cy="25804"/>
            </a:xfrm>
            <a:prstGeom prst="rect">
              <a:avLst/>
            </a:prstGeom>
            <a:solidFill>
              <a:srgbClr val="1CABE2">
                <a:alpha val="100000"/>
              </a:srgbClr>
            </a:solidFill>
          </p:spPr>
          <p:txBody>
            <a:bodyPr/>
            <a:lstStyle/>
            <a:p/>
          </p:txBody>
        </p:sp>
        <p:sp>
          <p:nvSpPr>
            <p:cNvPr id="74" name="rc74"/>
            <p:cNvSpPr/>
            <p:nvPr/>
          </p:nvSpPr>
          <p:spPr>
            <a:xfrm>
              <a:off x="7959851" y="3460918"/>
              <a:ext cx="239888" cy="847102"/>
            </a:xfrm>
            <a:prstGeom prst="rect">
              <a:avLst/>
            </a:prstGeom>
            <a:solidFill>
              <a:srgbClr val="80BD41">
                <a:alpha val="100000"/>
              </a:srgbClr>
            </a:solidFill>
          </p:spPr>
          <p:txBody>
            <a:bodyPr/>
            <a:lstStyle/>
            <a:p/>
          </p:txBody>
        </p:sp>
        <p:sp>
          <p:nvSpPr>
            <p:cNvPr id="75" name="rc75"/>
            <p:cNvSpPr/>
            <p:nvPr/>
          </p:nvSpPr>
          <p:spPr>
            <a:xfrm>
              <a:off x="7959851" y="3452317"/>
              <a:ext cx="239888" cy="8601"/>
            </a:xfrm>
            <a:prstGeom prst="rect">
              <a:avLst/>
            </a:prstGeom>
            <a:solidFill>
              <a:srgbClr val="1CABE2">
                <a:alpha val="100000"/>
              </a:srgbClr>
            </a:solidFill>
          </p:spPr>
          <p:txBody>
            <a:bodyPr/>
            <a:lstStyle/>
            <a:p/>
          </p:txBody>
        </p:sp>
        <p:sp>
          <p:nvSpPr>
            <p:cNvPr id="76" name="pl76"/>
            <p:cNvSpPr/>
            <p:nvPr/>
          </p:nvSpPr>
          <p:spPr>
            <a:xfrm>
              <a:off x="1416218" y="2095023"/>
              <a:ext cx="6663577" cy="156474"/>
            </a:xfrm>
            <a:custGeom>
              <a:avLst/>
              <a:pathLst>
                <a:path w="6663577" h="156474">
                  <a:moveTo>
                    <a:pt x="0" y="156474"/>
                  </a:moveTo>
                  <a:lnTo>
                    <a:pt x="266543" y="0"/>
                  </a:lnTo>
                  <a:lnTo>
                    <a:pt x="533086" y="0"/>
                  </a:lnTo>
                  <a:lnTo>
                    <a:pt x="799629" y="22353"/>
                  </a:lnTo>
                  <a:lnTo>
                    <a:pt x="1066172" y="22353"/>
                  </a:lnTo>
                  <a:lnTo>
                    <a:pt x="1332715" y="0"/>
                  </a:lnTo>
                  <a:lnTo>
                    <a:pt x="1599258" y="0"/>
                  </a:lnTo>
                  <a:lnTo>
                    <a:pt x="1865801" y="22353"/>
                  </a:lnTo>
                  <a:lnTo>
                    <a:pt x="2132344" y="22353"/>
                  </a:lnTo>
                  <a:lnTo>
                    <a:pt x="2398888" y="0"/>
                  </a:lnTo>
                  <a:lnTo>
                    <a:pt x="2665431" y="22353"/>
                  </a:lnTo>
                  <a:lnTo>
                    <a:pt x="2931974" y="0"/>
                  </a:lnTo>
                  <a:lnTo>
                    <a:pt x="3198517" y="22353"/>
                  </a:lnTo>
                  <a:lnTo>
                    <a:pt x="3465060" y="22353"/>
                  </a:lnTo>
                  <a:lnTo>
                    <a:pt x="3731603" y="0"/>
                  </a:lnTo>
                  <a:lnTo>
                    <a:pt x="3998146" y="0"/>
                  </a:lnTo>
                  <a:lnTo>
                    <a:pt x="4264689" y="44707"/>
                  </a:lnTo>
                  <a:lnTo>
                    <a:pt x="4531233" y="44707"/>
                  </a:lnTo>
                  <a:lnTo>
                    <a:pt x="4797776" y="67060"/>
                  </a:lnTo>
                  <a:lnTo>
                    <a:pt x="5064319" y="0"/>
                  </a:lnTo>
                  <a:lnTo>
                    <a:pt x="5330862" y="22353"/>
                  </a:lnTo>
                  <a:lnTo>
                    <a:pt x="5597405" y="22353"/>
                  </a:lnTo>
                  <a:lnTo>
                    <a:pt x="5863948" y="0"/>
                  </a:lnTo>
                  <a:lnTo>
                    <a:pt x="6130491" y="22353"/>
                  </a:lnTo>
                  <a:lnTo>
                    <a:pt x="6397034" y="44707"/>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30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9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48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925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2128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254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8506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304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3111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316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55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11" name="tx111"/>
            <p:cNvSpPr/>
            <p:nvPr/>
          </p:nvSpPr>
          <p:spPr>
            <a:xfrm>
              <a:off x="1350915" y="29865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2657505" y="3639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13" name="tx113"/>
            <p:cNvSpPr/>
            <p:nvPr/>
          </p:nvSpPr>
          <p:spPr>
            <a:xfrm>
              <a:off x="2695375" y="30009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9398" y="3673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5" name="tx115"/>
            <p:cNvSpPr/>
            <p:nvPr/>
          </p:nvSpPr>
          <p:spPr>
            <a:xfrm>
              <a:off x="4028090" y="30628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5718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7" name="tx117"/>
            <p:cNvSpPr/>
            <p:nvPr/>
          </p:nvSpPr>
          <p:spPr>
            <a:xfrm>
              <a:off x="5360806" y="30334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798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9" name="tx119"/>
            <p:cNvSpPr/>
            <p:nvPr/>
          </p:nvSpPr>
          <p:spPr>
            <a:xfrm>
              <a:off x="6426979" y="33197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823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693522" y="33660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838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3" name="tx123"/>
            <p:cNvSpPr/>
            <p:nvPr/>
          </p:nvSpPr>
          <p:spPr>
            <a:xfrm>
              <a:off x="6960065" y="33960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39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5" name="tx125"/>
            <p:cNvSpPr/>
            <p:nvPr/>
          </p:nvSpPr>
          <p:spPr>
            <a:xfrm>
              <a:off x="7226608" y="34030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4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7" name="tx127"/>
            <p:cNvSpPr/>
            <p:nvPr/>
          </p:nvSpPr>
          <p:spPr>
            <a:xfrm>
              <a:off x="7493151" y="3415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61002" y="38555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9" name="tx129"/>
            <p:cNvSpPr/>
            <p:nvPr/>
          </p:nvSpPr>
          <p:spPr>
            <a:xfrm>
              <a:off x="7759694" y="34263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493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31" name="tx131"/>
            <p:cNvSpPr/>
            <p:nvPr/>
          </p:nvSpPr>
          <p:spPr>
            <a:xfrm>
              <a:off x="8026237" y="3422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4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5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3027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8625" cy="129091"/>
            </a:xfrm>
            <a:prstGeom prst="rect">
              <a:avLst/>
            </a:prstGeom>
            <a:solidFill>
              <a:srgbClr val="80BD41">
                <a:alpha val="100000"/>
              </a:srgbClr>
            </a:solidFill>
          </p:spPr>
          <p:txBody>
            <a:bodyPr/>
            <a:lstStyle/>
            <a:p/>
          </p:txBody>
        </p:sp>
        <p:sp>
          <p:nvSpPr>
            <p:cNvPr id="175" name="rc175"/>
            <p:cNvSpPr/>
            <p:nvPr/>
          </p:nvSpPr>
          <p:spPr>
            <a:xfrm>
              <a:off x="7804899" y="5954972"/>
              <a:ext cx="66104" cy="129091"/>
            </a:xfrm>
            <a:prstGeom prst="rect">
              <a:avLst/>
            </a:prstGeom>
            <a:solidFill>
              <a:srgbClr val="1CABE2">
                <a:alpha val="100000"/>
              </a:srgbClr>
            </a:solidFill>
          </p:spPr>
          <p:txBody>
            <a:bodyPr/>
            <a:lstStyle/>
            <a:p/>
          </p:txBody>
        </p:sp>
        <p:sp>
          <p:nvSpPr>
            <p:cNvPr id="176" name="rc176"/>
            <p:cNvSpPr/>
            <p:nvPr/>
          </p:nvSpPr>
          <p:spPr>
            <a:xfrm>
              <a:off x="1296273" y="5793607"/>
              <a:ext cx="5722516" cy="129091"/>
            </a:xfrm>
            <a:prstGeom prst="rect">
              <a:avLst/>
            </a:prstGeom>
            <a:solidFill>
              <a:srgbClr val="80BD41">
                <a:alpha val="100000"/>
              </a:srgbClr>
            </a:solidFill>
          </p:spPr>
          <p:txBody>
            <a:bodyPr/>
            <a:lstStyle/>
            <a:p/>
          </p:txBody>
        </p:sp>
        <p:sp>
          <p:nvSpPr>
            <p:cNvPr id="177" name="rc177"/>
            <p:cNvSpPr/>
            <p:nvPr/>
          </p:nvSpPr>
          <p:spPr>
            <a:xfrm>
              <a:off x="7018790" y="5793607"/>
              <a:ext cx="176874" cy="129091"/>
            </a:xfrm>
            <a:prstGeom prst="rect">
              <a:avLst/>
            </a:prstGeom>
            <a:solidFill>
              <a:srgbClr val="1CABE2">
                <a:alpha val="100000"/>
              </a:srgbClr>
            </a:solidFill>
          </p:spPr>
          <p:txBody>
            <a:bodyPr/>
            <a:lstStyle/>
            <a:p/>
          </p:txBody>
        </p:sp>
        <p:sp>
          <p:nvSpPr>
            <p:cNvPr id="178" name="rc178"/>
            <p:cNvSpPr/>
            <p:nvPr/>
          </p:nvSpPr>
          <p:spPr>
            <a:xfrm>
              <a:off x="1296273" y="5632243"/>
              <a:ext cx="5806487" cy="129091"/>
            </a:xfrm>
            <a:prstGeom prst="rect">
              <a:avLst/>
            </a:prstGeom>
            <a:solidFill>
              <a:srgbClr val="80BD41">
                <a:alpha val="100000"/>
              </a:srgbClr>
            </a:solidFill>
          </p:spPr>
          <p:txBody>
            <a:bodyPr/>
            <a:lstStyle/>
            <a:p/>
          </p:txBody>
        </p:sp>
        <p:sp>
          <p:nvSpPr>
            <p:cNvPr id="179" name="rc179"/>
            <p:cNvSpPr/>
            <p:nvPr/>
          </p:nvSpPr>
          <p:spPr>
            <a:xfrm>
              <a:off x="7102761" y="5632243"/>
              <a:ext cx="58958" cy="129091"/>
            </a:xfrm>
            <a:prstGeom prst="rect">
              <a:avLst/>
            </a:prstGeom>
            <a:solidFill>
              <a:srgbClr val="1CABE2">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4450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84" name="tx184"/>
            <p:cNvSpPr/>
            <p:nvPr/>
          </p:nvSpPr>
          <p:spPr>
            <a:xfrm>
              <a:off x="777615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097242"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04542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09402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88" name="tx188"/>
            <p:cNvSpPr/>
            <p:nvPr/>
          </p:nvSpPr>
          <p:spPr>
            <a:xfrm>
              <a:off x="707044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11%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31228"/>
            </a:xfrm>
            <a:custGeom>
              <a:avLst/>
              <a:pathLst>
                <a:path w="3397293" h="131228">
                  <a:moveTo>
                    <a:pt x="0" y="131228"/>
                  </a:moveTo>
                  <a:lnTo>
                    <a:pt x="135891" y="43742"/>
                  </a:lnTo>
                  <a:lnTo>
                    <a:pt x="271783" y="21871"/>
                  </a:lnTo>
                  <a:lnTo>
                    <a:pt x="407675" y="109356"/>
                  </a:lnTo>
                  <a:lnTo>
                    <a:pt x="543566" y="43742"/>
                  </a:lnTo>
                  <a:lnTo>
                    <a:pt x="679458" y="0"/>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65614"/>
                  </a:lnTo>
                  <a:lnTo>
                    <a:pt x="2446051" y="109356"/>
                  </a:lnTo>
                  <a:lnTo>
                    <a:pt x="2581942" y="43742"/>
                  </a:lnTo>
                  <a:lnTo>
                    <a:pt x="2717834" y="87485"/>
                  </a:lnTo>
                  <a:lnTo>
                    <a:pt x="2853726" y="109356"/>
                  </a:lnTo>
                  <a:lnTo>
                    <a:pt x="2989618" y="43742"/>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31228"/>
            </a:xfrm>
            <a:custGeom>
              <a:avLst/>
              <a:pathLst>
                <a:path w="3397293" h="131228">
                  <a:moveTo>
                    <a:pt x="0" y="131228"/>
                  </a:moveTo>
                  <a:lnTo>
                    <a:pt x="135891" y="43742"/>
                  </a:lnTo>
                  <a:lnTo>
                    <a:pt x="271783" y="21871"/>
                  </a:lnTo>
                  <a:lnTo>
                    <a:pt x="407675" y="109356"/>
                  </a:lnTo>
                  <a:lnTo>
                    <a:pt x="543566" y="43742"/>
                  </a:lnTo>
                  <a:lnTo>
                    <a:pt x="679458" y="0"/>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65614"/>
                  </a:lnTo>
                  <a:lnTo>
                    <a:pt x="2446051" y="109356"/>
                  </a:lnTo>
                  <a:lnTo>
                    <a:pt x="2581942" y="43742"/>
                  </a:lnTo>
                  <a:lnTo>
                    <a:pt x="2717834" y="87485"/>
                  </a:lnTo>
                  <a:lnTo>
                    <a:pt x="2853726" y="109356"/>
                  </a:lnTo>
                  <a:lnTo>
                    <a:pt x="2989618" y="43742"/>
                  </a:lnTo>
                  <a:lnTo>
                    <a:pt x="3125509" y="21871"/>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31228"/>
            </a:xfrm>
            <a:custGeom>
              <a:avLst/>
              <a:pathLst>
                <a:path w="3397293" h="131228">
                  <a:moveTo>
                    <a:pt x="0" y="131228"/>
                  </a:moveTo>
                  <a:lnTo>
                    <a:pt x="135891" y="43742"/>
                  </a:lnTo>
                  <a:lnTo>
                    <a:pt x="271783" y="21871"/>
                  </a:lnTo>
                  <a:lnTo>
                    <a:pt x="407675" y="109356"/>
                  </a:lnTo>
                  <a:lnTo>
                    <a:pt x="543566" y="43742"/>
                  </a:lnTo>
                  <a:lnTo>
                    <a:pt x="679458" y="0"/>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65614"/>
                  </a:lnTo>
                  <a:lnTo>
                    <a:pt x="2446051" y="109356"/>
                  </a:lnTo>
                  <a:lnTo>
                    <a:pt x="2581942" y="43742"/>
                  </a:lnTo>
                  <a:lnTo>
                    <a:pt x="2717834" y="87485"/>
                  </a:lnTo>
                  <a:lnTo>
                    <a:pt x="2853726" y="109356"/>
                  </a:lnTo>
                  <a:lnTo>
                    <a:pt x="2989618" y="43742"/>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3084" y="1405107"/>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Uruguay,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92751"/>
              <a:ext cx="3397293" cy="362603"/>
            </a:xfrm>
            <a:custGeom>
              <a:avLst/>
              <a:pathLst>
                <a:path w="3397293" h="362603">
                  <a:moveTo>
                    <a:pt x="0" y="362603"/>
                  </a:moveTo>
                  <a:lnTo>
                    <a:pt x="135891" y="120867"/>
                  </a:lnTo>
                  <a:lnTo>
                    <a:pt x="271783" y="60433"/>
                  </a:lnTo>
                  <a:lnTo>
                    <a:pt x="407675" y="302169"/>
                  </a:lnTo>
                  <a:lnTo>
                    <a:pt x="543566" y="120867"/>
                  </a:lnTo>
                  <a:lnTo>
                    <a:pt x="679458" y="0"/>
                  </a:lnTo>
                  <a:lnTo>
                    <a:pt x="815350" y="60433"/>
                  </a:lnTo>
                  <a:lnTo>
                    <a:pt x="951242" y="120867"/>
                  </a:lnTo>
                  <a:lnTo>
                    <a:pt x="1087133" y="120867"/>
                  </a:lnTo>
                  <a:lnTo>
                    <a:pt x="1223025" y="60433"/>
                  </a:lnTo>
                  <a:lnTo>
                    <a:pt x="1358917" y="60433"/>
                  </a:lnTo>
                  <a:lnTo>
                    <a:pt x="1494809" y="60433"/>
                  </a:lnTo>
                  <a:lnTo>
                    <a:pt x="1630700" y="60433"/>
                  </a:lnTo>
                  <a:lnTo>
                    <a:pt x="1766592" y="60433"/>
                  </a:lnTo>
                  <a:lnTo>
                    <a:pt x="1902484" y="60433"/>
                  </a:lnTo>
                  <a:lnTo>
                    <a:pt x="2038375" y="60433"/>
                  </a:lnTo>
                  <a:lnTo>
                    <a:pt x="2174267" y="60433"/>
                  </a:lnTo>
                  <a:lnTo>
                    <a:pt x="2310159" y="181301"/>
                  </a:lnTo>
                  <a:lnTo>
                    <a:pt x="2446051" y="302169"/>
                  </a:lnTo>
                  <a:lnTo>
                    <a:pt x="2581942" y="120867"/>
                  </a:lnTo>
                  <a:lnTo>
                    <a:pt x="2717834" y="241735"/>
                  </a:lnTo>
                  <a:lnTo>
                    <a:pt x="2853726" y="302169"/>
                  </a:lnTo>
                  <a:lnTo>
                    <a:pt x="2989618" y="120867"/>
                  </a:lnTo>
                  <a:lnTo>
                    <a:pt x="3125509" y="60433"/>
                  </a:lnTo>
                  <a:lnTo>
                    <a:pt x="3261401" y="120867"/>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92751"/>
              <a:ext cx="3397293" cy="362603"/>
            </a:xfrm>
            <a:custGeom>
              <a:avLst/>
              <a:pathLst>
                <a:path w="3397293" h="362603">
                  <a:moveTo>
                    <a:pt x="0" y="362603"/>
                  </a:moveTo>
                  <a:lnTo>
                    <a:pt x="135891" y="120867"/>
                  </a:lnTo>
                  <a:lnTo>
                    <a:pt x="271783" y="60433"/>
                  </a:lnTo>
                  <a:lnTo>
                    <a:pt x="407675" y="302169"/>
                  </a:lnTo>
                  <a:lnTo>
                    <a:pt x="543566" y="120867"/>
                  </a:lnTo>
                  <a:lnTo>
                    <a:pt x="679458" y="0"/>
                  </a:lnTo>
                  <a:lnTo>
                    <a:pt x="815350" y="60433"/>
                  </a:lnTo>
                  <a:lnTo>
                    <a:pt x="951242" y="120867"/>
                  </a:lnTo>
                  <a:lnTo>
                    <a:pt x="1087133" y="120867"/>
                  </a:lnTo>
                  <a:lnTo>
                    <a:pt x="1223025" y="60433"/>
                  </a:lnTo>
                  <a:lnTo>
                    <a:pt x="1358917" y="60433"/>
                  </a:lnTo>
                  <a:lnTo>
                    <a:pt x="1494809" y="60433"/>
                  </a:lnTo>
                  <a:lnTo>
                    <a:pt x="1630700" y="60433"/>
                  </a:lnTo>
                  <a:lnTo>
                    <a:pt x="1766592" y="60433"/>
                  </a:lnTo>
                  <a:lnTo>
                    <a:pt x="1902484" y="60433"/>
                  </a:lnTo>
                  <a:lnTo>
                    <a:pt x="2038375" y="60433"/>
                  </a:lnTo>
                  <a:lnTo>
                    <a:pt x="2174267" y="60433"/>
                  </a:lnTo>
                  <a:lnTo>
                    <a:pt x="2310159" y="181301"/>
                  </a:lnTo>
                  <a:lnTo>
                    <a:pt x="2446051" y="302169"/>
                  </a:lnTo>
                  <a:lnTo>
                    <a:pt x="2581942" y="120867"/>
                  </a:lnTo>
                  <a:lnTo>
                    <a:pt x="2717834" y="241735"/>
                  </a:lnTo>
                  <a:lnTo>
                    <a:pt x="2853726" y="302169"/>
                  </a:lnTo>
                  <a:lnTo>
                    <a:pt x="2989618" y="120867"/>
                  </a:lnTo>
                  <a:lnTo>
                    <a:pt x="3125509" y="60433"/>
                  </a:lnTo>
                  <a:lnTo>
                    <a:pt x="3261401" y="120867"/>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92751"/>
              <a:ext cx="3397293" cy="362603"/>
            </a:xfrm>
            <a:custGeom>
              <a:avLst/>
              <a:pathLst>
                <a:path w="3397293" h="362603">
                  <a:moveTo>
                    <a:pt x="0" y="362603"/>
                  </a:moveTo>
                  <a:lnTo>
                    <a:pt x="135891" y="120867"/>
                  </a:lnTo>
                  <a:lnTo>
                    <a:pt x="271783" y="60433"/>
                  </a:lnTo>
                  <a:lnTo>
                    <a:pt x="407675" y="302169"/>
                  </a:lnTo>
                  <a:lnTo>
                    <a:pt x="543566" y="120867"/>
                  </a:lnTo>
                  <a:lnTo>
                    <a:pt x="679458" y="0"/>
                  </a:lnTo>
                  <a:lnTo>
                    <a:pt x="815350" y="60433"/>
                  </a:lnTo>
                  <a:lnTo>
                    <a:pt x="951242" y="120867"/>
                  </a:lnTo>
                  <a:lnTo>
                    <a:pt x="1087133" y="120867"/>
                  </a:lnTo>
                  <a:lnTo>
                    <a:pt x="1223025" y="60433"/>
                  </a:lnTo>
                  <a:lnTo>
                    <a:pt x="1358917" y="60433"/>
                  </a:lnTo>
                  <a:lnTo>
                    <a:pt x="1494809" y="60433"/>
                  </a:lnTo>
                  <a:lnTo>
                    <a:pt x="1630700" y="60433"/>
                  </a:lnTo>
                  <a:lnTo>
                    <a:pt x="1766592" y="60433"/>
                  </a:lnTo>
                  <a:lnTo>
                    <a:pt x="1902484" y="60433"/>
                  </a:lnTo>
                  <a:lnTo>
                    <a:pt x="2038375" y="60433"/>
                  </a:lnTo>
                  <a:lnTo>
                    <a:pt x="2174267" y="60433"/>
                  </a:lnTo>
                  <a:lnTo>
                    <a:pt x="2310159" y="181301"/>
                  </a:lnTo>
                  <a:lnTo>
                    <a:pt x="2446051" y="302169"/>
                  </a:lnTo>
                  <a:lnTo>
                    <a:pt x="2581942" y="120867"/>
                  </a:lnTo>
                  <a:lnTo>
                    <a:pt x="2717834" y="241735"/>
                  </a:lnTo>
                  <a:lnTo>
                    <a:pt x="2853726" y="302169"/>
                  </a:lnTo>
                  <a:lnTo>
                    <a:pt x="2989618" y="120867"/>
                  </a:lnTo>
                  <a:lnTo>
                    <a:pt x="3125509" y="60433"/>
                  </a:lnTo>
                  <a:lnTo>
                    <a:pt x="3261401" y="120867"/>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95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519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69947"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8" name="tx118"/>
            <p:cNvSpPr/>
            <p:nvPr/>
          </p:nvSpPr>
          <p:spPr>
            <a:xfrm>
              <a:off x="71566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90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461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04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620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200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780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751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331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910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490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6572165" cy="114824"/>
            </a:xfrm>
            <a:prstGeom prst="rect">
              <a:avLst/>
            </a:prstGeom>
            <a:solidFill>
              <a:srgbClr val="1CABE2">
                <a:alpha val="80000"/>
              </a:srgbClr>
            </a:solidFill>
          </p:spPr>
          <p:txBody>
            <a:bodyPr/>
            <a:lstStyle/>
            <a:p/>
          </p:txBody>
        </p:sp>
        <p:sp>
          <p:nvSpPr>
            <p:cNvPr id="136" name="rc136"/>
            <p:cNvSpPr/>
            <p:nvPr/>
          </p:nvSpPr>
          <p:spPr>
            <a:xfrm>
              <a:off x="1317178" y="5600334"/>
              <a:ext cx="4353811"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4205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2835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594147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75994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Uruguay (96%) was 11 percentage points higher than the global average (85%) and 13 percentage points higher than the average across all LACR countries (83%).
National DTP3 coverage was 2 percentage points higher than in 2019 (94%).
This equates to 1,000 un- and undervaccinated children in 2025 compared to 2,000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DTP3 coverage was 96% - this is 2 percentage points higher than in 2019 and more than 10 percentage points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Uruguay ranked number 25 out of 33 countries for lowest DTP3 coverage (based on tied ranks).
Uruguay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8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6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64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0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5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95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33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51978"/>
              <a:ext cx="239888" cy="1160031"/>
            </a:xfrm>
            <a:prstGeom prst="rect">
              <a:avLst/>
            </a:prstGeom>
            <a:solidFill>
              <a:srgbClr val="80BD41">
                <a:alpha val="100000"/>
              </a:srgbClr>
            </a:solidFill>
          </p:spPr>
          <p:txBody>
            <a:bodyPr/>
            <a:lstStyle/>
            <a:p/>
          </p:txBody>
        </p:sp>
        <p:sp>
          <p:nvSpPr>
            <p:cNvPr id="25" name="rc25"/>
            <p:cNvSpPr/>
            <p:nvPr/>
          </p:nvSpPr>
          <p:spPr>
            <a:xfrm>
              <a:off x="1296273" y="2922974"/>
              <a:ext cx="239888" cy="129003"/>
            </a:xfrm>
            <a:prstGeom prst="rect">
              <a:avLst/>
            </a:prstGeom>
            <a:solidFill>
              <a:srgbClr val="1CABE2">
                <a:alpha val="100000"/>
              </a:srgbClr>
            </a:solidFill>
          </p:spPr>
          <p:txBody>
            <a:bodyPr/>
            <a:lstStyle/>
            <a:p/>
          </p:txBody>
        </p:sp>
        <p:sp>
          <p:nvSpPr>
            <p:cNvPr id="26" name="rc26"/>
            <p:cNvSpPr/>
            <p:nvPr/>
          </p:nvSpPr>
          <p:spPr>
            <a:xfrm>
              <a:off x="1562816" y="3016909"/>
              <a:ext cx="239888" cy="1195100"/>
            </a:xfrm>
            <a:prstGeom prst="rect">
              <a:avLst/>
            </a:prstGeom>
            <a:solidFill>
              <a:srgbClr val="80BD41">
                <a:alpha val="100000"/>
              </a:srgbClr>
            </a:solidFill>
          </p:spPr>
          <p:txBody>
            <a:bodyPr/>
            <a:lstStyle/>
            <a:p/>
          </p:txBody>
        </p:sp>
        <p:sp>
          <p:nvSpPr>
            <p:cNvPr id="27" name="rc27"/>
            <p:cNvSpPr/>
            <p:nvPr/>
          </p:nvSpPr>
          <p:spPr>
            <a:xfrm>
              <a:off x="1562816" y="2940509"/>
              <a:ext cx="239888" cy="76400"/>
            </a:xfrm>
            <a:prstGeom prst="rect">
              <a:avLst/>
            </a:prstGeom>
            <a:solidFill>
              <a:srgbClr val="1CABE2">
                <a:alpha val="100000"/>
              </a:srgbClr>
            </a:solidFill>
          </p:spPr>
          <p:txBody>
            <a:bodyPr/>
            <a:lstStyle/>
            <a:p/>
          </p:txBody>
        </p:sp>
        <p:sp>
          <p:nvSpPr>
            <p:cNvPr id="28" name="rc28"/>
            <p:cNvSpPr/>
            <p:nvPr/>
          </p:nvSpPr>
          <p:spPr>
            <a:xfrm>
              <a:off x="1829360" y="3007140"/>
              <a:ext cx="239888" cy="1204869"/>
            </a:xfrm>
            <a:prstGeom prst="rect">
              <a:avLst/>
            </a:prstGeom>
            <a:solidFill>
              <a:srgbClr val="80BD41">
                <a:alpha val="100000"/>
              </a:srgbClr>
            </a:solidFill>
          </p:spPr>
          <p:txBody>
            <a:bodyPr/>
            <a:lstStyle/>
            <a:p/>
          </p:txBody>
        </p:sp>
        <p:sp>
          <p:nvSpPr>
            <p:cNvPr id="29" name="rc29"/>
            <p:cNvSpPr/>
            <p:nvPr/>
          </p:nvSpPr>
          <p:spPr>
            <a:xfrm>
              <a:off x="1829360" y="2943765"/>
              <a:ext cx="239888" cy="63374"/>
            </a:xfrm>
            <a:prstGeom prst="rect">
              <a:avLst/>
            </a:prstGeom>
            <a:solidFill>
              <a:srgbClr val="1CABE2">
                <a:alpha val="100000"/>
              </a:srgbClr>
            </a:solidFill>
          </p:spPr>
          <p:txBody>
            <a:bodyPr/>
            <a:lstStyle/>
            <a:p/>
          </p:txBody>
        </p:sp>
        <p:sp>
          <p:nvSpPr>
            <p:cNvPr id="30" name="rc30"/>
            <p:cNvSpPr/>
            <p:nvPr/>
          </p:nvSpPr>
          <p:spPr>
            <a:xfrm>
              <a:off x="2095903" y="3084041"/>
              <a:ext cx="239888" cy="1127968"/>
            </a:xfrm>
            <a:prstGeom prst="rect">
              <a:avLst/>
            </a:prstGeom>
            <a:solidFill>
              <a:srgbClr val="80BD41">
                <a:alpha val="100000"/>
              </a:srgbClr>
            </a:solidFill>
          </p:spPr>
          <p:txBody>
            <a:bodyPr/>
            <a:lstStyle/>
            <a:p/>
          </p:txBody>
        </p:sp>
        <p:sp>
          <p:nvSpPr>
            <p:cNvPr id="31" name="rc31"/>
            <p:cNvSpPr/>
            <p:nvPr/>
          </p:nvSpPr>
          <p:spPr>
            <a:xfrm>
              <a:off x="2095903" y="2972572"/>
              <a:ext cx="239888" cy="111469"/>
            </a:xfrm>
            <a:prstGeom prst="rect">
              <a:avLst/>
            </a:prstGeom>
            <a:solidFill>
              <a:srgbClr val="1CABE2">
                <a:alpha val="100000"/>
              </a:srgbClr>
            </a:solidFill>
          </p:spPr>
          <p:txBody>
            <a:bodyPr/>
            <a:lstStyle/>
            <a:p/>
          </p:txBody>
        </p:sp>
        <p:sp>
          <p:nvSpPr>
            <p:cNvPr id="32" name="rc32"/>
            <p:cNvSpPr/>
            <p:nvPr/>
          </p:nvSpPr>
          <p:spPr>
            <a:xfrm>
              <a:off x="2362446" y="3060495"/>
              <a:ext cx="239888" cy="1151514"/>
            </a:xfrm>
            <a:prstGeom prst="rect">
              <a:avLst/>
            </a:prstGeom>
            <a:solidFill>
              <a:srgbClr val="80BD41">
                <a:alpha val="100000"/>
              </a:srgbClr>
            </a:solidFill>
          </p:spPr>
          <p:txBody>
            <a:bodyPr/>
            <a:lstStyle/>
            <a:p/>
          </p:txBody>
        </p:sp>
        <p:sp>
          <p:nvSpPr>
            <p:cNvPr id="33" name="rc33"/>
            <p:cNvSpPr/>
            <p:nvPr/>
          </p:nvSpPr>
          <p:spPr>
            <a:xfrm>
              <a:off x="2362446" y="2987100"/>
              <a:ext cx="239888" cy="73394"/>
            </a:xfrm>
            <a:prstGeom prst="rect">
              <a:avLst/>
            </a:prstGeom>
            <a:solidFill>
              <a:srgbClr val="1CABE2">
                <a:alpha val="100000"/>
              </a:srgbClr>
            </a:solidFill>
          </p:spPr>
          <p:txBody>
            <a:bodyPr/>
            <a:lstStyle/>
            <a:p/>
          </p:txBody>
        </p:sp>
        <p:sp>
          <p:nvSpPr>
            <p:cNvPr id="34" name="rc34"/>
            <p:cNvSpPr/>
            <p:nvPr/>
          </p:nvSpPr>
          <p:spPr>
            <a:xfrm>
              <a:off x="2628989" y="3031438"/>
              <a:ext cx="239888" cy="1180571"/>
            </a:xfrm>
            <a:prstGeom prst="rect">
              <a:avLst/>
            </a:prstGeom>
            <a:solidFill>
              <a:srgbClr val="80BD41">
                <a:alpha val="100000"/>
              </a:srgbClr>
            </a:solidFill>
          </p:spPr>
          <p:txBody>
            <a:bodyPr/>
            <a:lstStyle/>
            <a:p/>
          </p:txBody>
        </p:sp>
        <p:sp>
          <p:nvSpPr>
            <p:cNvPr id="35" name="rc35"/>
            <p:cNvSpPr/>
            <p:nvPr/>
          </p:nvSpPr>
          <p:spPr>
            <a:xfrm>
              <a:off x="2628989" y="2982341"/>
              <a:ext cx="239888" cy="49096"/>
            </a:xfrm>
            <a:prstGeom prst="rect">
              <a:avLst/>
            </a:prstGeom>
            <a:solidFill>
              <a:srgbClr val="1CABE2">
                <a:alpha val="100000"/>
              </a:srgbClr>
            </a:solidFill>
          </p:spPr>
          <p:txBody>
            <a:bodyPr/>
            <a:lstStyle/>
            <a:p/>
          </p:txBody>
        </p:sp>
        <p:sp>
          <p:nvSpPr>
            <p:cNvPr id="36" name="rc36"/>
            <p:cNvSpPr/>
            <p:nvPr/>
          </p:nvSpPr>
          <p:spPr>
            <a:xfrm>
              <a:off x="2895532" y="3062499"/>
              <a:ext cx="239888" cy="1149510"/>
            </a:xfrm>
            <a:prstGeom prst="rect">
              <a:avLst/>
            </a:prstGeom>
            <a:solidFill>
              <a:srgbClr val="80BD41">
                <a:alpha val="100000"/>
              </a:srgbClr>
            </a:solidFill>
          </p:spPr>
          <p:txBody>
            <a:bodyPr/>
            <a:lstStyle/>
            <a:p/>
          </p:txBody>
        </p:sp>
        <p:sp>
          <p:nvSpPr>
            <p:cNvPr id="37" name="rc37"/>
            <p:cNvSpPr/>
            <p:nvPr/>
          </p:nvSpPr>
          <p:spPr>
            <a:xfrm>
              <a:off x="2895532" y="3001879"/>
              <a:ext cx="239888" cy="60619"/>
            </a:xfrm>
            <a:prstGeom prst="rect">
              <a:avLst/>
            </a:prstGeom>
            <a:solidFill>
              <a:srgbClr val="1CABE2">
                <a:alpha val="100000"/>
              </a:srgbClr>
            </a:solidFill>
          </p:spPr>
          <p:txBody>
            <a:bodyPr/>
            <a:lstStyle/>
            <a:p/>
          </p:txBody>
        </p:sp>
        <p:sp>
          <p:nvSpPr>
            <p:cNvPr id="38" name="rc38"/>
            <p:cNvSpPr/>
            <p:nvPr/>
          </p:nvSpPr>
          <p:spPr>
            <a:xfrm>
              <a:off x="3162075" y="3088550"/>
              <a:ext cx="239888" cy="1123459"/>
            </a:xfrm>
            <a:prstGeom prst="rect">
              <a:avLst/>
            </a:prstGeom>
            <a:solidFill>
              <a:srgbClr val="80BD41">
                <a:alpha val="100000"/>
              </a:srgbClr>
            </a:solidFill>
          </p:spPr>
          <p:txBody>
            <a:bodyPr/>
            <a:lstStyle/>
            <a:p/>
          </p:txBody>
        </p:sp>
        <p:sp>
          <p:nvSpPr>
            <p:cNvPr id="39" name="rc39"/>
            <p:cNvSpPr/>
            <p:nvPr/>
          </p:nvSpPr>
          <p:spPr>
            <a:xfrm>
              <a:off x="3162075" y="3016909"/>
              <a:ext cx="239888" cy="71640"/>
            </a:xfrm>
            <a:prstGeom prst="rect">
              <a:avLst/>
            </a:prstGeom>
            <a:solidFill>
              <a:srgbClr val="1CABE2">
                <a:alpha val="100000"/>
              </a:srgbClr>
            </a:solidFill>
          </p:spPr>
          <p:txBody>
            <a:bodyPr/>
            <a:lstStyle/>
            <a:p/>
          </p:txBody>
        </p:sp>
        <p:sp>
          <p:nvSpPr>
            <p:cNvPr id="40" name="rc40"/>
            <p:cNvSpPr/>
            <p:nvPr/>
          </p:nvSpPr>
          <p:spPr>
            <a:xfrm>
              <a:off x="3428618" y="3098319"/>
              <a:ext cx="239888" cy="1113690"/>
            </a:xfrm>
            <a:prstGeom prst="rect">
              <a:avLst/>
            </a:prstGeom>
            <a:solidFill>
              <a:srgbClr val="80BD41">
                <a:alpha val="100000"/>
              </a:srgbClr>
            </a:solidFill>
          </p:spPr>
          <p:txBody>
            <a:bodyPr/>
            <a:lstStyle/>
            <a:p/>
          </p:txBody>
        </p:sp>
        <p:sp>
          <p:nvSpPr>
            <p:cNvPr id="41" name="rc41"/>
            <p:cNvSpPr/>
            <p:nvPr/>
          </p:nvSpPr>
          <p:spPr>
            <a:xfrm>
              <a:off x="3428618" y="3027179"/>
              <a:ext cx="239888" cy="71139"/>
            </a:xfrm>
            <a:prstGeom prst="rect">
              <a:avLst/>
            </a:prstGeom>
            <a:solidFill>
              <a:srgbClr val="1CABE2">
                <a:alpha val="100000"/>
              </a:srgbClr>
            </a:solidFill>
          </p:spPr>
          <p:txBody>
            <a:bodyPr/>
            <a:lstStyle/>
            <a:p/>
          </p:txBody>
        </p:sp>
        <p:sp>
          <p:nvSpPr>
            <p:cNvPr id="42" name="rc42"/>
            <p:cNvSpPr/>
            <p:nvPr/>
          </p:nvSpPr>
          <p:spPr>
            <a:xfrm>
              <a:off x="3695161" y="3091806"/>
              <a:ext cx="239888" cy="1120202"/>
            </a:xfrm>
            <a:prstGeom prst="rect">
              <a:avLst/>
            </a:prstGeom>
            <a:solidFill>
              <a:srgbClr val="80BD41">
                <a:alpha val="100000"/>
              </a:srgbClr>
            </a:solidFill>
          </p:spPr>
          <p:txBody>
            <a:bodyPr/>
            <a:lstStyle/>
            <a:p/>
          </p:txBody>
        </p:sp>
        <p:sp>
          <p:nvSpPr>
            <p:cNvPr id="43" name="rc43"/>
            <p:cNvSpPr/>
            <p:nvPr/>
          </p:nvSpPr>
          <p:spPr>
            <a:xfrm>
              <a:off x="3695161" y="3032941"/>
              <a:ext cx="239888" cy="58865"/>
            </a:xfrm>
            <a:prstGeom prst="rect">
              <a:avLst/>
            </a:prstGeom>
            <a:solidFill>
              <a:srgbClr val="1CABE2">
                <a:alpha val="100000"/>
              </a:srgbClr>
            </a:solidFill>
          </p:spPr>
          <p:txBody>
            <a:bodyPr/>
            <a:lstStyle/>
            <a:p/>
          </p:txBody>
        </p:sp>
        <p:sp>
          <p:nvSpPr>
            <p:cNvPr id="44" name="rc44"/>
            <p:cNvSpPr/>
            <p:nvPr/>
          </p:nvSpPr>
          <p:spPr>
            <a:xfrm>
              <a:off x="3961705" y="3095063"/>
              <a:ext cx="239888" cy="1116946"/>
            </a:xfrm>
            <a:prstGeom prst="rect">
              <a:avLst/>
            </a:prstGeom>
            <a:solidFill>
              <a:srgbClr val="80BD41">
                <a:alpha val="100000"/>
              </a:srgbClr>
            </a:solidFill>
          </p:spPr>
          <p:txBody>
            <a:bodyPr/>
            <a:lstStyle/>
            <a:p/>
          </p:txBody>
        </p:sp>
        <p:sp>
          <p:nvSpPr>
            <p:cNvPr id="45" name="rc45"/>
            <p:cNvSpPr/>
            <p:nvPr/>
          </p:nvSpPr>
          <p:spPr>
            <a:xfrm>
              <a:off x="3961705" y="3036197"/>
              <a:ext cx="239888" cy="58865"/>
            </a:xfrm>
            <a:prstGeom prst="rect">
              <a:avLst/>
            </a:prstGeom>
            <a:solidFill>
              <a:srgbClr val="1CABE2">
                <a:alpha val="100000"/>
              </a:srgbClr>
            </a:solidFill>
          </p:spPr>
          <p:txBody>
            <a:bodyPr/>
            <a:lstStyle/>
            <a:p/>
          </p:txBody>
        </p:sp>
        <p:sp>
          <p:nvSpPr>
            <p:cNvPr id="46" name="rc46"/>
            <p:cNvSpPr/>
            <p:nvPr/>
          </p:nvSpPr>
          <p:spPr>
            <a:xfrm>
              <a:off x="4228248" y="3107838"/>
              <a:ext cx="239888" cy="1104171"/>
            </a:xfrm>
            <a:prstGeom prst="rect">
              <a:avLst/>
            </a:prstGeom>
            <a:solidFill>
              <a:srgbClr val="80BD41">
                <a:alpha val="100000"/>
              </a:srgbClr>
            </a:solidFill>
          </p:spPr>
          <p:txBody>
            <a:bodyPr/>
            <a:lstStyle/>
            <a:p/>
          </p:txBody>
        </p:sp>
        <p:sp>
          <p:nvSpPr>
            <p:cNvPr id="47" name="rc47"/>
            <p:cNvSpPr/>
            <p:nvPr/>
          </p:nvSpPr>
          <p:spPr>
            <a:xfrm>
              <a:off x="4228248" y="3049724"/>
              <a:ext cx="239888" cy="58114"/>
            </a:xfrm>
            <a:prstGeom prst="rect">
              <a:avLst/>
            </a:prstGeom>
            <a:solidFill>
              <a:srgbClr val="1CABE2">
                <a:alpha val="100000"/>
              </a:srgbClr>
            </a:solidFill>
          </p:spPr>
          <p:txBody>
            <a:bodyPr/>
            <a:lstStyle/>
            <a:p/>
          </p:txBody>
        </p:sp>
        <p:sp>
          <p:nvSpPr>
            <p:cNvPr id="48" name="rc48"/>
            <p:cNvSpPr/>
            <p:nvPr/>
          </p:nvSpPr>
          <p:spPr>
            <a:xfrm>
              <a:off x="4494791" y="3093309"/>
              <a:ext cx="239888" cy="1118699"/>
            </a:xfrm>
            <a:prstGeom prst="rect">
              <a:avLst/>
            </a:prstGeom>
            <a:solidFill>
              <a:srgbClr val="80BD41">
                <a:alpha val="100000"/>
              </a:srgbClr>
            </a:solidFill>
          </p:spPr>
          <p:txBody>
            <a:bodyPr/>
            <a:lstStyle/>
            <a:p/>
          </p:txBody>
        </p:sp>
        <p:sp>
          <p:nvSpPr>
            <p:cNvPr id="49" name="rc49"/>
            <p:cNvSpPr/>
            <p:nvPr/>
          </p:nvSpPr>
          <p:spPr>
            <a:xfrm>
              <a:off x="4494791" y="3034443"/>
              <a:ext cx="239888" cy="58865"/>
            </a:xfrm>
            <a:prstGeom prst="rect">
              <a:avLst/>
            </a:prstGeom>
            <a:solidFill>
              <a:srgbClr val="1CABE2">
                <a:alpha val="100000"/>
              </a:srgbClr>
            </a:solidFill>
          </p:spPr>
          <p:txBody>
            <a:bodyPr/>
            <a:lstStyle/>
            <a:p/>
          </p:txBody>
        </p:sp>
        <p:sp>
          <p:nvSpPr>
            <p:cNvPr id="50" name="rc50"/>
            <p:cNvSpPr/>
            <p:nvPr/>
          </p:nvSpPr>
          <p:spPr>
            <a:xfrm>
              <a:off x="4761334" y="3079532"/>
              <a:ext cx="239888" cy="1132477"/>
            </a:xfrm>
            <a:prstGeom prst="rect">
              <a:avLst/>
            </a:prstGeom>
            <a:solidFill>
              <a:srgbClr val="80BD41">
                <a:alpha val="100000"/>
              </a:srgbClr>
            </a:solidFill>
          </p:spPr>
          <p:txBody>
            <a:bodyPr/>
            <a:lstStyle/>
            <a:p/>
          </p:txBody>
        </p:sp>
        <p:sp>
          <p:nvSpPr>
            <p:cNvPr id="51" name="rc51"/>
            <p:cNvSpPr/>
            <p:nvPr/>
          </p:nvSpPr>
          <p:spPr>
            <a:xfrm>
              <a:off x="4761334" y="3019915"/>
              <a:ext cx="239888" cy="59617"/>
            </a:xfrm>
            <a:prstGeom prst="rect">
              <a:avLst/>
            </a:prstGeom>
            <a:solidFill>
              <a:srgbClr val="1CABE2">
                <a:alpha val="100000"/>
              </a:srgbClr>
            </a:solidFill>
          </p:spPr>
          <p:txBody>
            <a:bodyPr/>
            <a:lstStyle/>
            <a:p/>
          </p:txBody>
        </p:sp>
        <p:sp>
          <p:nvSpPr>
            <p:cNvPr id="52" name="rc52"/>
            <p:cNvSpPr/>
            <p:nvPr/>
          </p:nvSpPr>
          <p:spPr>
            <a:xfrm>
              <a:off x="5027877" y="3083039"/>
              <a:ext cx="239888" cy="1128970"/>
            </a:xfrm>
            <a:prstGeom prst="rect">
              <a:avLst/>
            </a:prstGeom>
            <a:solidFill>
              <a:srgbClr val="80BD41">
                <a:alpha val="100000"/>
              </a:srgbClr>
            </a:solidFill>
          </p:spPr>
          <p:txBody>
            <a:bodyPr/>
            <a:lstStyle/>
            <a:p/>
          </p:txBody>
        </p:sp>
        <p:sp>
          <p:nvSpPr>
            <p:cNvPr id="53" name="rc53"/>
            <p:cNvSpPr/>
            <p:nvPr/>
          </p:nvSpPr>
          <p:spPr>
            <a:xfrm>
              <a:off x="5027877" y="3023672"/>
              <a:ext cx="239888" cy="59366"/>
            </a:xfrm>
            <a:prstGeom prst="rect">
              <a:avLst/>
            </a:prstGeom>
            <a:solidFill>
              <a:srgbClr val="1CABE2">
                <a:alpha val="100000"/>
              </a:srgbClr>
            </a:solidFill>
          </p:spPr>
          <p:txBody>
            <a:bodyPr/>
            <a:lstStyle/>
            <a:p/>
          </p:txBody>
        </p:sp>
        <p:sp>
          <p:nvSpPr>
            <p:cNvPr id="54" name="rc54"/>
            <p:cNvSpPr/>
            <p:nvPr/>
          </p:nvSpPr>
          <p:spPr>
            <a:xfrm>
              <a:off x="5294420" y="3073520"/>
              <a:ext cx="239888" cy="1138488"/>
            </a:xfrm>
            <a:prstGeom prst="rect">
              <a:avLst/>
            </a:prstGeom>
            <a:solidFill>
              <a:srgbClr val="80BD41">
                <a:alpha val="100000"/>
              </a:srgbClr>
            </a:solidFill>
          </p:spPr>
          <p:txBody>
            <a:bodyPr/>
            <a:lstStyle/>
            <a:p/>
          </p:txBody>
        </p:sp>
        <p:sp>
          <p:nvSpPr>
            <p:cNvPr id="55" name="rc55"/>
            <p:cNvSpPr/>
            <p:nvPr/>
          </p:nvSpPr>
          <p:spPr>
            <a:xfrm>
              <a:off x="5294420" y="3013653"/>
              <a:ext cx="239888" cy="59867"/>
            </a:xfrm>
            <a:prstGeom prst="rect">
              <a:avLst/>
            </a:prstGeom>
            <a:solidFill>
              <a:srgbClr val="1CABE2">
                <a:alpha val="100000"/>
              </a:srgbClr>
            </a:solidFill>
          </p:spPr>
          <p:txBody>
            <a:bodyPr/>
            <a:lstStyle/>
            <a:p/>
          </p:txBody>
        </p:sp>
        <p:sp>
          <p:nvSpPr>
            <p:cNvPr id="56" name="rc56"/>
            <p:cNvSpPr/>
            <p:nvPr/>
          </p:nvSpPr>
          <p:spPr>
            <a:xfrm>
              <a:off x="5560963" y="3115353"/>
              <a:ext cx="239888" cy="1096656"/>
            </a:xfrm>
            <a:prstGeom prst="rect">
              <a:avLst/>
            </a:prstGeom>
            <a:solidFill>
              <a:srgbClr val="80BD41">
                <a:alpha val="100000"/>
              </a:srgbClr>
            </a:solidFill>
          </p:spPr>
          <p:txBody>
            <a:bodyPr/>
            <a:lstStyle/>
            <a:p/>
          </p:txBody>
        </p:sp>
        <p:sp>
          <p:nvSpPr>
            <p:cNvPr id="57" name="rc57"/>
            <p:cNvSpPr/>
            <p:nvPr/>
          </p:nvSpPr>
          <p:spPr>
            <a:xfrm>
              <a:off x="5560963" y="3057739"/>
              <a:ext cx="239888" cy="57613"/>
            </a:xfrm>
            <a:prstGeom prst="rect">
              <a:avLst/>
            </a:prstGeom>
            <a:solidFill>
              <a:srgbClr val="1CABE2">
                <a:alpha val="100000"/>
              </a:srgbClr>
            </a:solidFill>
          </p:spPr>
          <p:txBody>
            <a:bodyPr/>
            <a:lstStyle/>
            <a:p/>
          </p:txBody>
        </p:sp>
        <p:sp>
          <p:nvSpPr>
            <p:cNvPr id="58" name="rc58"/>
            <p:cNvSpPr/>
            <p:nvPr/>
          </p:nvSpPr>
          <p:spPr>
            <a:xfrm>
              <a:off x="5827506" y="3214297"/>
              <a:ext cx="239888" cy="997711"/>
            </a:xfrm>
            <a:prstGeom prst="rect">
              <a:avLst/>
            </a:prstGeom>
            <a:solidFill>
              <a:srgbClr val="80BD41">
                <a:alpha val="100000"/>
              </a:srgbClr>
            </a:solidFill>
          </p:spPr>
          <p:txBody>
            <a:bodyPr/>
            <a:lstStyle/>
            <a:p/>
          </p:txBody>
        </p:sp>
        <p:sp>
          <p:nvSpPr>
            <p:cNvPr id="59" name="rc59"/>
            <p:cNvSpPr/>
            <p:nvPr/>
          </p:nvSpPr>
          <p:spPr>
            <a:xfrm>
              <a:off x="5827506" y="3139149"/>
              <a:ext cx="239888" cy="75147"/>
            </a:xfrm>
            <a:prstGeom prst="rect">
              <a:avLst/>
            </a:prstGeom>
            <a:solidFill>
              <a:srgbClr val="1CABE2">
                <a:alpha val="100000"/>
              </a:srgbClr>
            </a:solidFill>
          </p:spPr>
          <p:txBody>
            <a:bodyPr/>
            <a:lstStyle/>
            <a:p/>
          </p:txBody>
        </p:sp>
        <p:sp>
          <p:nvSpPr>
            <p:cNvPr id="60" name="rc60"/>
            <p:cNvSpPr/>
            <p:nvPr/>
          </p:nvSpPr>
          <p:spPr>
            <a:xfrm>
              <a:off x="6094049" y="3312741"/>
              <a:ext cx="239888" cy="899268"/>
            </a:xfrm>
            <a:prstGeom prst="rect">
              <a:avLst/>
            </a:prstGeom>
            <a:solidFill>
              <a:srgbClr val="80BD41">
                <a:alpha val="100000"/>
              </a:srgbClr>
            </a:solidFill>
          </p:spPr>
          <p:txBody>
            <a:bodyPr/>
            <a:lstStyle/>
            <a:p/>
          </p:txBody>
        </p:sp>
        <p:sp>
          <p:nvSpPr>
            <p:cNvPr id="61" name="rc61"/>
            <p:cNvSpPr/>
            <p:nvPr/>
          </p:nvSpPr>
          <p:spPr>
            <a:xfrm>
              <a:off x="6094049" y="3223816"/>
              <a:ext cx="239888" cy="88924"/>
            </a:xfrm>
            <a:prstGeom prst="rect">
              <a:avLst/>
            </a:prstGeom>
            <a:solidFill>
              <a:srgbClr val="1CABE2">
                <a:alpha val="100000"/>
              </a:srgbClr>
            </a:solidFill>
          </p:spPr>
          <p:txBody>
            <a:bodyPr/>
            <a:lstStyle/>
            <a:p/>
          </p:txBody>
        </p:sp>
        <p:sp>
          <p:nvSpPr>
            <p:cNvPr id="62" name="rc62"/>
            <p:cNvSpPr/>
            <p:nvPr/>
          </p:nvSpPr>
          <p:spPr>
            <a:xfrm>
              <a:off x="6360593" y="3345555"/>
              <a:ext cx="239888" cy="866453"/>
            </a:xfrm>
            <a:prstGeom prst="rect">
              <a:avLst/>
            </a:prstGeom>
            <a:solidFill>
              <a:srgbClr val="80BD41">
                <a:alpha val="100000"/>
              </a:srgbClr>
            </a:solidFill>
          </p:spPr>
          <p:txBody>
            <a:bodyPr/>
            <a:lstStyle/>
            <a:p/>
          </p:txBody>
        </p:sp>
        <p:sp>
          <p:nvSpPr>
            <p:cNvPr id="63" name="rc63"/>
            <p:cNvSpPr/>
            <p:nvPr/>
          </p:nvSpPr>
          <p:spPr>
            <a:xfrm>
              <a:off x="6360593" y="3290196"/>
              <a:ext cx="239888" cy="55358"/>
            </a:xfrm>
            <a:prstGeom prst="rect">
              <a:avLst/>
            </a:prstGeom>
            <a:solidFill>
              <a:srgbClr val="1CABE2">
                <a:alpha val="100000"/>
              </a:srgbClr>
            </a:solidFill>
          </p:spPr>
          <p:txBody>
            <a:bodyPr/>
            <a:lstStyle/>
            <a:p/>
          </p:txBody>
        </p:sp>
        <p:sp>
          <p:nvSpPr>
            <p:cNvPr id="64" name="rc64"/>
            <p:cNvSpPr/>
            <p:nvPr/>
          </p:nvSpPr>
          <p:spPr>
            <a:xfrm>
              <a:off x="6627136" y="3400914"/>
              <a:ext cx="239888" cy="811095"/>
            </a:xfrm>
            <a:prstGeom prst="rect">
              <a:avLst/>
            </a:prstGeom>
            <a:solidFill>
              <a:srgbClr val="80BD41">
                <a:alpha val="100000"/>
              </a:srgbClr>
            </a:solidFill>
          </p:spPr>
          <p:txBody>
            <a:bodyPr/>
            <a:lstStyle/>
            <a:p/>
          </p:txBody>
        </p:sp>
        <p:sp>
          <p:nvSpPr>
            <p:cNvPr id="65" name="rc65"/>
            <p:cNvSpPr/>
            <p:nvPr/>
          </p:nvSpPr>
          <p:spPr>
            <a:xfrm>
              <a:off x="6627136" y="3330275"/>
              <a:ext cx="239888" cy="70638"/>
            </a:xfrm>
            <a:prstGeom prst="rect">
              <a:avLst/>
            </a:prstGeom>
            <a:solidFill>
              <a:srgbClr val="1CABE2">
                <a:alpha val="100000"/>
              </a:srgbClr>
            </a:solidFill>
          </p:spPr>
          <p:txBody>
            <a:bodyPr/>
            <a:lstStyle/>
            <a:p/>
          </p:txBody>
        </p:sp>
        <p:sp>
          <p:nvSpPr>
            <p:cNvPr id="66" name="rc66"/>
            <p:cNvSpPr/>
            <p:nvPr/>
          </p:nvSpPr>
          <p:spPr>
            <a:xfrm>
              <a:off x="6893679" y="3436234"/>
              <a:ext cx="239888" cy="775775"/>
            </a:xfrm>
            <a:prstGeom prst="rect">
              <a:avLst/>
            </a:prstGeom>
            <a:solidFill>
              <a:srgbClr val="80BD41">
                <a:alpha val="100000"/>
              </a:srgbClr>
            </a:solidFill>
          </p:spPr>
          <p:txBody>
            <a:bodyPr/>
            <a:lstStyle/>
            <a:p/>
          </p:txBody>
        </p:sp>
        <p:sp>
          <p:nvSpPr>
            <p:cNvPr id="67" name="rc67"/>
            <p:cNvSpPr/>
            <p:nvPr/>
          </p:nvSpPr>
          <p:spPr>
            <a:xfrm>
              <a:off x="6893679" y="3359583"/>
              <a:ext cx="239888" cy="76650"/>
            </a:xfrm>
            <a:prstGeom prst="rect">
              <a:avLst/>
            </a:prstGeom>
            <a:solidFill>
              <a:srgbClr val="1CABE2">
                <a:alpha val="100000"/>
              </a:srgbClr>
            </a:solidFill>
          </p:spPr>
          <p:txBody>
            <a:bodyPr/>
            <a:lstStyle/>
            <a:p/>
          </p:txBody>
        </p:sp>
        <p:sp>
          <p:nvSpPr>
            <p:cNvPr id="68" name="rc68"/>
            <p:cNvSpPr/>
            <p:nvPr/>
          </p:nvSpPr>
          <p:spPr>
            <a:xfrm>
              <a:off x="7160222" y="3421204"/>
              <a:ext cx="239888" cy="790805"/>
            </a:xfrm>
            <a:prstGeom prst="rect">
              <a:avLst/>
            </a:prstGeom>
            <a:solidFill>
              <a:srgbClr val="80BD41">
                <a:alpha val="100000"/>
              </a:srgbClr>
            </a:solidFill>
          </p:spPr>
          <p:txBody>
            <a:bodyPr/>
            <a:lstStyle/>
            <a:p/>
          </p:txBody>
        </p:sp>
        <p:sp>
          <p:nvSpPr>
            <p:cNvPr id="69" name="rc69"/>
            <p:cNvSpPr/>
            <p:nvPr/>
          </p:nvSpPr>
          <p:spPr>
            <a:xfrm>
              <a:off x="7160222" y="3370605"/>
              <a:ext cx="239888" cy="50599"/>
            </a:xfrm>
            <a:prstGeom prst="rect">
              <a:avLst/>
            </a:prstGeom>
            <a:solidFill>
              <a:srgbClr val="1CABE2">
                <a:alpha val="100000"/>
              </a:srgbClr>
            </a:solidFill>
          </p:spPr>
          <p:txBody>
            <a:bodyPr/>
            <a:lstStyle/>
            <a:p/>
          </p:txBody>
        </p:sp>
        <p:sp>
          <p:nvSpPr>
            <p:cNvPr id="70" name="rc70"/>
            <p:cNvSpPr/>
            <p:nvPr/>
          </p:nvSpPr>
          <p:spPr>
            <a:xfrm>
              <a:off x="7426765" y="3419952"/>
              <a:ext cx="239888" cy="792057"/>
            </a:xfrm>
            <a:prstGeom prst="rect">
              <a:avLst/>
            </a:prstGeom>
            <a:solidFill>
              <a:srgbClr val="80BD41">
                <a:alpha val="100000"/>
              </a:srgbClr>
            </a:solidFill>
          </p:spPr>
          <p:txBody>
            <a:bodyPr/>
            <a:lstStyle/>
            <a:p/>
          </p:txBody>
        </p:sp>
        <p:sp>
          <p:nvSpPr>
            <p:cNvPr id="71" name="rc71"/>
            <p:cNvSpPr/>
            <p:nvPr/>
          </p:nvSpPr>
          <p:spPr>
            <a:xfrm>
              <a:off x="7426765" y="3378370"/>
              <a:ext cx="239888" cy="41581"/>
            </a:xfrm>
            <a:prstGeom prst="rect">
              <a:avLst/>
            </a:prstGeom>
            <a:solidFill>
              <a:srgbClr val="1CABE2">
                <a:alpha val="100000"/>
              </a:srgbClr>
            </a:solidFill>
          </p:spPr>
          <p:txBody>
            <a:bodyPr/>
            <a:lstStyle/>
            <a:p/>
          </p:txBody>
        </p:sp>
        <p:sp>
          <p:nvSpPr>
            <p:cNvPr id="72" name="rc72"/>
            <p:cNvSpPr/>
            <p:nvPr/>
          </p:nvSpPr>
          <p:spPr>
            <a:xfrm>
              <a:off x="7693308" y="3434480"/>
              <a:ext cx="239888" cy="777529"/>
            </a:xfrm>
            <a:prstGeom prst="rect">
              <a:avLst/>
            </a:prstGeom>
            <a:solidFill>
              <a:srgbClr val="80BD41">
                <a:alpha val="100000"/>
              </a:srgbClr>
            </a:solidFill>
          </p:spPr>
          <p:txBody>
            <a:bodyPr/>
            <a:lstStyle/>
            <a:p/>
          </p:txBody>
        </p:sp>
        <p:sp>
          <p:nvSpPr>
            <p:cNvPr id="73" name="rc73"/>
            <p:cNvSpPr/>
            <p:nvPr/>
          </p:nvSpPr>
          <p:spPr>
            <a:xfrm>
              <a:off x="7693308" y="3384883"/>
              <a:ext cx="239888" cy="49597"/>
            </a:xfrm>
            <a:prstGeom prst="rect">
              <a:avLst/>
            </a:prstGeom>
            <a:solidFill>
              <a:srgbClr val="1CABE2">
                <a:alpha val="100000"/>
              </a:srgbClr>
            </a:solidFill>
          </p:spPr>
          <p:txBody>
            <a:bodyPr/>
            <a:lstStyle/>
            <a:p/>
          </p:txBody>
        </p:sp>
        <p:sp>
          <p:nvSpPr>
            <p:cNvPr id="74" name="rc74"/>
            <p:cNvSpPr/>
            <p:nvPr/>
          </p:nvSpPr>
          <p:spPr>
            <a:xfrm>
              <a:off x="7959851" y="3422457"/>
              <a:ext cx="239888" cy="789552"/>
            </a:xfrm>
            <a:prstGeom prst="rect">
              <a:avLst/>
            </a:prstGeom>
            <a:solidFill>
              <a:srgbClr val="80BD41">
                <a:alpha val="100000"/>
              </a:srgbClr>
            </a:solidFill>
          </p:spPr>
          <p:txBody>
            <a:bodyPr/>
            <a:lstStyle/>
            <a:p/>
          </p:txBody>
        </p:sp>
        <p:sp>
          <p:nvSpPr>
            <p:cNvPr id="75" name="rc75"/>
            <p:cNvSpPr/>
            <p:nvPr/>
          </p:nvSpPr>
          <p:spPr>
            <a:xfrm>
              <a:off x="7959851" y="3389642"/>
              <a:ext cx="239888" cy="32814"/>
            </a:xfrm>
            <a:prstGeom prst="rect">
              <a:avLst/>
            </a:prstGeom>
            <a:solidFill>
              <a:srgbClr val="1CABE2">
                <a:alpha val="100000"/>
              </a:srgbClr>
            </a:solidFill>
          </p:spPr>
          <p:txBody>
            <a:bodyPr/>
            <a:lstStyle/>
            <a:p/>
          </p:txBody>
        </p:sp>
        <p:sp>
          <p:nvSpPr>
            <p:cNvPr id="76" name="pl76"/>
            <p:cNvSpPr/>
            <p:nvPr/>
          </p:nvSpPr>
          <p:spPr>
            <a:xfrm>
              <a:off x="1416218" y="2149674"/>
              <a:ext cx="6663577" cy="128895"/>
            </a:xfrm>
            <a:custGeom>
              <a:avLst/>
              <a:pathLst>
                <a:path w="6663577" h="128895">
                  <a:moveTo>
                    <a:pt x="0" y="128895"/>
                  </a:moveTo>
                  <a:lnTo>
                    <a:pt x="266543" y="42965"/>
                  </a:lnTo>
                  <a:lnTo>
                    <a:pt x="533086" y="21482"/>
                  </a:lnTo>
                  <a:lnTo>
                    <a:pt x="799629" y="107413"/>
                  </a:lnTo>
                  <a:lnTo>
                    <a:pt x="1066172" y="42965"/>
                  </a:lnTo>
                  <a:lnTo>
                    <a:pt x="1332715" y="0"/>
                  </a:lnTo>
                  <a:lnTo>
                    <a:pt x="1599258" y="21482"/>
                  </a:lnTo>
                  <a:lnTo>
                    <a:pt x="1865801" y="42965"/>
                  </a:lnTo>
                  <a:lnTo>
                    <a:pt x="2132344" y="42965"/>
                  </a:lnTo>
                  <a:lnTo>
                    <a:pt x="2398888" y="21482"/>
                  </a:lnTo>
                  <a:lnTo>
                    <a:pt x="2665431" y="21482"/>
                  </a:lnTo>
                  <a:lnTo>
                    <a:pt x="2931974" y="21482"/>
                  </a:lnTo>
                  <a:lnTo>
                    <a:pt x="3198517" y="21482"/>
                  </a:lnTo>
                  <a:lnTo>
                    <a:pt x="3465060" y="21482"/>
                  </a:lnTo>
                  <a:lnTo>
                    <a:pt x="3731603" y="21482"/>
                  </a:lnTo>
                  <a:lnTo>
                    <a:pt x="3998146" y="21482"/>
                  </a:lnTo>
                  <a:lnTo>
                    <a:pt x="4264689" y="21482"/>
                  </a:lnTo>
                  <a:lnTo>
                    <a:pt x="4531233" y="64447"/>
                  </a:lnTo>
                  <a:lnTo>
                    <a:pt x="4797776" y="107413"/>
                  </a:lnTo>
                  <a:lnTo>
                    <a:pt x="5064319" y="42965"/>
                  </a:lnTo>
                  <a:lnTo>
                    <a:pt x="5330862" y="85930"/>
                  </a:lnTo>
                  <a:lnTo>
                    <a:pt x="5597405" y="107413"/>
                  </a:lnTo>
                  <a:lnTo>
                    <a:pt x="5863948" y="42965"/>
                  </a:lnTo>
                  <a:lnTo>
                    <a:pt x="6130491" y="21482"/>
                  </a:lnTo>
                  <a:lnTo>
                    <a:pt x="6397034" y="42965"/>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787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46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00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877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154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194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2361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34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242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2486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253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96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a:t>
              </a:r>
            </a:p>
          </p:txBody>
        </p:sp>
        <p:sp>
          <p:nvSpPr>
            <p:cNvPr id="111" name="tx111"/>
            <p:cNvSpPr/>
            <p:nvPr/>
          </p:nvSpPr>
          <p:spPr>
            <a:xfrm>
              <a:off x="1350915" y="2952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2" name="tx112"/>
            <p:cNvSpPr/>
            <p:nvPr/>
          </p:nvSpPr>
          <p:spPr>
            <a:xfrm>
              <a:off x="2657505" y="35878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13" name="tx113"/>
            <p:cNvSpPr/>
            <p:nvPr/>
          </p:nvSpPr>
          <p:spPr>
            <a:xfrm>
              <a:off x="2722808" y="297298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3990221" y="3618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5" name="tx115"/>
            <p:cNvSpPr/>
            <p:nvPr/>
          </p:nvSpPr>
          <p:spPr>
            <a:xfrm>
              <a:off x="4016347" y="3031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5322937" y="360799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7" name="tx117"/>
            <p:cNvSpPr/>
            <p:nvPr/>
          </p:nvSpPr>
          <p:spPr>
            <a:xfrm>
              <a:off x="5349062" y="30096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6389109" y="3743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9" name="tx119"/>
            <p:cNvSpPr/>
            <p:nvPr/>
          </p:nvSpPr>
          <p:spPr>
            <a:xfrm>
              <a:off x="6415235" y="32839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0" name="tx120"/>
            <p:cNvSpPr/>
            <p:nvPr/>
          </p:nvSpPr>
          <p:spPr>
            <a:xfrm>
              <a:off x="6655652" y="3771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21" name="tx121"/>
            <p:cNvSpPr/>
            <p:nvPr/>
          </p:nvSpPr>
          <p:spPr>
            <a:xfrm>
              <a:off x="6681778" y="3330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6961372" y="37890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6948321" y="33628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4" name="tx124"/>
            <p:cNvSpPr/>
            <p:nvPr/>
          </p:nvSpPr>
          <p:spPr>
            <a:xfrm>
              <a:off x="7188738" y="3781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5" name="tx125"/>
            <p:cNvSpPr/>
            <p:nvPr/>
          </p:nvSpPr>
          <p:spPr>
            <a:xfrm>
              <a:off x="7254041" y="336200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7455282" y="37808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7" name="tx127"/>
            <p:cNvSpPr/>
            <p:nvPr/>
          </p:nvSpPr>
          <p:spPr>
            <a:xfrm>
              <a:off x="7481407" y="33652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761002" y="37881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9" name="tx129"/>
            <p:cNvSpPr/>
            <p:nvPr/>
          </p:nvSpPr>
          <p:spPr>
            <a:xfrm>
              <a:off x="7787127" y="337578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988368" y="37821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31" name="tx131"/>
            <p:cNvSpPr/>
            <p:nvPr/>
          </p:nvSpPr>
          <p:spPr>
            <a:xfrm>
              <a:off x="8014493" y="33709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336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07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8290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179889" cy="124062"/>
            </a:xfrm>
            <a:prstGeom prst="rect">
              <a:avLst/>
            </a:prstGeom>
            <a:solidFill>
              <a:srgbClr val="80BD41">
                <a:alpha val="100000"/>
              </a:srgbClr>
            </a:solidFill>
          </p:spPr>
          <p:txBody>
            <a:bodyPr/>
            <a:lstStyle/>
            <a:p/>
          </p:txBody>
        </p:sp>
        <p:sp>
          <p:nvSpPr>
            <p:cNvPr id="175" name="rc175"/>
            <p:cNvSpPr/>
            <p:nvPr/>
          </p:nvSpPr>
          <p:spPr>
            <a:xfrm>
              <a:off x="7476162" y="5840557"/>
              <a:ext cx="394841" cy="124062"/>
            </a:xfrm>
            <a:prstGeom prst="rect">
              <a:avLst/>
            </a:prstGeom>
            <a:solidFill>
              <a:srgbClr val="1CABE2">
                <a:alpha val="100000"/>
              </a:srgbClr>
            </a:solidFill>
          </p:spPr>
          <p:txBody>
            <a:bodyPr/>
            <a:lstStyle/>
            <a:p/>
          </p:txBody>
        </p:sp>
        <p:sp>
          <p:nvSpPr>
            <p:cNvPr id="176" name="rc176"/>
            <p:cNvSpPr/>
            <p:nvPr/>
          </p:nvSpPr>
          <p:spPr>
            <a:xfrm>
              <a:off x="1296273" y="5685479"/>
              <a:ext cx="5545642" cy="124062"/>
            </a:xfrm>
            <a:prstGeom prst="rect">
              <a:avLst/>
            </a:prstGeom>
            <a:solidFill>
              <a:srgbClr val="80BD41">
                <a:alpha val="100000"/>
              </a:srgbClr>
            </a:solidFill>
          </p:spPr>
          <p:txBody>
            <a:bodyPr/>
            <a:lstStyle/>
            <a:p/>
          </p:txBody>
        </p:sp>
        <p:sp>
          <p:nvSpPr>
            <p:cNvPr id="177" name="rc177"/>
            <p:cNvSpPr/>
            <p:nvPr/>
          </p:nvSpPr>
          <p:spPr>
            <a:xfrm>
              <a:off x="6841915" y="5685479"/>
              <a:ext cx="353749" cy="124062"/>
            </a:xfrm>
            <a:prstGeom prst="rect">
              <a:avLst/>
            </a:prstGeom>
            <a:solidFill>
              <a:srgbClr val="1CABE2">
                <a:alpha val="100000"/>
              </a:srgbClr>
            </a:solidFill>
          </p:spPr>
          <p:txBody>
            <a:bodyPr/>
            <a:lstStyle/>
            <a:p/>
          </p:txBody>
        </p:sp>
        <p:sp>
          <p:nvSpPr>
            <p:cNvPr id="178" name="rc178"/>
            <p:cNvSpPr/>
            <p:nvPr/>
          </p:nvSpPr>
          <p:spPr>
            <a:xfrm>
              <a:off x="1296273" y="5530401"/>
              <a:ext cx="5631399" cy="124062"/>
            </a:xfrm>
            <a:prstGeom prst="rect">
              <a:avLst/>
            </a:prstGeom>
            <a:solidFill>
              <a:srgbClr val="80BD41">
                <a:alpha val="100000"/>
              </a:srgbClr>
            </a:solidFill>
          </p:spPr>
          <p:txBody>
            <a:bodyPr/>
            <a:lstStyle/>
            <a:p/>
          </p:txBody>
        </p:sp>
        <p:sp>
          <p:nvSpPr>
            <p:cNvPr id="179" name="rc179"/>
            <p:cNvSpPr/>
            <p:nvPr/>
          </p:nvSpPr>
          <p:spPr>
            <a:xfrm>
              <a:off x="6927673" y="5530401"/>
              <a:ext cx="234046" cy="124062"/>
            </a:xfrm>
            <a:prstGeom prst="rect">
              <a:avLst/>
            </a:prstGeom>
            <a:solidFill>
              <a:srgbClr val="1CABE2">
                <a:alpha val="100000"/>
              </a:srgbClr>
            </a:solidFill>
          </p:spPr>
          <p:txBody>
            <a:bodyPr/>
            <a:lstStyle/>
            <a:p/>
          </p:txBody>
        </p:sp>
        <p:sp>
          <p:nvSpPr>
            <p:cNvPr id="180" name="tx180"/>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28072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4" name="tx184"/>
            <p:cNvSpPr/>
            <p:nvPr/>
          </p:nvSpPr>
          <p:spPr>
            <a:xfrm>
              <a:off x="7598234"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5" name="tx185"/>
            <p:cNvSpPr/>
            <p:nvPr/>
          </p:nvSpPr>
          <p:spPr>
            <a:xfrm>
              <a:off x="4008805"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6" name="tx186"/>
            <p:cNvSpPr/>
            <p:nvPr/>
          </p:nvSpPr>
          <p:spPr>
            <a:xfrm>
              <a:off x="6988645" y="57083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7" name="tx187"/>
            <p:cNvSpPr/>
            <p:nvPr/>
          </p:nvSpPr>
          <p:spPr>
            <a:xfrm>
              <a:off x="400647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88" name="tx188"/>
            <p:cNvSpPr/>
            <p:nvPr/>
          </p:nvSpPr>
          <p:spPr>
            <a:xfrm>
              <a:off x="6969347"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higher than in 2019 (94%).
The number of children vaccinated with DTP3 decreased 9%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97631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50492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3033542"/>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56215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209076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421200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74062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326923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79784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232646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185507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6719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3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356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67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529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993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457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921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38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848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312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48103" y="3144790"/>
              <a:ext cx="238173" cy="1067219"/>
            </a:xfrm>
            <a:prstGeom prst="rect">
              <a:avLst/>
            </a:prstGeom>
            <a:solidFill>
              <a:srgbClr val="E2231A">
                <a:alpha val="90196"/>
              </a:srgbClr>
            </a:solidFill>
          </p:spPr>
          <p:txBody>
            <a:bodyPr/>
            <a:lstStyle/>
            <a:p/>
          </p:txBody>
        </p:sp>
        <p:sp>
          <p:nvSpPr>
            <p:cNvPr id="28" name="rc28"/>
            <p:cNvSpPr/>
            <p:nvPr/>
          </p:nvSpPr>
          <p:spPr>
            <a:xfrm>
              <a:off x="1612740" y="3637672"/>
              <a:ext cx="238173" cy="574337"/>
            </a:xfrm>
            <a:prstGeom prst="rect">
              <a:avLst/>
            </a:prstGeom>
            <a:solidFill>
              <a:srgbClr val="E2231A">
                <a:alpha val="90196"/>
              </a:srgbClr>
            </a:solidFill>
          </p:spPr>
          <p:txBody>
            <a:bodyPr/>
            <a:lstStyle/>
            <a:p/>
          </p:txBody>
        </p:sp>
        <p:sp>
          <p:nvSpPr>
            <p:cNvPr id="29" name="rc29"/>
            <p:cNvSpPr/>
            <p:nvPr/>
          </p:nvSpPr>
          <p:spPr>
            <a:xfrm>
              <a:off x="1877377" y="3734589"/>
              <a:ext cx="238173" cy="477420"/>
            </a:xfrm>
            <a:prstGeom prst="rect">
              <a:avLst/>
            </a:prstGeom>
            <a:solidFill>
              <a:srgbClr val="E2231A">
                <a:alpha val="90196"/>
              </a:srgbClr>
            </a:solidFill>
          </p:spPr>
          <p:txBody>
            <a:bodyPr/>
            <a:lstStyle/>
            <a:p/>
          </p:txBody>
        </p:sp>
        <p:sp>
          <p:nvSpPr>
            <p:cNvPr id="30" name="rc30"/>
            <p:cNvSpPr/>
            <p:nvPr/>
          </p:nvSpPr>
          <p:spPr>
            <a:xfrm>
              <a:off x="2142015" y="3745525"/>
              <a:ext cx="238173" cy="466484"/>
            </a:xfrm>
            <a:prstGeom prst="rect">
              <a:avLst/>
            </a:prstGeom>
            <a:solidFill>
              <a:srgbClr val="E2231A">
                <a:alpha val="90196"/>
              </a:srgbClr>
            </a:solidFill>
          </p:spPr>
          <p:txBody>
            <a:bodyPr/>
            <a:lstStyle/>
            <a:p/>
          </p:txBody>
        </p:sp>
        <p:sp>
          <p:nvSpPr>
            <p:cNvPr id="31" name="rc31"/>
            <p:cNvSpPr/>
            <p:nvPr/>
          </p:nvSpPr>
          <p:spPr>
            <a:xfrm>
              <a:off x="2406652" y="3750993"/>
              <a:ext cx="238173" cy="461016"/>
            </a:xfrm>
            <a:prstGeom prst="rect">
              <a:avLst/>
            </a:prstGeom>
            <a:solidFill>
              <a:srgbClr val="E2231A">
                <a:alpha val="90196"/>
              </a:srgbClr>
            </a:solidFill>
          </p:spPr>
          <p:txBody>
            <a:bodyPr/>
            <a:lstStyle/>
            <a:p/>
          </p:txBody>
        </p:sp>
        <p:sp>
          <p:nvSpPr>
            <p:cNvPr id="32" name="rc32"/>
            <p:cNvSpPr/>
            <p:nvPr/>
          </p:nvSpPr>
          <p:spPr>
            <a:xfrm>
              <a:off x="2671289" y="3749107"/>
              <a:ext cx="238173" cy="462901"/>
            </a:xfrm>
            <a:prstGeom prst="rect">
              <a:avLst/>
            </a:prstGeom>
            <a:solidFill>
              <a:srgbClr val="E2231A">
                <a:alpha val="90196"/>
              </a:srgbClr>
            </a:solidFill>
          </p:spPr>
          <p:txBody>
            <a:bodyPr/>
            <a:lstStyle/>
            <a:p/>
          </p:txBody>
        </p:sp>
        <p:sp>
          <p:nvSpPr>
            <p:cNvPr id="33" name="rc33"/>
            <p:cNvSpPr/>
            <p:nvPr/>
          </p:nvSpPr>
          <p:spPr>
            <a:xfrm>
              <a:off x="2935926" y="3665389"/>
              <a:ext cx="238173" cy="546619"/>
            </a:xfrm>
            <a:prstGeom prst="rect">
              <a:avLst/>
            </a:prstGeom>
            <a:solidFill>
              <a:srgbClr val="E2231A">
                <a:alpha val="90196"/>
              </a:srgbClr>
            </a:solidFill>
          </p:spPr>
          <p:txBody>
            <a:bodyPr/>
            <a:lstStyle/>
            <a:p/>
          </p:txBody>
        </p:sp>
        <p:sp>
          <p:nvSpPr>
            <p:cNvPr id="34" name="rc34"/>
            <p:cNvSpPr/>
            <p:nvPr/>
          </p:nvSpPr>
          <p:spPr>
            <a:xfrm>
              <a:off x="3200564" y="3852247"/>
              <a:ext cx="238173" cy="359762"/>
            </a:xfrm>
            <a:prstGeom prst="rect">
              <a:avLst/>
            </a:prstGeom>
            <a:solidFill>
              <a:srgbClr val="E2231A">
                <a:alpha val="90196"/>
              </a:srgbClr>
            </a:solidFill>
          </p:spPr>
          <p:txBody>
            <a:bodyPr/>
            <a:lstStyle/>
            <a:p/>
          </p:txBody>
        </p:sp>
        <p:sp>
          <p:nvSpPr>
            <p:cNvPr id="35" name="rc35"/>
            <p:cNvSpPr/>
            <p:nvPr/>
          </p:nvSpPr>
          <p:spPr>
            <a:xfrm>
              <a:off x="3465201" y="3766077"/>
              <a:ext cx="238173" cy="445931"/>
            </a:xfrm>
            <a:prstGeom prst="rect">
              <a:avLst/>
            </a:prstGeom>
            <a:solidFill>
              <a:srgbClr val="E2231A">
                <a:alpha val="90196"/>
              </a:srgbClr>
            </a:solidFill>
          </p:spPr>
          <p:txBody>
            <a:bodyPr/>
            <a:lstStyle/>
            <a:p/>
          </p:txBody>
        </p:sp>
        <p:sp>
          <p:nvSpPr>
            <p:cNvPr id="36" name="rc36"/>
            <p:cNvSpPr/>
            <p:nvPr/>
          </p:nvSpPr>
          <p:spPr>
            <a:xfrm>
              <a:off x="3729838" y="3679531"/>
              <a:ext cx="238173" cy="532478"/>
            </a:xfrm>
            <a:prstGeom prst="rect">
              <a:avLst/>
            </a:prstGeom>
            <a:solidFill>
              <a:srgbClr val="E2231A">
                <a:alpha val="90196"/>
              </a:srgbClr>
            </a:solidFill>
          </p:spPr>
          <p:txBody>
            <a:bodyPr/>
            <a:lstStyle/>
            <a:p/>
          </p:txBody>
        </p:sp>
        <p:sp>
          <p:nvSpPr>
            <p:cNvPr id="37" name="rc37"/>
            <p:cNvSpPr/>
            <p:nvPr/>
          </p:nvSpPr>
          <p:spPr>
            <a:xfrm>
              <a:off x="3994476" y="3769471"/>
              <a:ext cx="238173" cy="442537"/>
            </a:xfrm>
            <a:prstGeom prst="rect">
              <a:avLst/>
            </a:prstGeom>
            <a:solidFill>
              <a:srgbClr val="E2231A">
                <a:alpha val="90196"/>
              </a:srgbClr>
            </a:solidFill>
          </p:spPr>
          <p:txBody>
            <a:bodyPr/>
            <a:lstStyle/>
            <a:p/>
          </p:txBody>
        </p:sp>
        <p:sp>
          <p:nvSpPr>
            <p:cNvPr id="38" name="rc38"/>
            <p:cNvSpPr/>
            <p:nvPr/>
          </p:nvSpPr>
          <p:spPr>
            <a:xfrm>
              <a:off x="4259113" y="3774562"/>
              <a:ext cx="238173" cy="437446"/>
            </a:xfrm>
            <a:prstGeom prst="rect">
              <a:avLst/>
            </a:prstGeom>
            <a:solidFill>
              <a:srgbClr val="E2231A">
                <a:alpha val="90196"/>
              </a:srgbClr>
            </a:solidFill>
          </p:spPr>
          <p:txBody>
            <a:bodyPr/>
            <a:lstStyle/>
            <a:p/>
          </p:txBody>
        </p:sp>
        <p:sp>
          <p:nvSpPr>
            <p:cNvPr id="39" name="rc39"/>
            <p:cNvSpPr/>
            <p:nvPr/>
          </p:nvSpPr>
          <p:spPr>
            <a:xfrm>
              <a:off x="4523750" y="3857526"/>
              <a:ext cx="238173" cy="354482"/>
            </a:xfrm>
            <a:prstGeom prst="rect">
              <a:avLst/>
            </a:prstGeom>
            <a:solidFill>
              <a:srgbClr val="E2231A">
                <a:alpha val="90196"/>
              </a:srgbClr>
            </a:solidFill>
          </p:spPr>
          <p:txBody>
            <a:bodyPr/>
            <a:lstStyle/>
            <a:p/>
          </p:txBody>
        </p:sp>
        <p:sp>
          <p:nvSpPr>
            <p:cNvPr id="40" name="rc40"/>
            <p:cNvSpPr/>
            <p:nvPr/>
          </p:nvSpPr>
          <p:spPr>
            <a:xfrm>
              <a:off x="4788387" y="3853001"/>
              <a:ext cx="238173" cy="359008"/>
            </a:xfrm>
            <a:prstGeom prst="rect">
              <a:avLst/>
            </a:prstGeom>
            <a:solidFill>
              <a:srgbClr val="E2231A">
                <a:alpha val="90196"/>
              </a:srgbClr>
            </a:solidFill>
          </p:spPr>
          <p:txBody>
            <a:bodyPr/>
            <a:lstStyle/>
            <a:p/>
          </p:txBody>
        </p:sp>
        <p:sp>
          <p:nvSpPr>
            <p:cNvPr id="41" name="rc41"/>
            <p:cNvSpPr/>
            <p:nvPr/>
          </p:nvSpPr>
          <p:spPr>
            <a:xfrm>
              <a:off x="5053025" y="3854132"/>
              <a:ext cx="238173" cy="357876"/>
            </a:xfrm>
            <a:prstGeom prst="rect">
              <a:avLst/>
            </a:prstGeom>
            <a:solidFill>
              <a:srgbClr val="E2231A">
                <a:alpha val="90196"/>
              </a:srgbClr>
            </a:solidFill>
          </p:spPr>
          <p:txBody>
            <a:bodyPr/>
            <a:lstStyle/>
            <a:p/>
          </p:txBody>
        </p:sp>
        <p:sp>
          <p:nvSpPr>
            <p:cNvPr id="42" name="rc42"/>
            <p:cNvSpPr/>
            <p:nvPr/>
          </p:nvSpPr>
          <p:spPr>
            <a:xfrm>
              <a:off x="5317662" y="3851116"/>
              <a:ext cx="238173" cy="360893"/>
            </a:xfrm>
            <a:prstGeom prst="rect">
              <a:avLst/>
            </a:prstGeom>
            <a:solidFill>
              <a:srgbClr val="E2231A">
                <a:alpha val="90196"/>
              </a:srgbClr>
            </a:solidFill>
          </p:spPr>
          <p:txBody>
            <a:bodyPr/>
            <a:lstStyle/>
            <a:p/>
          </p:txBody>
        </p:sp>
        <p:sp>
          <p:nvSpPr>
            <p:cNvPr id="43" name="rc43"/>
            <p:cNvSpPr/>
            <p:nvPr/>
          </p:nvSpPr>
          <p:spPr>
            <a:xfrm>
              <a:off x="5582299" y="3777579"/>
              <a:ext cx="238173" cy="434429"/>
            </a:xfrm>
            <a:prstGeom prst="rect">
              <a:avLst/>
            </a:prstGeom>
            <a:solidFill>
              <a:srgbClr val="E2231A">
                <a:alpha val="90196"/>
              </a:srgbClr>
            </a:solidFill>
          </p:spPr>
          <p:txBody>
            <a:bodyPr/>
            <a:lstStyle/>
            <a:p/>
          </p:txBody>
        </p:sp>
        <p:sp>
          <p:nvSpPr>
            <p:cNvPr id="44" name="rc44"/>
            <p:cNvSpPr/>
            <p:nvPr/>
          </p:nvSpPr>
          <p:spPr>
            <a:xfrm>
              <a:off x="5846936" y="3889015"/>
              <a:ext cx="238173" cy="322994"/>
            </a:xfrm>
            <a:prstGeom prst="rect">
              <a:avLst/>
            </a:prstGeom>
            <a:solidFill>
              <a:srgbClr val="E2231A">
                <a:alpha val="90196"/>
              </a:srgbClr>
            </a:solidFill>
          </p:spPr>
          <p:txBody>
            <a:bodyPr/>
            <a:lstStyle/>
            <a:p/>
          </p:txBody>
        </p:sp>
        <p:sp>
          <p:nvSpPr>
            <p:cNvPr id="45" name="rc45"/>
            <p:cNvSpPr/>
            <p:nvPr/>
          </p:nvSpPr>
          <p:spPr>
            <a:xfrm>
              <a:off x="6111574" y="3988949"/>
              <a:ext cx="238173" cy="223060"/>
            </a:xfrm>
            <a:prstGeom prst="rect">
              <a:avLst/>
            </a:prstGeom>
            <a:solidFill>
              <a:srgbClr val="E2231A">
                <a:alpha val="90196"/>
              </a:srgbClr>
            </a:solidFill>
          </p:spPr>
          <p:txBody>
            <a:bodyPr/>
            <a:lstStyle/>
            <a:p/>
          </p:txBody>
        </p:sp>
        <p:sp>
          <p:nvSpPr>
            <p:cNvPr id="46" name="rc46"/>
            <p:cNvSpPr/>
            <p:nvPr/>
          </p:nvSpPr>
          <p:spPr>
            <a:xfrm>
              <a:off x="6376211" y="3934457"/>
              <a:ext cx="238173" cy="277552"/>
            </a:xfrm>
            <a:prstGeom prst="rect">
              <a:avLst/>
            </a:prstGeom>
            <a:solidFill>
              <a:srgbClr val="E2231A">
                <a:alpha val="90196"/>
              </a:srgbClr>
            </a:solidFill>
          </p:spPr>
          <p:txBody>
            <a:bodyPr/>
            <a:lstStyle/>
            <a:p/>
          </p:txBody>
        </p:sp>
        <p:sp>
          <p:nvSpPr>
            <p:cNvPr id="47" name="rc47"/>
            <p:cNvSpPr/>
            <p:nvPr/>
          </p:nvSpPr>
          <p:spPr>
            <a:xfrm>
              <a:off x="6640848" y="3880153"/>
              <a:ext cx="238173" cy="331856"/>
            </a:xfrm>
            <a:prstGeom prst="rect">
              <a:avLst/>
            </a:prstGeom>
            <a:solidFill>
              <a:srgbClr val="E2231A">
                <a:alpha val="90196"/>
              </a:srgbClr>
            </a:solidFill>
          </p:spPr>
          <p:txBody>
            <a:bodyPr/>
            <a:lstStyle/>
            <a:p/>
          </p:txBody>
        </p:sp>
        <p:sp>
          <p:nvSpPr>
            <p:cNvPr id="48" name="rc48"/>
            <p:cNvSpPr/>
            <p:nvPr/>
          </p:nvSpPr>
          <p:spPr>
            <a:xfrm>
              <a:off x="6905486" y="3762872"/>
              <a:ext cx="238173" cy="449137"/>
            </a:xfrm>
            <a:prstGeom prst="rect">
              <a:avLst/>
            </a:prstGeom>
            <a:solidFill>
              <a:srgbClr val="E2231A">
                <a:alpha val="90196"/>
              </a:srgbClr>
            </a:solidFill>
          </p:spPr>
          <p:txBody>
            <a:bodyPr/>
            <a:lstStyle/>
            <a:p/>
          </p:txBody>
        </p:sp>
        <p:sp>
          <p:nvSpPr>
            <p:cNvPr id="49" name="rc49"/>
            <p:cNvSpPr/>
            <p:nvPr/>
          </p:nvSpPr>
          <p:spPr>
            <a:xfrm>
              <a:off x="7170123" y="3958780"/>
              <a:ext cx="238173" cy="253228"/>
            </a:xfrm>
            <a:prstGeom prst="rect">
              <a:avLst/>
            </a:prstGeom>
            <a:solidFill>
              <a:srgbClr val="E2231A">
                <a:alpha val="90196"/>
              </a:srgbClr>
            </a:solidFill>
          </p:spPr>
          <p:txBody>
            <a:bodyPr/>
            <a:lstStyle/>
            <a:p/>
          </p:txBody>
        </p:sp>
        <p:sp>
          <p:nvSpPr>
            <p:cNvPr id="50" name="rc50"/>
            <p:cNvSpPr/>
            <p:nvPr/>
          </p:nvSpPr>
          <p:spPr>
            <a:xfrm>
              <a:off x="7434760" y="3961043"/>
              <a:ext cx="238173" cy="250966"/>
            </a:xfrm>
            <a:prstGeom prst="rect">
              <a:avLst/>
            </a:prstGeom>
            <a:solidFill>
              <a:srgbClr val="E2231A">
                <a:alpha val="90196"/>
              </a:srgbClr>
            </a:solidFill>
          </p:spPr>
          <p:txBody>
            <a:bodyPr/>
            <a:lstStyle/>
            <a:p/>
          </p:txBody>
        </p:sp>
        <p:sp>
          <p:nvSpPr>
            <p:cNvPr id="51" name="rc51"/>
            <p:cNvSpPr/>
            <p:nvPr/>
          </p:nvSpPr>
          <p:spPr>
            <a:xfrm>
              <a:off x="7699397" y="4025151"/>
              <a:ext cx="238173" cy="186857"/>
            </a:xfrm>
            <a:prstGeom prst="rect">
              <a:avLst/>
            </a:prstGeom>
            <a:solidFill>
              <a:srgbClr val="E2231A">
                <a:alpha val="90196"/>
              </a:srgbClr>
            </a:solidFill>
          </p:spPr>
          <p:txBody>
            <a:bodyPr/>
            <a:lstStyle/>
            <a:p/>
          </p:txBody>
        </p:sp>
        <p:sp>
          <p:nvSpPr>
            <p:cNvPr id="52" name="rc52"/>
            <p:cNvSpPr/>
            <p:nvPr/>
          </p:nvSpPr>
          <p:spPr>
            <a:xfrm>
              <a:off x="7964035" y="4088129"/>
              <a:ext cx="238173" cy="123880"/>
            </a:xfrm>
            <a:prstGeom prst="rect">
              <a:avLst/>
            </a:prstGeom>
            <a:solidFill>
              <a:srgbClr val="E2231A">
                <a:alpha val="90196"/>
              </a:srgbClr>
            </a:solidFill>
          </p:spPr>
          <p:txBody>
            <a:bodyPr/>
            <a:lstStyle/>
            <a:p/>
          </p:txBody>
        </p:sp>
        <p:sp>
          <p:nvSpPr>
            <p:cNvPr id="53" name="rc53"/>
            <p:cNvSpPr/>
            <p:nvPr/>
          </p:nvSpPr>
          <p:spPr>
            <a:xfrm>
              <a:off x="4788387" y="3505872"/>
              <a:ext cx="238173" cy="347129"/>
            </a:xfrm>
            <a:prstGeom prst="rect">
              <a:avLst/>
            </a:prstGeom>
            <a:solidFill>
              <a:srgbClr val="B3B3B3">
                <a:alpha val="90196"/>
              </a:srgbClr>
            </a:solidFill>
          </p:spPr>
          <p:txBody>
            <a:bodyPr/>
            <a:lstStyle/>
            <a:p/>
          </p:txBody>
        </p:sp>
        <p:sp>
          <p:nvSpPr>
            <p:cNvPr id="54" name="rc54"/>
            <p:cNvSpPr/>
            <p:nvPr/>
          </p:nvSpPr>
          <p:spPr>
            <a:xfrm>
              <a:off x="5053025" y="3597509"/>
              <a:ext cx="238173" cy="256622"/>
            </a:xfrm>
            <a:prstGeom prst="rect">
              <a:avLst/>
            </a:prstGeom>
            <a:solidFill>
              <a:srgbClr val="B3B3B3">
                <a:alpha val="90196"/>
              </a:srgbClr>
            </a:solidFill>
          </p:spPr>
          <p:txBody>
            <a:bodyPr/>
            <a:lstStyle/>
            <a:p/>
          </p:txBody>
        </p:sp>
        <p:sp>
          <p:nvSpPr>
            <p:cNvPr id="55" name="rc55"/>
            <p:cNvSpPr/>
            <p:nvPr/>
          </p:nvSpPr>
          <p:spPr>
            <a:xfrm>
              <a:off x="5317662" y="3599206"/>
              <a:ext cx="238173" cy="251909"/>
            </a:xfrm>
            <a:prstGeom prst="rect">
              <a:avLst/>
            </a:prstGeom>
            <a:solidFill>
              <a:srgbClr val="B3B3B3">
                <a:alpha val="90196"/>
              </a:srgbClr>
            </a:solidFill>
          </p:spPr>
          <p:txBody>
            <a:bodyPr/>
            <a:lstStyle/>
            <a:p/>
          </p:txBody>
        </p:sp>
        <p:sp>
          <p:nvSpPr>
            <p:cNvPr id="56" name="rc56"/>
            <p:cNvSpPr/>
            <p:nvPr/>
          </p:nvSpPr>
          <p:spPr>
            <a:xfrm>
              <a:off x="5582299" y="3516054"/>
              <a:ext cx="238173" cy="261525"/>
            </a:xfrm>
            <a:prstGeom prst="rect">
              <a:avLst/>
            </a:prstGeom>
            <a:solidFill>
              <a:srgbClr val="B3B3B3">
                <a:alpha val="90196"/>
              </a:srgbClr>
            </a:solidFill>
          </p:spPr>
          <p:txBody>
            <a:bodyPr/>
            <a:lstStyle/>
            <a:p/>
          </p:txBody>
        </p:sp>
        <p:sp>
          <p:nvSpPr>
            <p:cNvPr id="57" name="rc57"/>
            <p:cNvSpPr/>
            <p:nvPr/>
          </p:nvSpPr>
          <p:spPr>
            <a:xfrm>
              <a:off x="5846936" y="3514734"/>
              <a:ext cx="238173" cy="374281"/>
            </a:xfrm>
            <a:prstGeom prst="rect">
              <a:avLst/>
            </a:prstGeom>
            <a:solidFill>
              <a:srgbClr val="B3B3B3">
                <a:alpha val="90196"/>
              </a:srgbClr>
            </a:solidFill>
          </p:spPr>
          <p:txBody>
            <a:bodyPr/>
            <a:lstStyle/>
            <a:p/>
          </p:txBody>
        </p:sp>
        <p:sp>
          <p:nvSpPr>
            <p:cNvPr id="58" name="rc58"/>
            <p:cNvSpPr/>
            <p:nvPr/>
          </p:nvSpPr>
          <p:spPr>
            <a:xfrm>
              <a:off x="6111574" y="3416497"/>
              <a:ext cx="238173" cy="572451"/>
            </a:xfrm>
            <a:prstGeom prst="rect">
              <a:avLst/>
            </a:prstGeom>
            <a:solidFill>
              <a:srgbClr val="B3B3B3">
                <a:alpha val="90196"/>
              </a:srgbClr>
            </a:solidFill>
          </p:spPr>
          <p:txBody>
            <a:bodyPr/>
            <a:lstStyle/>
            <a:p/>
          </p:txBody>
        </p:sp>
        <p:sp>
          <p:nvSpPr>
            <p:cNvPr id="59" name="rc59"/>
            <p:cNvSpPr/>
            <p:nvPr/>
          </p:nvSpPr>
          <p:spPr>
            <a:xfrm>
              <a:off x="6640848" y="3516808"/>
              <a:ext cx="238173" cy="363344"/>
            </a:xfrm>
            <a:prstGeom prst="rect">
              <a:avLst/>
            </a:prstGeom>
            <a:solidFill>
              <a:srgbClr val="B3B3B3">
                <a:alpha val="90196"/>
              </a:srgbClr>
            </a:solidFill>
          </p:spPr>
          <p:txBody>
            <a:bodyPr/>
            <a:lstStyle/>
            <a:p/>
          </p:txBody>
        </p:sp>
        <p:sp>
          <p:nvSpPr>
            <p:cNvPr id="60" name="rc60"/>
            <p:cNvSpPr/>
            <p:nvPr/>
          </p:nvSpPr>
          <p:spPr>
            <a:xfrm>
              <a:off x="6905486" y="2923049"/>
              <a:ext cx="238173" cy="839822"/>
            </a:xfrm>
            <a:prstGeom prst="rect">
              <a:avLst/>
            </a:prstGeom>
            <a:solidFill>
              <a:srgbClr val="B3B3B3">
                <a:alpha val="90196"/>
              </a:srgbClr>
            </a:solidFill>
          </p:spPr>
          <p:txBody>
            <a:bodyPr/>
            <a:lstStyle/>
            <a:p/>
          </p:txBody>
        </p:sp>
        <p:sp>
          <p:nvSpPr>
            <p:cNvPr id="61" name="rc61"/>
            <p:cNvSpPr/>
            <p:nvPr/>
          </p:nvSpPr>
          <p:spPr>
            <a:xfrm>
              <a:off x="7170123" y="3670857"/>
              <a:ext cx="238173" cy="287922"/>
            </a:xfrm>
            <a:prstGeom prst="rect">
              <a:avLst/>
            </a:prstGeom>
            <a:solidFill>
              <a:srgbClr val="B3B3B3">
                <a:alpha val="90196"/>
              </a:srgbClr>
            </a:solidFill>
          </p:spPr>
          <p:txBody>
            <a:bodyPr/>
            <a:lstStyle/>
            <a:p/>
          </p:txBody>
        </p:sp>
        <p:sp>
          <p:nvSpPr>
            <p:cNvPr id="62" name="rc62"/>
            <p:cNvSpPr/>
            <p:nvPr/>
          </p:nvSpPr>
          <p:spPr>
            <a:xfrm>
              <a:off x="7434760" y="3561496"/>
              <a:ext cx="238173" cy="399547"/>
            </a:xfrm>
            <a:prstGeom prst="rect">
              <a:avLst/>
            </a:prstGeom>
            <a:solidFill>
              <a:srgbClr val="B3B3B3">
                <a:alpha val="90196"/>
              </a:srgbClr>
            </a:solidFill>
          </p:spPr>
          <p:txBody>
            <a:bodyPr/>
            <a:lstStyle/>
            <a:p/>
          </p:txBody>
        </p:sp>
        <p:sp>
          <p:nvSpPr>
            <p:cNvPr id="63" name="rc63"/>
            <p:cNvSpPr/>
            <p:nvPr/>
          </p:nvSpPr>
          <p:spPr>
            <a:xfrm>
              <a:off x="7699397" y="3894295"/>
              <a:ext cx="238173" cy="130856"/>
            </a:xfrm>
            <a:prstGeom prst="rect">
              <a:avLst/>
            </a:prstGeom>
            <a:solidFill>
              <a:srgbClr val="B3B3B3">
                <a:alpha val="90196"/>
              </a:srgbClr>
            </a:solidFill>
          </p:spPr>
          <p:txBody>
            <a:bodyPr/>
            <a:lstStyle/>
            <a:p/>
          </p:txBody>
        </p:sp>
        <p:sp>
          <p:nvSpPr>
            <p:cNvPr id="64" name="rc64"/>
            <p:cNvSpPr/>
            <p:nvPr/>
          </p:nvSpPr>
          <p:spPr>
            <a:xfrm>
              <a:off x="7964035" y="3897877"/>
              <a:ext cx="238173" cy="190251"/>
            </a:xfrm>
            <a:prstGeom prst="rect">
              <a:avLst/>
            </a:prstGeom>
            <a:solidFill>
              <a:srgbClr val="B3B3B3">
                <a:alpha val="90196"/>
              </a:srgbClr>
            </a:solidFill>
          </p:spPr>
          <p:txBody>
            <a:bodyPr/>
            <a:lstStyle/>
            <a:p/>
          </p:txBody>
        </p:sp>
        <p:sp>
          <p:nvSpPr>
            <p:cNvPr id="65" name="pl65"/>
            <p:cNvSpPr/>
            <p:nvPr/>
          </p:nvSpPr>
          <p:spPr>
            <a:xfrm>
              <a:off x="1467190" y="2106708"/>
              <a:ext cx="6615931" cy="193343"/>
            </a:xfrm>
            <a:custGeom>
              <a:avLst/>
              <a:pathLst>
                <a:path w="6615931" h="193343">
                  <a:moveTo>
                    <a:pt x="0" y="193343"/>
                  </a:moveTo>
                  <a:lnTo>
                    <a:pt x="264637" y="85930"/>
                  </a:lnTo>
                  <a:lnTo>
                    <a:pt x="529274" y="64447"/>
                  </a:lnTo>
                  <a:lnTo>
                    <a:pt x="793911" y="64447"/>
                  </a:lnTo>
                  <a:lnTo>
                    <a:pt x="1058549" y="64447"/>
                  </a:lnTo>
                  <a:lnTo>
                    <a:pt x="1323186" y="64447"/>
                  </a:lnTo>
                  <a:lnTo>
                    <a:pt x="1587823" y="85930"/>
                  </a:lnTo>
                  <a:lnTo>
                    <a:pt x="1852460" y="42965"/>
                  </a:lnTo>
                  <a:lnTo>
                    <a:pt x="2117098" y="64447"/>
                  </a:lnTo>
                  <a:lnTo>
                    <a:pt x="2381735" y="85930"/>
                  </a:lnTo>
                  <a:lnTo>
                    <a:pt x="2646372" y="64447"/>
                  </a:lnTo>
                  <a:lnTo>
                    <a:pt x="2911010" y="64447"/>
                  </a:lnTo>
                  <a:lnTo>
                    <a:pt x="3175647" y="42965"/>
                  </a:lnTo>
                  <a:lnTo>
                    <a:pt x="3440284" y="42965"/>
                  </a:lnTo>
                  <a:lnTo>
                    <a:pt x="3704921" y="42965"/>
                  </a:lnTo>
                  <a:lnTo>
                    <a:pt x="3969559" y="42965"/>
                  </a:lnTo>
                  <a:lnTo>
                    <a:pt x="4234196" y="64447"/>
                  </a:lnTo>
                  <a:lnTo>
                    <a:pt x="4498833" y="42965"/>
                  </a:lnTo>
                  <a:lnTo>
                    <a:pt x="4763470" y="21482"/>
                  </a:lnTo>
                  <a:lnTo>
                    <a:pt x="5028108" y="42965"/>
                  </a:lnTo>
                  <a:lnTo>
                    <a:pt x="5292745" y="64447"/>
                  </a:lnTo>
                  <a:lnTo>
                    <a:pt x="5557382" y="107413"/>
                  </a:lnTo>
                  <a:lnTo>
                    <a:pt x="5822020" y="42965"/>
                  </a:lnTo>
                  <a:lnTo>
                    <a:pt x="6086657" y="42965"/>
                  </a:lnTo>
                  <a:lnTo>
                    <a:pt x="6351294" y="21482"/>
                  </a:lnTo>
                  <a:lnTo>
                    <a:pt x="6615931" y="0"/>
                  </a:lnTo>
                </a:path>
              </a:pathLst>
            </a:custGeom>
            <a:ln w="27101" cap="flat">
              <a:solidFill>
                <a:srgbClr val="3283FE">
                  <a:alpha val="100000"/>
                </a:srgbClr>
              </a:solidFill>
              <a:prstDash val="solid"/>
              <a:round/>
            </a:ln>
          </p:spPr>
          <p:txBody>
            <a:bodyPr/>
            <a:lstStyle/>
            <a:p/>
          </p:txBody>
        </p:sp>
        <p:sp>
          <p:nvSpPr>
            <p:cNvPr id="66" name="pl66"/>
            <p:cNvSpPr/>
            <p:nvPr/>
          </p:nvSpPr>
          <p:spPr>
            <a:xfrm>
              <a:off x="4907474" y="2085226"/>
              <a:ext cx="3175647" cy="365205"/>
            </a:xfrm>
            <a:custGeom>
              <a:avLst/>
              <a:pathLst>
                <a:path w="3175647" h="365205">
                  <a:moveTo>
                    <a:pt x="0" y="150378"/>
                  </a:moveTo>
                  <a:lnTo>
                    <a:pt x="264637" y="128895"/>
                  </a:lnTo>
                  <a:lnTo>
                    <a:pt x="529274" y="128895"/>
                  </a:lnTo>
                  <a:lnTo>
                    <a:pt x="793911" y="150378"/>
                  </a:lnTo>
                  <a:lnTo>
                    <a:pt x="1058549" y="150378"/>
                  </a:lnTo>
                  <a:lnTo>
                    <a:pt x="1323186" y="171861"/>
                  </a:lnTo>
                  <a:lnTo>
                    <a:pt x="1587823" y="0"/>
                  </a:lnTo>
                  <a:lnTo>
                    <a:pt x="1852460" y="171861"/>
                  </a:lnTo>
                  <a:lnTo>
                    <a:pt x="2117098" y="365205"/>
                  </a:lnTo>
                  <a:lnTo>
                    <a:pt x="2381735" y="150378"/>
                  </a:lnTo>
                  <a:lnTo>
                    <a:pt x="2646372" y="193343"/>
                  </a:lnTo>
                  <a:lnTo>
                    <a:pt x="2911010" y="85930"/>
                  </a:lnTo>
                  <a:lnTo>
                    <a:pt x="3175647" y="85930"/>
                  </a:lnTo>
                </a:path>
              </a:pathLst>
            </a:custGeom>
            <a:ln w="27101" cap="flat">
              <a:solidFill>
                <a:srgbClr val="FFA500">
                  <a:alpha val="100000"/>
                </a:srgbClr>
              </a:solidFill>
              <a:prstDash val="solid"/>
              <a:round/>
            </a:ln>
          </p:spPr>
          <p:txBody>
            <a:bodyPr/>
            <a:lstStyle/>
            <a:p/>
          </p:txBody>
        </p:sp>
        <p:sp>
          <p:nvSpPr>
            <p:cNvPr id="67" name="tx67"/>
            <p:cNvSpPr/>
            <p:nvPr/>
          </p:nvSpPr>
          <p:spPr>
            <a:xfrm>
              <a:off x="139685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8" name="tx68"/>
            <p:cNvSpPr/>
            <p:nvPr/>
          </p:nvSpPr>
          <p:spPr>
            <a:xfrm>
              <a:off x="272003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9" name="tx69"/>
            <p:cNvSpPr/>
            <p:nvPr/>
          </p:nvSpPr>
          <p:spPr>
            <a:xfrm>
              <a:off x="4043224"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53664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1" name="tx71"/>
            <p:cNvSpPr/>
            <p:nvPr/>
          </p:nvSpPr>
          <p:spPr>
            <a:xfrm>
              <a:off x="53664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2" name="tx72"/>
            <p:cNvSpPr/>
            <p:nvPr/>
          </p:nvSpPr>
          <p:spPr>
            <a:xfrm>
              <a:off x="6424960"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3" name="tx73"/>
            <p:cNvSpPr/>
            <p:nvPr/>
          </p:nvSpPr>
          <p:spPr>
            <a:xfrm>
              <a:off x="642496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68959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668959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695423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6954234"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8" name="tx78"/>
            <p:cNvSpPr/>
            <p:nvPr/>
          </p:nvSpPr>
          <p:spPr>
            <a:xfrm>
              <a:off x="72188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72188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0" name="tx80"/>
            <p:cNvSpPr/>
            <p:nvPr/>
          </p:nvSpPr>
          <p:spPr>
            <a:xfrm>
              <a:off x="748350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748350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2" name="tx82"/>
            <p:cNvSpPr/>
            <p:nvPr/>
          </p:nvSpPr>
          <p:spPr>
            <a:xfrm>
              <a:off x="774814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774814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8012783"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8012783"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1391841" y="36392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7" name="tx87"/>
            <p:cNvSpPr/>
            <p:nvPr/>
          </p:nvSpPr>
          <p:spPr>
            <a:xfrm>
              <a:off x="2715027" y="3940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4038213" y="3950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5361400" y="39911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0" name="tx90"/>
            <p:cNvSpPr/>
            <p:nvPr/>
          </p:nvSpPr>
          <p:spPr>
            <a:xfrm>
              <a:off x="6419949" y="4032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6684586" y="4005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6949223" y="39483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7213861" y="40449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7478498" y="40460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5361400" y="36846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6684586" y="3658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6949223" y="330283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7213861" y="37743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7478498" y="37221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8052977" y="40777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1" name="tx101"/>
            <p:cNvSpPr/>
            <p:nvPr/>
          </p:nvSpPr>
          <p:spPr>
            <a:xfrm>
              <a:off x="5368935" y="349292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2" name="tx102"/>
            <p:cNvSpPr/>
            <p:nvPr/>
          </p:nvSpPr>
          <p:spPr>
            <a:xfrm>
              <a:off x="6692121" y="341052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3" name="tx103"/>
            <p:cNvSpPr/>
            <p:nvPr/>
          </p:nvSpPr>
          <p:spPr>
            <a:xfrm>
              <a:off x="6956758" y="28168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4" name="tx104"/>
            <p:cNvSpPr/>
            <p:nvPr/>
          </p:nvSpPr>
          <p:spPr>
            <a:xfrm>
              <a:off x="7221396" y="356462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05" name="tx105"/>
            <p:cNvSpPr/>
            <p:nvPr/>
          </p:nvSpPr>
          <p:spPr>
            <a:xfrm>
              <a:off x="7486033" y="345521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06" name="tx106"/>
            <p:cNvSpPr/>
            <p:nvPr/>
          </p:nvSpPr>
          <p:spPr>
            <a:xfrm>
              <a:off x="7750670" y="378925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7" name="tx107"/>
            <p:cNvSpPr/>
            <p:nvPr/>
          </p:nvSpPr>
          <p:spPr>
            <a:xfrm>
              <a:off x="8015307" y="379283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8" name="tx108"/>
            <p:cNvSpPr/>
            <p:nvPr/>
          </p:nvSpPr>
          <p:spPr>
            <a:xfrm>
              <a:off x="655386"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9" name="tx109"/>
            <p:cNvSpPr/>
            <p:nvPr/>
          </p:nvSpPr>
          <p:spPr>
            <a:xfrm>
              <a:off x="655386" y="368850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0" name="tx110"/>
            <p:cNvSpPr/>
            <p:nvPr/>
          </p:nvSpPr>
          <p:spPr>
            <a:xfrm>
              <a:off x="655386" y="321712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1" name="tx111"/>
            <p:cNvSpPr/>
            <p:nvPr/>
          </p:nvSpPr>
          <p:spPr>
            <a:xfrm>
              <a:off x="655386" y="274614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2" name="tx112"/>
            <p:cNvSpPr/>
            <p:nvPr/>
          </p:nvSpPr>
          <p:spPr>
            <a:xfrm>
              <a:off x="577692" y="2274348"/>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3" name="tx113"/>
            <p:cNvSpPr/>
            <p:nvPr/>
          </p:nvSpPr>
          <p:spPr>
            <a:xfrm>
              <a:off x="577692" y="180296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1074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339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5711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80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3885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60348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812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3276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7366"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203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667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3016587"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763352"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283686"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3045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705939" y="5080163"/>
              <a:ext cx="201456" cy="201456"/>
            </a:xfrm>
            <a:prstGeom prst="rect">
              <a:avLst/>
            </a:prstGeom>
            <a:solidFill>
              <a:srgbClr val="E2231A">
                <a:alpha val="90196"/>
              </a:srgbClr>
            </a:solidFill>
          </p:spPr>
          <p:txBody>
            <a:bodyPr/>
            <a:lstStyle/>
            <a:p/>
          </p:txBody>
        </p:sp>
        <p:sp>
          <p:nvSpPr>
            <p:cNvPr id="137" name="rc137"/>
            <p:cNvSpPr/>
            <p:nvPr/>
          </p:nvSpPr>
          <p:spPr>
            <a:xfrm>
              <a:off x="5670099" y="5080163"/>
              <a:ext cx="201456" cy="201456"/>
            </a:xfrm>
            <a:prstGeom prst="rect">
              <a:avLst/>
            </a:prstGeom>
            <a:solidFill>
              <a:srgbClr val="B3B3B3">
                <a:alpha val="90196"/>
              </a:srgbClr>
            </a:solidFill>
          </p:spPr>
          <p:txBody>
            <a:bodyPr/>
            <a:lstStyle/>
            <a:p/>
          </p:txBody>
        </p:sp>
        <p:sp>
          <p:nvSpPr>
            <p:cNvPr id="138" name="tx138"/>
            <p:cNvSpPr/>
            <p:nvPr/>
          </p:nvSpPr>
          <p:spPr>
            <a:xfrm>
              <a:off x="498598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5014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1005397"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1005397"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42" name="pl142"/>
            <p:cNvSpPr/>
            <p:nvPr/>
          </p:nvSpPr>
          <p:spPr>
            <a:xfrm>
              <a:off x="23650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3988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4327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4666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1005397" y="590258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7" name="pl147"/>
            <p:cNvSpPr/>
            <p:nvPr/>
          </p:nvSpPr>
          <p:spPr>
            <a:xfrm>
              <a:off x="1005397" y="574751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8" name="pl148"/>
            <p:cNvSpPr/>
            <p:nvPr/>
          </p:nvSpPr>
          <p:spPr>
            <a:xfrm>
              <a:off x="1005397" y="559243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9" name="pl149"/>
            <p:cNvSpPr/>
            <p:nvPr/>
          </p:nvSpPr>
          <p:spPr>
            <a:xfrm>
              <a:off x="13481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819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4158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4496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48103" y="5840557"/>
              <a:ext cx="5987681" cy="124062"/>
            </a:xfrm>
            <a:prstGeom prst="rect">
              <a:avLst/>
            </a:prstGeom>
            <a:solidFill>
              <a:srgbClr val="E2231A">
                <a:alpha val="90196"/>
              </a:srgbClr>
            </a:solidFill>
          </p:spPr>
          <p:txBody>
            <a:bodyPr/>
            <a:lstStyle/>
            <a:p/>
          </p:txBody>
        </p:sp>
        <p:sp>
          <p:nvSpPr>
            <p:cNvPr id="154" name="rc154"/>
            <p:cNvSpPr/>
            <p:nvPr/>
          </p:nvSpPr>
          <p:spPr>
            <a:xfrm>
              <a:off x="1348103" y="5685479"/>
              <a:ext cx="4031108" cy="124062"/>
            </a:xfrm>
            <a:prstGeom prst="rect">
              <a:avLst/>
            </a:prstGeom>
            <a:solidFill>
              <a:srgbClr val="E2231A">
                <a:alpha val="90196"/>
              </a:srgbClr>
            </a:solidFill>
          </p:spPr>
          <p:txBody>
            <a:bodyPr/>
            <a:lstStyle/>
            <a:p/>
          </p:txBody>
        </p:sp>
        <p:sp>
          <p:nvSpPr>
            <p:cNvPr id="155" name="rc155"/>
            <p:cNvSpPr/>
            <p:nvPr/>
          </p:nvSpPr>
          <p:spPr>
            <a:xfrm>
              <a:off x="1348103" y="5530401"/>
              <a:ext cx="2672490" cy="124062"/>
            </a:xfrm>
            <a:prstGeom prst="rect">
              <a:avLst/>
            </a:prstGeom>
            <a:solidFill>
              <a:srgbClr val="E2231A">
                <a:alpha val="90196"/>
              </a:srgbClr>
            </a:solidFill>
          </p:spPr>
          <p:txBody>
            <a:bodyPr/>
            <a:lstStyle/>
            <a:p/>
          </p:txBody>
        </p:sp>
        <p:sp>
          <p:nvSpPr>
            <p:cNvPr id="156" name="rc156"/>
            <p:cNvSpPr/>
            <p:nvPr/>
          </p:nvSpPr>
          <p:spPr>
            <a:xfrm>
              <a:off x="5379212" y="5685479"/>
              <a:ext cx="2822996" cy="124062"/>
            </a:xfrm>
            <a:prstGeom prst="rect">
              <a:avLst/>
            </a:prstGeom>
            <a:solidFill>
              <a:srgbClr val="B3B3B3">
                <a:alpha val="90196"/>
              </a:srgbClr>
            </a:solidFill>
          </p:spPr>
          <p:txBody>
            <a:bodyPr/>
            <a:lstStyle/>
            <a:p/>
          </p:txBody>
        </p:sp>
        <p:sp>
          <p:nvSpPr>
            <p:cNvPr id="157" name="rc157"/>
            <p:cNvSpPr/>
            <p:nvPr/>
          </p:nvSpPr>
          <p:spPr>
            <a:xfrm>
              <a:off x="4020594" y="5530401"/>
              <a:ext cx="4104327" cy="124062"/>
            </a:xfrm>
            <a:prstGeom prst="rect">
              <a:avLst/>
            </a:prstGeom>
            <a:solidFill>
              <a:srgbClr val="B3B3B3">
                <a:alpha val="90196"/>
              </a:srgbClr>
            </a:solidFill>
          </p:spPr>
          <p:txBody>
            <a:bodyPr/>
            <a:lstStyle/>
            <a:p/>
          </p:txBody>
        </p:sp>
        <p:sp>
          <p:nvSpPr>
            <p:cNvPr id="158" name="tx158"/>
            <p:cNvSpPr/>
            <p:nvPr/>
          </p:nvSpPr>
          <p:spPr>
            <a:xfrm>
              <a:off x="828258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9" name="tx159"/>
            <p:cNvSpPr/>
            <p:nvPr/>
          </p:nvSpPr>
          <p:spPr>
            <a:xfrm>
              <a:off x="8205294"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60" name="tx160"/>
            <p:cNvSpPr/>
            <p:nvPr/>
          </p:nvSpPr>
          <p:spPr>
            <a:xfrm>
              <a:off x="426157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1" name="tx161"/>
            <p:cNvSpPr/>
            <p:nvPr/>
          </p:nvSpPr>
          <p:spPr>
            <a:xfrm>
              <a:off x="3331503"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2" name="tx162"/>
            <p:cNvSpPr/>
            <p:nvPr/>
          </p:nvSpPr>
          <p:spPr>
            <a:xfrm>
              <a:off x="2618430"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6724792"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6040603"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5" name="tx165"/>
            <p:cNvSpPr/>
            <p:nvPr/>
          </p:nvSpPr>
          <p:spPr>
            <a:xfrm>
              <a:off x="631989"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631989"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631989"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04412"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9" name="tx169"/>
            <p:cNvSpPr/>
            <p:nvPr/>
          </p:nvSpPr>
          <p:spPr>
            <a:xfrm>
              <a:off x="323827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0" name="tx170"/>
            <p:cNvSpPr/>
            <p:nvPr/>
          </p:nvSpPr>
          <p:spPr>
            <a:xfrm>
              <a:off x="527213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730599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2" name="tx172"/>
            <p:cNvSpPr/>
            <p:nvPr/>
          </p:nvSpPr>
          <p:spPr>
            <a:xfrm>
              <a:off x="3524881"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greater than in 2019, where coverage was 96%.
&lt;1,000 children missed their routine first dose of measles vaccine.
MCV2 is typically administered to children between 18 months and five years old. MCV2 coverage remained constant at 95%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&lt;1,000 children without any protection against measles. MCV2 coverage also remained constant at 95%</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96842"/>
            </a:xfrm>
            <a:custGeom>
              <a:avLst/>
              <a:pathLst>
                <a:path w="3397293" h="196842">
                  <a:moveTo>
                    <a:pt x="0" y="196842"/>
                  </a:moveTo>
                  <a:lnTo>
                    <a:pt x="135891" y="87485"/>
                  </a:lnTo>
                  <a:lnTo>
                    <a:pt x="271783" y="65614"/>
                  </a:lnTo>
                  <a:lnTo>
                    <a:pt x="407675" y="65614"/>
                  </a:lnTo>
                  <a:lnTo>
                    <a:pt x="543566" y="65614"/>
                  </a:lnTo>
                  <a:lnTo>
                    <a:pt x="679458" y="65614"/>
                  </a:lnTo>
                  <a:lnTo>
                    <a:pt x="815350" y="87485"/>
                  </a:lnTo>
                  <a:lnTo>
                    <a:pt x="951242" y="43742"/>
                  </a:lnTo>
                  <a:lnTo>
                    <a:pt x="1087133" y="65614"/>
                  </a:lnTo>
                  <a:lnTo>
                    <a:pt x="1223025" y="87485"/>
                  </a:lnTo>
                  <a:lnTo>
                    <a:pt x="1358917" y="65614"/>
                  </a:lnTo>
                  <a:lnTo>
                    <a:pt x="1494809" y="65614"/>
                  </a:lnTo>
                  <a:lnTo>
                    <a:pt x="1630700" y="43742"/>
                  </a:lnTo>
                  <a:lnTo>
                    <a:pt x="1766592" y="43742"/>
                  </a:lnTo>
                  <a:lnTo>
                    <a:pt x="1902484" y="43742"/>
                  </a:lnTo>
                  <a:lnTo>
                    <a:pt x="2038375" y="43742"/>
                  </a:lnTo>
                  <a:lnTo>
                    <a:pt x="2174267" y="65614"/>
                  </a:lnTo>
                  <a:lnTo>
                    <a:pt x="2310159" y="43742"/>
                  </a:lnTo>
                  <a:lnTo>
                    <a:pt x="2446051" y="21871"/>
                  </a:lnTo>
                  <a:lnTo>
                    <a:pt x="2581942" y="43742"/>
                  </a:lnTo>
                  <a:lnTo>
                    <a:pt x="2717834" y="65614"/>
                  </a:lnTo>
                  <a:lnTo>
                    <a:pt x="2853726" y="109356"/>
                  </a:lnTo>
                  <a:lnTo>
                    <a:pt x="2989618" y="43742"/>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96842"/>
            </a:xfrm>
            <a:custGeom>
              <a:avLst/>
              <a:pathLst>
                <a:path w="3397293" h="196842">
                  <a:moveTo>
                    <a:pt x="0" y="196842"/>
                  </a:moveTo>
                  <a:lnTo>
                    <a:pt x="135891" y="87485"/>
                  </a:lnTo>
                  <a:lnTo>
                    <a:pt x="271783" y="65614"/>
                  </a:lnTo>
                  <a:lnTo>
                    <a:pt x="407675" y="65614"/>
                  </a:lnTo>
                  <a:lnTo>
                    <a:pt x="543566" y="65614"/>
                  </a:lnTo>
                  <a:lnTo>
                    <a:pt x="679458" y="65614"/>
                  </a:lnTo>
                  <a:lnTo>
                    <a:pt x="815350" y="87485"/>
                  </a:lnTo>
                  <a:lnTo>
                    <a:pt x="951242" y="43742"/>
                  </a:lnTo>
                  <a:lnTo>
                    <a:pt x="1087133" y="65614"/>
                  </a:lnTo>
                  <a:lnTo>
                    <a:pt x="1223025" y="87485"/>
                  </a:lnTo>
                  <a:lnTo>
                    <a:pt x="1358917" y="65614"/>
                  </a:lnTo>
                  <a:lnTo>
                    <a:pt x="1494809" y="65614"/>
                  </a:lnTo>
                  <a:lnTo>
                    <a:pt x="1630700" y="43742"/>
                  </a:lnTo>
                  <a:lnTo>
                    <a:pt x="1766592" y="43742"/>
                  </a:lnTo>
                  <a:lnTo>
                    <a:pt x="1902484" y="43742"/>
                  </a:lnTo>
                  <a:lnTo>
                    <a:pt x="2038375" y="43742"/>
                  </a:lnTo>
                  <a:lnTo>
                    <a:pt x="2174267" y="65614"/>
                  </a:lnTo>
                  <a:lnTo>
                    <a:pt x="2310159" y="43742"/>
                  </a:lnTo>
                  <a:lnTo>
                    <a:pt x="2446051" y="21871"/>
                  </a:lnTo>
                  <a:lnTo>
                    <a:pt x="2581942" y="43742"/>
                  </a:lnTo>
                  <a:lnTo>
                    <a:pt x="2717834" y="65614"/>
                  </a:lnTo>
                  <a:lnTo>
                    <a:pt x="2853726" y="109356"/>
                  </a:lnTo>
                  <a:lnTo>
                    <a:pt x="2989618" y="43742"/>
                  </a:lnTo>
                  <a:lnTo>
                    <a:pt x="3125509" y="43742"/>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96842"/>
            </a:xfrm>
            <a:custGeom>
              <a:avLst/>
              <a:pathLst>
                <a:path w="3397293" h="196842">
                  <a:moveTo>
                    <a:pt x="0" y="196842"/>
                  </a:moveTo>
                  <a:lnTo>
                    <a:pt x="135891" y="87485"/>
                  </a:lnTo>
                  <a:lnTo>
                    <a:pt x="271783" y="65614"/>
                  </a:lnTo>
                  <a:lnTo>
                    <a:pt x="407675" y="65614"/>
                  </a:lnTo>
                  <a:lnTo>
                    <a:pt x="543566" y="65614"/>
                  </a:lnTo>
                  <a:lnTo>
                    <a:pt x="679458" y="65614"/>
                  </a:lnTo>
                  <a:lnTo>
                    <a:pt x="815350" y="87485"/>
                  </a:lnTo>
                  <a:lnTo>
                    <a:pt x="951242" y="43742"/>
                  </a:lnTo>
                  <a:lnTo>
                    <a:pt x="1087133" y="65614"/>
                  </a:lnTo>
                  <a:lnTo>
                    <a:pt x="1223025" y="87485"/>
                  </a:lnTo>
                  <a:lnTo>
                    <a:pt x="1358917" y="65614"/>
                  </a:lnTo>
                  <a:lnTo>
                    <a:pt x="1494809" y="65614"/>
                  </a:lnTo>
                  <a:lnTo>
                    <a:pt x="1630700" y="43742"/>
                  </a:lnTo>
                  <a:lnTo>
                    <a:pt x="1766592" y="43742"/>
                  </a:lnTo>
                  <a:lnTo>
                    <a:pt x="1902484" y="43742"/>
                  </a:lnTo>
                  <a:lnTo>
                    <a:pt x="2038375" y="43742"/>
                  </a:lnTo>
                  <a:lnTo>
                    <a:pt x="2174267" y="65614"/>
                  </a:lnTo>
                  <a:lnTo>
                    <a:pt x="2310159" y="43742"/>
                  </a:lnTo>
                  <a:lnTo>
                    <a:pt x="2446051" y="21871"/>
                  </a:lnTo>
                  <a:lnTo>
                    <a:pt x="2581942" y="43742"/>
                  </a:lnTo>
                  <a:lnTo>
                    <a:pt x="2717834" y="65614"/>
                  </a:lnTo>
                  <a:lnTo>
                    <a:pt x="2853726" y="109356"/>
                  </a:lnTo>
                  <a:lnTo>
                    <a:pt x="2989618" y="43742"/>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6155" y="1403693"/>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Uruguay,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11449"/>
              <a:ext cx="3397293" cy="607894"/>
            </a:xfrm>
            <a:custGeom>
              <a:avLst/>
              <a:pathLst>
                <a:path w="3397293" h="607894">
                  <a:moveTo>
                    <a:pt x="0" y="607894"/>
                  </a:moveTo>
                  <a:lnTo>
                    <a:pt x="135891" y="270175"/>
                  </a:lnTo>
                  <a:lnTo>
                    <a:pt x="271783" y="202631"/>
                  </a:lnTo>
                  <a:lnTo>
                    <a:pt x="407675" y="202631"/>
                  </a:lnTo>
                  <a:lnTo>
                    <a:pt x="543566" y="202631"/>
                  </a:lnTo>
                  <a:lnTo>
                    <a:pt x="679458" y="202631"/>
                  </a:lnTo>
                  <a:lnTo>
                    <a:pt x="815350" y="270175"/>
                  </a:lnTo>
                  <a:lnTo>
                    <a:pt x="951242" y="135087"/>
                  </a:lnTo>
                  <a:lnTo>
                    <a:pt x="1087133" y="202631"/>
                  </a:lnTo>
                  <a:lnTo>
                    <a:pt x="1223025" y="270175"/>
                  </a:lnTo>
                  <a:lnTo>
                    <a:pt x="1358917" y="202631"/>
                  </a:lnTo>
                  <a:lnTo>
                    <a:pt x="1494809" y="202631"/>
                  </a:lnTo>
                  <a:lnTo>
                    <a:pt x="1630700" y="135087"/>
                  </a:lnTo>
                  <a:lnTo>
                    <a:pt x="1766592" y="135087"/>
                  </a:lnTo>
                  <a:lnTo>
                    <a:pt x="1902484" y="135087"/>
                  </a:lnTo>
                  <a:lnTo>
                    <a:pt x="2038375" y="135087"/>
                  </a:lnTo>
                  <a:lnTo>
                    <a:pt x="2174267" y="202631"/>
                  </a:lnTo>
                  <a:lnTo>
                    <a:pt x="2310159" y="135087"/>
                  </a:lnTo>
                  <a:lnTo>
                    <a:pt x="2446051" y="67543"/>
                  </a:lnTo>
                  <a:lnTo>
                    <a:pt x="2581942" y="135087"/>
                  </a:lnTo>
                  <a:lnTo>
                    <a:pt x="2717834" y="202631"/>
                  </a:lnTo>
                  <a:lnTo>
                    <a:pt x="2853726" y="337719"/>
                  </a:lnTo>
                  <a:lnTo>
                    <a:pt x="2989618" y="135087"/>
                  </a:lnTo>
                  <a:lnTo>
                    <a:pt x="3125509" y="135087"/>
                  </a:lnTo>
                  <a:lnTo>
                    <a:pt x="3261401" y="67543"/>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11449"/>
              <a:ext cx="3397293" cy="607894"/>
            </a:xfrm>
            <a:custGeom>
              <a:avLst/>
              <a:pathLst>
                <a:path w="3397293" h="607894">
                  <a:moveTo>
                    <a:pt x="0" y="607894"/>
                  </a:moveTo>
                  <a:lnTo>
                    <a:pt x="135891" y="270175"/>
                  </a:lnTo>
                  <a:lnTo>
                    <a:pt x="271783" y="202631"/>
                  </a:lnTo>
                  <a:lnTo>
                    <a:pt x="407675" y="202631"/>
                  </a:lnTo>
                  <a:lnTo>
                    <a:pt x="543566" y="202631"/>
                  </a:lnTo>
                  <a:lnTo>
                    <a:pt x="679458" y="202631"/>
                  </a:lnTo>
                  <a:lnTo>
                    <a:pt x="815350" y="270175"/>
                  </a:lnTo>
                  <a:lnTo>
                    <a:pt x="951242" y="135087"/>
                  </a:lnTo>
                  <a:lnTo>
                    <a:pt x="1087133" y="202631"/>
                  </a:lnTo>
                  <a:lnTo>
                    <a:pt x="1223025" y="270175"/>
                  </a:lnTo>
                  <a:lnTo>
                    <a:pt x="1358917" y="202631"/>
                  </a:lnTo>
                  <a:lnTo>
                    <a:pt x="1494809" y="202631"/>
                  </a:lnTo>
                  <a:lnTo>
                    <a:pt x="1630700" y="135087"/>
                  </a:lnTo>
                  <a:lnTo>
                    <a:pt x="1766592" y="135087"/>
                  </a:lnTo>
                  <a:lnTo>
                    <a:pt x="1902484" y="135087"/>
                  </a:lnTo>
                  <a:lnTo>
                    <a:pt x="2038375" y="135087"/>
                  </a:lnTo>
                  <a:lnTo>
                    <a:pt x="2174267" y="202631"/>
                  </a:lnTo>
                  <a:lnTo>
                    <a:pt x="2310159" y="135087"/>
                  </a:lnTo>
                  <a:lnTo>
                    <a:pt x="2446051" y="67543"/>
                  </a:lnTo>
                  <a:lnTo>
                    <a:pt x="2581942" y="135087"/>
                  </a:lnTo>
                  <a:lnTo>
                    <a:pt x="2717834" y="202631"/>
                  </a:lnTo>
                  <a:lnTo>
                    <a:pt x="2853726" y="337719"/>
                  </a:lnTo>
                  <a:lnTo>
                    <a:pt x="2989618" y="135087"/>
                  </a:lnTo>
                  <a:lnTo>
                    <a:pt x="3125509" y="135087"/>
                  </a:lnTo>
                  <a:lnTo>
                    <a:pt x="3261401" y="67543"/>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11449"/>
              <a:ext cx="3397293" cy="607894"/>
            </a:xfrm>
            <a:custGeom>
              <a:avLst/>
              <a:pathLst>
                <a:path w="3397293" h="607894">
                  <a:moveTo>
                    <a:pt x="0" y="607894"/>
                  </a:moveTo>
                  <a:lnTo>
                    <a:pt x="135891" y="270175"/>
                  </a:lnTo>
                  <a:lnTo>
                    <a:pt x="271783" y="202631"/>
                  </a:lnTo>
                  <a:lnTo>
                    <a:pt x="407675" y="202631"/>
                  </a:lnTo>
                  <a:lnTo>
                    <a:pt x="543566" y="202631"/>
                  </a:lnTo>
                  <a:lnTo>
                    <a:pt x="679458" y="202631"/>
                  </a:lnTo>
                  <a:lnTo>
                    <a:pt x="815350" y="270175"/>
                  </a:lnTo>
                  <a:lnTo>
                    <a:pt x="951242" y="135087"/>
                  </a:lnTo>
                  <a:lnTo>
                    <a:pt x="1087133" y="202631"/>
                  </a:lnTo>
                  <a:lnTo>
                    <a:pt x="1223025" y="270175"/>
                  </a:lnTo>
                  <a:lnTo>
                    <a:pt x="1358917" y="202631"/>
                  </a:lnTo>
                  <a:lnTo>
                    <a:pt x="1494809" y="202631"/>
                  </a:lnTo>
                  <a:lnTo>
                    <a:pt x="1630700" y="135087"/>
                  </a:lnTo>
                  <a:lnTo>
                    <a:pt x="1766592" y="135087"/>
                  </a:lnTo>
                  <a:lnTo>
                    <a:pt x="1902484" y="135087"/>
                  </a:lnTo>
                  <a:lnTo>
                    <a:pt x="2038375" y="135087"/>
                  </a:lnTo>
                  <a:lnTo>
                    <a:pt x="2174267" y="202631"/>
                  </a:lnTo>
                  <a:lnTo>
                    <a:pt x="2310159" y="135087"/>
                  </a:lnTo>
                  <a:lnTo>
                    <a:pt x="2446051" y="67543"/>
                  </a:lnTo>
                  <a:lnTo>
                    <a:pt x="2581942" y="135087"/>
                  </a:lnTo>
                  <a:lnTo>
                    <a:pt x="2717834" y="202631"/>
                  </a:lnTo>
                  <a:lnTo>
                    <a:pt x="2853726" y="337719"/>
                  </a:lnTo>
                  <a:lnTo>
                    <a:pt x="2989618" y="135087"/>
                  </a:lnTo>
                  <a:lnTo>
                    <a:pt x="3125509" y="135087"/>
                  </a:lnTo>
                  <a:lnTo>
                    <a:pt x="3261401" y="67543"/>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576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68928"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95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19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947"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7" name="tx117"/>
            <p:cNvSpPr/>
            <p:nvPr/>
          </p:nvSpPr>
          <p:spPr>
            <a:xfrm>
              <a:off x="71566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90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606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475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345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041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910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780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4929124" cy="114824"/>
            </a:xfrm>
            <a:prstGeom prst="rect">
              <a:avLst/>
            </a:prstGeom>
            <a:solidFill>
              <a:srgbClr val="E2231A">
                <a:alpha val="80000"/>
              </a:srgbClr>
            </a:solidFill>
          </p:spPr>
          <p:txBody>
            <a:bodyPr/>
            <a:lstStyle/>
            <a:p/>
          </p:txBody>
        </p:sp>
        <p:sp>
          <p:nvSpPr>
            <p:cNvPr id="132" name="rc132"/>
            <p:cNvSpPr/>
            <p:nvPr/>
          </p:nvSpPr>
          <p:spPr>
            <a:xfrm>
              <a:off x="1317178" y="5600334"/>
              <a:ext cx="3267845"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7103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94147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842842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Uruguay (98%) was 14 percentage points higher than the global average (84%) and 12 percentage points higher than the average across all LACR countries (86%).
National MCV1 coverage was 2 percentage points higher than in 2019 (96%).
This equates to &lt;1,000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MCV1 coverage was 98% - this is 2 percentage points higher than in 2019 and more than 10 percentage points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Uruguay ranked number 28 out of 33 countries for lowest MCV1 coverage (based on tied ranks).
Uruguay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7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4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14258"/>
              <a:ext cx="239888" cy="1193763"/>
            </a:xfrm>
            <a:prstGeom prst="rect">
              <a:avLst/>
            </a:prstGeom>
            <a:solidFill>
              <a:srgbClr val="80BD41">
                <a:alpha val="100000"/>
              </a:srgbClr>
            </a:solidFill>
          </p:spPr>
          <p:txBody>
            <a:bodyPr/>
            <a:lstStyle/>
            <a:p/>
          </p:txBody>
        </p:sp>
        <p:sp>
          <p:nvSpPr>
            <p:cNvPr id="25" name="rc25"/>
            <p:cNvSpPr/>
            <p:nvPr/>
          </p:nvSpPr>
          <p:spPr>
            <a:xfrm>
              <a:off x="1296273" y="2966732"/>
              <a:ext cx="239888" cy="147526"/>
            </a:xfrm>
            <a:prstGeom prst="rect">
              <a:avLst/>
            </a:prstGeom>
            <a:solidFill>
              <a:srgbClr val="E2231A">
                <a:alpha val="100000"/>
              </a:srgbClr>
            </a:solidFill>
          </p:spPr>
          <p:txBody>
            <a:bodyPr/>
            <a:lstStyle/>
            <a:p/>
          </p:txBody>
        </p:sp>
        <p:sp>
          <p:nvSpPr>
            <p:cNvPr id="26" name="rc26"/>
            <p:cNvSpPr/>
            <p:nvPr/>
          </p:nvSpPr>
          <p:spPr>
            <a:xfrm>
              <a:off x="1562816" y="3064474"/>
              <a:ext cx="239888" cy="1243546"/>
            </a:xfrm>
            <a:prstGeom prst="rect">
              <a:avLst/>
            </a:prstGeom>
            <a:solidFill>
              <a:srgbClr val="80BD41">
                <a:alpha val="100000"/>
              </a:srgbClr>
            </a:solidFill>
          </p:spPr>
          <p:txBody>
            <a:bodyPr/>
            <a:lstStyle/>
            <a:p/>
          </p:txBody>
        </p:sp>
        <p:sp>
          <p:nvSpPr>
            <p:cNvPr id="27" name="rc27"/>
            <p:cNvSpPr/>
            <p:nvPr/>
          </p:nvSpPr>
          <p:spPr>
            <a:xfrm>
              <a:off x="1562816" y="2984977"/>
              <a:ext cx="239888" cy="79497"/>
            </a:xfrm>
            <a:prstGeom prst="rect">
              <a:avLst/>
            </a:prstGeom>
            <a:solidFill>
              <a:srgbClr val="E2231A">
                <a:alpha val="100000"/>
              </a:srgbClr>
            </a:solidFill>
          </p:spPr>
          <p:txBody>
            <a:bodyPr/>
            <a:lstStyle/>
            <a:p/>
          </p:txBody>
        </p:sp>
        <p:sp>
          <p:nvSpPr>
            <p:cNvPr id="28" name="rc28"/>
            <p:cNvSpPr/>
            <p:nvPr/>
          </p:nvSpPr>
          <p:spPr>
            <a:xfrm>
              <a:off x="1829360" y="3054309"/>
              <a:ext cx="239888" cy="1253711"/>
            </a:xfrm>
            <a:prstGeom prst="rect">
              <a:avLst/>
            </a:prstGeom>
            <a:solidFill>
              <a:srgbClr val="80BD41">
                <a:alpha val="100000"/>
              </a:srgbClr>
            </a:solidFill>
          </p:spPr>
          <p:txBody>
            <a:bodyPr/>
            <a:lstStyle/>
            <a:p/>
          </p:txBody>
        </p:sp>
        <p:sp>
          <p:nvSpPr>
            <p:cNvPr id="29" name="rc29"/>
            <p:cNvSpPr/>
            <p:nvPr/>
          </p:nvSpPr>
          <p:spPr>
            <a:xfrm>
              <a:off x="1829360" y="2988366"/>
              <a:ext cx="239888" cy="65943"/>
            </a:xfrm>
            <a:prstGeom prst="rect">
              <a:avLst/>
            </a:prstGeom>
            <a:solidFill>
              <a:srgbClr val="E2231A">
                <a:alpha val="100000"/>
              </a:srgbClr>
            </a:solidFill>
          </p:spPr>
          <p:txBody>
            <a:bodyPr/>
            <a:lstStyle/>
            <a:p/>
          </p:txBody>
        </p:sp>
        <p:sp>
          <p:nvSpPr>
            <p:cNvPr id="30" name="rc30"/>
            <p:cNvSpPr/>
            <p:nvPr/>
          </p:nvSpPr>
          <p:spPr>
            <a:xfrm>
              <a:off x="2095903" y="3082720"/>
              <a:ext cx="239888" cy="1225301"/>
            </a:xfrm>
            <a:prstGeom prst="rect">
              <a:avLst/>
            </a:prstGeom>
            <a:solidFill>
              <a:srgbClr val="80BD41">
                <a:alpha val="100000"/>
              </a:srgbClr>
            </a:solidFill>
          </p:spPr>
          <p:txBody>
            <a:bodyPr/>
            <a:lstStyle/>
            <a:p/>
          </p:txBody>
        </p:sp>
        <p:sp>
          <p:nvSpPr>
            <p:cNvPr id="31" name="rc31"/>
            <p:cNvSpPr/>
            <p:nvPr/>
          </p:nvSpPr>
          <p:spPr>
            <a:xfrm>
              <a:off x="2095903" y="3018340"/>
              <a:ext cx="239888" cy="64379"/>
            </a:xfrm>
            <a:prstGeom prst="rect">
              <a:avLst/>
            </a:prstGeom>
            <a:solidFill>
              <a:srgbClr val="E2231A">
                <a:alpha val="100000"/>
              </a:srgbClr>
            </a:solidFill>
          </p:spPr>
          <p:txBody>
            <a:bodyPr/>
            <a:lstStyle/>
            <a:p/>
          </p:txBody>
        </p:sp>
        <p:sp>
          <p:nvSpPr>
            <p:cNvPr id="32" name="rc32"/>
            <p:cNvSpPr/>
            <p:nvPr/>
          </p:nvSpPr>
          <p:spPr>
            <a:xfrm>
              <a:off x="2362446" y="3097316"/>
              <a:ext cx="239888" cy="1210705"/>
            </a:xfrm>
            <a:prstGeom prst="rect">
              <a:avLst/>
            </a:prstGeom>
            <a:solidFill>
              <a:srgbClr val="80BD41">
                <a:alpha val="100000"/>
              </a:srgbClr>
            </a:solidFill>
          </p:spPr>
          <p:txBody>
            <a:bodyPr/>
            <a:lstStyle/>
            <a:p/>
          </p:txBody>
        </p:sp>
        <p:sp>
          <p:nvSpPr>
            <p:cNvPr id="33" name="rc33"/>
            <p:cNvSpPr/>
            <p:nvPr/>
          </p:nvSpPr>
          <p:spPr>
            <a:xfrm>
              <a:off x="2362446" y="3033718"/>
              <a:ext cx="239888" cy="63597"/>
            </a:xfrm>
            <a:prstGeom prst="rect">
              <a:avLst/>
            </a:prstGeom>
            <a:solidFill>
              <a:srgbClr val="E2231A">
                <a:alpha val="100000"/>
              </a:srgbClr>
            </a:solidFill>
          </p:spPr>
          <p:txBody>
            <a:bodyPr/>
            <a:lstStyle/>
            <a:p/>
          </p:txBody>
        </p:sp>
        <p:sp>
          <p:nvSpPr>
            <p:cNvPr id="34" name="rc34"/>
            <p:cNvSpPr/>
            <p:nvPr/>
          </p:nvSpPr>
          <p:spPr>
            <a:xfrm>
              <a:off x="2628989" y="3092364"/>
              <a:ext cx="239888" cy="1215657"/>
            </a:xfrm>
            <a:prstGeom prst="rect">
              <a:avLst/>
            </a:prstGeom>
            <a:solidFill>
              <a:srgbClr val="80BD41">
                <a:alpha val="100000"/>
              </a:srgbClr>
            </a:solidFill>
          </p:spPr>
          <p:txBody>
            <a:bodyPr/>
            <a:lstStyle/>
            <a:p/>
          </p:txBody>
        </p:sp>
        <p:sp>
          <p:nvSpPr>
            <p:cNvPr id="35" name="rc35"/>
            <p:cNvSpPr/>
            <p:nvPr/>
          </p:nvSpPr>
          <p:spPr>
            <a:xfrm>
              <a:off x="2628989" y="3028244"/>
              <a:ext cx="239888" cy="64119"/>
            </a:xfrm>
            <a:prstGeom prst="rect">
              <a:avLst/>
            </a:prstGeom>
            <a:solidFill>
              <a:srgbClr val="E2231A">
                <a:alpha val="100000"/>
              </a:srgbClr>
            </a:solidFill>
          </p:spPr>
          <p:txBody>
            <a:bodyPr/>
            <a:lstStyle/>
            <a:p/>
          </p:txBody>
        </p:sp>
        <p:sp>
          <p:nvSpPr>
            <p:cNvPr id="36" name="rc36"/>
            <p:cNvSpPr/>
            <p:nvPr/>
          </p:nvSpPr>
          <p:spPr>
            <a:xfrm>
              <a:off x="2895532" y="3124423"/>
              <a:ext cx="239888" cy="1183597"/>
            </a:xfrm>
            <a:prstGeom prst="rect">
              <a:avLst/>
            </a:prstGeom>
            <a:solidFill>
              <a:srgbClr val="80BD41">
                <a:alpha val="100000"/>
              </a:srgbClr>
            </a:solidFill>
          </p:spPr>
          <p:txBody>
            <a:bodyPr/>
            <a:lstStyle/>
            <a:p/>
          </p:txBody>
        </p:sp>
        <p:sp>
          <p:nvSpPr>
            <p:cNvPr id="37" name="rc37"/>
            <p:cNvSpPr/>
            <p:nvPr/>
          </p:nvSpPr>
          <p:spPr>
            <a:xfrm>
              <a:off x="2895532" y="3048836"/>
              <a:ext cx="239888" cy="75587"/>
            </a:xfrm>
            <a:prstGeom prst="rect">
              <a:avLst/>
            </a:prstGeom>
            <a:solidFill>
              <a:srgbClr val="E2231A">
                <a:alpha val="100000"/>
              </a:srgbClr>
            </a:solidFill>
          </p:spPr>
          <p:txBody>
            <a:bodyPr/>
            <a:lstStyle/>
            <a:p/>
          </p:txBody>
        </p:sp>
        <p:sp>
          <p:nvSpPr>
            <p:cNvPr id="38" name="rc38"/>
            <p:cNvSpPr/>
            <p:nvPr/>
          </p:nvSpPr>
          <p:spPr>
            <a:xfrm>
              <a:off x="3162075" y="3114258"/>
              <a:ext cx="239888" cy="1193763"/>
            </a:xfrm>
            <a:prstGeom prst="rect">
              <a:avLst/>
            </a:prstGeom>
            <a:solidFill>
              <a:srgbClr val="80BD41">
                <a:alpha val="100000"/>
              </a:srgbClr>
            </a:solidFill>
          </p:spPr>
          <p:txBody>
            <a:bodyPr/>
            <a:lstStyle/>
            <a:p/>
          </p:txBody>
        </p:sp>
        <p:sp>
          <p:nvSpPr>
            <p:cNvPr id="39" name="rc39"/>
            <p:cNvSpPr/>
            <p:nvPr/>
          </p:nvSpPr>
          <p:spPr>
            <a:xfrm>
              <a:off x="3162075" y="3064474"/>
              <a:ext cx="239888" cy="49783"/>
            </a:xfrm>
            <a:prstGeom prst="rect">
              <a:avLst/>
            </a:prstGeom>
            <a:solidFill>
              <a:srgbClr val="E2231A">
                <a:alpha val="100000"/>
              </a:srgbClr>
            </a:solidFill>
          </p:spPr>
          <p:txBody>
            <a:bodyPr/>
            <a:lstStyle/>
            <a:p/>
          </p:txBody>
        </p:sp>
        <p:sp>
          <p:nvSpPr>
            <p:cNvPr id="40" name="rc40"/>
            <p:cNvSpPr/>
            <p:nvPr/>
          </p:nvSpPr>
          <p:spPr>
            <a:xfrm>
              <a:off x="3428618" y="3136934"/>
              <a:ext cx="239888" cy="1171086"/>
            </a:xfrm>
            <a:prstGeom prst="rect">
              <a:avLst/>
            </a:prstGeom>
            <a:solidFill>
              <a:srgbClr val="80BD41">
                <a:alpha val="100000"/>
              </a:srgbClr>
            </a:solidFill>
          </p:spPr>
          <p:txBody>
            <a:bodyPr/>
            <a:lstStyle/>
            <a:p/>
          </p:txBody>
        </p:sp>
        <p:sp>
          <p:nvSpPr>
            <p:cNvPr id="41" name="rc41"/>
            <p:cNvSpPr/>
            <p:nvPr/>
          </p:nvSpPr>
          <p:spPr>
            <a:xfrm>
              <a:off x="3428618" y="3075161"/>
              <a:ext cx="239888" cy="61773"/>
            </a:xfrm>
            <a:prstGeom prst="rect">
              <a:avLst/>
            </a:prstGeom>
            <a:solidFill>
              <a:srgbClr val="E2231A">
                <a:alpha val="100000"/>
              </a:srgbClr>
            </a:solidFill>
          </p:spPr>
          <p:txBody>
            <a:bodyPr/>
            <a:lstStyle/>
            <a:p/>
          </p:txBody>
        </p:sp>
        <p:sp>
          <p:nvSpPr>
            <p:cNvPr id="42" name="rc42"/>
            <p:cNvSpPr/>
            <p:nvPr/>
          </p:nvSpPr>
          <p:spPr>
            <a:xfrm>
              <a:off x="3695161" y="3154658"/>
              <a:ext cx="239888" cy="1153362"/>
            </a:xfrm>
            <a:prstGeom prst="rect">
              <a:avLst/>
            </a:prstGeom>
            <a:solidFill>
              <a:srgbClr val="80BD41">
                <a:alpha val="100000"/>
              </a:srgbClr>
            </a:solidFill>
          </p:spPr>
          <p:txBody>
            <a:bodyPr/>
            <a:lstStyle/>
            <a:p/>
          </p:txBody>
        </p:sp>
        <p:sp>
          <p:nvSpPr>
            <p:cNvPr id="43" name="rc43"/>
            <p:cNvSpPr/>
            <p:nvPr/>
          </p:nvSpPr>
          <p:spPr>
            <a:xfrm>
              <a:off x="3695161" y="3081156"/>
              <a:ext cx="239888" cy="73502"/>
            </a:xfrm>
            <a:prstGeom prst="rect">
              <a:avLst/>
            </a:prstGeom>
            <a:solidFill>
              <a:srgbClr val="E2231A">
                <a:alpha val="100000"/>
              </a:srgbClr>
            </a:solidFill>
          </p:spPr>
          <p:txBody>
            <a:bodyPr/>
            <a:lstStyle/>
            <a:p/>
          </p:txBody>
        </p:sp>
        <p:sp>
          <p:nvSpPr>
            <p:cNvPr id="44" name="rc44"/>
            <p:cNvSpPr/>
            <p:nvPr/>
          </p:nvSpPr>
          <p:spPr>
            <a:xfrm>
              <a:off x="3961705" y="3145796"/>
              <a:ext cx="239888" cy="1162224"/>
            </a:xfrm>
            <a:prstGeom prst="rect">
              <a:avLst/>
            </a:prstGeom>
            <a:solidFill>
              <a:srgbClr val="80BD41">
                <a:alpha val="100000"/>
              </a:srgbClr>
            </a:solidFill>
          </p:spPr>
          <p:txBody>
            <a:bodyPr/>
            <a:lstStyle/>
            <a:p/>
          </p:txBody>
        </p:sp>
        <p:sp>
          <p:nvSpPr>
            <p:cNvPr id="45" name="rc45"/>
            <p:cNvSpPr/>
            <p:nvPr/>
          </p:nvSpPr>
          <p:spPr>
            <a:xfrm>
              <a:off x="3961705" y="3084544"/>
              <a:ext cx="239888" cy="61252"/>
            </a:xfrm>
            <a:prstGeom prst="rect">
              <a:avLst/>
            </a:prstGeom>
            <a:solidFill>
              <a:srgbClr val="E2231A">
                <a:alpha val="100000"/>
              </a:srgbClr>
            </a:solidFill>
          </p:spPr>
          <p:txBody>
            <a:bodyPr/>
            <a:lstStyle/>
            <a:p/>
          </p:txBody>
        </p:sp>
        <p:sp>
          <p:nvSpPr>
            <p:cNvPr id="46" name="rc46"/>
            <p:cNvSpPr/>
            <p:nvPr/>
          </p:nvSpPr>
          <p:spPr>
            <a:xfrm>
              <a:off x="4228248" y="3159089"/>
              <a:ext cx="239888" cy="1148931"/>
            </a:xfrm>
            <a:prstGeom prst="rect">
              <a:avLst/>
            </a:prstGeom>
            <a:solidFill>
              <a:srgbClr val="80BD41">
                <a:alpha val="100000"/>
              </a:srgbClr>
            </a:solidFill>
          </p:spPr>
          <p:txBody>
            <a:bodyPr/>
            <a:lstStyle/>
            <a:p/>
          </p:txBody>
        </p:sp>
        <p:sp>
          <p:nvSpPr>
            <p:cNvPr id="47" name="rc47"/>
            <p:cNvSpPr/>
            <p:nvPr/>
          </p:nvSpPr>
          <p:spPr>
            <a:xfrm>
              <a:off x="4228248" y="3098619"/>
              <a:ext cx="239888" cy="60470"/>
            </a:xfrm>
            <a:prstGeom prst="rect">
              <a:avLst/>
            </a:prstGeom>
            <a:solidFill>
              <a:srgbClr val="E2231A">
                <a:alpha val="100000"/>
              </a:srgbClr>
            </a:solidFill>
          </p:spPr>
          <p:txBody>
            <a:bodyPr/>
            <a:lstStyle/>
            <a:p/>
          </p:txBody>
        </p:sp>
        <p:sp>
          <p:nvSpPr>
            <p:cNvPr id="48" name="rc48"/>
            <p:cNvSpPr/>
            <p:nvPr/>
          </p:nvSpPr>
          <p:spPr>
            <a:xfrm>
              <a:off x="4494791" y="3131721"/>
              <a:ext cx="239888" cy="1176299"/>
            </a:xfrm>
            <a:prstGeom prst="rect">
              <a:avLst/>
            </a:prstGeom>
            <a:solidFill>
              <a:srgbClr val="80BD41">
                <a:alpha val="100000"/>
              </a:srgbClr>
            </a:solidFill>
          </p:spPr>
          <p:txBody>
            <a:bodyPr/>
            <a:lstStyle/>
            <a:p/>
          </p:txBody>
        </p:sp>
        <p:sp>
          <p:nvSpPr>
            <p:cNvPr id="49" name="rc49"/>
            <p:cNvSpPr/>
            <p:nvPr/>
          </p:nvSpPr>
          <p:spPr>
            <a:xfrm>
              <a:off x="4494791" y="3082720"/>
              <a:ext cx="239888" cy="49001"/>
            </a:xfrm>
            <a:prstGeom prst="rect">
              <a:avLst/>
            </a:prstGeom>
            <a:solidFill>
              <a:srgbClr val="E2231A">
                <a:alpha val="100000"/>
              </a:srgbClr>
            </a:solidFill>
          </p:spPr>
          <p:txBody>
            <a:bodyPr/>
            <a:lstStyle/>
            <a:p/>
          </p:txBody>
        </p:sp>
        <p:sp>
          <p:nvSpPr>
            <p:cNvPr id="50" name="rc50"/>
            <p:cNvSpPr/>
            <p:nvPr/>
          </p:nvSpPr>
          <p:spPr>
            <a:xfrm>
              <a:off x="4761334" y="3117125"/>
              <a:ext cx="239888" cy="1190896"/>
            </a:xfrm>
            <a:prstGeom prst="rect">
              <a:avLst/>
            </a:prstGeom>
            <a:solidFill>
              <a:srgbClr val="80BD41">
                <a:alpha val="100000"/>
              </a:srgbClr>
            </a:solidFill>
          </p:spPr>
          <p:txBody>
            <a:bodyPr/>
            <a:lstStyle/>
            <a:p/>
          </p:txBody>
        </p:sp>
        <p:sp>
          <p:nvSpPr>
            <p:cNvPr id="51" name="rc51"/>
            <p:cNvSpPr/>
            <p:nvPr/>
          </p:nvSpPr>
          <p:spPr>
            <a:xfrm>
              <a:off x="4761334" y="3067602"/>
              <a:ext cx="239888" cy="49522"/>
            </a:xfrm>
            <a:prstGeom prst="rect">
              <a:avLst/>
            </a:prstGeom>
            <a:solidFill>
              <a:srgbClr val="E2231A">
                <a:alpha val="100000"/>
              </a:srgbClr>
            </a:solidFill>
          </p:spPr>
          <p:txBody>
            <a:bodyPr/>
            <a:lstStyle/>
            <a:p/>
          </p:txBody>
        </p:sp>
        <p:sp>
          <p:nvSpPr>
            <p:cNvPr id="52" name="rc52"/>
            <p:cNvSpPr/>
            <p:nvPr/>
          </p:nvSpPr>
          <p:spPr>
            <a:xfrm>
              <a:off x="5027877" y="3121035"/>
              <a:ext cx="239888" cy="1186986"/>
            </a:xfrm>
            <a:prstGeom prst="rect">
              <a:avLst/>
            </a:prstGeom>
            <a:solidFill>
              <a:srgbClr val="80BD41">
                <a:alpha val="100000"/>
              </a:srgbClr>
            </a:solidFill>
          </p:spPr>
          <p:txBody>
            <a:bodyPr/>
            <a:lstStyle/>
            <a:p/>
          </p:txBody>
        </p:sp>
        <p:sp>
          <p:nvSpPr>
            <p:cNvPr id="53" name="rc53"/>
            <p:cNvSpPr/>
            <p:nvPr/>
          </p:nvSpPr>
          <p:spPr>
            <a:xfrm>
              <a:off x="5027877" y="3071512"/>
              <a:ext cx="239888" cy="49522"/>
            </a:xfrm>
            <a:prstGeom prst="rect">
              <a:avLst/>
            </a:prstGeom>
            <a:solidFill>
              <a:srgbClr val="E2231A">
                <a:alpha val="100000"/>
              </a:srgbClr>
            </a:solidFill>
          </p:spPr>
          <p:txBody>
            <a:bodyPr/>
            <a:lstStyle/>
            <a:p/>
          </p:txBody>
        </p:sp>
        <p:sp>
          <p:nvSpPr>
            <p:cNvPr id="54" name="rc54"/>
            <p:cNvSpPr/>
            <p:nvPr/>
          </p:nvSpPr>
          <p:spPr>
            <a:xfrm>
              <a:off x="5294420" y="3110870"/>
              <a:ext cx="239888" cy="1197151"/>
            </a:xfrm>
            <a:prstGeom prst="rect">
              <a:avLst/>
            </a:prstGeom>
            <a:solidFill>
              <a:srgbClr val="80BD41">
                <a:alpha val="100000"/>
              </a:srgbClr>
            </a:solidFill>
          </p:spPr>
          <p:txBody>
            <a:bodyPr/>
            <a:lstStyle/>
            <a:p/>
          </p:txBody>
        </p:sp>
        <p:sp>
          <p:nvSpPr>
            <p:cNvPr id="55" name="rc55"/>
            <p:cNvSpPr/>
            <p:nvPr/>
          </p:nvSpPr>
          <p:spPr>
            <a:xfrm>
              <a:off x="5294420" y="3061086"/>
              <a:ext cx="239888" cy="49783"/>
            </a:xfrm>
            <a:prstGeom prst="rect">
              <a:avLst/>
            </a:prstGeom>
            <a:solidFill>
              <a:srgbClr val="E2231A">
                <a:alpha val="100000"/>
              </a:srgbClr>
            </a:solidFill>
          </p:spPr>
          <p:txBody>
            <a:bodyPr/>
            <a:lstStyle/>
            <a:p/>
          </p:txBody>
        </p:sp>
        <p:sp>
          <p:nvSpPr>
            <p:cNvPr id="56" name="rc56"/>
            <p:cNvSpPr/>
            <p:nvPr/>
          </p:nvSpPr>
          <p:spPr>
            <a:xfrm>
              <a:off x="5560963" y="3166909"/>
              <a:ext cx="239888" cy="1141112"/>
            </a:xfrm>
            <a:prstGeom prst="rect">
              <a:avLst/>
            </a:prstGeom>
            <a:solidFill>
              <a:srgbClr val="80BD41">
                <a:alpha val="100000"/>
              </a:srgbClr>
            </a:solidFill>
          </p:spPr>
          <p:txBody>
            <a:bodyPr/>
            <a:lstStyle/>
            <a:p/>
          </p:txBody>
        </p:sp>
        <p:sp>
          <p:nvSpPr>
            <p:cNvPr id="57" name="rc57"/>
            <p:cNvSpPr/>
            <p:nvPr/>
          </p:nvSpPr>
          <p:spPr>
            <a:xfrm>
              <a:off x="5560963" y="3106960"/>
              <a:ext cx="239888" cy="59948"/>
            </a:xfrm>
            <a:prstGeom prst="rect">
              <a:avLst/>
            </a:prstGeom>
            <a:solidFill>
              <a:srgbClr val="E2231A">
                <a:alpha val="100000"/>
              </a:srgbClr>
            </a:solidFill>
          </p:spPr>
          <p:txBody>
            <a:bodyPr/>
            <a:lstStyle/>
            <a:p/>
          </p:txBody>
        </p:sp>
        <p:sp>
          <p:nvSpPr>
            <p:cNvPr id="58" name="rc58"/>
            <p:cNvSpPr/>
            <p:nvPr/>
          </p:nvSpPr>
          <p:spPr>
            <a:xfrm>
              <a:off x="5827506" y="3236501"/>
              <a:ext cx="239888" cy="1071519"/>
            </a:xfrm>
            <a:prstGeom prst="rect">
              <a:avLst/>
            </a:prstGeom>
            <a:solidFill>
              <a:srgbClr val="80BD41">
                <a:alpha val="100000"/>
              </a:srgbClr>
            </a:solidFill>
          </p:spPr>
          <p:txBody>
            <a:bodyPr/>
            <a:lstStyle/>
            <a:p/>
          </p:txBody>
        </p:sp>
        <p:sp>
          <p:nvSpPr>
            <p:cNvPr id="59" name="rc59"/>
            <p:cNvSpPr/>
            <p:nvPr/>
          </p:nvSpPr>
          <p:spPr>
            <a:xfrm>
              <a:off x="5827506" y="3191931"/>
              <a:ext cx="239888" cy="44570"/>
            </a:xfrm>
            <a:prstGeom prst="rect">
              <a:avLst/>
            </a:prstGeom>
            <a:solidFill>
              <a:srgbClr val="E2231A">
                <a:alpha val="100000"/>
              </a:srgbClr>
            </a:solidFill>
          </p:spPr>
          <p:txBody>
            <a:bodyPr/>
            <a:lstStyle/>
            <a:p/>
          </p:txBody>
        </p:sp>
        <p:sp>
          <p:nvSpPr>
            <p:cNvPr id="60" name="rc60"/>
            <p:cNvSpPr/>
            <p:nvPr/>
          </p:nvSpPr>
          <p:spPr>
            <a:xfrm>
              <a:off x="6094049" y="3310786"/>
              <a:ext cx="239888" cy="997235"/>
            </a:xfrm>
            <a:prstGeom prst="rect">
              <a:avLst/>
            </a:prstGeom>
            <a:solidFill>
              <a:srgbClr val="80BD41">
                <a:alpha val="100000"/>
              </a:srgbClr>
            </a:solidFill>
          </p:spPr>
          <p:txBody>
            <a:bodyPr/>
            <a:lstStyle/>
            <a:p/>
          </p:txBody>
        </p:sp>
        <p:sp>
          <p:nvSpPr>
            <p:cNvPr id="61" name="rc61"/>
            <p:cNvSpPr/>
            <p:nvPr/>
          </p:nvSpPr>
          <p:spPr>
            <a:xfrm>
              <a:off x="6094049" y="3280029"/>
              <a:ext cx="239888" cy="30756"/>
            </a:xfrm>
            <a:prstGeom prst="rect">
              <a:avLst/>
            </a:prstGeom>
            <a:solidFill>
              <a:srgbClr val="E2231A">
                <a:alpha val="100000"/>
              </a:srgbClr>
            </a:solidFill>
          </p:spPr>
          <p:txBody>
            <a:bodyPr/>
            <a:lstStyle/>
            <a:p/>
          </p:txBody>
        </p:sp>
        <p:sp>
          <p:nvSpPr>
            <p:cNvPr id="62" name="rc62"/>
            <p:cNvSpPr/>
            <p:nvPr/>
          </p:nvSpPr>
          <p:spPr>
            <a:xfrm>
              <a:off x="6360593" y="3387416"/>
              <a:ext cx="239888" cy="920605"/>
            </a:xfrm>
            <a:prstGeom prst="rect">
              <a:avLst/>
            </a:prstGeom>
            <a:solidFill>
              <a:srgbClr val="80BD41">
                <a:alpha val="100000"/>
              </a:srgbClr>
            </a:solidFill>
          </p:spPr>
          <p:txBody>
            <a:bodyPr/>
            <a:lstStyle/>
            <a:p/>
          </p:txBody>
        </p:sp>
        <p:sp>
          <p:nvSpPr>
            <p:cNvPr id="63" name="rc63"/>
            <p:cNvSpPr/>
            <p:nvPr/>
          </p:nvSpPr>
          <p:spPr>
            <a:xfrm>
              <a:off x="6360593" y="3349101"/>
              <a:ext cx="239888" cy="38315"/>
            </a:xfrm>
            <a:prstGeom prst="rect">
              <a:avLst/>
            </a:prstGeom>
            <a:solidFill>
              <a:srgbClr val="E2231A">
                <a:alpha val="100000"/>
              </a:srgbClr>
            </a:solidFill>
          </p:spPr>
          <p:txBody>
            <a:bodyPr/>
            <a:lstStyle/>
            <a:p/>
          </p:txBody>
        </p:sp>
        <p:sp>
          <p:nvSpPr>
            <p:cNvPr id="64" name="rc64"/>
            <p:cNvSpPr/>
            <p:nvPr/>
          </p:nvSpPr>
          <p:spPr>
            <a:xfrm>
              <a:off x="6627136" y="3436418"/>
              <a:ext cx="239888" cy="871603"/>
            </a:xfrm>
            <a:prstGeom prst="rect">
              <a:avLst/>
            </a:prstGeom>
            <a:solidFill>
              <a:srgbClr val="80BD41">
                <a:alpha val="100000"/>
              </a:srgbClr>
            </a:solidFill>
          </p:spPr>
          <p:txBody>
            <a:bodyPr/>
            <a:lstStyle/>
            <a:p/>
          </p:txBody>
        </p:sp>
        <p:sp>
          <p:nvSpPr>
            <p:cNvPr id="65" name="rc65"/>
            <p:cNvSpPr/>
            <p:nvPr/>
          </p:nvSpPr>
          <p:spPr>
            <a:xfrm>
              <a:off x="6627136" y="3390544"/>
              <a:ext cx="239888" cy="45873"/>
            </a:xfrm>
            <a:prstGeom prst="rect">
              <a:avLst/>
            </a:prstGeom>
            <a:solidFill>
              <a:srgbClr val="E2231A">
                <a:alpha val="100000"/>
              </a:srgbClr>
            </a:solidFill>
          </p:spPr>
          <p:txBody>
            <a:bodyPr/>
            <a:lstStyle/>
            <a:p/>
          </p:txBody>
        </p:sp>
        <p:sp>
          <p:nvSpPr>
            <p:cNvPr id="66" name="rc66"/>
            <p:cNvSpPr/>
            <p:nvPr/>
          </p:nvSpPr>
          <p:spPr>
            <a:xfrm>
              <a:off x="6893679" y="3483073"/>
              <a:ext cx="239888" cy="824947"/>
            </a:xfrm>
            <a:prstGeom prst="rect">
              <a:avLst/>
            </a:prstGeom>
            <a:solidFill>
              <a:srgbClr val="80BD41">
                <a:alpha val="100000"/>
              </a:srgbClr>
            </a:solidFill>
          </p:spPr>
          <p:txBody>
            <a:bodyPr/>
            <a:lstStyle/>
            <a:p/>
          </p:txBody>
        </p:sp>
        <p:sp>
          <p:nvSpPr>
            <p:cNvPr id="67" name="rc67"/>
            <p:cNvSpPr/>
            <p:nvPr/>
          </p:nvSpPr>
          <p:spPr>
            <a:xfrm>
              <a:off x="6893679" y="3421039"/>
              <a:ext cx="239888" cy="62033"/>
            </a:xfrm>
            <a:prstGeom prst="rect">
              <a:avLst/>
            </a:prstGeom>
            <a:solidFill>
              <a:srgbClr val="E2231A">
                <a:alpha val="100000"/>
              </a:srgbClr>
            </a:solidFill>
          </p:spPr>
          <p:txBody>
            <a:bodyPr/>
            <a:lstStyle/>
            <a:p/>
          </p:txBody>
        </p:sp>
        <p:sp>
          <p:nvSpPr>
            <p:cNvPr id="68" name="rc68"/>
            <p:cNvSpPr/>
            <p:nvPr/>
          </p:nvSpPr>
          <p:spPr>
            <a:xfrm>
              <a:off x="7160222" y="3467695"/>
              <a:ext cx="239888" cy="840325"/>
            </a:xfrm>
            <a:prstGeom prst="rect">
              <a:avLst/>
            </a:prstGeom>
            <a:solidFill>
              <a:srgbClr val="80BD41">
                <a:alpha val="100000"/>
              </a:srgbClr>
            </a:solidFill>
          </p:spPr>
          <p:txBody>
            <a:bodyPr/>
            <a:lstStyle/>
            <a:p/>
          </p:txBody>
        </p:sp>
        <p:sp>
          <p:nvSpPr>
            <p:cNvPr id="69" name="rc69"/>
            <p:cNvSpPr/>
            <p:nvPr/>
          </p:nvSpPr>
          <p:spPr>
            <a:xfrm>
              <a:off x="7160222" y="3432769"/>
              <a:ext cx="239888" cy="34926"/>
            </a:xfrm>
            <a:prstGeom prst="rect">
              <a:avLst/>
            </a:prstGeom>
            <a:solidFill>
              <a:srgbClr val="E2231A">
                <a:alpha val="100000"/>
              </a:srgbClr>
            </a:solidFill>
          </p:spPr>
          <p:txBody>
            <a:bodyPr/>
            <a:lstStyle/>
            <a:p/>
          </p:txBody>
        </p:sp>
        <p:sp>
          <p:nvSpPr>
            <p:cNvPr id="70" name="rc70"/>
            <p:cNvSpPr/>
            <p:nvPr/>
          </p:nvSpPr>
          <p:spPr>
            <a:xfrm>
              <a:off x="7426765" y="3475254"/>
              <a:ext cx="239888" cy="832767"/>
            </a:xfrm>
            <a:prstGeom prst="rect">
              <a:avLst/>
            </a:prstGeom>
            <a:solidFill>
              <a:srgbClr val="80BD41">
                <a:alpha val="100000"/>
              </a:srgbClr>
            </a:solidFill>
          </p:spPr>
          <p:txBody>
            <a:bodyPr/>
            <a:lstStyle/>
            <a:p/>
          </p:txBody>
        </p:sp>
        <p:sp>
          <p:nvSpPr>
            <p:cNvPr id="71" name="rc71"/>
            <p:cNvSpPr/>
            <p:nvPr/>
          </p:nvSpPr>
          <p:spPr>
            <a:xfrm>
              <a:off x="7426765" y="3440588"/>
              <a:ext cx="239888" cy="34666"/>
            </a:xfrm>
            <a:prstGeom prst="rect">
              <a:avLst/>
            </a:prstGeom>
            <a:solidFill>
              <a:srgbClr val="E2231A">
                <a:alpha val="100000"/>
              </a:srgbClr>
            </a:solidFill>
          </p:spPr>
          <p:txBody>
            <a:bodyPr/>
            <a:lstStyle/>
            <a:p/>
          </p:txBody>
        </p:sp>
        <p:sp>
          <p:nvSpPr>
            <p:cNvPr id="72" name="rc72"/>
            <p:cNvSpPr/>
            <p:nvPr/>
          </p:nvSpPr>
          <p:spPr>
            <a:xfrm>
              <a:off x="7693308" y="3473169"/>
              <a:ext cx="239888" cy="834852"/>
            </a:xfrm>
            <a:prstGeom prst="rect">
              <a:avLst/>
            </a:prstGeom>
            <a:solidFill>
              <a:srgbClr val="80BD41">
                <a:alpha val="100000"/>
              </a:srgbClr>
            </a:solidFill>
          </p:spPr>
          <p:txBody>
            <a:bodyPr/>
            <a:lstStyle/>
            <a:p/>
          </p:txBody>
        </p:sp>
        <p:sp>
          <p:nvSpPr>
            <p:cNvPr id="73" name="rc73"/>
            <p:cNvSpPr/>
            <p:nvPr/>
          </p:nvSpPr>
          <p:spPr>
            <a:xfrm>
              <a:off x="7693308" y="3447365"/>
              <a:ext cx="239888" cy="25804"/>
            </a:xfrm>
            <a:prstGeom prst="rect">
              <a:avLst/>
            </a:prstGeom>
            <a:solidFill>
              <a:srgbClr val="E2231A">
                <a:alpha val="100000"/>
              </a:srgbClr>
            </a:solidFill>
          </p:spPr>
          <p:txBody>
            <a:bodyPr/>
            <a:lstStyle/>
            <a:p/>
          </p:txBody>
        </p:sp>
        <p:sp>
          <p:nvSpPr>
            <p:cNvPr id="74" name="rc74"/>
            <p:cNvSpPr/>
            <p:nvPr/>
          </p:nvSpPr>
          <p:spPr>
            <a:xfrm>
              <a:off x="7959851" y="3469520"/>
              <a:ext cx="239888" cy="838501"/>
            </a:xfrm>
            <a:prstGeom prst="rect">
              <a:avLst/>
            </a:prstGeom>
            <a:solidFill>
              <a:srgbClr val="80BD41">
                <a:alpha val="100000"/>
              </a:srgbClr>
            </a:solidFill>
          </p:spPr>
          <p:txBody>
            <a:bodyPr/>
            <a:lstStyle/>
            <a:p/>
          </p:txBody>
        </p:sp>
        <p:sp>
          <p:nvSpPr>
            <p:cNvPr id="75" name="rc75"/>
            <p:cNvSpPr/>
            <p:nvPr/>
          </p:nvSpPr>
          <p:spPr>
            <a:xfrm>
              <a:off x="7959851" y="3452317"/>
              <a:ext cx="239888" cy="17202"/>
            </a:xfrm>
            <a:prstGeom prst="rect">
              <a:avLst/>
            </a:prstGeom>
            <a:solidFill>
              <a:srgbClr val="E2231A">
                <a:alpha val="100000"/>
              </a:srgbClr>
            </a:solidFill>
          </p:spPr>
          <p:txBody>
            <a:bodyPr/>
            <a:lstStyle/>
            <a:p/>
          </p:txBody>
        </p:sp>
        <p:sp>
          <p:nvSpPr>
            <p:cNvPr id="76" name="pl76"/>
            <p:cNvSpPr/>
            <p:nvPr/>
          </p:nvSpPr>
          <p:spPr>
            <a:xfrm>
              <a:off x="1416218" y="2117376"/>
              <a:ext cx="6663577" cy="201181"/>
            </a:xfrm>
            <a:custGeom>
              <a:avLst/>
              <a:pathLst>
                <a:path w="6663577" h="201181">
                  <a:moveTo>
                    <a:pt x="0" y="201181"/>
                  </a:moveTo>
                  <a:lnTo>
                    <a:pt x="266543" y="89414"/>
                  </a:lnTo>
                  <a:lnTo>
                    <a:pt x="533086" y="67060"/>
                  </a:lnTo>
                  <a:lnTo>
                    <a:pt x="799629" y="67060"/>
                  </a:lnTo>
                  <a:lnTo>
                    <a:pt x="1066172" y="67060"/>
                  </a:lnTo>
                  <a:lnTo>
                    <a:pt x="1332715" y="67060"/>
                  </a:lnTo>
                  <a:lnTo>
                    <a:pt x="1599258" y="89414"/>
                  </a:lnTo>
                  <a:lnTo>
                    <a:pt x="1865801" y="44707"/>
                  </a:lnTo>
                  <a:lnTo>
                    <a:pt x="2132344" y="67060"/>
                  </a:lnTo>
                  <a:lnTo>
                    <a:pt x="2398888" y="89414"/>
                  </a:lnTo>
                  <a:lnTo>
                    <a:pt x="2665431" y="67060"/>
                  </a:lnTo>
                  <a:lnTo>
                    <a:pt x="2931974" y="67060"/>
                  </a:lnTo>
                  <a:lnTo>
                    <a:pt x="3198517" y="44707"/>
                  </a:lnTo>
                  <a:lnTo>
                    <a:pt x="3465060" y="44707"/>
                  </a:lnTo>
                  <a:lnTo>
                    <a:pt x="3731603" y="44707"/>
                  </a:lnTo>
                  <a:lnTo>
                    <a:pt x="3998146" y="44707"/>
                  </a:lnTo>
                  <a:lnTo>
                    <a:pt x="4264689" y="67060"/>
                  </a:lnTo>
                  <a:lnTo>
                    <a:pt x="4531233" y="44707"/>
                  </a:lnTo>
                  <a:lnTo>
                    <a:pt x="4797776" y="22353"/>
                  </a:lnTo>
                  <a:lnTo>
                    <a:pt x="5064319" y="44707"/>
                  </a:lnTo>
                  <a:lnTo>
                    <a:pt x="5330862" y="67060"/>
                  </a:lnTo>
                  <a:lnTo>
                    <a:pt x="5597405" y="111767"/>
                  </a:lnTo>
                  <a:lnTo>
                    <a:pt x="5863948" y="44707"/>
                  </a:lnTo>
                  <a:lnTo>
                    <a:pt x="6130491" y="44707"/>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2830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9" name="tx89"/>
            <p:cNvSpPr/>
            <p:nvPr/>
          </p:nvSpPr>
          <p:spPr>
            <a:xfrm>
              <a:off x="2657505" y="289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90" name="tx90"/>
            <p:cNvSpPr/>
            <p:nvPr/>
          </p:nvSpPr>
          <p:spPr>
            <a:xfrm>
              <a:off x="3990221" y="2948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91" name="tx91"/>
            <p:cNvSpPr/>
            <p:nvPr/>
          </p:nvSpPr>
          <p:spPr>
            <a:xfrm>
              <a:off x="5322937" y="2925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92" name="tx92"/>
            <p:cNvSpPr/>
            <p:nvPr/>
          </p:nvSpPr>
          <p:spPr>
            <a:xfrm>
              <a:off x="6389109" y="32128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93" name="tx93"/>
            <p:cNvSpPr/>
            <p:nvPr/>
          </p:nvSpPr>
          <p:spPr>
            <a:xfrm>
              <a:off x="6655652" y="3254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4" name="tx94"/>
            <p:cNvSpPr/>
            <p:nvPr/>
          </p:nvSpPr>
          <p:spPr>
            <a:xfrm>
              <a:off x="6961372" y="328506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5" name="tx95"/>
            <p:cNvSpPr/>
            <p:nvPr/>
          </p:nvSpPr>
          <p:spPr>
            <a:xfrm>
              <a:off x="7188738" y="32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6" name="tx96"/>
            <p:cNvSpPr/>
            <p:nvPr/>
          </p:nvSpPr>
          <p:spPr>
            <a:xfrm>
              <a:off x="7455282" y="3304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7" name="tx97"/>
            <p:cNvSpPr/>
            <p:nvPr/>
          </p:nvSpPr>
          <p:spPr>
            <a:xfrm>
              <a:off x="7761002" y="33111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tx98"/>
            <p:cNvSpPr/>
            <p:nvPr/>
          </p:nvSpPr>
          <p:spPr>
            <a:xfrm>
              <a:off x="7988368" y="3316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a:t>
              </a:r>
            </a:p>
          </p:txBody>
        </p:sp>
        <p:sp>
          <p:nvSpPr>
            <p:cNvPr id="99" name="pl99"/>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76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1" name="tx111"/>
            <p:cNvSpPr/>
            <p:nvPr/>
          </p:nvSpPr>
          <p:spPr>
            <a:xfrm>
              <a:off x="1350915" y="30065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2657505" y="3665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3" name="tx113"/>
            <p:cNvSpPr/>
            <p:nvPr/>
          </p:nvSpPr>
          <p:spPr>
            <a:xfrm>
              <a:off x="2683631" y="3025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4" name="tx114"/>
            <p:cNvSpPr/>
            <p:nvPr/>
          </p:nvSpPr>
          <p:spPr>
            <a:xfrm>
              <a:off x="3990221" y="3691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5" name="tx115"/>
            <p:cNvSpPr/>
            <p:nvPr/>
          </p:nvSpPr>
          <p:spPr>
            <a:xfrm>
              <a:off x="4016347" y="3081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5322937" y="3674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7" name="tx117"/>
            <p:cNvSpPr/>
            <p:nvPr/>
          </p:nvSpPr>
          <p:spPr>
            <a:xfrm>
              <a:off x="5349062" y="3050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6389109" y="38126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9" name="tx119"/>
            <p:cNvSpPr/>
            <p:nvPr/>
          </p:nvSpPr>
          <p:spPr>
            <a:xfrm>
              <a:off x="6415235" y="33332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655652" y="3837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1" name="tx121"/>
            <p:cNvSpPr/>
            <p:nvPr/>
          </p:nvSpPr>
          <p:spPr>
            <a:xfrm>
              <a:off x="6681778" y="3378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2" name="tx122"/>
            <p:cNvSpPr/>
            <p:nvPr/>
          </p:nvSpPr>
          <p:spPr>
            <a:xfrm>
              <a:off x="6922195" y="38604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3" name="tx123"/>
            <p:cNvSpPr/>
            <p:nvPr/>
          </p:nvSpPr>
          <p:spPr>
            <a:xfrm>
              <a:off x="6948321" y="34181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4" name="tx124"/>
            <p:cNvSpPr/>
            <p:nvPr/>
          </p:nvSpPr>
          <p:spPr>
            <a:xfrm>
              <a:off x="7188738" y="38527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5" name="tx125"/>
            <p:cNvSpPr/>
            <p:nvPr/>
          </p:nvSpPr>
          <p:spPr>
            <a:xfrm>
              <a:off x="7214864" y="34151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6" name="tx126"/>
            <p:cNvSpPr/>
            <p:nvPr/>
          </p:nvSpPr>
          <p:spPr>
            <a:xfrm>
              <a:off x="7494458" y="385654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7" name="tx127"/>
            <p:cNvSpPr/>
            <p:nvPr/>
          </p:nvSpPr>
          <p:spPr>
            <a:xfrm>
              <a:off x="7481407" y="34228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8" name="tx128"/>
            <p:cNvSpPr/>
            <p:nvPr/>
          </p:nvSpPr>
          <p:spPr>
            <a:xfrm>
              <a:off x="7761002" y="38555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9" name="tx129"/>
            <p:cNvSpPr/>
            <p:nvPr/>
          </p:nvSpPr>
          <p:spPr>
            <a:xfrm>
              <a:off x="7759694" y="34263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53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1" name="tx131"/>
            <p:cNvSpPr/>
            <p:nvPr/>
          </p:nvSpPr>
          <p:spPr>
            <a:xfrm>
              <a:off x="8026237" y="3427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4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5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3027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162" name="pl162"/>
            <p:cNvSpPr/>
            <p:nvPr/>
          </p:nvSpPr>
          <p:spPr>
            <a:xfrm>
              <a:off x="21895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761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62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494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828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694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5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42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10311" cy="129091"/>
            </a:xfrm>
            <a:prstGeom prst="rect">
              <a:avLst/>
            </a:prstGeom>
            <a:solidFill>
              <a:srgbClr val="80BD41">
                <a:alpha val="100000"/>
              </a:srgbClr>
            </a:solidFill>
          </p:spPr>
          <p:txBody>
            <a:bodyPr/>
            <a:lstStyle/>
            <a:p/>
          </p:txBody>
        </p:sp>
        <p:sp>
          <p:nvSpPr>
            <p:cNvPr id="175" name="rc175"/>
            <p:cNvSpPr/>
            <p:nvPr/>
          </p:nvSpPr>
          <p:spPr>
            <a:xfrm>
              <a:off x="7606585" y="5954972"/>
              <a:ext cx="262631" cy="129091"/>
            </a:xfrm>
            <a:prstGeom prst="rect">
              <a:avLst/>
            </a:prstGeom>
            <a:solidFill>
              <a:srgbClr val="E2231A">
                <a:alpha val="100000"/>
              </a:srgbClr>
            </a:solidFill>
          </p:spPr>
          <p:txBody>
            <a:bodyPr/>
            <a:lstStyle/>
            <a:p/>
          </p:txBody>
        </p:sp>
        <p:sp>
          <p:nvSpPr>
            <p:cNvPr id="176" name="rc176"/>
            <p:cNvSpPr/>
            <p:nvPr/>
          </p:nvSpPr>
          <p:spPr>
            <a:xfrm>
              <a:off x="1296273" y="5793607"/>
              <a:ext cx="5722516" cy="129091"/>
            </a:xfrm>
            <a:prstGeom prst="rect">
              <a:avLst/>
            </a:prstGeom>
            <a:solidFill>
              <a:srgbClr val="80BD41">
                <a:alpha val="100000"/>
              </a:srgbClr>
            </a:solidFill>
          </p:spPr>
          <p:txBody>
            <a:bodyPr/>
            <a:lstStyle/>
            <a:p/>
          </p:txBody>
        </p:sp>
        <p:sp>
          <p:nvSpPr>
            <p:cNvPr id="177" name="rc177"/>
            <p:cNvSpPr/>
            <p:nvPr/>
          </p:nvSpPr>
          <p:spPr>
            <a:xfrm>
              <a:off x="7018790" y="5793607"/>
              <a:ext cx="176874" cy="129091"/>
            </a:xfrm>
            <a:prstGeom prst="rect">
              <a:avLst/>
            </a:prstGeom>
            <a:solidFill>
              <a:srgbClr val="E2231A">
                <a:alpha val="100000"/>
              </a:srgbClr>
            </a:solidFill>
          </p:spPr>
          <p:txBody>
            <a:bodyPr/>
            <a:lstStyle/>
            <a:p/>
          </p:txBody>
        </p:sp>
        <p:sp>
          <p:nvSpPr>
            <p:cNvPr id="178" name="rc178"/>
            <p:cNvSpPr/>
            <p:nvPr/>
          </p:nvSpPr>
          <p:spPr>
            <a:xfrm>
              <a:off x="1296273" y="5632243"/>
              <a:ext cx="5747529" cy="129091"/>
            </a:xfrm>
            <a:prstGeom prst="rect">
              <a:avLst/>
            </a:prstGeom>
            <a:solidFill>
              <a:srgbClr val="80BD41">
                <a:alpha val="100000"/>
              </a:srgbClr>
            </a:solidFill>
          </p:spPr>
          <p:txBody>
            <a:bodyPr/>
            <a:lstStyle/>
            <a:p/>
          </p:txBody>
        </p:sp>
        <p:sp>
          <p:nvSpPr>
            <p:cNvPr id="179" name="rc179"/>
            <p:cNvSpPr/>
            <p:nvPr/>
          </p:nvSpPr>
          <p:spPr>
            <a:xfrm>
              <a:off x="7043802" y="5632243"/>
              <a:ext cx="117916" cy="129091"/>
            </a:xfrm>
            <a:prstGeom prst="rect">
              <a:avLst/>
            </a:prstGeom>
            <a:solidFill>
              <a:srgbClr val="E2231A">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1" name="tx181"/>
            <p:cNvSpPr/>
            <p:nvPr/>
          </p:nvSpPr>
          <p:spPr>
            <a:xfrm>
              <a:off x="742820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2" name="tx182"/>
            <p:cNvSpPr/>
            <p:nvPr/>
          </p:nvSpPr>
          <p:spPr>
            <a:xfrm>
              <a:off x="734246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a:t>
              </a:r>
            </a:p>
          </p:txBody>
        </p:sp>
        <p:sp>
          <p:nvSpPr>
            <p:cNvPr id="183" name="tx183"/>
            <p:cNvSpPr/>
            <p:nvPr/>
          </p:nvSpPr>
          <p:spPr>
            <a:xfrm>
              <a:off x="434593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84" name="tx184"/>
            <p:cNvSpPr/>
            <p:nvPr/>
          </p:nvSpPr>
          <p:spPr>
            <a:xfrm>
              <a:off x="766255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5" name="tx185"/>
            <p:cNvSpPr/>
            <p:nvPr/>
          </p:nvSpPr>
          <p:spPr>
            <a:xfrm>
              <a:off x="4097242"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04542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06454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704096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0519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47918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5" name="tx195"/>
            <p:cNvSpPr/>
            <p:nvPr/>
          </p:nvSpPr>
          <p:spPr>
            <a:xfrm>
              <a:off x="657841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83650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higher than in 2019 (96%).
The number of children vaccinated with MCV1 decreased 9%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9267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87277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315286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4329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171305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9" name="pl9"/>
            <p:cNvSpPr/>
            <p:nvPr/>
          </p:nvSpPr>
          <p:spPr>
            <a:xfrm>
              <a:off x="711996" y="49526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423272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35128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279291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711996" y="207300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4" name="pl14"/>
            <p:cNvSpPr/>
            <p:nvPr/>
          </p:nvSpPr>
          <p:spPr>
            <a:xfrm>
              <a:off x="106157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419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682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944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20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46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573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399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256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51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78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9389" y="4952633"/>
              <a:ext cx="524362" cy="0"/>
            </a:xfrm>
            <a:prstGeom prst="rect">
              <a:avLst/>
            </a:prstGeom>
            <a:solidFill>
              <a:srgbClr val="1CABE2">
                <a:alpha val="100000"/>
              </a:srgbClr>
            </a:solidFill>
          </p:spPr>
          <p:txBody>
            <a:bodyPr/>
            <a:lstStyle/>
            <a:p/>
          </p:txBody>
        </p:sp>
        <p:sp>
          <p:nvSpPr>
            <p:cNvPr id="26" name="rc26"/>
            <p:cNvSpPr/>
            <p:nvPr/>
          </p:nvSpPr>
          <p:spPr>
            <a:xfrm>
              <a:off x="1964639" y="4952633"/>
              <a:ext cx="524362" cy="0"/>
            </a:xfrm>
            <a:prstGeom prst="rect">
              <a:avLst/>
            </a:prstGeom>
            <a:solidFill>
              <a:srgbClr val="1CABE2">
                <a:alpha val="100000"/>
              </a:srgbClr>
            </a:solidFill>
          </p:spPr>
          <p:txBody>
            <a:bodyPr/>
            <a:lstStyle/>
            <a:p/>
          </p:txBody>
        </p:sp>
        <p:sp>
          <p:nvSpPr>
            <p:cNvPr id="27" name="rc27"/>
            <p:cNvSpPr/>
            <p:nvPr/>
          </p:nvSpPr>
          <p:spPr>
            <a:xfrm>
              <a:off x="2547264" y="4952633"/>
              <a:ext cx="524362" cy="0"/>
            </a:xfrm>
            <a:prstGeom prst="rect">
              <a:avLst/>
            </a:prstGeom>
            <a:solidFill>
              <a:srgbClr val="1CABE2">
                <a:alpha val="100000"/>
              </a:srgbClr>
            </a:solidFill>
          </p:spPr>
          <p:txBody>
            <a:bodyPr/>
            <a:lstStyle/>
            <a:p/>
          </p:txBody>
        </p:sp>
        <p:sp>
          <p:nvSpPr>
            <p:cNvPr id="28" name="rc28"/>
            <p:cNvSpPr/>
            <p:nvPr/>
          </p:nvSpPr>
          <p:spPr>
            <a:xfrm>
              <a:off x="3129888" y="4304716"/>
              <a:ext cx="524362" cy="647916"/>
            </a:xfrm>
            <a:prstGeom prst="rect">
              <a:avLst/>
            </a:prstGeom>
            <a:solidFill>
              <a:srgbClr val="1CABE2">
                <a:alpha val="100000"/>
              </a:srgbClr>
            </a:solidFill>
          </p:spPr>
          <p:txBody>
            <a:bodyPr/>
            <a:lstStyle/>
            <a:p/>
          </p:txBody>
        </p:sp>
        <p:sp>
          <p:nvSpPr>
            <p:cNvPr id="29" name="rc29"/>
            <p:cNvSpPr/>
            <p:nvPr/>
          </p:nvSpPr>
          <p:spPr>
            <a:xfrm>
              <a:off x="3712513" y="4808651"/>
              <a:ext cx="524362" cy="143981"/>
            </a:xfrm>
            <a:prstGeom prst="rect">
              <a:avLst/>
            </a:prstGeom>
            <a:solidFill>
              <a:srgbClr val="1CABE2">
                <a:alpha val="100000"/>
              </a:srgbClr>
            </a:solidFill>
          </p:spPr>
          <p:txBody>
            <a:bodyPr/>
            <a:lstStyle/>
            <a:p/>
          </p:txBody>
        </p:sp>
        <p:sp>
          <p:nvSpPr>
            <p:cNvPr id="30" name="rc30"/>
            <p:cNvSpPr/>
            <p:nvPr/>
          </p:nvSpPr>
          <p:spPr>
            <a:xfrm>
              <a:off x="4877762" y="4952633"/>
              <a:ext cx="524362" cy="0"/>
            </a:xfrm>
            <a:prstGeom prst="rect">
              <a:avLst/>
            </a:prstGeom>
            <a:solidFill>
              <a:srgbClr val="1CABE2">
                <a:alpha val="100000"/>
              </a:srgbClr>
            </a:solidFill>
          </p:spPr>
          <p:txBody>
            <a:bodyPr/>
            <a:lstStyle/>
            <a:p/>
          </p:txBody>
        </p:sp>
        <p:sp>
          <p:nvSpPr>
            <p:cNvPr id="31" name="rc31"/>
            <p:cNvSpPr/>
            <p:nvPr/>
          </p:nvSpPr>
          <p:spPr>
            <a:xfrm>
              <a:off x="5460387" y="4952633"/>
              <a:ext cx="524362" cy="0"/>
            </a:xfrm>
            <a:prstGeom prst="rect">
              <a:avLst/>
            </a:prstGeom>
            <a:solidFill>
              <a:srgbClr val="1CABE2">
                <a:alpha val="100000"/>
              </a:srgbClr>
            </a:solidFill>
          </p:spPr>
          <p:txBody>
            <a:bodyPr/>
            <a:lstStyle/>
            <a:p/>
          </p:txBody>
        </p:sp>
        <p:sp>
          <p:nvSpPr>
            <p:cNvPr id="32" name="rc32"/>
            <p:cNvSpPr/>
            <p:nvPr/>
          </p:nvSpPr>
          <p:spPr>
            <a:xfrm>
              <a:off x="6043012" y="4952633"/>
              <a:ext cx="524362" cy="0"/>
            </a:xfrm>
            <a:prstGeom prst="rect">
              <a:avLst/>
            </a:prstGeom>
            <a:solidFill>
              <a:srgbClr val="1CABE2">
                <a:alpha val="100000"/>
              </a:srgbClr>
            </a:solidFill>
          </p:spPr>
          <p:txBody>
            <a:bodyPr/>
            <a:lstStyle/>
            <a:p/>
          </p:txBody>
        </p:sp>
        <p:sp>
          <p:nvSpPr>
            <p:cNvPr id="33" name="rc33"/>
            <p:cNvSpPr/>
            <p:nvPr/>
          </p:nvSpPr>
          <p:spPr>
            <a:xfrm>
              <a:off x="6625637" y="4016754"/>
              <a:ext cx="524362" cy="935878"/>
            </a:xfrm>
            <a:prstGeom prst="rect">
              <a:avLst/>
            </a:prstGeom>
            <a:solidFill>
              <a:srgbClr val="1CABE2">
                <a:alpha val="100000"/>
              </a:srgbClr>
            </a:solidFill>
          </p:spPr>
          <p:txBody>
            <a:bodyPr/>
            <a:lstStyle/>
            <a:p/>
          </p:txBody>
        </p:sp>
        <p:sp>
          <p:nvSpPr>
            <p:cNvPr id="34" name="pl34"/>
            <p:cNvSpPr/>
            <p:nvPr/>
          </p:nvSpPr>
          <p:spPr>
            <a:xfrm>
              <a:off x="1061571" y="1895428"/>
              <a:ext cx="5826247" cy="155979"/>
            </a:xfrm>
            <a:custGeom>
              <a:avLst/>
              <a:pathLst>
                <a:path w="5826247" h="155979">
                  <a:moveTo>
                    <a:pt x="0" y="62391"/>
                  </a:moveTo>
                  <a:lnTo>
                    <a:pt x="582624" y="93587"/>
                  </a:lnTo>
                  <a:lnTo>
                    <a:pt x="1165249" y="62391"/>
                  </a:lnTo>
                  <a:lnTo>
                    <a:pt x="1747874" y="31195"/>
                  </a:lnTo>
                  <a:lnTo>
                    <a:pt x="2330498" y="62391"/>
                  </a:lnTo>
                  <a:lnTo>
                    <a:pt x="2913123" y="93587"/>
                  </a:lnTo>
                  <a:lnTo>
                    <a:pt x="3495748" y="155979"/>
                  </a:lnTo>
                  <a:lnTo>
                    <a:pt x="4078373" y="62391"/>
                  </a:lnTo>
                  <a:lnTo>
                    <a:pt x="4660997" y="62391"/>
                  </a:lnTo>
                  <a:lnTo>
                    <a:pt x="5243622" y="31195"/>
                  </a:lnTo>
                  <a:lnTo>
                    <a:pt x="5826247" y="0"/>
                  </a:lnTo>
                </a:path>
              </a:pathLst>
            </a:custGeom>
            <a:ln w="27101" cap="flat">
              <a:solidFill>
                <a:srgbClr val="00833D">
                  <a:alpha val="100000"/>
                </a:srgbClr>
              </a:solidFill>
              <a:prstDash val="solid"/>
              <a:round/>
            </a:ln>
          </p:spPr>
          <p:txBody>
            <a:bodyPr/>
            <a:lstStyle/>
            <a:p/>
          </p:txBody>
        </p:sp>
        <p:sp>
          <p:nvSpPr>
            <p:cNvPr id="35" name="pl35"/>
            <p:cNvSpPr/>
            <p:nvPr/>
          </p:nvSpPr>
          <p:spPr>
            <a:xfrm>
              <a:off x="1061571" y="1864232"/>
              <a:ext cx="5826247" cy="530331"/>
            </a:xfrm>
            <a:custGeom>
              <a:avLst/>
              <a:pathLst>
                <a:path w="5826247" h="530331">
                  <a:moveTo>
                    <a:pt x="0" y="187175"/>
                  </a:moveTo>
                  <a:lnTo>
                    <a:pt x="582624" y="218371"/>
                  </a:lnTo>
                  <a:lnTo>
                    <a:pt x="1165249" y="218371"/>
                  </a:lnTo>
                  <a:lnTo>
                    <a:pt x="1747874" y="249567"/>
                  </a:lnTo>
                  <a:lnTo>
                    <a:pt x="2330498" y="0"/>
                  </a:lnTo>
                  <a:lnTo>
                    <a:pt x="2913123" y="249567"/>
                  </a:lnTo>
                  <a:lnTo>
                    <a:pt x="3495748" y="530331"/>
                  </a:lnTo>
                  <a:lnTo>
                    <a:pt x="4078373" y="218371"/>
                  </a:lnTo>
                  <a:lnTo>
                    <a:pt x="4660997" y="280763"/>
                  </a:lnTo>
                  <a:lnTo>
                    <a:pt x="5243622" y="124783"/>
                  </a:lnTo>
                  <a:lnTo>
                    <a:pt x="5826247" y="124783"/>
                  </a:lnTo>
                </a:path>
              </a:pathLst>
            </a:custGeom>
            <a:ln w="27101" cap="flat">
              <a:solidFill>
                <a:srgbClr val="002759">
                  <a:alpha val="100000"/>
                </a:srgbClr>
              </a:solidFill>
              <a:prstDash val="solid"/>
              <a:round/>
            </a:ln>
          </p:spPr>
          <p:txBody>
            <a:bodyPr/>
            <a:lstStyle/>
            <a:p/>
          </p:txBody>
        </p:sp>
        <p:sp>
          <p:nvSpPr>
            <p:cNvPr id="36" name="pt36"/>
            <p:cNvSpPr/>
            <p:nvPr/>
          </p:nvSpPr>
          <p:spPr>
            <a:xfrm>
              <a:off x="102996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1259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9521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7784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6046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43093"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52571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0834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9096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7359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5621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029969"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1259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195219"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777843"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6046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943093"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52571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108342"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690967"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273592"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85621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2841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9366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7628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358910" y="417487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3941535" y="46802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tx63"/>
            <p:cNvSpPr/>
            <p:nvPr/>
          </p:nvSpPr>
          <p:spPr>
            <a:xfrm>
              <a:off x="51067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68940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62720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821499" y="388685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7" name="pl67"/>
            <p:cNvSpPr/>
            <p:nvPr/>
          </p:nvSpPr>
          <p:spPr>
            <a:xfrm>
              <a:off x="6906700" y="1897077"/>
              <a:ext cx="955603" cy="83454"/>
            </a:xfrm>
            <a:custGeom>
              <a:avLst/>
              <a:pathLst>
                <a:path w="955603" h="83454">
                  <a:moveTo>
                    <a:pt x="955603" y="83454"/>
                  </a:moveTo>
                  <a:lnTo>
                    <a:pt x="0" y="0"/>
                  </a:lnTo>
                </a:path>
              </a:pathLst>
            </a:custGeom>
          </p:spPr>
          <p:txBody>
            <a:bodyPr/>
            <a:lstStyle/>
            <a:p/>
          </p:txBody>
        </p:sp>
        <p:sp>
          <p:nvSpPr>
            <p:cNvPr id="68" name="pl68"/>
            <p:cNvSpPr/>
            <p:nvPr/>
          </p:nvSpPr>
          <p:spPr>
            <a:xfrm>
              <a:off x="6904424" y="1993350"/>
              <a:ext cx="957879" cy="250013"/>
            </a:xfrm>
            <a:custGeom>
              <a:avLst/>
              <a:pathLst>
                <a:path w="957879" h="250013">
                  <a:moveTo>
                    <a:pt x="957879" y="250013"/>
                  </a:moveTo>
                  <a:lnTo>
                    <a:pt x="0" y="0"/>
                  </a:lnTo>
                </a:path>
              </a:pathLst>
            </a:custGeom>
          </p:spPr>
          <p:txBody>
            <a:bodyPr/>
            <a:lstStyle/>
            <a:p/>
          </p:txBody>
        </p:sp>
        <p:sp>
          <p:nvSpPr>
            <p:cNvPr id="69" name="pg69"/>
            <p:cNvSpPr/>
            <p:nvPr/>
          </p:nvSpPr>
          <p:spPr>
            <a:xfrm>
              <a:off x="7793724" y="18938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19349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1" name="pg71"/>
            <p:cNvSpPr/>
            <p:nvPr/>
          </p:nvSpPr>
          <p:spPr>
            <a:xfrm>
              <a:off x="7793724" y="21618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2" name="tx72"/>
            <p:cNvSpPr/>
            <p:nvPr/>
          </p:nvSpPr>
          <p:spPr>
            <a:xfrm>
              <a:off x="7816584" y="22029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73" name="rc73"/>
            <p:cNvSpPr/>
            <p:nvPr/>
          </p:nvSpPr>
          <p:spPr>
            <a:xfrm>
              <a:off x="711996" y="1578789"/>
              <a:ext cx="7923696" cy="3534502"/>
            </a:xfrm>
            <a:prstGeom prst="rect">
              <a:avLst/>
            </a:prstGeom>
            <a:ln w="13550" cap="rnd">
              <a:solidFill>
                <a:srgbClr val="BEBEBE">
                  <a:alpha val="100000"/>
                </a:srgbClr>
              </a:solidFill>
              <a:prstDash val="solid"/>
              <a:round/>
            </a:ln>
          </p:spPr>
          <p:txBody>
            <a:bodyPr/>
            <a:lstStyle/>
            <a:p/>
          </p:txBody>
        </p:sp>
        <p:sp>
          <p:nvSpPr>
            <p:cNvPr id="74" name="tx74"/>
            <p:cNvSpPr/>
            <p:nvPr/>
          </p:nvSpPr>
          <p:spPr>
            <a:xfrm>
              <a:off x="57873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41853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508103" y="34654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508103" y="2745473"/>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508103" y="20256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1934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0197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08459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66722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498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324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150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49977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58031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6296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152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2" name="tx102"/>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3" name="pl103"/>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41005" y="5900002"/>
              <a:ext cx="201456" cy="201456"/>
            </a:xfrm>
            <a:prstGeom prst="rect">
              <a:avLst/>
            </a:prstGeom>
            <a:solidFill>
              <a:srgbClr val="1CABE2">
                <a:alpha val="100000"/>
              </a:srgbClr>
            </a:solidFill>
          </p:spPr>
          <p:txBody>
            <a:bodyPr/>
            <a:lstStyle/>
            <a:p/>
          </p:txBody>
        </p:sp>
        <p:sp>
          <p:nvSpPr>
            <p:cNvPr id="110" name="tx110"/>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1929156" y="1334104"/>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Uruguay, 2015-2025</a:t>
              </a:r>
            </a:p>
          </p:txBody>
        </p:sp>
        <p:sp>
          <p:nvSpPr>
            <p:cNvPr id="112" name="tx11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4" name="tx11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5" name="tx11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 confirmed measles cases in Uruguay. In the same year, MCV1 coverage was 98% and MCV2 coverage was 95%.
There were no confirmed cases in the previous year (n=0).
The highest number of measles cases was reported in 2025 (n=13). In this year, MCV1 coverage was 98%.
There were measles-containing vaccine supplementary immunization activities/campaigns in 2025.</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experienced an increase in measles cases compared with 2024, while MCV1 coverage was 98% and MCV2 coverage was 95%.</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252072"/>
            </a:xfrm>
            <a:custGeom>
              <a:avLst/>
              <a:pathLst>
                <a:path w="3520101" h="1252072">
                  <a:moveTo>
                    <a:pt x="0" y="626036"/>
                  </a:moveTo>
                  <a:lnTo>
                    <a:pt x="140804" y="782545"/>
                  </a:lnTo>
                  <a:lnTo>
                    <a:pt x="281608" y="782545"/>
                  </a:lnTo>
                  <a:lnTo>
                    <a:pt x="422412" y="939054"/>
                  </a:lnTo>
                  <a:lnTo>
                    <a:pt x="563216" y="1095563"/>
                  </a:lnTo>
                  <a:lnTo>
                    <a:pt x="704020" y="939054"/>
                  </a:lnTo>
                  <a:lnTo>
                    <a:pt x="844824" y="1095563"/>
                  </a:lnTo>
                  <a:lnTo>
                    <a:pt x="985628" y="1252072"/>
                  </a:lnTo>
                  <a:lnTo>
                    <a:pt x="1126432" y="782545"/>
                  </a:lnTo>
                  <a:lnTo>
                    <a:pt x="1267236" y="1095563"/>
                  </a:lnTo>
                  <a:lnTo>
                    <a:pt x="1408040" y="1095563"/>
                  </a:lnTo>
                  <a:lnTo>
                    <a:pt x="1548844" y="939054"/>
                  </a:lnTo>
                  <a:lnTo>
                    <a:pt x="1689648" y="1095563"/>
                  </a:lnTo>
                  <a:lnTo>
                    <a:pt x="1830452" y="939054"/>
                  </a:lnTo>
                  <a:lnTo>
                    <a:pt x="1971256" y="469527"/>
                  </a:lnTo>
                  <a:lnTo>
                    <a:pt x="2112061" y="469527"/>
                  </a:lnTo>
                  <a:lnTo>
                    <a:pt x="2252865" y="626036"/>
                  </a:lnTo>
                  <a:lnTo>
                    <a:pt x="2393669" y="156509"/>
                  </a:lnTo>
                  <a:lnTo>
                    <a:pt x="2534473" y="782545"/>
                  </a:lnTo>
                  <a:lnTo>
                    <a:pt x="2675277" y="469527"/>
                  </a:lnTo>
                  <a:lnTo>
                    <a:pt x="2816081" y="0"/>
                  </a:lnTo>
                  <a:lnTo>
                    <a:pt x="2956885" y="156509"/>
                  </a:lnTo>
                  <a:lnTo>
                    <a:pt x="3097689" y="156509"/>
                  </a:lnTo>
                  <a:lnTo>
                    <a:pt x="3238493" y="782545"/>
                  </a:lnTo>
                  <a:lnTo>
                    <a:pt x="3379297" y="939054"/>
                  </a:lnTo>
                  <a:lnTo>
                    <a:pt x="3520101" y="469527"/>
                  </a:lnTo>
                </a:path>
              </a:pathLst>
            </a:custGeom>
            <a:ln w="27101" cap="flat">
              <a:solidFill>
                <a:srgbClr val="00833D">
                  <a:alpha val="80000"/>
                </a:srgbClr>
              </a:solidFill>
              <a:prstDash val="solid"/>
              <a:round/>
            </a:ln>
          </p:spPr>
          <p:txBody>
            <a:bodyPr/>
            <a:lstStyle/>
            <a:p/>
          </p:txBody>
        </p:sp>
        <p:sp>
          <p:nvSpPr>
            <p:cNvPr id="24" name="pl24"/>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907864"/>
              <a:ext cx="3520101" cy="782545"/>
            </a:xfrm>
            <a:custGeom>
              <a:avLst/>
              <a:pathLst>
                <a:path w="3520101" h="782545">
                  <a:moveTo>
                    <a:pt x="0" y="782545"/>
                  </a:moveTo>
                  <a:lnTo>
                    <a:pt x="140804" y="313018"/>
                  </a:lnTo>
                  <a:lnTo>
                    <a:pt x="281608" y="469527"/>
                  </a:lnTo>
                  <a:lnTo>
                    <a:pt x="422412" y="0"/>
                  </a:lnTo>
                  <a:lnTo>
                    <a:pt x="563216" y="469527"/>
                  </a:lnTo>
                  <a:lnTo>
                    <a:pt x="704020" y="626036"/>
                  </a:lnTo>
                  <a:lnTo>
                    <a:pt x="844824" y="469527"/>
                  </a:lnTo>
                  <a:lnTo>
                    <a:pt x="985628" y="469527"/>
                  </a:lnTo>
                  <a:lnTo>
                    <a:pt x="1126432" y="469527"/>
                  </a:lnTo>
                  <a:lnTo>
                    <a:pt x="1267236" y="469527"/>
                  </a:lnTo>
                  <a:lnTo>
                    <a:pt x="1408040" y="626036"/>
                  </a:lnTo>
                  <a:lnTo>
                    <a:pt x="1548844" y="469527"/>
                  </a:lnTo>
                  <a:lnTo>
                    <a:pt x="1689648" y="626036"/>
                  </a:lnTo>
                  <a:lnTo>
                    <a:pt x="1830452" y="626036"/>
                  </a:lnTo>
                  <a:lnTo>
                    <a:pt x="1971256" y="469527"/>
                  </a:lnTo>
                  <a:lnTo>
                    <a:pt x="2112061" y="469527"/>
                  </a:lnTo>
                  <a:lnTo>
                    <a:pt x="2252865" y="782545"/>
                  </a:lnTo>
                  <a:lnTo>
                    <a:pt x="2393669" y="469527"/>
                  </a:lnTo>
                  <a:lnTo>
                    <a:pt x="2534473" y="313018"/>
                  </a:lnTo>
                  <a:lnTo>
                    <a:pt x="2675277" y="313018"/>
                  </a:lnTo>
                  <a:lnTo>
                    <a:pt x="2816081" y="156509"/>
                  </a:lnTo>
                  <a:lnTo>
                    <a:pt x="2956885" y="0"/>
                  </a:lnTo>
                  <a:lnTo>
                    <a:pt x="3097689" y="313018"/>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299703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560252"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700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00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5672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1917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7151"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8" name="tx68"/>
            <p:cNvSpPr/>
            <p:nvPr/>
          </p:nvSpPr>
          <p:spPr>
            <a:xfrm>
              <a:off x="272382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8627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907864"/>
              <a:ext cx="3520101" cy="1252072"/>
            </a:xfrm>
            <a:custGeom>
              <a:avLst/>
              <a:pathLst>
                <a:path w="3520101" h="1252072">
                  <a:moveTo>
                    <a:pt x="0" y="626036"/>
                  </a:moveTo>
                  <a:lnTo>
                    <a:pt x="140804" y="1095563"/>
                  </a:lnTo>
                  <a:lnTo>
                    <a:pt x="281608" y="626036"/>
                  </a:lnTo>
                  <a:lnTo>
                    <a:pt x="422412" y="626036"/>
                  </a:lnTo>
                  <a:lnTo>
                    <a:pt x="563216" y="626036"/>
                  </a:lnTo>
                  <a:lnTo>
                    <a:pt x="704020" y="313018"/>
                  </a:lnTo>
                  <a:lnTo>
                    <a:pt x="844824" y="782545"/>
                  </a:lnTo>
                  <a:lnTo>
                    <a:pt x="985628" y="939054"/>
                  </a:lnTo>
                  <a:lnTo>
                    <a:pt x="1126432" y="782545"/>
                  </a:lnTo>
                  <a:lnTo>
                    <a:pt x="1267236" y="782545"/>
                  </a:lnTo>
                  <a:lnTo>
                    <a:pt x="1408040" y="626036"/>
                  </a:lnTo>
                  <a:lnTo>
                    <a:pt x="1548844" y="782545"/>
                  </a:lnTo>
                  <a:lnTo>
                    <a:pt x="1689648" y="939054"/>
                  </a:lnTo>
                  <a:lnTo>
                    <a:pt x="1830452" y="782545"/>
                  </a:lnTo>
                  <a:lnTo>
                    <a:pt x="1971256" y="782545"/>
                  </a:lnTo>
                  <a:lnTo>
                    <a:pt x="2112061" y="626036"/>
                  </a:lnTo>
                  <a:lnTo>
                    <a:pt x="2252865" y="782545"/>
                  </a:lnTo>
                  <a:lnTo>
                    <a:pt x="2393669" y="0"/>
                  </a:lnTo>
                  <a:lnTo>
                    <a:pt x="2534473" y="1252072"/>
                  </a:lnTo>
                  <a:lnTo>
                    <a:pt x="2675277" y="1095563"/>
                  </a:lnTo>
                  <a:lnTo>
                    <a:pt x="2816081" y="782545"/>
                  </a:lnTo>
                  <a:lnTo>
                    <a:pt x="2956885" y="1095563"/>
                  </a:lnTo>
                  <a:lnTo>
                    <a:pt x="3097689" y="0"/>
                  </a:lnTo>
                  <a:lnTo>
                    <a:pt x="3238493" y="626036"/>
                  </a:lnTo>
                  <a:lnTo>
                    <a:pt x="3379297" y="1252072"/>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4220882"/>
              <a:ext cx="3520101" cy="939054"/>
            </a:xfrm>
            <a:custGeom>
              <a:avLst/>
              <a:pathLst>
                <a:path w="3520101" h="939054">
                  <a:moveTo>
                    <a:pt x="0" y="313018"/>
                  </a:moveTo>
                  <a:lnTo>
                    <a:pt x="140804" y="0"/>
                  </a:lnTo>
                  <a:lnTo>
                    <a:pt x="281608" y="156509"/>
                  </a:lnTo>
                  <a:lnTo>
                    <a:pt x="422412" y="313018"/>
                  </a:lnTo>
                  <a:lnTo>
                    <a:pt x="563216" y="313018"/>
                  </a:lnTo>
                  <a:lnTo>
                    <a:pt x="704020" y="156509"/>
                  </a:lnTo>
                  <a:lnTo>
                    <a:pt x="844824" y="0"/>
                  </a:lnTo>
                  <a:lnTo>
                    <a:pt x="985628" y="469527"/>
                  </a:lnTo>
                  <a:lnTo>
                    <a:pt x="1126432" y="313018"/>
                  </a:lnTo>
                  <a:lnTo>
                    <a:pt x="1267236" y="0"/>
                  </a:lnTo>
                  <a:lnTo>
                    <a:pt x="1408040" y="313018"/>
                  </a:lnTo>
                  <a:lnTo>
                    <a:pt x="1548844" y="156509"/>
                  </a:lnTo>
                  <a:lnTo>
                    <a:pt x="1689648" y="469527"/>
                  </a:lnTo>
                  <a:lnTo>
                    <a:pt x="1830452" y="469527"/>
                  </a:lnTo>
                  <a:lnTo>
                    <a:pt x="1971256" y="313018"/>
                  </a:lnTo>
                  <a:lnTo>
                    <a:pt x="2112061" y="313018"/>
                  </a:lnTo>
                  <a:lnTo>
                    <a:pt x="2252865" y="469527"/>
                  </a:lnTo>
                  <a:lnTo>
                    <a:pt x="2393669" y="626036"/>
                  </a:lnTo>
                  <a:lnTo>
                    <a:pt x="2534473" y="939054"/>
                  </a:lnTo>
                  <a:lnTo>
                    <a:pt x="2675277" y="313018"/>
                  </a:lnTo>
                  <a:lnTo>
                    <a:pt x="2816081" y="313018"/>
                  </a:lnTo>
                  <a:lnTo>
                    <a:pt x="2956885" y="0"/>
                  </a:lnTo>
                  <a:lnTo>
                    <a:pt x="3097689" y="313018"/>
                  </a:lnTo>
                  <a:lnTo>
                    <a:pt x="3238493" y="469527"/>
                  </a:lnTo>
                  <a:lnTo>
                    <a:pt x="3379297" y="782545"/>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5424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665826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36228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353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53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219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844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2402"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34" name="tx134"/>
            <p:cNvSpPr/>
            <p:nvPr/>
          </p:nvSpPr>
          <p:spPr>
            <a:xfrm>
              <a:off x="70890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5152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Uruguay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Uruguay,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13902"/>
                  </a:lnTo>
                  <a:lnTo>
                    <a:pt x="1195748" y="0"/>
                  </a:lnTo>
                  <a:lnTo>
                    <a:pt x="1281159" y="13902"/>
                  </a:lnTo>
                  <a:lnTo>
                    <a:pt x="1366569" y="13902"/>
                  </a:lnTo>
                  <a:lnTo>
                    <a:pt x="1451980" y="13902"/>
                  </a:lnTo>
                  <a:lnTo>
                    <a:pt x="1537390" y="13902"/>
                  </a:lnTo>
                  <a:lnTo>
                    <a:pt x="1622801" y="0"/>
                  </a:lnTo>
                  <a:lnTo>
                    <a:pt x="1708212" y="0"/>
                  </a:lnTo>
                  <a:lnTo>
                    <a:pt x="1793622" y="0"/>
                  </a:lnTo>
                  <a:lnTo>
                    <a:pt x="1879033" y="27805"/>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41708"/>
            </a:xfrm>
            <a:custGeom>
              <a:avLst/>
              <a:pathLst>
                <a:path w="854106" h="41708">
                  <a:moveTo>
                    <a:pt x="0" y="0"/>
                  </a:moveTo>
                  <a:lnTo>
                    <a:pt x="85410" y="27805"/>
                  </a:lnTo>
                  <a:lnTo>
                    <a:pt x="170821" y="27805"/>
                  </a:lnTo>
                  <a:lnTo>
                    <a:pt x="256231" y="41708"/>
                  </a:lnTo>
                  <a:lnTo>
                    <a:pt x="341642" y="0"/>
                  </a:lnTo>
                  <a:lnTo>
                    <a:pt x="427053" y="27805"/>
                  </a:lnTo>
                  <a:lnTo>
                    <a:pt x="512463" y="13902"/>
                  </a:lnTo>
                  <a:lnTo>
                    <a:pt x="597874" y="0"/>
                  </a:lnTo>
                  <a:lnTo>
                    <a:pt x="683284" y="13902"/>
                  </a:lnTo>
                  <a:lnTo>
                    <a:pt x="768695" y="27805"/>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97318"/>
            </a:xfrm>
            <a:custGeom>
              <a:avLst/>
              <a:pathLst>
                <a:path w="2135265" h="97318">
                  <a:moveTo>
                    <a:pt x="0" y="97318"/>
                  </a:moveTo>
                  <a:lnTo>
                    <a:pt x="85410" y="0"/>
                  </a:lnTo>
                  <a:lnTo>
                    <a:pt x="170821" y="0"/>
                  </a:lnTo>
                  <a:lnTo>
                    <a:pt x="256231" y="13902"/>
                  </a:lnTo>
                  <a:lnTo>
                    <a:pt x="341642" y="13902"/>
                  </a:lnTo>
                  <a:lnTo>
                    <a:pt x="427053" y="0"/>
                  </a:lnTo>
                  <a:lnTo>
                    <a:pt x="512463" y="0"/>
                  </a:lnTo>
                  <a:lnTo>
                    <a:pt x="597874" y="13902"/>
                  </a:lnTo>
                  <a:lnTo>
                    <a:pt x="683284" y="13902"/>
                  </a:lnTo>
                  <a:lnTo>
                    <a:pt x="768695" y="0"/>
                  </a:lnTo>
                  <a:lnTo>
                    <a:pt x="854106" y="13902"/>
                  </a:lnTo>
                  <a:lnTo>
                    <a:pt x="939516" y="0"/>
                  </a:lnTo>
                  <a:lnTo>
                    <a:pt x="1024927" y="13902"/>
                  </a:lnTo>
                  <a:lnTo>
                    <a:pt x="1110337" y="13902"/>
                  </a:lnTo>
                  <a:lnTo>
                    <a:pt x="1195748" y="0"/>
                  </a:lnTo>
                  <a:lnTo>
                    <a:pt x="1281159" y="0"/>
                  </a:lnTo>
                  <a:lnTo>
                    <a:pt x="1366569" y="27805"/>
                  </a:lnTo>
                  <a:lnTo>
                    <a:pt x="1451980" y="27805"/>
                  </a:lnTo>
                  <a:lnTo>
                    <a:pt x="1537390" y="41708"/>
                  </a:lnTo>
                  <a:lnTo>
                    <a:pt x="1622801" y="0"/>
                  </a:lnTo>
                  <a:lnTo>
                    <a:pt x="1708212" y="13902"/>
                  </a:lnTo>
                  <a:lnTo>
                    <a:pt x="1793622" y="13902"/>
                  </a:lnTo>
                  <a:lnTo>
                    <a:pt x="1879033" y="0"/>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125124"/>
            </a:xfrm>
            <a:custGeom>
              <a:avLst/>
              <a:pathLst>
                <a:path w="2135265" h="125124">
                  <a:moveTo>
                    <a:pt x="0" y="125124"/>
                  </a:moveTo>
                  <a:lnTo>
                    <a:pt x="85410" y="55610"/>
                  </a:lnTo>
                  <a:lnTo>
                    <a:pt x="170821" y="41708"/>
                  </a:lnTo>
                  <a:lnTo>
                    <a:pt x="256231" y="41708"/>
                  </a:lnTo>
                  <a:lnTo>
                    <a:pt x="341642" y="41708"/>
                  </a:lnTo>
                  <a:lnTo>
                    <a:pt x="427053" y="41708"/>
                  </a:lnTo>
                  <a:lnTo>
                    <a:pt x="512463" y="55610"/>
                  </a:lnTo>
                  <a:lnTo>
                    <a:pt x="597874" y="27805"/>
                  </a:lnTo>
                  <a:lnTo>
                    <a:pt x="683284" y="41708"/>
                  </a:lnTo>
                  <a:lnTo>
                    <a:pt x="768695" y="55610"/>
                  </a:lnTo>
                  <a:lnTo>
                    <a:pt x="854106" y="41708"/>
                  </a:lnTo>
                  <a:lnTo>
                    <a:pt x="939516" y="41708"/>
                  </a:lnTo>
                  <a:lnTo>
                    <a:pt x="1024927" y="27805"/>
                  </a:lnTo>
                  <a:lnTo>
                    <a:pt x="1110337" y="27805"/>
                  </a:lnTo>
                  <a:lnTo>
                    <a:pt x="1195748" y="27805"/>
                  </a:lnTo>
                  <a:lnTo>
                    <a:pt x="1281159" y="27805"/>
                  </a:lnTo>
                  <a:lnTo>
                    <a:pt x="1366569" y="41708"/>
                  </a:lnTo>
                  <a:lnTo>
                    <a:pt x="1451980" y="27805"/>
                  </a:lnTo>
                  <a:lnTo>
                    <a:pt x="1537390" y="13902"/>
                  </a:lnTo>
                  <a:lnTo>
                    <a:pt x="1622801" y="27805"/>
                  </a:lnTo>
                  <a:lnTo>
                    <a:pt x="1708212" y="41708"/>
                  </a:lnTo>
                  <a:lnTo>
                    <a:pt x="1793622" y="69513"/>
                  </a:lnTo>
                  <a:lnTo>
                    <a:pt x="1879033" y="27805"/>
                  </a:lnTo>
                  <a:lnTo>
                    <a:pt x="1964443" y="27805"/>
                  </a:lnTo>
                  <a:lnTo>
                    <a:pt x="2049854" y="13902"/>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6" name="tx186"/>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7" name="tx187"/>
            <p:cNvSpPr/>
            <p:nvPr/>
          </p:nvSpPr>
          <p:spPr>
            <a:xfrm>
              <a:off x="5418832"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8" name="tx188"/>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78870"/>
              <a:ext cx="2135265" cy="83416"/>
            </a:xfrm>
            <a:custGeom>
              <a:avLst/>
              <a:pathLst>
                <a:path w="2135265" h="83416">
                  <a:moveTo>
                    <a:pt x="0" y="83416"/>
                  </a:moveTo>
                  <a:lnTo>
                    <a:pt x="85410" y="27805"/>
                  </a:lnTo>
                  <a:lnTo>
                    <a:pt x="170821" y="13902"/>
                  </a:lnTo>
                  <a:lnTo>
                    <a:pt x="256231" y="69513"/>
                  </a:lnTo>
                  <a:lnTo>
                    <a:pt x="341642" y="27805"/>
                  </a:lnTo>
                  <a:lnTo>
                    <a:pt x="427053" y="0"/>
                  </a:lnTo>
                  <a:lnTo>
                    <a:pt x="512463" y="13902"/>
                  </a:lnTo>
                  <a:lnTo>
                    <a:pt x="597874" y="27805"/>
                  </a:lnTo>
                  <a:lnTo>
                    <a:pt x="683284" y="27805"/>
                  </a:lnTo>
                  <a:lnTo>
                    <a:pt x="768695" y="13902"/>
                  </a:lnTo>
                  <a:lnTo>
                    <a:pt x="854106" y="13902"/>
                  </a:lnTo>
                  <a:lnTo>
                    <a:pt x="939516" y="13902"/>
                  </a:lnTo>
                  <a:lnTo>
                    <a:pt x="1024927" y="13902"/>
                  </a:lnTo>
                  <a:lnTo>
                    <a:pt x="1110337" y="13902"/>
                  </a:lnTo>
                  <a:lnTo>
                    <a:pt x="1195748" y="13902"/>
                  </a:lnTo>
                  <a:lnTo>
                    <a:pt x="1281159" y="13902"/>
                  </a:lnTo>
                  <a:lnTo>
                    <a:pt x="1366569" y="13902"/>
                  </a:lnTo>
                  <a:lnTo>
                    <a:pt x="1451980" y="41708"/>
                  </a:lnTo>
                  <a:lnTo>
                    <a:pt x="1537390" y="69513"/>
                  </a:lnTo>
                  <a:lnTo>
                    <a:pt x="1622801" y="27805"/>
                  </a:lnTo>
                  <a:lnTo>
                    <a:pt x="1708212" y="55610"/>
                  </a:lnTo>
                  <a:lnTo>
                    <a:pt x="1793622" y="69513"/>
                  </a:lnTo>
                  <a:lnTo>
                    <a:pt x="1879033" y="27805"/>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6" name="tx236"/>
            <p:cNvSpPr/>
            <p:nvPr/>
          </p:nvSpPr>
          <p:spPr>
            <a:xfrm>
              <a:off x="8812300"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7" name="tx237"/>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8" name="tx238"/>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54817" y="4003836"/>
              <a:ext cx="1024927" cy="236345"/>
            </a:xfrm>
            <a:custGeom>
              <a:avLst/>
              <a:pathLst>
                <a:path w="1024927" h="236345">
                  <a:moveTo>
                    <a:pt x="0" y="97318"/>
                  </a:moveTo>
                  <a:lnTo>
                    <a:pt x="85410" y="83416"/>
                  </a:lnTo>
                  <a:lnTo>
                    <a:pt x="170821" y="83416"/>
                  </a:lnTo>
                  <a:lnTo>
                    <a:pt x="256231" y="97318"/>
                  </a:lnTo>
                  <a:lnTo>
                    <a:pt x="341642" y="97318"/>
                  </a:lnTo>
                  <a:lnTo>
                    <a:pt x="427053" y="111221"/>
                  </a:lnTo>
                  <a:lnTo>
                    <a:pt x="512463" y="0"/>
                  </a:lnTo>
                  <a:lnTo>
                    <a:pt x="597874" y="111221"/>
                  </a:lnTo>
                  <a:lnTo>
                    <a:pt x="683284" y="236345"/>
                  </a:lnTo>
                  <a:lnTo>
                    <a:pt x="768695" y="97318"/>
                  </a:lnTo>
                  <a:lnTo>
                    <a:pt x="854106" y="125124"/>
                  </a:lnTo>
                  <a:lnTo>
                    <a:pt x="939516" y="55610"/>
                  </a:lnTo>
                  <a:lnTo>
                    <a:pt x="1024927" y="55610"/>
                  </a:lnTo>
                </a:path>
              </a:pathLst>
            </a:custGeom>
            <a:ln w="27101" cap="flat">
              <a:solidFill>
                <a:srgbClr val="1CABE2">
                  <a:alpha val="100000"/>
                </a:srgbClr>
              </a:solidFill>
              <a:prstDash val="solid"/>
              <a:round/>
            </a:ln>
          </p:spPr>
          <p:txBody>
            <a:bodyPr/>
            <a:lstStyle/>
            <a:p/>
          </p:txBody>
        </p:sp>
        <p:sp>
          <p:nvSpPr>
            <p:cNvPr id="259" name="pt259"/>
            <p:cNvSpPr/>
            <p:nvPr/>
          </p:nvSpPr>
          <p:spPr>
            <a:xfrm>
              <a:off x="77367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602887"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3" name="tx273"/>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4" name="tx274"/>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5" name="tx275"/>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6" name="pt316"/>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8" name="tx318"/>
            <p:cNvSpPr/>
            <p:nvPr/>
          </p:nvSpPr>
          <p:spPr>
            <a:xfrm>
              <a:off x="2359859" y="1330710"/>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Uruguay, 2000-2025</a:t>
              </a:r>
            </a:p>
          </p:txBody>
        </p:sp>
        <p:sp>
          <p:nvSpPr>
            <p:cNvPr id="319" name="tx31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0" name="tx32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(95%), followed by DTP3 (96%).
Compared to 2019, coverage of 3 vaccines remained constant (BCG, DTP1 and IPV1), 2 vaccines increased (DTP3 and MCV1), and one vaccine decreased (MCV2).
Compared to 2024, coverage of 2 vaccines remained constant (BCG and MCV2) and 4 vaccines increased (DTP1, DTP3, IPV1 and MCV1).</a:t>
            </a:r>
          </a:p>
        </p:txBody>
      </p:sp>
      <p:sp>
        <p:nvSpPr>
          <p:cNvPr id="3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had its lowest coverage in MCV2 (95%), while most other routine vaccines clustered around 96-99%; 3 antigens remained constant since 2019, and 4 antigens increased since 2024.</a:t>
            </a:r>
          </a:p>
        </p:txBody>
      </p:sp>
      <p:grpSp xmlns:pic="http://schemas.openxmlformats.org/drawingml/2006/picture">
        <p:nvGrpSpPr>
          <p:cNvPr id="323" name=""/>
          <p:cNvGrpSpPr/>
          <p:nvPr/>
        </p:nvGrpSpPr>
        <p:grpSpPr>
          <a:xfrm>
            <a:off x="292608" y="1097280"/>
            <a:ext cx="8595360" cy="28575"/>
            <a:chOff x="292608" y="1097280"/>
            <a:chExt cx="8595360" cy="28575"/>
          </a:xfrm>
        </p:grpSpPr>
        <p:sp>
          <p:nvSpPr>
            <p:cNvPr id="3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284697"/>
            </a:xfrm>
            <a:custGeom>
              <a:avLst/>
              <a:pathLst>
                <a:path w="6518190" h="284697">
                  <a:moveTo>
                    <a:pt x="0" y="284697"/>
                  </a:moveTo>
                  <a:lnTo>
                    <a:pt x="260727" y="94899"/>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237248"/>
            </a:xfrm>
            <a:custGeom>
              <a:avLst/>
              <a:pathLst>
                <a:path w="6518190" h="237248">
                  <a:moveTo>
                    <a:pt x="0" y="189798"/>
                  </a:moveTo>
                  <a:lnTo>
                    <a:pt x="260727" y="94899"/>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379596"/>
            </a:xfrm>
            <a:custGeom>
              <a:avLst/>
              <a:pathLst>
                <a:path w="6518190" h="379596">
                  <a:moveTo>
                    <a:pt x="0" y="379596"/>
                  </a:moveTo>
                  <a:lnTo>
                    <a:pt x="260727" y="284697"/>
                  </a:lnTo>
                  <a:lnTo>
                    <a:pt x="521455" y="47449"/>
                  </a:lnTo>
                  <a:lnTo>
                    <a:pt x="782182" y="237248"/>
                  </a:lnTo>
                  <a:lnTo>
                    <a:pt x="1042910" y="94899"/>
                  </a:lnTo>
                  <a:lnTo>
                    <a:pt x="1303638" y="0"/>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142348"/>
                  </a:lnTo>
                  <a:lnTo>
                    <a:pt x="4693096" y="237248"/>
                  </a:lnTo>
                  <a:lnTo>
                    <a:pt x="4953824" y="94899"/>
                  </a:lnTo>
                  <a:lnTo>
                    <a:pt x="5214552" y="189798"/>
                  </a:lnTo>
                  <a:lnTo>
                    <a:pt x="5475279" y="237248"/>
                  </a:lnTo>
                  <a:lnTo>
                    <a:pt x="5736007" y="94899"/>
                  </a:lnTo>
                  <a:lnTo>
                    <a:pt x="5996734" y="47449"/>
                  </a:lnTo>
                  <a:lnTo>
                    <a:pt x="6257462" y="94899"/>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923682"/>
              <a:ext cx="2607276" cy="1470937"/>
            </a:xfrm>
            <a:custGeom>
              <a:avLst/>
              <a:pathLst>
                <a:path w="2607276" h="1470937">
                  <a:moveTo>
                    <a:pt x="0" y="1470937"/>
                  </a:moveTo>
                  <a:lnTo>
                    <a:pt x="260727" y="569395"/>
                  </a:lnTo>
                  <a:lnTo>
                    <a:pt x="521455" y="616844"/>
                  </a:lnTo>
                  <a:lnTo>
                    <a:pt x="782182" y="664294"/>
                  </a:lnTo>
                  <a:lnTo>
                    <a:pt x="1042910" y="948992"/>
                  </a:lnTo>
                  <a:lnTo>
                    <a:pt x="1303638" y="616844"/>
                  </a:lnTo>
                  <a:lnTo>
                    <a:pt x="1564365" y="854093"/>
                  </a:lnTo>
                  <a:lnTo>
                    <a:pt x="1825093" y="948992"/>
                  </a:lnTo>
                  <a:lnTo>
                    <a:pt x="2085820" y="521945"/>
                  </a:lnTo>
                  <a:lnTo>
                    <a:pt x="2346548" y="1423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94899"/>
                  </a:lnTo>
                  <a:lnTo>
                    <a:pt x="521455" y="94899"/>
                  </a:lnTo>
                  <a:lnTo>
                    <a:pt x="782182" y="142348"/>
                  </a:lnTo>
                  <a:lnTo>
                    <a:pt x="1042910" y="0"/>
                  </a:lnTo>
                  <a:lnTo>
                    <a:pt x="1303638" y="94899"/>
                  </a:lnTo>
                  <a:lnTo>
                    <a:pt x="1564365" y="47449"/>
                  </a:lnTo>
                  <a:lnTo>
                    <a:pt x="1825093" y="0"/>
                  </a:lnTo>
                  <a:lnTo>
                    <a:pt x="2085820" y="47449"/>
                  </a:lnTo>
                  <a:lnTo>
                    <a:pt x="2346548" y="9489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284697"/>
            </a:xfrm>
            <a:custGeom>
              <a:avLst/>
              <a:pathLst>
                <a:path w="1042910" h="284697">
                  <a:moveTo>
                    <a:pt x="0" y="284697"/>
                  </a:moveTo>
                  <a:lnTo>
                    <a:pt x="260727" y="94899"/>
                  </a:lnTo>
                  <a:lnTo>
                    <a:pt x="521455" y="47449"/>
                  </a:lnTo>
                  <a:lnTo>
                    <a:pt x="782182" y="9489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427046"/>
            </a:xfrm>
            <a:custGeom>
              <a:avLst/>
              <a:pathLst>
                <a:path w="6518190" h="427046">
                  <a:moveTo>
                    <a:pt x="0" y="427046"/>
                  </a:moveTo>
                  <a:lnTo>
                    <a:pt x="260727" y="189798"/>
                  </a:lnTo>
                  <a:lnTo>
                    <a:pt x="521455" y="142348"/>
                  </a:lnTo>
                  <a:lnTo>
                    <a:pt x="782182" y="142348"/>
                  </a:lnTo>
                  <a:lnTo>
                    <a:pt x="1042910" y="142348"/>
                  </a:lnTo>
                  <a:lnTo>
                    <a:pt x="1303638" y="142348"/>
                  </a:lnTo>
                  <a:lnTo>
                    <a:pt x="1564365" y="189798"/>
                  </a:lnTo>
                  <a:lnTo>
                    <a:pt x="1825093" y="94899"/>
                  </a:lnTo>
                  <a:lnTo>
                    <a:pt x="2085820" y="142348"/>
                  </a:lnTo>
                  <a:lnTo>
                    <a:pt x="2346548" y="189798"/>
                  </a:lnTo>
                  <a:lnTo>
                    <a:pt x="2607276" y="142348"/>
                  </a:lnTo>
                  <a:lnTo>
                    <a:pt x="2868003" y="142348"/>
                  </a:lnTo>
                  <a:lnTo>
                    <a:pt x="3128731" y="94899"/>
                  </a:lnTo>
                  <a:lnTo>
                    <a:pt x="3389458" y="94899"/>
                  </a:lnTo>
                  <a:lnTo>
                    <a:pt x="3650186" y="94899"/>
                  </a:lnTo>
                  <a:lnTo>
                    <a:pt x="3910914" y="94899"/>
                  </a:lnTo>
                  <a:lnTo>
                    <a:pt x="4171641" y="142348"/>
                  </a:lnTo>
                  <a:lnTo>
                    <a:pt x="4432369" y="94899"/>
                  </a:lnTo>
                  <a:lnTo>
                    <a:pt x="4693096" y="47449"/>
                  </a:lnTo>
                  <a:lnTo>
                    <a:pt x="4953824" y="94899"/>
                  </a:lnTo>
                  <a:lnTo>
                    <a:pt x="5214552" y="142348"/>
                  </a:lnTo>
                  <a:lnTo>
                    <a:pt x="5475279" y="237248"/>
                  </a:lnTo>
                  <a:lnTo>
                    <a:pt x="5736007" y="94899"/>
                  </a:lnTo>
                  <a:lnTo>
                    <a:pt x="5996734" y="94899"/>
                  </a:lnTo>
                  <a:lnTo>
                    <a:pt x="6257462" y="4744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524714" y="930799"/>
              <a:ext cx="3128731" cy="806643"/>
            </a:xfrm>
            <a:custGeom>
              <a:avLst/>
              <a:pathLst>
                <a:path w="3128731" h="806643">
                  <a:moveTo>
                    <a:pt x="0" y="332147"/>
                  </a:moveTo>
                  <a:lnTo>
                    <a:pt x="260727" y="284697"/>
                  </a:lnTo>
                  <a:lnTo>
                    <a:pt x="521455" y="284697"/>
                  </a:lnTo>
                  <a:lnTo>
                    <a:pt x="782182" y="332147"/>
                  </a:lnTo>
                  <a:lnTo>
                    <a:pt x="1042910" y="332147"/>
                  </a:lnTo>
                  <a:lnTo>
                    <a:pt x="1303638" y="379596"/>
                  </a:lnTo>
                  <a:lnTo>
                    <a:pt x="1564365" y="0"/>
                  </a:lnTo>
                  <a:lnTo>
                    <a:pt x="1825093" y="379596"/>
                  </a:lnTo>
                  <a:lnTo>
                    <a:pt x="2085820" y="806643"/>
                  </a:lnTo>
                  <a:lnTo>
                    <a:pt x="2346548" y="332147"/>
                  </a:lnTo>
                  <a:lnTo>
                    <a:pt x="2607276" y="427046"/>
                  </a:lnTo>
                  <a:lnTo>
                    <a:pt x="2868003" y="189798"/>
                  </a:lnTo>
                  <a:lnTo>
                    <a:pt x="3128731" y="189798"/>
                  </a:lnTo>
                </a:path>
              </a:pathLst>
            </a:custGeom>
            <a:ln w="27101" cap="flat">
              <a:solidFill>
                <a:srgbClr val="008B00">
                  <a:alpha val="100000"/>
                </a:srgbClr>
              </a:solidFill>
              <a:prstDash val="solid"/>
              <a:round/>
            </a:ln>
          </p:spPr>
          <p:txBody>
            <a:bodyPr/>
            <a:lstStyle/>
            <a:p/>
          </p:txBody>
        </p:sp>
        <p:sp>
          <p:nvSpPr>
            <p:cNvPr id="46" name="pl46"/>
            <p:cNvSpPr/>
            <p:nvPr/>
          </p:nvSpPr>
          <p:spPr>
            <a:xfrm>
              <a:off x="3742531" y="1025698"/>
              <a:ext cx="3910914" cy="284697"/>
            </a:xfrm>
            <a:custGeom>
              <a:avLst/>
              <a:pathLst>
                <a:path w="3910914" h="284697">
                  <a:moveTo>
                    <a:pt x="0" y="284697"/>
                  </a:moveTo>
                  <a:lnTo>
                    <a:pt x="260727" y="237248"/>
                  </a:lnTo>
                  <a:lnTo>
                    <a:pt x="521455" y="189798"/>
                  </a:lnTo>
                  <a:lnTo>
                    <a:pt x="782182" y="189798"/>
                  </a:lnTo>
                  <a:lnTo>
                    <a:pt x="1042910" y="94899"/>
                  </a:lnTo>
                  <a:lnTo>
                    <a:pt x="1303638" y="142348"/>
                  </a:lnTo>
                  <a:lnTo>
                    <a:pt x="1564365" y="142348"/>
                  </a:lnTo>
                  <a:lnTo>
                    <a:pt x="1825093" y="142348"/>
                  </a:lnTo>
                  <a:lnTo>
                    <a:pt x="2085820" y="189798"/>
                  </a:lnTo>
                  <a:lnTo>
                    <a:pt x="2346548" y="94899"/>
                  </a:lnTo>
                  <a:lnTo>
                    <a:pt x="2607276" y="142348"/>
                  </a:lnTo>
                  <a:lnTo>
                    <a:pt x="2868003" y="142348"/>
                  </a:lnTo>
                  <a:lnTo>
                    <a:pt x="3128731" y="142348"/>
                  </a:lnTo>
                  <a:lnTo>
                    <a:pt x="3389458" y="142348"/>
                  </a:lnTo>
                  <a:lnTo>
                    <a:pt x="3650186" y="47449"/>
                  </a:lnTo>
                  <a:lnTo>
                    <a:pt x="3910914"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427046"/>
            </a:xfrm>
            <a:custGeom>
              <a:avLst/>
              <a:pathLst>
                <a:path w="6518190" h="427046">
                  <a:moveTo>
                    <a:pt x="0" y="427046"/>
                  </a:moveTo>
                  <a:lnTo>
                    <a:pt x="260727" y="189798"/>
                  </a:lnTo>
                  <a:lnTo>
                    <a:pt x="521455" y="142348"/>
                  </a:lnTo>
                  <a:lnTo>
                    <a:pt x="782182" y="142348"/>
                  </a:lnTo>
                  <a:lnTo>
                    <a:pt x="1042910" y="142348"/>
                  </a:lnTo>
                  <a:lnTo>
                    <a:pt x="1303638" y="142348"/>
                  </a:lnTo>
                  <a:lnTo>
                    <a:pt x="1564365" y="189798"/>
                  </a:lnTo>
                  <a:lnTo>
                    <a:pt x="1825093" y="94899"/>
                  </a:lnTo>
                  <a:lnTo>
                    <a:pt x="2085820" y="142348"/>
                  </a:lnTo>
                  <a:lnTo>
                    <a:pt x="2346548" y="189798"/>
                  </a:lnTo>
                  <a:lnTo>
                    <a:pt x="2607276" y="142348"/>
                  </a:lnTo>
                  <a:lnTo>
                    <a:pt x="2868003" y="142348"/>
                  </a:lnTo>
                  <a:lnTo>
                    <a:pt x="3128731" y="94899"/>
                  </a:lnTo>
                  <a:lnTo>
                    <a:pt x="3389458" y="94899"/>
                  </a:lnTo>
                  <a:lnTo>
                    <a:pt x="3650186" y="94899"/>
                  </a:lnTo>
                  <a:lnTo>
                    <a:pt x="3910914" y="94899"/>
                  </a:lnTo>
                  <a:lnTo>
                    <a:pt x="4171641" y="142348"/>
                  </a:lnTo>
                  <a:lnTo>
                    <a:pt x="4432369" y="94899"/>
                  </a:lnTo>
                  <a:lnTo>
                    <a:pt x="4693096" y="47449"/>
                  </a:lnTo>
                  <a:lnTo>
                    <a:pt x="4953824" y="94899"/>
                  </a:lnTo>
                  <a:lnTo>
                    <a:pt x="5214552" y="142348"/>
                  </a:lnTo>
                  <a:lnTo>
                    <a:pt x="5475279" y="237248"/>
                  </a:lnTo>
                  <a:lnTo>
                    <a:pt x="5736007" y="94899"/>
                  </a:lnTo>
                  <a:lnTo>
                    <a:pt x="5996734" y="94899"/>
                  </a:lnTo>
                  <a:lnTo>
                    <a:pt x="6257462" y="47449"/>
                  </a:lnTo>
                  <a:lnTo>
                    <a:pt x="6518190" y="0"/>
                  </a:lnTo>
                </a:path>
              </a:pathLst>
            </a:custGeom>
            <a:ln w="27101" cap="flat">
              <a:solidFill>
                <a:srgbClr val="836FFF">
                  <a:alpha val="100000"/>
                </a:srgbClr>
              </a:solidFill>
              <a:prstDash val="solid"/>
              <a:round/>
            </a:ln>
          </p:spPr>
          <p:txBody>
            <a:bodyPr/>
            <a:lstStyle/>
            <a:p/>
          </p:txBody>
        </p:sp>
        <p:sp>
          <p:nvSpPr>
            <p:cNvPr id="48" name="pl48"/>
            <p:cNvSpPr/>
            <p:nvPr/>
          </p:nvSpPr>
          <p:spPr>
            <a:xfrm>
              <a:off x="7670788" y="782305"/>
              <a:ext cx="754238" cy="145155"/>
            </a:xfrm>
            <a:custGeom>
              <a:avLst/>
              <a:pathLst>
                <a:path w="754238" h="145155">
                  <a:moveTo>
                    <a:pt x="754238" y="0"/>
                  </a:moveTo>
                  <a:lnTo>
                    <a:pt x="0" y="145155"/>
                  </a:lnTo>
                </a:path>
              </a:pathLst>
            </a:custGeom>
          </p:spPr>
          <p:txBody>
            <a:bodyPr/>
            <a:lstStyle/>
            <a:p/>
          </p:txBody>
        </p:sp>
        <p:sp>
          <p:nvSpPr>
            <p:cNvPr id="49" name="pl49"/>
            <p:cNvSpPr/>
            <p:nvPr/>
          </p:nvSpPr>
          <p:spPr>
            <a:xfrm>
              <a:off x="7671403" y="979858"/>
              <a:ext cx="687457" cy="61616"/>
            </a:xfrm>
            <a:custGeom>
              <a:avLst/>
              <a:pathLst>
                <a:path w="687457" h="61616">
                  <a:moveTo>
                    <a:pt x="687457" y="61616"/>
                  </a:moveTo>
                  <a:lnTo>
                    <a:pt x="0" y="0"/>
                  </a:lnTo>
                </a:path>
              </a:pathLst>
            </a:custGeom>
          </p:spPr>
          <p:txBody>
            <a:bodyPr/>
            <a:lstStyle/>
            <a:p/>
          </p:txBody>
        </p:sp>
        <p:sp>
          <p:nvSpPr>
            <p:cNvPr id="50" name="pl50"/>
            <p:cNvSpPr/>
            <p:nvPr/>
          </p:nvSpPr>
          <p:spPr>
            <a:xfrm>
              <a:off x="7667668" y="985314"/>
              <a:ext cx="624762" cy="310364"/>
            </a:xfrm>
            <a:custGeom>
              <a:avLst/>
              <a:pathLst>
                <a:path w="624762" h="310364">
                  <a:moveTo>
                    <a:pt x="624762" y="310364"/>
                  </a:moveTo>
                  <a:lnTo>
                    <a:pt x="0" y="0"/>
                  </a:lnTo>
                </a:path>
              </a:pathLst>
            </a:custGeom>
          </p:spPr>
          <p:txBody>
            <a:bodyPr/>
            <a:lstStyle/>
            <a:p/>
          </p:txBody>
        </p:sp>
        <p:sp>
          <p:nvSpPr>
            <p:cNvPr id="51" name="pl51"/>
            <p:cNvSpPr/>
            <p:nvPr/>
          </p:nvSpPr>
          <p:spPr>
            <a:xfrm>
              <a:off x="7665318" y="1034305"/>
              <a:ext cx="717626" cy="520199"/>
            </a:xfrm>
            <a:custGeom>
              <a:avLst/>
              <a:pathLst>
                <a:path w="717626" h="520199">
                  <a:moveTo>
                    <a:pt x="717626" y="520199"/>
                  </a:moveTo>
                  <a:lnTo>
                    <a:pt x="0" y="0"/>
                  </a:lnTo>
                </a:path>
              </a:pathLst>
            </a:custGeom>
          </p:spPr>
          <p:txBody>
            <a:bodyPr/>
            <a:lstStyle/>
            <a:p/>
          </p:txBody>
        </p:sp>
        <p:sp>
          <p:nvSpPr>
            <p:cNvPr id="52" name="pl52"/>
            <p:cNvSpPr/>
            <p:nvPr/>
          </p:nvSpPr>
          <p:spPr>
            <a:xfrm>
              <a:off x="7662946" y="1082845"/>
              <a:ext cx="719999" cy="734894"/>
            </a:xfrm>
            <a:custGeom>
              <a:avLst/>
              <a:pathLst>
                <a:path w="719999" h="734894">
                  <a:moveTo>
                    <a:pt x="719999" y="734894"/>
                  </a:moveTo>
                  <a:lnTo>
                    <a:pt x="0" y="0"/>
                  </a:lnTo>
                </a:path>
              </a:pathLst>
            </a:custGeom>
          </p:spPr>
          <p:txBody>
            <a:bodyPr/>
            <a:lstStyle/>
            <a:p/>
          </p:txBody>
        </p:sp>
        <p:sp>
          <p:nvSpPr>
            <p:cNvPr id="53" name="pl53"/>
            <p:cNvSpPr/>
            <p:nvPr/>
          </p:nvSpPr>
          <p:spPr>
            <a:xfrm>
              <a:off x="7660500" y="1083635"/>
              <a:ext cx="668083" cy="993166"/>
            </a:xfrm>
            <a:custGeom>
              <a:avLst/>
              <a:pathLst>
                <a:path w="668083" h="993166">
                  <a:moveTo>
                    <a:pt x="668083" y="993166"/>
                  </a:moveTo>
                  <a:lnTo>
                    <a:pt x="0" y="0"/>
                  </a:lnTo>
                </a:path>
              </a:pathLst>
            </a:custGeom>
          </p:spPr>
          <p:txBody>
            <a:bodyPr/>
            <a:lstStyle/>
            <a:p/>
          </p:txBody>
        </p:sp>
        <p:sp>
          <p:nvSpPr>
            <p:cNvPr id="54" name="pl54"/>
            <p:cNvSpPr/>
            <p:nvPr/>
          </p:nvSpPr>
          <p:spPr>
            <a:xfrm>
              <a:off x="7660018" y="1083758"/>
              <a:ext cx="777076" cy="1254285"/>
            </a:xfrm>
            <a:custGeom>
              <a:avLst/>
              <a:pathLst>
                <a:path w="777076" h="1254285">
                  <a:moveTo>
                    <a:pt x="777076" y="1254285"/>
                  </a:moveTo>
                  <a:lnTo>
                    <a:pt x="0" y="0"/>
                  </a:lnTo>
                </a:path>
              </a:pathLst>
            </a:custGeom>
          </p:spPr>
          <p:txBody>
            <a:bodyPr/>
            <a:lstStyle/>
            <a:p/>
          </p:txBody>
        </p:sp>
        <p:sp>
          <p:nvSpPr>
            <p:cNvPr id="55" name="pl55"/>
            <p:cNvSpPr/>
            <p:nvPr/>
          </p:nvSpPr>
          <p:spPr>
            <a:xfrm>
              <a:off x="7660965" y="1083507"/>
              <a:ext cx="1042969" cy="1436858"/>
            </a:xfrm>
            <a:custGeom>
              <a:avLst/>
              <a:pathLst>
                <a:path w="1042969" h="1436858">
                  <a:moveTo>
                    <a:pt x="1042969" y="1436858"/>
                  </a:moveTo>
                  <a:lnTo>
                    <a:pt x="0" y="0"/>
                  </a:lnTo>
                </a:path>
              </a:pathLst>
            </a:custGeom>
          </p:spPr>
          <p:txBody>
            <a:bodyPr/>
            <a:lstStyle/>
            <a:p/>
          </p:txBody>
        </p:sp>
        <p:sp>
          <p:nvSpPr>
            <p:cNvPr id="56" name="pl56"/>
            <p:cNvSpPr/>
            <p:nvPr/>
          </p:nvSpPr>
          <p:spPr>
            <a:xfrm>
              <a:off x="7660013" y="1131209"/>
              <a:ext cx="1021430" cy="1650374"/>
            </a:xfrm>
            <a:custGeom>
              <a:avLst/>
              <a:pathLst>
                <a:path w="1021430" h="1650374">
                  <a:moveTo>
                    <a:pt x="1021430" y="1650374"/>
                  </a:moveTo>
                  <a:lnTo>
                    <a:pt x="0" y="0"/>
                  </a:lnTo>
                </a:path>
              </a:pathLst>
            </a:custGeom>
          </p:spPr>
          <p:txBody>
            <a:bodyPr/>
            <a:lstStyle/>
            <a:p/>
          </p:txBody>
        </p:sp>
        <p:sp>
          <p:nvSpPr>
            <p:cNvPr id="57" name="pl57"/>
            <p:cNvSpPr/>
            <p:nvPr/>
          </p:nvSpPr>
          <p:spPr>
            <a:xfrm>
              <a:off x="7669899" y="2928475"/>
              <a:ext cx="713045" cy="207693"/>
            </a:xfrm>
            <a:custGeom>
              <a:avLst/>
              <a:pathLst>
                <a:path w="713045" h="207693">
                  <a:moveTo>
                    <a:pt x="713045" y="207693"/>
                  </a:moveTo>
                  <a:lnTo>
                    <a:pt x="0" y="0"/>
                  </a:lnTo>
                </a:path>
              </a:pathLst>
            </a:custGeom>
          </p:spPr>
          <p:txBody>
            <a:bodyPr/>
            <a:lstStyle/>
            <a:p/>
          </p:txBody>
        </p:sp>
        <p:sp>
          <p:nvSpPr>
            <p:cNvPr id="58" name="pg58"/>
            <p:cNvSpPr/>
            <p:nvPr/>
          </p:nvSpPr>
          <p:spPr>
            <a:xfrm>
              <a:off x="8356446" y="69469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623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290281" y="95761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9991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62" name="pg62"/>
            <p:cNvSpPr/>
            <p:nvPr/>
          </p:nvSpPr>
          <p:spPr>
            <a:xfrm>
              <a:off x="8223851" y="12191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126065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4" name="pg64"/>
            <p:cNvSpPr/>
            <p:nvPr/>
          </p:nvSpPr>
          <p:spPr>
            <a:xfrm>
              <a:off x="8314365" y="14774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37225" y="151894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66" name="pg66"/>
            <p:cNvSpPr/>
            <p:nvPr/>
          </p:nvSpPr>
          <p:spPr>
            <a:xfrm>
              <a:off x="8314365" y="17400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17815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8" name="pg68"/>
            <p:cNvSpPr/>
            <p:nvPr/>
          </p:nvSpPr>
          <p:spPr>
            <a:xfrm>
              <a:off x="8260004" y="19982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0211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0" name="pg70"/>
            <p:cNvSpPr/>
            <p:nvPr/>
          </p:nvSpPr>
          <p:spPr>
            <a:xfrm>
              <a:off x="8368515" y="225839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29993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2" name="pg72"/>
            <p:cNvSpPr/>
            <p:nvPr/>
          </p:nvSpPr>
          <p:spPr>
            <a:xfrm>
              <a:off x="8338449" y="252036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56190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4" name="pg74"/>
            <p:cNvSpPr/>
            <p:nvPr/>
          </p:nvSpPr>
          <p:spPr>
            <a:xfrm>
              <a:off x="8290281" y="27815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231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6" name="pg76"/>
            <p:cNvSpPr/>
            <p:nvPr/>
          </p:nvSpPr>
          <p:spPr>
            <a:xfrm>
              <a:off x="8314365" y="30566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82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Uruguay,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(57%), followed by MCV2 (95%).
Coverage of 6 vaccines increased (DTP3, HEPB3, HIB3, HPVC, MCV1 and RUBELLA), 1 vaccine was the same (IPV1), and 1 vaccine decreased (MCV2) compared to respective coverage in 2019.
Coverage of 8 vaccines increased (DTP3, HEPB3, HIB3, HPVC, IPV1, IPVC, MCV1 and RUBELLA) and 1 vaccine was the same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838878"/>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292210"/>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361082" cy="0"/>
            </a:xfrm>
            <a:custGeom>
              <a:avLst/>
              <a:pathLst>
                <a:path w="361082" h="0">
                  <a:moveTo>
                    <a:pt x="0" y="0"/>
                  </a:moveTo>
                  <a:lnTo>
                    <a:pt x="72216"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4105534"/>
              <a:ext cx="1227678" cy="0"/>
            </a:xfrm>
            <a:custGeom>
              <a:avLst/>
              <a:pathLst>
                <a:path w="1227678" h="0">
                  <a:moveTo>
                    <a:pt x="0" y="0"/>
                  </a:moveTo>
                  <a:lnTo>
                    <a:pt x="577731" y="0"/>
                  </a:lnTo>
                  <a:lnTo>
                    <a:pt x="649947" y="0"/>
                  </a:lnTo>
                  <a:lnTo>
                    <a:pt x="722164" y="0"/>
                  </a:lnTo>
                  <a:lnTo>
                    <a:pt x="938813" y="0"/>
                  </a:lnTo>
                  <a:lnTo>
                    <a:pt x="938813"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216649" cy="0"/>
            </a:xfrm>
            <a:custGeom>
              <a:avLst/>
              <a:pathLst>
                <a:path w="216649" h="0">
                  <a:moveTo>
                    <a:pt x="0" y="0"/>
                  </a:moveTo>
                  <a:lnTo>
                    <a:pt x="0" y="0"/>
                  </a:ln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5012197"/>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1726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Uruguay,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(97%). DTP1 coverage increased in 2025 (99%) compared to 2024, and was the same as in 2019. In 2019-2025, DTP1 coverage was at it's lowest level in 2024 (97%).
In 2024, 3 vaccines had lower coverage than in 2019.
In 2025, 1 vaccine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872571"/>
              <a:ext cx="3124099" cy="1175623"/>
            </a:xfrm>
            <a:custGeom>
              <a:avLst/>
              <a:pathLst>
                <a:path w="3124099" h="1175623">
                  <a:moveTo>
                    <a:pt x="0" y="1175623"/>
                  </a:moveTo>
                  <a:lnTo>
                    <a:pt x="312409" y="437441"/>
                  </a:lnTo>
                  <a:lnTo>
                    <a:pt x="624819" y="273400"/>
                  </a:lnTo>
                  <a:lnTo>
                    <a:pt x="937229" y="82020"/>
                  </a:lnTo>
                  <a:lnTo>
                    <a:pt x="1249639" y="273400"/>
                  </a:lnTo>
                  <a:lnTo>
                    <a:pt x="1562049" y="546801"/>
                  </a:lnTo>
                  <a:lnTo>
                    <a:pt x="1874459" y="656162"/>
                  </a:lnTo>
                  <a:lnTo>
                    <a:pt x="2186869" y="601481"/>
                  </a:lnTo>
                  <a:lnTo>
                    <a:pt x="2499279" y="300740"/>
                  </a:lnTo>
                  <a:lnTo>
                    <a:pt x="2811689" y="27340"/>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257056" y="3446713"/>
              <a:ext cx="3124099" cy="847542"/>
            </a:xfrm>
            <a:custGeom>
              <a:avLst/>
              <a:pathLst>
                <a:path w="3124099" h="847542">
                  <a:moveTo>
                    <a:pt x="0" y="847542"/>
                  </a:moveTo>
                  <a:lnTo>
                    <a:pt x="312409" y="328081"/>
                  </a:lnTo>
                  <a:lnTo>
                    <a:pt x="624819" y="355421"/>
                  </a:lnTo>
                  <a:lnTo>
                    <a:pt x="937229" y="382761"/>
                  </a:lnTo>
                  <a:lnTo>
                    <a:pt x="1249639" y="546801"/>
                  </a:lnTo>
                  <a:lnTo>
                    <a:pt x="1562049" y="355421"/>
                  </a:lnTo>
                  <a:lnTo>
                    <a:pt x="1874459" y="492121"/>
                  </a:lnTo>
                  <a:lnTo>
                    <a:pt x="2186869" y="546801"/>
                  </a:lnTo>
                  <a:lnTo>
                    <a:pt x="2499279" y="300740"/>
                  </a:lnTo>
                  <a:lnTo>
                    <a:pt x="2811689" y="82020"/>
                  </a:lnTo>
                  <a:lnTo>
                    <a:pt x="312409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53" name="tx53"/>
            <p:cNvSpPr/>
            <p:nvPr/>
          </p:nvSpPr>
          <p:spPr>
            <a:xfrm>
              <a:off x="1569466"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4" name="tx54"/>
            <p:cNvSpPr/>
            <p:nvPr/>
          </p:nvSpPr>
          <p:spPr>
            <a:xfrm>
              <a:off x="188187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5" name="tx55"/>
            <p:cNvSpPr/>
            <p:nvPr/>
          </p:nvSpPr>
          <p:spPr>
            <a:xfrm>
              <a:off x="219428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6" name="tx56"/>
            <p:cNvSpPr/>
            <p:nvPr/>
          </p:nvSpPr>
          <p:spPr>
            <a:xfrm>
              <a:off x="2506695"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7" name="tx57"/>
            <p:cNvSpPr/>
            <p:nvPr/>
          </p:nvSpPr>
          <p:spPr>
            <a:xfrm>
              <a:off x="281910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8" name="tx58"/>
            <p:cNvSpPr/>
            <p:nvPr/>
          </p:nvSpPr>
          <p:spPr>
            <a:xfrm>
              <a:off x="3131515"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59" name="tx59"/>
            <p:cNvSpPr/>
            <p:nvPr/>
          </p:nvSpPr>
          <p:spPr>
            <a:xfrm>
              <a:off x="3443925"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0" name="tx60"/>
            <p:cNvSpPr/>
            <p:nvPr/>
          </p:nvSpPr>
          <p:spPr>
            <a:xfrm>
              <a:off x="3756335"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61" name="tx61"/>
            <p:cNvSpPr/>
            <p:nvPr/>
          </p:nvSpPr>
          <p:spPr>
            <a:xfrm>
              <a:off x="406874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2" name="tx62"/>
            <p:cNvSpPr/>
            <p:nvPr/>
          </p:nvSpPr>
          <p:spPr>
            <a:xfrm>
              <a:off x="438115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3" name="tx63"/>
            <p:cNvSpPr/>
            <p:nvPr/>
          </p:nvSpPr>
          <p:spPr>
            <a:xfrm>
              <a:off x="1257056"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64" name="tx64"/>
            <p:cNvSpPr/>
            <p:nvPr/>
          </p:nvSpPr>
          <p:spPr>
            <a:xfrm>
              <a:off x="1569466"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5" name="tx65"/>
            <p:cNvSpPr/>
            <p:nvPr/>
          </p:nvSpPr>
          <p:spPr>
            <a:xfrm>
              <a:off x="188187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6" name="tx66"/>
            <p:cNvSpPr/>
            <p:nvPr/>
          </p:nvSpPr>
          <p:spPr>
            <a:xfrm>
              <a:off x="2194285"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7" name="tx67"/>
            <p:cNvSpPr/>
            <p:nvPr/>
          </p:nvSpPr>
          <p:spPr>
            <a:xfrm>
              <a:off x="250669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8" name="tx68"/>
            <p:cNvSpPr/>
            <p:nvPr/>
          </p:nvSpPr>
          <p:spPr>
            <a:xfrm>
              <a:off x="281910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9" name="tx69"/>
            <p:cNvSpPr/>
            <p:nvPr/>
          </p:nvSpPr>
          <p:spPr>
            <a:xfrm>
              <a:off x="3131515"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70" name="tx70"/>
            <p:cNvSpPr/>
            <p:nvPr/>
          </p:nvSpPr>
          <p:spPr>
            <a:xfrm>
              <a:off x="344392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1" name="tx71"/>
            <p:cNvSpPr/>
            <p:nvPr/>
          </p:nvSpPr>
          <p:spPr>
            <a:xfrm>
              <a:off x="375633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72" name="tx72"/>
            <p:cNvSpPr/>
            <p:nvPr/>
          </p:nvSpPr>
          <p:spPr>
            <a:xfrm>
              <a:off x="406874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3" name="tx73"/>
            <p:cNvSpPr/>
            <p:nvPr/>
          </p:nvSpPr>
          <p:spPr>
            <a:xfrm>
              <a:off x="438115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4" name="pl7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700095" y="3091292"/>
              <a:ext cx="1874459" cy="710842"/>
            </a:xfrm>
            <a:custGeom>
              <a:avLst/>
              <a:pathLst>
                <a:path w="1874459" h="710842">
                  <a:moveTo>
                    <a:pt x="0" y="164040"/>
                  </a:moveTo>
                  <a:lnTo>
                    <a:pt x="312409" y="628822"/>
                  </a:lnTo>
                  <a:lnTo>
                    <a:pt x="624819" y="710842"/>
                  </a:lnTo>
                  <a:lnTo>
                    <a:pt x="937229" y="601481"/>
                  </a:lnTo>
                  <a:lnTo>
                    <a:pt x="1249639" y="328081"/>
                  </a:lnTo>
                  <a:lnTo>
                    <a:pt x="1562049" y="54680"/>
                  </a:lnTo>
                  <a:lnTo>
                    <a:pt x="1874459" y="0"/>
                  </a:lnTo>
                </a:path>
              </a:pathLst>
            </a:custGeom>
            <a:ln w="29811" cap="flat">
              <a:solidFill>
                <a:srgbClr val="FF0000">
                  <a:alpha val="100000"/>
                </a:srgbClr>
              </a:solidFill>
              <a:prstDash val="solid"/>
              <a:round/>
            </a:ln>
          </p:spPr>
          <p:txBody>
            <a:bodyPr/>
            <a:lstStyle/>
            <a:p/>
          </p:txBody>
        </p:sp>
        <p:sp>
          <p:nvSpPr>
            <p:cNvPr id="101" name="pl101"/>
            <p:cNvSpPr/>
            <p:nvPr/>
          </p:nvSpPr>
          <p:spPr>
            <a:xfrm>
              <a:off x="6700095" y="3774794"/>
              <a:ext cx="1874459" cy="1011583"/>
            </a:xfrm>
            <a:custGeom>
              <a:avLst/>
              <a:pathLst>
                <a:path w="1874459" h="1011583">
                  <a:moveTo>
                    <a:pt x="0" y="1011583"/>
                  </a:moveTo>
                  <a:lnTo>
                    <a:pt x="312409" y="683502"/>
                  </a:lnTo>
                  <a:lnTo>
                    <a:pt x="624819" y="519461"/>
                  </a:lnTo>
                  <a:lnTo>
                    <a:pt x="937229" y="546801"/>
                  </a:lnTo>
                  <a:lnTo>
                    <a:pt x="1249639" y="410101"/>
                  </a:lnTo>
                  <a:lnTo>
                    <a:pt x="1562049" y="82020"/>
                  </a:lnTo>
                  <a:lnTo>
                    <a:pt x="1874459" y="0"/>
                  </a:lnTo>
                </a:path>
              </a:pathLst>
            </a:custGeom>
            <a:ln w="29811" cap="flat">
              <a:solidFill>
                <a:srgbClr val="0058AB">
                  <a:alpha val="100000"/>
                </a:srgbClr>
              </a:solidFill>
              <a:prstDash val="solid"/>
              <a:round/>
            </a:ln>
          </p:spPr>
          <p:txBody>
            <a:bodyPr/>
            <a:lstStyle/>
            <a:p/>
          </p:txBody>
        </p:sp>
        <p:sp>
          <p:nvSpPr>
            <p:cNvPr id="102" name="pt102"/>
            <p:cNvSpPr/>
            <p:nvPr/>
          </p:nvSpPr>
          <p:spPr>
            <a:xfrm>
              <a:off x="667526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698767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730008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761249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92490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823731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854972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667526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6987679"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7300089"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761249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92490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8237319"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854972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tx116"/>
            <p:cNvSpPr/>
            <p:nvPr/>
          </p:nvSpPr>
          <p:spPr>
            <a:xfrm>
              <a:off x="670009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17" name="tx117"/>
            <p:cNvSpPr/>
            <p:nvPr/>
          </p:nvSpPr>
          <p:spPr>
            <a:xfrm>
              <a:off x="7012505"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8" name="tx118"/>
            <p:cNvSpPr/>
            <p:nvPr/>
          </p:nvSpPr>
          <p:spPr>
            <a:xfrm>
              <a:off x="7324915"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19" name="tx119"/>
            <p:cNvSpPr/>
            <p:nvPr/>
          </p:nvSpPr>
          <p:spPr>
            <a:xfrm>
              <a:off x="763732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20" name="tx120"/>
            <p:cNvSpPr/>
            <p:nvPr/>
          </p:nvSpPr>
          <p:spPr>
            <a:xfrm>
              <a:off x="794973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21" name="tx121"/>
            <p:cNvSpPr/>
            <p:nvPr/>
          </p:nvSpPr>
          <p:spPr>
            <a:xfrm>
              <a:off x="8262145"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22" name="tx122"/>
            <p:cNvSpPr/>
            <p:nvPr/>
          </p:nvSpPr>
          <p:spPr>
            <a:xfrm>
              <a:off x="857455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23" name="tx123"/>
            <p:cNvSpPr/>
            <p:nvPr/>
          </p:nvSpPr>
          <p:spPr>
            <a:xfrm>
              <a:off x="670009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24" name="tx124"/>
            <p:cNvSpPr/>
            <p:nvPr/>
          </p:nvSpPr>
          <p:spPr>
            <a:xfrm>
              <a:off x="701250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25" name="tx125"/>
            <p:cNvSpPr/>
            <p:nvPr/>
          </p:nvSpPr>
          <p:spPr>
            <a:xfrm>
              <a:off x="732491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26" name="tx126"/>
            <p:cNvSpPr/>
            <p:nvPr/>
          </p:nvSpPr>
          <p:spPr>
            <a:xfrm>
              <a:off x="763732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27" name="tx127"/>
            <p:cNvSpPr/>
            <p:nvPr/>
          </p:nvSpPr>
          <p:spPr>
            <a:xfrm>
              <a:off x="794973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28" name="tx128"/>
            <p:cNvSpPr/>
            <p:nvPr/>
          </p:nvSpPr>
          <p:spPr>
            <a:xfrm>
              <a:off x="826214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9" name="tx129"/>
            <p:cNvSpPr/>
            <p:nvPr/>
          </p:nvSpPr>
          <p:spPr>
            <a:xfrm>
              <a:off x="857455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30" name="pl13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1" name="rc13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2" name="tx13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3" name="tx13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4" name="tx134"/>
            <p:cNvSpPr/>
            <p:nvPr/>
          </p:nvSpPr>
          <p:spPr>
            <a:xfrm rot="-5400000">
              <a:off x="11290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2378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3003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36283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rot="-5400000">
              <a:off x="42531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5" name="tx145"/>
            <p:cNvSpPr/>
            <p:nvPr/>
          </p:nvSpPr>
          <p:spPr>
            <a:xfrm rot="-5400000">
              <a:off x="53224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5720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1969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82170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465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Uruguay, 2015-2025</a:t>
              </a:r>
            </a:p>
          </p:txBody>
        </p:sp>
        <p:sp>
          <p:nvSpPr>
            <p:cNvPr id="168" name="tx1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Uruguay was 2015.
In 2025, first dose (HPV1) programme coverage among girls was 78%. In 2025, last dose (HPVc) programme coverage among girls was 57%.</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57% and coverage among boys increased to 45%.</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180563"/>
            </a:xfrm>
            <a:custGeom>
              <a:avLst/>
              <a:pathLst>
                <a:path w="6481656" h="180563">
                  <a:moveTo>
                    <a:pt x="0" y="180563"/>
                  </a:moveTo>
                  <a:lnTo>
                    <a:pt x="259266" y="60187"/>
                  </a:lnTo>
                  <a:lnTo>
                    <a:pt x="518532" y="30093"/>
                  </a:lnTo>
                  <a:lnTo>
                    <a:pt x="777798" y="150469"/>
                  </a:lnTo>
                  <a:lnTo>
                    <a:pt x="1037065" y="60187"/>
                  </a:lnTo>
                  <a:lnTo>
                    <a:pt x="1296331" y="0"/>
                  </a:lnTo>
                  <a:lnTo>
                    <a:pt x="1555597" y="30093"/>
                  </a:lnTo>
                  <a:lnTo>
                    <a:pt x="1814863" y="60187"/>
                  </a:lnTo>
                  <a:lnTo>
                    <a:pt x="2074130" y="60187"/>
                  </a:lnTo>
                  <a:lnTo>
                    <a:pt x="2333396" y="30093"/>
                  </a:lnTo>
                  <a:lnTo>
                    <a:pt x="2592662" y="30093"/>
                  </a:lnTo>
                  <a:lnTo>
                    <a:pt x="2851928" y="30093"/>
                  </a:lnTo>
                  <a:lnTo>
                    <a:pt x="3111195" y="30093"/>
                  </a:lnTo>
                  <a:lnTo>
                    <a:pt x="3370461" y="30093"/>
                  </a:lnTo>
                  <a:lnTo>
                    <a:pt x="3629727" y="30093"/>
                  </a:lnTo>
                  <a:lnTo>
                    <a:pt x="3888994" y="30093"/>
                  </a:lnTo>
                  <a:lnTo>
                    <a:pt x="4148260" y="30093"/>
                  </a:lnTo>
                  <a:lnTo>
                    <a:pt x="4407526" y="90281"/>
                  </a:lnTo>
                  <a:lnTo>
                    <a:pt x="4666792" y="150469"/>
                  </a:lnTo>
                  <a:lnTo>
                    <a:pt x="4926059" y="60187"/>
                  </a:lnTo>
                  <a:lnTo>
                    <a:pt x="5185325" y="120375"/>
                  </a:lnTo>
                  <a:lnTo>
                    <a:pt x="5444591" y="150469"/>
                  </a:lnTo>
                  <a:lnTo>
                    <a:pt x="5703857" y="60187"/>
                  </a:lnTo>
                  <a:lnTo>
                    <a:pt x="5963124" y="30093"/>
                  </a:lnTo>
                  <a:lnTo>
                    <a:pt x="6222390" y="60187"/>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4809480" y="2135571"/>
              <a:ext cx="3111195" cy="511595"/>
            </a:xfrm>
            <a:custGeom>
              <a:avLst/>
              <a:pathLst>
                <a:path w="3111195" h="511595">
                  <a:moveTo>
                    <a:pt x="0" y="210657"/>
                  </a:moveTo>
                  <a:lnTo>
                    <a:pt x="259266" y="180563"/>
                  </a:lnTo>
                  <a:lnTo>
                    <a:pt x="518532" y="180563"/>
                  </a:lnTo>
                  <a:lnTo>
                    <a:pt x="777798" y="210657"/>
                  </a:lnTo>
                  <a:lnTo>
                    <a:pt x="1037065" y="210657"/>
                  </a:lnTo>
                  <a:lnTo>
                    <a:pt x="1296331" y="240750"/>
                  </a:lnTo>
                  <a:lnTo>
                    <a:pt x="1555597" y="0"/>
                  </a:lnTo>
                  <a:lnTo>
                    <a:pt x="1814863" y="240750"/>
                  </a:lnTo>
                  <a:lnTo>
                    <a:pt x="2074130" y="511595"/>
                  </a:lnTo>
                  <a:lnTo>
                    <a:pt x="2333396" y="210657"/>
                  </a:lnTo>
                  <a:lnTo>
                    <a:pt x="2592662" y="270844"/>
                  </a:lnTo>
                  <a:lnTo>
                    <a:pt x="2851928" y="120375"/>
                  </a:lnTo>
                  <a:lnTo>
                    <a:pt x="3111195" y="120375"/>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95759"/>
              <a:ext cx="3888994" cy="180563"/>
            </a:xfrm>
            <a:custGeom>
              <a:avLst/>
              <a:pathLst>
                <a:path w="3888994" h="180563">
                  <a:moveTo>
                    <a:pt x="0" y="180563"/>
                  </a:moveTo>
                  <a:lnTo>
                    <a:pt x="259266" y="150469"/>
                  </a:lnTo>
                  <a:lnTo>
                    <a:pt x="518532" y="120375"/>
                  </a:lnTo>
                  <a:lnTo>
                    <a:pt x="777798" y="120375"/>
                  </a:lnTo>
                  <a:lnTo>
                    <a:pt x="1037065" y="60187"/>
                  </a:lnTo>
                  <a:lnTo>
                    <a:pt x="1296331" y="90281"/>
                  </a:lnTo>
                  <a:lnTo>
                    <a:pt x="1555597" y="90281"/>
                  </a:lnTo>
                  <a:lnTo>
                    <a:pt x="1814863" y="90281"/>
                  </a:lnTo>
                  <a:lnTo>
                    <a:pt x="2074130" y="120375"/>
                  </a:lnTo>
                  <a:lnTo>
                    <a:pt x="2333396" y="60187"/>
                  </a:lnTo>
                  <a:lnTo>
                    <a:pt x="2592662" y="90281"/>
                  </a:lnTo>
                  <a:lnTo>
                    <a:pt x="2851928" y="90281"/>
                  </a:lnTo>
                  <a:lnTo>
                    <a:pt x="3111195" y="90281"/>
                  </a:lnTo>
                  <a:lnTo>
                    <a:pt x="3370461" y="90281"/>
                  </a:lnTo>
                  <a:lnTo>
                    <a:pt x="3629727" y="30093"/>
                  </a:lnTo>
                  <a:lnTo>
                    <a:pt x="3888994" y="0"/>
                  </a:lnTo>
                </a:path>
              </a:pathLst>
            </a:custGeom>
            <a:ln w="27101" cap="flat">
              <a:solidFill>
                <a:srgbClr val="00BFC4">
                  <a:alpha val="100000"/>
                </a:srgbClr>
              </a:solidFill>
              <a:prstDash val="solid"/>
              <a:round/>
            </a:ln>
          </p:spPr>
          <p:txBody>
            <a:bodyPr/>
            <a:lstStyle/>
            <a:p/>
          </p:txBody>
        </p:sp>
        <p:sp>
          <p:nvSpPr>
            <p:cNvPr id="30" name="pl30"/>
            <p:cNvSpPr/>
            <p:nvPr/>
          </p:nvSpPr>
          <p:spPr>
            <a:xfrm>
              <a:off x="5328013" y="3399513"/>
              <a:ext cx="2592662" cy="932909"/>
            </a:xfrm>
            <a:custGeom>
              <a:avLst/>
              <a:pathLst>
                <a:path w="2592662" h="932909">
                  <a:moveTo>
                    <a:pt x="0" y="932909"/>
                  </a:moveTo>
                  <a:lnTo>
                    <a:pt x="259266" y="361126"/>
                  </a:lnTo>
                  <a:lnTo>
                    <a:pt x="518532" y="391220"/>
                  </a:lnTo>
                  <a:lnTo>
                    <a:pt x="777798" y="421314"/>
                  </a:lnTo>
                  <a:lnTo>
                    <a:pt x="1037065" y="601877"/>
                  </a:lnTo>
                  <a:lnTo>
                    <a:pt x="1296331" y="391220"/>
                  </a:lnTo>
                  <a:lnTo>
                    <a:pt x="1555597" y="541689"/>
                  </a:lnTo>
                  <a:lnTo>
                    <a:pt x="1814863" y="601877"/>
                  </a:lnTo>
                  <a:lnTo>
                    <a:pt x="2074130" y="331032"/>
                  </a:lnTo>
                  <a:lnTo>
                    <a:pt x="2333396" y="90281"/>
                  </a:lnTo>
                  <a:lnTo>
                    <a:pt x="259266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611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771104"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42940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56" y="2129131"/>
              <a:ext cx="242985" cy="62443"/>
            </a:xfrm>
            <a:custGeom>
              <a:avLst/>
              <a:pathLst>
                <a:path w="242985" h="62443">
                  <a:moveTo>
                    <a:pt x="242985" y="0"/>
                  </a:moveTo>
                  <a:lnTo>
                    <a:pt x="0" y="62443"/>
                  </a:lnTo>
                </a:path>
              </a:pathLst>
            </a:custGeom>
          </p:spPr>
          <p:txBody>
            <a:bodyPr/>
            <a:lstStyle/>
            <a:p/>
          </p:txBody>
        </p:sp>
        <p:sp>
          <p:nvSpPr>
            <p:cNvPr id="41" name="pl41"/>
            <p:cNvSpPr/>
            <p:nvPr/>
          </p:nvSpPr>
          <p:spPr>
            <a:xfrm>
              <a:off x="7933126" y="2231780"/>
              <a:ext cx="246816" cy="117514"/>
            </a:xfrm>
            <a:custGeom>
              <a:avLst/>
              <a:pathLst>
                <a:path w="246816" h="117514">
                  <a:moveTo>
                    <a:pt x="246816" y="117514"/>
                  </a:moveTo>
                  <a:lnTo>
                    <a:pt x="0" y="0"/>
                  </a:lnTo>
                </a:path>
              </a:pathLst>
            </a:custGeom>
          </p:spPr>
          <p:txBody>
            <a:bodyPr/>
            <a:lstStyle/>
            <a:p/>
          </p:txBody>
        </p:sp>
        <p:sp>
          <p:nvSpPr>
            <p:cNvPr id="42" name="pl42"/>
            <p:cNvSpPr/>
            <p:nvPr/>
          </p:nvSpPr>
          <p:spPr>
            <a:xfrm>
              <a:off x="7932367" y="2262117"/>
              <a:ext cx="567784" cy="299640"/>
            </a:xfrm>
            <a:custGeom>
              <a:avLst/>
              <a:pathLst>
                <a:path w="567784" h="299640">
                  <a:moveTo>
                    <a:pt x="567784" y="299640"/>
                  </a:moveTo>
                  <a:lnTo>
                    <a:pt x="0" y="0"/>
                  </a:lnTo>
                </a:path>
              </a:pathLst>
            </a:custGeom>
          </p:spPr>
          <p:txBody>
            <a:bodyPr/>
            <a:lstStyle/>
            <a:p/>
          </p:txBody>
        </p:sp>
        <p:sp>
          <p:nvSpPr>
            <p:cNvPr id="43" name="pl43"/>
            <p:cNvSpPr/>
            <p:nvPr/>
          </p:nvSpPr>
          <p:spPr>
            <a:xfrm>
              <a:off x="7940023" y="3399514"/>
              <a:ext cx="239918" cy="1"/>
            </a:xfrm>
            <a:custGeom>
              <a:avLst/>
              <a:pathLst>
                <a:path w="239918" h="1">
                  <a:moveTo>
                    <a:pt x="239918" y="1"/>
                  </a:moveTo>
                  <a:lnTo>
                    <a:pt x="0" y="0"/>
                  </a:lnTo>
                </a:path>
              </a:pathLst>
            </a:custGeom>
          </p:spPr>
          <p:txBody>
            <a:bodyPr/>
            <a:lstStyle/>
            <a:p/>
          </p:txBody>
        </p:sp>
        <p:sp>
          <p:nvSpPr>
            <p:cNvPr id="44" name="pg44"/>
            <p:cNvSpPr/>
            <p:nvPr/>
          </p:nvSpPr>
          <p:spPr>
            <a:xfrm>
              <a:off x="8111362" y="201786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5870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6" name="pg46"/>
            <p:cNvSpPr/>
            <p:nvPr/>
          </p:nvSpPr>
          <p:spPr>
            <a:xfrm>
              <a:off x="8111362" y="22898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306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617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025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3085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493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2" name="pg52"/>
            <p:cNvSpPr/>
            <p:nvPr/>
          </p:nvSpPr>
          <p:spPr>
            <a:xfrm>
              <a:off x="1505027" y="22430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747" y="22868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4873947" y="21834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919667" y="22272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6" name="pg56"/>
            <p:cNvSpPr/>
            <p:nvPr/>
          </p:nvSpPr>
          <p:spPr>
            <a:xfrm>
              <a:off x="4096692" y="221341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2412" y="2257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8" name="pg58"/>
            <p:cNvSpPr/>
            <p:nvPr/>
          </p:nvSpPr>
          <p:spPr>
            <a:xfrm>
              <a:off x="5394026" y="41690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439746" y="42128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4870" y="169436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Uruguay has all 4 of the  SDG vaccines.
In 2025, Uruguay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Uruguay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97% in 2024 to 99% in 2025.
• DTP3 coverage increased 2 percentage points from 94% in 2024 to 96% in 2025.
• There were there were &lt;1,000 fewer zero-dose children in 2025. This leaves &lt;500 children without vaccination, vulnerable to vaccine-preventable diseases and a further &lt;1,000 with incomplete protection.
• Uruguay accounted for &lt;0.1% of zero-dose children in Latin America and the Caribbean (LACR) and &lt;0.1% of zero-dose children globally.
• MCV1 coverage increased 1 percentage point from 97% in 2024 to 98% in 2025. There were &lt;1,000 children who missed out on the first measles vaccination.
• MCV2 coverage remained constant at 95% between 2024 and 2025.
• Last dose coverage of HPV vaccination (HPVc) among girls increased from 54% to 57%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M21-5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Uruguay,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Uruguay.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MEN_ACYWX_CONJ</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P7TF5XRZ5TZD-1674051314-8286</_dlc_DocId>
    <_dlc_DocIdUrl xmlns="5ce71423-0d49-4a04-8822-86064e799dcd">
      <Url>https://unicef.sharepoint.com/teams/DAPM-DataComm/_layouts/15/DocIdRedir.aspx?ID=P7TF5XRZ5TZD-1674051314-8286</Url>
      <Description>P7TF5XRZ5TZD-1674051314-8286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3EA60B0-E6D0-42C8-B1A5-0EFD5B093EE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03057ad1-8c75-4338-bafe-a8cfaf645da8</vt:lpwstr>
  </property>
</Properties>
</file>