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2bd29f386049ea123d22aaeafd82f288d08c1c1.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09acc59ebc3c898d970ae324fd986f663782a01a.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0f22961a5f79c59df0b0cd8d0ec7b43e8ab054e.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750f4324898fd645388dabfbcf94d5b8ad62ac4d.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f8a89146e5eca53f81101b8fe78a4ecd434e6fa.png"/>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017bc7a19c2036b59c77a3d9d549e2e17e78f164.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aa5d6690de80a6901bedd747079ab99ca8af62e7.png"/>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289a40bb78e5d68a5635c7e7f270f49631ab7844.png"/>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2f37afa048a99dcf4eb21fa913232b5369698872.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0471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06477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32483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43474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69480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195486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3452474"/>
              <a:ext cx="239877" cy="722205"/>
            </a:xfrm>
            <a:prstGeom prst="rect">
              <a:avLst/>
            </a:prstGeom>
            <a:solidFill>
              <a:srgbClr val="1CABE2">
                <a:alpha val="100000"/>
              </a:srgbClr>
            </a:solidFill>
          </p:spPr>
          <p:txBody>
            <a:bodyPr/>
            <a:lstStyle/>
            <a:p/>
          </p:txBody>
        </p:sp>
        <p:sp>
          <p:nvSpPr>
            <p:cNvPr id="24" name="rc24"/>
            <p:cNvSpPr/>
            <p:nvPr/>
          </p:nvSpPr>
          <p:spPr>
            <a:xfrm>
              <a:off x="1562984" y="3490139"/>
              <a:ext cx="239877" cy="684540"/>
            </a:xfrm>
            <a:prstGeom prst="rect">
              <a:avLst/>
            </a:prstGeom>
            <a:solidFill>
              <a:srgbClr val="1CABE2">
                <a:alpha val="100000"/>
              </a:srgbClr>
            </a:solidFill>
          </p:spPr>
          <p:txBody>
            <a:bodyPr/>
            <a:lstStyle/>
            <a:p/>
          </p:txBody>
        </p:sp>
        <p:sp>
          <p:nvSpPr>
            <p:cNvPr id="25" name="rc25"/>
            <p:cNvSpPr/>
            <p:nvPr/>
          </p:nvSpPr>
          <p:spPr>
            <a:xfrm>
              <a:off x="1829515" y="3501546"/>
              <a:ext cx="239877" cy="673132"/>
            </a:xfrm>
            <a:prstGeom prst="rect">
              <a:avLst/>
            </a:prstGeom>
            <a:solidFill>
              <a:srgbClr val="1CABE2">
                <a:alpha val="100000"/>
              </a:srgbClr>
            </a:solidFill>
          </p:spPr>
          <p:txBody>
            <a:bodyPr/>
            <a:lstStyle/>
            <a:p/>
          </p:txBody>
        </p:sp>
        <p:sp>
          <p:nvSpPr>
            <p:cNvPr id="26" name="rc26"/>
            <p:cNvSpPr/>
            <p:nvPr/>
          </p:nvSpPr>
          <p:spPr>
            <a:xfrm>
              <a:off x="2096045" y="3529457"/>
              <a:ext cx="239877" cy="645221"/>
            </a:xfrm>
            <a:prstGeom prst="rect">
              <a:avLst/>
            </a:prstGeom>
            <a:solidFill>
              <a:srgbClr val="1CABE2">
                <a:alpha val="100000"/>
              </a:srgbClr>
            </a:solidFill>
          </p:spPr>
          <p:txBody>
            <a:bodyPr/>
            <a:lstStyle/>
            <a:p/>
          </p:txBody>
        </p:sp>
        <p:sp>
          <p:nvSpPr>
            <p:cNvPr id="27" name="rc27"/>
            <p:cNvSpPr/>
            <p:nvPr/>
          </p:nvSpPr>
          <p:spPr>
            <a:xfrm>
              <a:off x="2362575" y="3581360"/>
              <a:ext cx="239877" cy="593318"/>
            </a:xfrm>
            <a:prstGeom prst="rect">
              <a:avLst/>
            </a:prstGeom>
            <a:solidFill>
              <a:srgbClr val="1CABE2">
                <a:alpha val="100000"/>
              </a:srgbClr>
            </a:solidFill>
          </p:spPr>
          <p:txBody>
            <a:bodyPr/>
            <a:lstStyle/>
            <a:p/>
          </p:txBody>
        </p:sp>
        <p:sp>
          <p:nvSpPr>
            <p:cNvPr id="28" name="rc28"/>
            <p:cNvSpPr/>
            <p:nvPr/>
          </p:nvSpPr>
          <p:spPr>
            <a:xfrm>
              <a:off x="2629106" y="3672952"/>
              <a:ext cx="239877" cy="501727"/>
            </a:xfrm>
            <a:prstGeom prst="rect">
              <a:avLst/>
            </a:prstGeom>
            <a:solidFill>
              <a:srgbClr val="1CABE2">
                <a:alpha val="100000"/>
              </a:srgbClr>
            </a:solidFill>
          </p:spPr>
          <p:txBody>
            <a:bodyPr/>
            <a:lstStyle/>
            <a:p/>
          </p:txBody>
        </p:sp>
        <p:sp>
          <p:nvSpPr>
            <p:cNvPr id="29" name="rc29"/>
            <p:cNvSpPr/>
            <p:nvPr/>
          </p:nvSpPr>
          <p:spPr>
            <a:xfrm>
              <a:off x="2895636" y="3655246"/>
              <a:ext cx="239877" cy="519432"/>
            </a:xfrm>
            <a:prstGeom prst="rect">
              <a:avLst/>
            </a:prstGeom>
            <a:solidFill>
              <a:srgbClr val="1CABE2">
                <a:alpha val="100000"/>
              </a:srgbClr>
            </a:solidFill>
          </p:spPr>
          <p:txBody>
            <a:bodyPr/>
            <a:lstStyle/>
            <a:p/>
          </p:txBody>
        </p:sp>
        <p:sp>
          <p:nvSpPr>
            <p:cNvPr id="30" name="rc30"/>
            <p:cNvSpPr/>
            <p:nvPr/>
          </p:nvSpPr>
          <p:spPr>
            <a:xfrm>
              <a:off x="3162166" y="3646600"/>
              <a:ext cx="239877" cy="528079"/>
            </a:xfrm>
            <a:prstGeom prst="rect">
              <a:avLst/>
            </a:prstGeom>
            <a:solidFill>
              <a:srgbClr val="1CABE2">
                <a:alpha val="100000"/>
              </a:srgbClr>
            </a:solidFill>
          </p:spPr>
          <p:txBody>
            <a:bodyPr/>
            <a:lstStyle/>
            <a:p/>
          </p:txBody>
        </p:sp>
        <p:sp>
          <p:nvSpPr>
            <p:cNvPr id="31" name="rc31"/>
            <p:cNvSpPr/>
            <p:nvPr/>
          </p:nvSpPr>
          <p:spPr>
            <a:xfrm>
              <a:off x="3428696" y="3639962"/>
              <a:ext cx="239877" cy="534717"/>
            </a:xfrm>
            <a:prstGeom prst="rect">
              <a:avLst/>
            </a:prstGeom>
            <a:solidFill>
              <a:srgbClr val="1CABE2">
                <a:alpha val="100000"/>
              </a:srgbClr>
            </a:solidFill>
          </p:spPr>
          <p:txBody>
            <a:bodyPr/>
            <a:lstStyle/>
            <a:p/>
          </p:txBody>
        </p:sp>
        <p:sp>
          <p:nvSpPr>
            <p:cNvPr id="32" name="rc32"/>
            <p:cNvSpPr/>
            <p:nvPr/>
          </p:nvSpPr>
          <p:spPr>
            <a:xfrm>
              <a:off x="3695227" y="3685706"/>
              <a:ext cx="239877" cy="488973"/>
            </a:xfrm>
            <a:prstGeom prst="rect">
              <a:avLst/>
            </a:prstGeom>
            <a:solidFill>
              <a:srgbClr val="1CABE2">
                <a:alpha val="100000"/>
              </a:srgbClr>
            </a:solidFill>
          </p:spPr>
          <p:txBody>
            <a:bodyPr/>
            <a:lstStyle/>
            <a:p/>
          </p:txBody>
        </p:sp>
        <p:sp>
          <p:nvSpPr>
            <p:cNvPr id="33" name="rc33"/>
            <p:cNvSpPr/>
            <p:nvPr/>
          </p:nvSpPr>
          <p:spPr>
            <a:xfrm>
              <a:off x="3961757" y="3720515"/>
              <a:ext cx="239877" cy="454164"/>
            </a:xfrm>
            <a:prstGeom prst="rect">
              <a:avLst/>
            </a:prstGeom>
            <a:solidFill>
              <a:srgbClr val="1CABE2">
                <a:alpha val="100000"/>
              </a:srgbClr>
            </a:solidFill>
          </p:spPr>
          <p:txBody>
            <a:bodyPr/>
            <a:lstStyle/>
            <a:p/>
          </p:txBody>
        </p:sp>
        <p:sp>
          <p:nvSpPr>
            <p:cNvPr id="34" name="rc34"/>
            <p:cNvSpPr/>
            <p:nvPr/>
          </p:nvSpPr>
          <p:spPr>
            <a:xfrm>
              <a:off x="4228287" y="3833663"/>
              <a:ext cx="239877" cy="341015"/>
            </a:xfrm>
            <a:prstGeom prst="rect">
              <a:avLst/>
            </a:prstGeom>
            <a:solidFill>
              <a:srgbClr val="1CABE2">
                <a:alpha val="100000"/>
              </a:srgbClr>
            </a:solidFill>
          </p:spPr>
          <p:txBody>
            <a:bodyPr/>
            <a:lstStyle/>
            <a:p/>
          </p:txBody>
        </p:sp>
        <p:sp>
          <p:nvSpPr>
            <p:cNvPr id="35" name="rc35"/>
            <p:cNvSpPr/>
            <p:nvPr/>
          </p:nvSpPr>
          <p:spPr>
            <a:xfrm>
              <a:off x="4494818" y="3831785"/>
              <a:ext cx="239877" cy="342893"/>
            </a:xfrm>
            <a:prstGeom prst="rect">
              <a:avLst/>
            </a:prstGeom>
            <a:solidFill>
              <a:srgbClr val="1CABE2">
                <a:alpha val="100000"/>
              </a:srgbClr>
            </a:solidFill>
          </p:spPr>
          <p:txBody>
            <a:bodyPr/>
            <a:lstStyle/>
            <a:p/>
          </p:txBody>
        </p:sp>
        <p:sp>
          <p:nvSpPr>
            <p:cNvPr id="36" name="rc36"/>
            <p:cNvSpPr/>
            <p:nvPr/>
          </p:nvSpPr>
          <p:spPr>
            <a:xfrm>
              <a:off x="4761348" y="3855387"/>
              <a:ext cx="239877" cy="319292"/>
            </a:xfrm>
            <a:prstGeom prst="rect">
              <a:avLst/>
            </a:prstGeom>
            <a:solidFill>
              <a:srgbClr val="1CABE2">
                <a:alpha val="100000"/>
              </a:srgbClr>
            </a:solidFill>
          </p:spPr>
          <p:txBody>
            <a:bodyPr/>
            <a:lstStyle/>
            <a:p/>
          </p:txBody>
        </p:sp>
        <p:sp>
          <p:nvSpPr>
            <p:cNvPr id="37" name="rc37"/>
            <p:cNvSpPr/>
            <p:nvPr/>
          </p:nvSpPr>
          <p:spPr>
            <a:xfrm>
              <a:off x="5027878" y="3870732"/>
              <a:ext cx="239877" cy="303947"/>
            </a:xfrm>
            <a:prstGeom prst="rect">
              <a:avLst/>
            </a:prstGeom>
            <a:solidFill>
              <a:srgbClr val="1CABE2">
                <a:alpha val="100000"/>
              </a:srgbClr>
            </a:solidFill>
          </p:spPr>
          <p:txBody>
            <a:bodyPr/>
            <a:lstStyle/>
            <a:p/>
          </p:txBody>
        </p:sp>
        <p:sp>
          <p:nvSpPr>
            <p:cNvPr id="38" name="rc38"/>
            <p:cNvSpPr/>
            <p:nvPr/>
          </p:nvSpPr>
          <p:spPr>
            <a:xfrm>
              <a:off x="5294409" y="3878958"/>
              <a:ext cx="239877" cy="295721"/>
            </a:xfrm>
            <a:prstGeom prst="rect">
              <a:avLst/>
            </a:prstGeom>
            <a:solidFill>
              <a:srgbClr val="1CABE2">
                <a:alpha val="100000"/>
              </a:srgbClr>
            </a:solidFill>
          </p:spPr>
          <p:txBody>
            <a:bodyPr/>
            <a:lstStyle/>
            <a:p/>
          </p:txBody>
        </p:sp>
        <p:sp>
          <p:nvSpPr>
            <p:cNvPr id="39" name="rc39"/>
            <p:cNvSpPr/>
            <p:nvPr/>
          </p:nvSpPr>
          <p:spPr>
            <a:xfrm>
              <a:off x="5560939" y="3897427"/>
              <a:ext cx="239877" cy="277252"/>
            </a:xfrm>
            <a:prstGeom prst="rect">
              <a:avLst/>
            </a:prstGeom>
            <a:solidFill>
              <a:srgbClr val="1CABE2">
                <a:alpha val="100000"/>
              </a:srgbClr>
            </a:solidFill>
          </p:spPr>
          <p:txBody>
            <a:bodyPr/>
            <a:lstStyle/>
            <a:p/>
          </p:txBody>
        </p:sp>
        <p:sp>
          <p:nvSpPr>
            <p:cNvPr id="40" name="rc40"/>
            <p:cNvSpPr/>
            <p:nvPr/>
          </p:nvSpPr>
          <p:spPr>
            <a:xfrm>
              <a:off x="5827469" y="3923705"/>
              <a:ext cx="239877" cy="250974"/>
            </a:xfrm>
            <a:prstGeom prst="rect">
              <a:avLst/>
            </a:prstGeom>
            <a:solidFill>
              <a:srgbClr val="1CABE2">
                <a:alpha val="100000"/>
              </a:srgbClr>
            </a:solidFill>
          </p:spPr>
          <p:txBody>
            <a:bodyPr/>
            <a:lstStyle/>
            <a:p/>
          </p:txBody>
        </p:sp>
        <p:sp>
          <p:nvSpPr>
            <p:cNvPr id="41" name="rc41"/>
            <p:cNvSpPr/>
            <p:nvPr/>
          </p:nvSpPr>
          <p:spPr>
            <a:xfrm>
              <a:off x="6094000" y="3962386"/>
              <a:ext cx="239877" cy="212293"/>
            </a:xfrm>
            <a:prstGeom prst="rect">
              <a:avLst/>
            </a:prstGeom>
            <a:solidFill>
              <a:srgbClr val="1CABE2">
                <a:alpha val="100000"/>
              </a:srgbClr>
            </a:solidFill>
          </p:spPr>
          <p:txBody>
            <a:bodyPr/>
            <a:lstStyle/>
            <a:p/>
          </p:txBody>
        </p:sp>
        <p:sp>
          <p:nvSpPr>
            <p:cNvPr id="42" name="rc42"/>
            <p:cNvSpPr/>
            <p:nvPr/>
          </p:nvSpPr>
          <p:spPr>
            <a:xfrm>
              <a:off x="6360530" y="3992316"/>
              <a:ext cx="239877" cy="182363"/>
            </a:xfrm>
            <a:prstGeom prst="rect">
              <a:avLst/>
            </a:prstGeom>
            <a:solidFill>
              <a:srgbClr val="1CABE2">
                <a:alpha val="100000"/>
              </a:srgbClr>
            </a:solidFill>
          </p:spPr>
          <p:txBody>
            <a:bodyPr/>
            <a:lstStyle/>
            <a:p/>
          </p:txBody>
        </p:sp>
        <p:sp>
          <p:nvSpPr>
            <p:cNvPr id="43" name="rc43"/>
            <p:cNvSpPr/>
            <p:nvPr/>
          </p:nvSpPr>
          <p:spPr>
            <a:xfrm>
              <a:off x="6627060" y="3853564"/>
              <a:ext cx="239877" cy="321115"/>
            </a:xfrm>
            <a:prstGeom prst="rect">
              <a:avLst/>
            </a:prstGeom>
            <a:solidFill>
              <a:srgbClr val="1CABE2">
                <a:alpha val="100000"/>
              </a:srgbClr>
            </a:solidFill>
          </p:spPr>
          <p:txBody>
            <a:bodyPr/>
            <a:lstStyle/>
            <a:p/>
          </p:txBody>
        </p:sp>
        <p:sp>
          <p:nvSpPr>
            <p:cNvPr id="44" name="rc44"/>
            <p:cNvSpPr/>
            <p:nvPr/>
          </p:nvSpPr>
          <p:spPr>
            <a:xfrm>
              <a:off x="6893590" y="3880001"/>
              <a:ext cx="239877" cy="294678"/>
            </a:xfrm>
            <a:prstGeom prst="rect">
              <a:avLst/>
            </a:prstGeom>
            <a:solidFill>
              <a:srgbClr val="1CABE2">
                <a:alpha val="100000"/>
              </a:srgbClr>
            </a:solidFill>
          </p:spPr>
          <p:txBody>
            <a:bodyPr/>
            <a:lstStyle/>
            <a:p/>
          </p:txBody>
        </p:sp>
        <p:sp>
          <p:nvSpPr>
            <p:cNvPr id="45" name="rc45"/>
            <p:cNvSpPr/>
            <p:nvPr/>
          </p:nvSpPr>
          <p:spPr>
            <a:xfrm>
              <a:off x="7160121" y="4017843"/>
              <a:ext cx="239877" cy="156835"/>
            </a:xfrm>
            <a:prstGeom prst="rect">
              <a:avLst/>
            </a:prstGeom>
            <a:solidFill>
              <a:srgbClr val="1CABE2">
                <a:alpha val="100000"/>
              </a:srgbClr>
            </a:solidFill>
          </p:spPr>
          <p:txBody>
            <a:bodyPr/>
            <a:lstStyle/>
            <a:p/>
          </p:txBody>
        </p:sp>
        <p:sp>
          <p:nvSpPr>
            <p:cNvPr id="46" name="rc46"/>
            <p:cNvSpPr/>
            <p:nvPr/>
          </p:nvSpPr>
          <p:spPr>
            <a:xfrm>
              <a:off x="7426651" y="3990615"/>
              <a:ext cx="239877" cy="184064"/>
            </a:xfrm>
            <a:prstGeom prst="rect">
              <a:avLst/>
            </a:prstGeom>
            <a:solidFill>
              <a:srgbClr val="1CABE2">
                <a:alpha val="100000"/>
              </a:srgbClr>
            </a:solidFill>
          </p:spPr>
          <p:txBody>
            <a:bodyPr/>
            <a:lstStyle/>
            <a:p/>
          </p:txBody>
        </p:sp>
        <p:sp>
          <p:nvSpPr>
            <p:cNvPr id="47" name="rc47"/>
            <p:cNvSpPr/>
            <p:nvPr/>
          </p:nvSpPr>
          <p:spPr>
            <a:xfrm>
              <a:off x="7693181" y="4041213"/>
              <a:ext cx="239877" cy="133465"/>
            </a:xfrm>
            <a:prstGeom prst="rect">
              <a:avLst/>
            </a:prstGeom>
            <a:solidFill>
              <a:srgbClr val="1CABE2">
                <a:alpha val="100000"/>
              </a:srgbClr>
            </a:solidFill>
          </p:spPr>
          <p:txBody>
            <a:bodyPr/>
            <a:lstStyle/>
            <a:p/>
          </p:txBody>
        </p:sp>
        <p:sp>
          <p:nvSpPr>
            <p:cNvPr id="48" name="rc48"/>
            <p:cNvSpPr/>
            <p:nvPr/>
          </p:nvSpPr>
          <p:spPr>
            <a:xfrm>
              <a:off x="7959712" y="4035196"/>
              <a:ext cx="239877" cy="139482"/>
            </a:xfrm>
            <a:prstGeom prst="rect">
              <a:avLst/>
            </a:prstGeom>
            <a:solidFill>
              <a:srgbClr val="1CABE2">
                <a:alpha val="100000"/>
              </a:srgbClr>
            </a:solidFill>
          </p:spPr>
          <p:txBody>
            <a:bodyPr/>
            <a:lstStyle/>
            <a:p/>
          </p:txBody>
        </p:sp>
        <p:sp>
          <p:nvSpPr>
            <p:cNvPr id="49" name="rc49"/>
            <p:cNvSpPr/>
            <p:nvPr/>
          </p:nvSpPr>
          <p:spPr>
            <a:xfrm>
              <a:off x="1296454" y="3035318"/>
              <a:ext cx="239877" cy="417155"/>
            </a:xfrm>
            <a:prstGeom prst="rect">
              <a:avLst/>
            </a:prstGeom>
            <a:solidFill>
              <a:srgbClr val="B3B3B3">
                <a:alpha val="100000"/>
              </a:srgbClr>
            </a:solidFill>
          </p:spPr>
          <p:txBody>
            <a:bodyPr/>
            <a:lstStyle/>
            <a:p/>
          </p:txBody>
        </p:sp>
        <p:sp>
          <p:nvSpPr>
            <p:cNvPr id="50" name="rc50"/>
            <p:cNvSpPr/>
            <p:nvPr/>
          </p:nvSpPr>
          <p:spPr>
            <a:xfrm>
              <a:off x="1562984" y="3070461"/>
              <a:ext cx="239877" cy="419678"/>
            </a:xfrm>
            <a:prstGeom prst="rect">
              <a:avLst/>
            </a:prstGeom>
            <a:solidFill>
              <a:srgbClr val="B3B3B3">
                <a:alpha val="100000"/>
              </a:srgbClr>
            </a:solidFill>
          </p:spPr>
          <p:txBody>
            <a:bodyPr/>
            <a:lstStyle/>
            <a:p/>
          </p:txBody>
        </p:sp>
        <p:sp>
          <p:nvSpPr>
            <p:cNvPr id="51" name="rc51"/>
            <p:cNvSpPr/>
            <p:nvPr/>
          </p:nvSpPr>
          <p:spPr>
            <a:xfrm>
              <a:off x="1829515" y="3079208"/>
              <a:ext cx="239877" cy="422338"/>
            </a:xfrm>
            <a:prstGeom prst="rect">
              <a:avLst/>
            </a:prstGeom>
            <a:solidFill>
              <a:srgbClr val="B3B3B3">
                <a:alpha val="100000"/>
              </a:srgbClr>
            </a:solidFill>
          </p:spPr>
          <p:txBody>
            <a:bodyPr/>
            <a:lstStyle/>
            <a:p/>
          </p:txBody>
        </p:sp>
        <p:sp>
          <p:nvSpPr>
            <p:cNvPr id="52" name="rc52"/>
            <p:cNvSpPr/>
            <p:nvPr/>
          </p:nvSpPr>
          <p:spPr>
            <a:xfrm>
              <a:off x="2096045" y="3155701"/>
              <a:ext cx="239877" cy="373755"/>
            </a:xfrm>
            <a:prstGeom prst="rect">
              <a:avLst/>
            </a:prstGeom>
            <a:solidFill>
              <a:srgbClr val="B3B3B3">
                <a:alpha val="100000"/>
              </a:srgbClr>
            </a:solidFill>
          </p:spPr>
          <p:txBody>
            <a:bodyPr/>
            <a:lstStyle/>
            <a:p/>
          </p:txBody>
        </p:sp>
        <p:sp>
          <p:nvSpPr>
            <p:cNvPr id="53" name="rc53"/>
            <p:cNvSpPr/>
            <p:nvPr/>
          </p:nvSpPr>
          <p:spPr>
            <a:xfrm>
              <a:off x="2362575" y="3250410"/>
              <a:ext cx="239877" cy="330950"/>
            </a:xfrm>
            <a:prstGeom prst="rect">
              <a:avLst/>
            </a:prstGeom>
            <a:solidFill>
              <a:srgbClr val="B3B3B3">
                <a:alpha val="100000"/>
              </a:srgbClr>
            </a:solidFill>
          </p:spPr>
          <p:txBody>
            <a:bodyPr/>
            <a:lstStyle/>
            <a:p/>
          </p:txBody>
        </p:sp>
        <p:sp>
          <p:nvSpPr>
            <p:cNvPr id="54" name="rc54"/>
            <p:cNvSpPr/>
            <p:nvPr/>
          </p:nvSpPr>
          <p:spPr>
            <a:xfrm>
              <a:off x="2629106" y="3267961"/>
              <a:ext cx="239877" cy="404990"/>
            </a:xfrm>
            <a:prstGeom prst="rect">
              <a:avLst/>
            </a:prstGeom>
            <a:solidFill>
              <a:srgbClr val="B3B3B3">
                <a:alpha val="100000"/>
              </a:srgbClr>
            </a:solidFill>
          </p:spPr>
          <p:txBody>
            <a:bodyPr/>
            <a:lstStyle/>
            <a:p/>
          </p:txBody>
        </p:sp>
        <p:sp>
          <p:nvSpPr>
            <p:cNvPr id="55" name="rc55"/>
            <p:cNvSpPr/>
            <p:nvPr/>
          </p:nvSpPr>
          <p:spPr>
            <a:xfrm>
              <a:off x="2895636" y="3264635"/>
              <a:ext cx="239877" cy="390611"/>
            </a:xfrm>
            <a:prstGeom prst="rect">
              <a:avLst/>
            </a:prstGeom>
            <a:solidFill>
              <a:srgbClr val="B3B3B3">
                <a:alpha val="100000"/>
              </a:srgbClr>
            </a:solidFill>
          </p:spPr>
          <p:txBody>
            <a:bodyPr/>
            <a:lstStyle/>
            <a:p/>
          </p:txBody>
        </p:sp>
        <p:sp>
          <p:nvSpPr>
            <p:cNvPr id="56" name="rc56"/>
            <p:cNvSpPr/>
            <p:nvPr/>
          </p:nvSpPr>
          <p:spPr>
            <a:xfrm>
              <a:off x="3162166" y="3226430"/>
              <a:ext cx="239877" cy="420170"/>
            </a:xfrm>
            <a:prstGeom prst="rect">
              <a:avLst/>
            </a:prstGeom>
            <a:solidFill>
              <a:srgbClr val="B3B3B3">
                <a:alpha val="100000"/>
              </a:srgbClr>
            </a:solidFill>
          </p:spPr>
          <p:txBody>
            <a:bodyPr/>
            <a:lstStyle/>
            <a:p/>
          </p:txBody>
        </p:sp>
        <p:sp>
          <p:nvSpPr>
            <p:cNvPr id="57" name="rc57"/>
            <p:cNvSpPr/>
            <p:nvPr/>
          </p:nvSpPr>
          <p:spPr>
            <a:xfrm>
              <a:off x="3428696" y="3338898"/>
              <a:ext cx="239877" cy="301064"/>
            </a:xfrm>
            <a:prstGeom prst="rect">
              <a:avLst/>
            </a:prstGeom>
            <a:solidFill>
              <a:srgbClr val="B3B3B3">
                <a:alpha val="100000"/>
              </a:srgbClr>
            </a:solidFill>
          </p:spPr>
          <p:txBody>
            <a:bodyPr/>
            <a:lstStyle/>
            <a:p/>
          </p:txBody>
        </p:sp>
        <p:sp>
          <p:nvSpPr>
            <p:cNvPr id="58" name="rc58"/>
            <p:cNvSpPr/>
            <p:nvPr/>
          </p:nvSpPr>
          <p:spPr>
            <a:xfrm>
              <a:off x="3695227" y="3411231"/>
              <a:ext cx="239877" cy="274474"/>
            </a:xfrm>
            <a:prstGeom prst="rect">
              <a:avLst/>
            </a:prstGeom>
            <a:solidFill>
              <a:srgbClr val="B3B3B3">
                <a:alpha val="100000"/>
              </a:srgbClr>
            </a:solidFill>
          </p:spPr>
          <p:txBody>
            <a:bodyPr/>
            <a:lstStyle/>
            <a:p/>
          </p:txBody>
        </p:sp>
        <p:sp>
          <p:nvSpPr>
            <p:cNvPr id="59" name="rc59"/>
            <p:cNvSpPr/>
            <p:nvPr/>
          </p:nvSpPr>
          <p:spPr>
            <a:xfrm>
              <a:off x="3961757" y="3501647"/>
              <a:ext cx="239877" cy="218867"/>
            </a:xfrm>
            <a:prstGeom prst="rect">
              <a:avLst/>
            </a:prstGeom>
            <a:solidFill>
              <a:srgbClr val="B3B3B3">
                <a:alpha val="100000"/>
              </a:srgbClr>
            </a:solidFill>
          </p:spPr>
          <p:txBody>
            <a:bodyPr/>
            <a:lstStyle/>
            <a:p/>
          </p:txBody>
        </p:sp>
        <p:sp>
          <p:nvSpPr>
            <p:cNvPr id="60" name="rc60"/>
            <p:cNvSpPr/>
            <p:nvPr/>
          </p:nvSpPr>
          <p:spPr>
            <a:xfrm>
              <a:off x="4228287" y="3617061"/>
              <a:ext cx="239877" cy="216602"/>
            </a:xfrm>
            <a:prstGeom prst="rect">
              <a:avLst/>
            </a:prstGeom>
            <a:solidFill>
              <a:srgbClr val="B3B3B3">
                <a:alpha val="100000"/>
              </a:srgbClr>
            </a:solidFill>
          </p:spPr>
          <p:txBody>
            <a:bodyPr/>
            <a:lstStyle/>
            <a:p/>
          </p:txBody>
        </p:sp>
        <p:sp>
          <p:nvSpPr>
            <p:cNvPr id="61" name="rc61"/>
            <p:cNvSpPr/>
            <p:nvPr/>
          </p:nvSpPr>
          <p:spPr>
            <a:xfrm>
              <a:off x="4494818" y="3616737"/>
              <a:ext cx="239877" cy="215048"/>
            </a:xfrm>
            <a:prstGeom prst="rect">
              <a:avLst/>
            </a:prstGeom>
            <a:solidFill>
              <a:srgbClr val="B3B3B3">
                <a:alpha val="100000"/>
              </a:srgbClr>
            </a:solidFill>
          </p:spPr>
          <p:txBody>
            <a:bodyPr/>
            <a:lstStyle/>
            <a:p/>
          </p:txBody>
        </p:sp>
        <p:sp>
          <p:nvSpPr>
            <p:cNvPr id="62" name="rc62"/>
            <p:cNvSpPr/>
            <p:nvPr/>
          </p:nvSpPr>
          <p:spPr>
            <a:xfrm>
              <a:off x="4761348" y="3647355"/>
              <a:ext cx="239877" cy="208032"/>
            </a:xfrm>
            <a:prstGeom prst="rect">
              <a:avLst/>
            </a:prstGeom>
            <a:solidFill>
              <a:srgbClr val="B3B3B3">
                <a:alpha val="100000"/>
              </a:srgbClr>
            </a:solidFill>
          </p:spPr>
          <p:txBody>
            <a:bodyPr/>
            <a:lstStyle/>
            <a:p/>
          </p:txBody>
        </p:sp>
        <p:sp>
          <p:nvSpPr>
            <p:cNvPr id="63" name="rc63"/>
            <p:cNvSpPr/>
            <p:nvPr/>
          </p:nvSpPr>
          <p:spPr>
            <a:xfrm>
              <a:off x="5027878" y="3713462"/>
              <a:ext cx="239877" cy="157269"/>
            </a:xfrm>
            <a:prstGeom prst="rect">
              <a:avLst/>
            </a:prstGeom>
            <a:solidFill>
              <a:srgbClr val="B3B3B3">
                <a:alpha val="100000"/>
              </a:srgbClr>
            </a:solidFill>
          </p:spPr>
          <p:txBody>
            <a:bodyPr/>
            <a:lstStyle/>
            <a:p/>
          </p:txBody>
        </p:sp>
        <p:sp>
          <p:nvSpPr>
            <p:cNvPr id="64" name="rc64"/>
            <p:cNvSpPr/>
            <p:nvPr/>
          </p:nvSpPr>
          <p:spPr>
            <a:xfrm>
              <a:off x="5294409" y="3765716"/>
              <a:ext cx="239877" cy="113242"/>
            </a:xfrm>
            <a:prstGeom prst="rect">
              <a:avLst/>
            </a:prstGeom>
            <a:solidFill>
              <a:srgbClr val="B3B3B3">
                <a:alpha val="100000"/>
              </a:srgbClr>
            </a:solidFill>
          </p:spPr>
          <p:txBody>
            <a:bodyPr/>
            <a:lstStyle/>
            <a:p/>
          </p:txBody>
        </p:sp>
        <p:sp>
          <p:nvSpPr>
            <p:cNvPr id="65" name="rc65"/>
            <p:cNvSpPr/>
            <p:nvPr/>
          </p:nvSpPr>
          <p:spPr>
            <a:xfrm>
              <a:off x="5560939" y="3797976"/>
              <a:ext cx="239877" cy="99450"/>
            </a:xfrm>
            <a:prstGeom prst="rect">
              <a:avLst/>
            </a:prstGeom>
            <a:solidFill>
              <a:srgbClr val="B3B3B3">
                <a:alpha val="100000"/>
              </a:srgbClr>
            </a:solidFill>
          </p:spPr>
          <p:txBody>
            <a:bodyPr/>
            <a:lstStyle/>
            <a:p/>
          </p:txBody>
        </p:sp>
        <p:sp>
          <p:nvSpPr>
            <p:cNvPr id="66" name="rc66"/>
            <p:cNvSpPr/>
            <p:nvPr/>
          </p:nvSpPr>
          <p:spPr>
            <a:xfrm>
              <a:off x="5827469" y="3819725"/>
              <a:ext cx="239877" cy="103979"/>
            </a:xfrm>
            <a:prstGeom prst="rect">
              <a:avLst/>
            </a:prstGeom>
            <a:solidFill>
              <a:srgbClr val="B3B3B3">
                <a:alpha val="100000"/>
              </a:srgbClr>
            </a:solidFill>
          </p:spPr>
          <p:txBody>
            <a:bodyPr/>
            <a:lstStyle/>
            <a:p/>
          </p:txBody>
        </p:sp>
        <p:sp>
          <p:nvSpPr>
            <p:cNvPr id="67" name="rc67"/>
            <p:cNvSpPr/>
            <p:nvPr/>
          </p:nvSpPr>
          <p:spPr>
            <a:xfrm>
              <a:off x="6094000" y="3862866"/>
              <a:ext cx="239877" cy="99519"/>
            </a:xfrm>
            <a:prstGeom prst="rect">
              <a:avLst/>
            </a:prstGeom>
            <a:solidFill>
              <a:srgbClr val="B3B3B3">
                <a:alpha val="100000"/>
              </a:srgbClr>
            </a:solidFill>
          </p:spPr>
          <p:txBody>
            <a:bodyPr/>
            <a:lstStyle/>
            <a:p/>
          </p:txBody>
        </p:sp>
        <p:sp>
          <p:nvSpPr>
            <p:cNvPr id="68" name="rc68"/>
            <p:cNvSpPr/>
            <p:nvPr/>
          </p:nvSpPr>
          <p:spPr>
            <a:xfrm>
              <a:off x="6360530" y="3899286"/>
              <a:ext cx="239877" cy="93029"/>
            </a:xfrm>
            <a:prstGeom prst="rect">
              <a:avLst/>
            </a:prstGeom>
            <a:solidFill>
              <a:srgbClr val="B3B3B3">
                <a:alpha val="100000"/>
              </a:srgbClr>
            </a:solidFill>
          </p:spPr>
          <p:txBody>
            <a:bodyPr/>
            <a:lstStyle/>
            <a:p/>
          </p:txBody>
        </p:sp>
        <p:sp>
          <p:nvSpPr>
            <p:cNvPr id="69" name="rc69"/>
            <p:cNvSpPr/>
            <p:nvPr/>
          </p:nvSpPr>
          <p:spPr>
            <a:xfrm>
              <a:off x="6627060" y="3770141"/>
              <a:ext cx="239877" cy="83422"/>
            </a:xfrm>
            <a:prstGeom prst="rect">
              <a:avLst/>
            </a:prstGeom>
            <a:solidFill>
              <a:srgbClr val="B3B3B3">
                <a:alpha val="100000"/>
              </a:srgbClr>
            </a:solidFill>
          </p:spPr>
          <p:txBody>
            <a:bodyPr/>
            <a:lstStyle/>
            <a:p/>
          </p:txBody>
        </p:sp>
        <p:sp>
          <p:nvSpPr>
            <p:cNvPr id="70" name="rc70"/>
            <p:cNvSpPr/>
            <p:nvPr/>
          </p:nvSpPr>
          <p:spPr>
            <a:xfrm>
              <a:off x="6893590" y="3780971"/>
              <a:ext cx="239877" cy="99030"/>
            </a:xfrm>
            <a:prstGeom prst="rect">
              <a:avLst/>
            </a:prstGeom>
            <a:solidFill>
              <a:srgbClr val="B3B3B3">
                <a:alpha val="100000"/>
              </a:srgbClr>
            </a:solidFill>
          </p:spPr>
          <p:txBody>
            <a:bodyPr/>
            <a:lstStyle/>
            <a:p/>
          </p:txBody>
        </p:sp>
        <p:sp>
          <p:nvSpPr>
            <p:cNvPr id="71" name="rc71"/>
            <p:cNvSpPr/>
            <p:nvPr/>
          </p:nvSpPr>
          <p:spPr>
            <a:xfrm>
              <a:off x="7160121" y="3929708"/>
              <a:ext cx="239877" cy="88135"/>
            </a:xfrm>
            <a:prstGeom prst="rect">
              <a:avLst/>
            </a:prstGeom>
            <a:solidFill>
              <a:srgbClr val="B3B3B3">
                <a:alpha val="100000"/>
              </a:srgbClr>
            </a:solidFill>
          </p:spPr>
          <p:txBody>
            <a:bodyPr/>
            <a:lstStyle/>
            <a:p/>
          </p:txBody>
        </p:sp>
        <p:sp>
          <p:nvSpPr>
            <p:cNvPr id="72" name="rc72"/>
            <p:cNvSpPr/>
            <p:nvPr/>
          </p:nvSpPr>
          <p:spPr>
            <a:xfrm>
              <a:off x="7426651" y="3904624"/>
              <a:ext cx="239877" cy="85991"/>
            </a:xfrm>
            <a:prstGeom prst="rect">
              <a:avLst/>
            </a:prstGeom>
            <a:solidFill>
              <a:srgbClr val="B3B3B3">
                <a:alpha val="100000"/>
              </a:srgbClr>
            </a:solidFill>
          </p:spPr>
          <p:txBody>
            <a:bodyPr/>
            <a:lstStyle/>
            <a:p/>
          </p:txBody>
        </p:sp>
        <p:sp>
          <p:nvSpPr>
            <p:cNvPr id="73" name="rc73"/>
            <p:cNvSpPr/>
            <p:nvPr/>
          </p:nvSpPr>
          <p:spPr>
            <a:xfrm>
              <a:off x="7693181" y="3961239"/>
              <a:ext cx="239877" cy="79974"/>
            </a:xfrm>
            <a:prstGeom prst="rect">
              <a:avLst/>
            </a:prstGeom>
            <a:solidFill>
              <a:srgbClr val="B3B3B3">
                <a:alpha val="100000"/>
              </a:srgbClr>
            </a:solidFill>
          </p:spPr>
          <p:txBody>
            <a:bodyPr/>
            <a:lstStyle/>
            <a:p/>
          </p:txBody>
        </p:sp>
        <p:sp>
          <p:nvSpPr>
            <p:cNvPr id="74" name="rc74"/>
            <p:cNvSpPr/>
            <p:nvPr/>
          </p:nvSpPr>
          <p:spPr>
            <a:xfrm>
              <a:off x="7959712" y="3957544"/>
              <a:ext cx="239877" cy="77652"/>
            </a:xfrm>
            <a:prstGeom prst="rect">
              <a:avLst/>
            </a:prstGeom>
            <a:solidFill>
              <a:srgbClr val="B3B3B3">
                <a:alpha val="100000"/>
              </a:srgbClr>
            </a:solidFill>
          </p:spPr>
          <p:txBody>
            <a:bodyPr/>
            <a:lstStyle/>
            <a:p/>
          </p:txBody>
        </p:sp>
        <p:sp>
          <p:nvSpPr>
            <p:cNvPr id="75" name="pl75"/>
            <p:cNvSpPr/>
            <p:nvPr/>
          </p:nvSpPr>
          <p:spPr>
            <a:xfrm>
              <a:off x="1416393" y="2009893"/>
              <a:ext cx="6663257" cy="455744"/>
            </a:xfrm>
            <a:custGeom>
              <a:avLst/>
              <a:pathLst>
                <a:path w="6663257" h="455744">
                  <a:moveTo>
                    <a:pt x="0" y="455744"/>
                  </a:moveTo>
                  <a:lnTo>
                    <a:pt x="266530" y="432957"/>
                  </a:lnTo>
                  <a:lnTo>
                    <a:pt x="533060" y="410169"/>
                  </a:lnTo>
                  <a:lnTo>
                    <a:pt x="799590" y="410169"/>
                  </a:lnTo>
                  <a:lnTo>
                    <a:pt x="1066121" y="364595"/>
                  </a:lnTo>
                  <a:lnTo>
                    <a:pt x="1332651" y="296233"/>
                  </a:lnTo>
                  <a:lnTo>
                    <a:pt x="1599181" y="319021"/>
                  </a:lnTo>
                  <a:lnTo>
                    <a:pt x="1865712" y="319021"/>
                  </a:lnTo>
                  <a:lnTo>
                    <a:pt x="2132242" y="319021"/>
                  </a:lnTo>
                  <a:lnTo>
                    <a:pt x="2398772" y="296233"/>
                  </a:lnTo>
                  <a:lnTo>
                    <a:pt x="2665303" y="250659"/>
                  </a:lnTo>
                  <a:lnTo>
                    <a:pt x="2931833" y="159510"/>
                  </a:lnTo>
                  <a:lnTo>
                    <a:pt x="3198363" y="159510"/>
                  </a:lnTo>
                  <a:lnTo>
                    <a:pt x="3464893" y="159510"/>
                  </a:lnTo>
                  <a:lnTo>
                    <a:pt x="3731424" y="136723"/>
                  </a:lnTo>
                  <a:lnTo>
                    <a:pt x="3997954" y="136723"/>
                  </a:lnTo>
                  <a:lnTo>
                    <a:pt x="4264484" y="113936"/>
                  </a:lnTo>
                  <a:lnTo>
                    <a:pt x="4531015" y="113936"/>
                  </a:lnTo>
                  <a:lnTo>
                    <a:pt x="4797545" y="68361"/>
                  </a:lnTo>
                  <a:lnTo>
                    <a:pt x="5064075" y="45574"/>
                  </a:lnTo>
                  <a:lnTo>
                    <a:pt x="5330606" y="159510"/>
                  </a:lnTo>
                  <a:lnTo>
                    <a:pt x="5597136" y="136723"/>
                  </a:lnTo>
                  <a:lnTo>
                    <a:pt x="5863666" y="22787"/>
                  </a:lnTo>
                  <a:lnTo>
                    <a:pt x="6130197" y="45574"/>
                  </a:lnTo>
                  <a:lnTo>
                    <a:pt x="6396727" y="0"/>
                  </a:lnTo>
                  <a:lnTo>
                    <a:pt x="6663257" y="0"/>
                  </a:lnTo>
                </a:path>
              </a:pathLst>
            </a:custGeom>
            <a:ln w="27101" cap="flat">
              <a:solidFill>
                <a:srgbClr val="0058AB">
                  <a:alpha val="80000"/>
                </a:srgbClr>
              </a:solidFill>
              <a:prstDash val="solid"/>
              <a:round/>
            </a:ln>
          </p:spPr>
          <p:txBody>
            <a:bodyPr/>
            <a:lstStyle/>
            <a:p/>
          </p:txBody>
        </p:sp>
        <p:sp>
          <p:nvSpPr>
            <p:cNvPr id="76" name="pl76"/>
            <p:cNvSpPr/>
            <p:nvPr/>
          </p:nvSpPr>
          <p:spPr>
            <a:xfrm>
              <a:off x="1416393" y="2078255"/>
              <a:ext cx="6663257" cy="729190"/>
            </a:xfrm>
            <a:custGeom>
              <a:avLst/>
              <a:pathLst>
                <a:path w="6663257" h="729190">
                  <a:moveTo>
                    <a:pt x="0" y="729190"/>
                  </a:moveTo>
                  <a:lnTo>
                    <a:pt x="266530" y="683616"/>
                  </a:lnTo>
                  <a:lnTo>
                    <a:pt x="533060" y="683616"/>
                  </a:lnTo>
                  <a:lnTo>
                    <a:pt x="799590" y="638042"/>
                  </a:lnTo>
                  <a:lnTo>
                    <a:pt x="1066121" y="569680"/>
                  </a:lnTo>
                  <a:lnTo>
                    <a:pt x="1332651" y="546893"/>
                  </a:lnTo>
                  <a:lnTo>
                    <a:pt x="1599181" y="569680"/>
                  </a:lnTo>
                  <a:lnTo>
                    <a:pt x="1865712" y="592467"/>
                  </a:lnTo>
                  <a:lnTo>
                    <a:pt x="2132242" y="501318"/>
                  </a:lnTo>
                  <a:lnTo>
                    <a:pt x="2398772" y="432957"/>
                  </a:lnTo>
                  <a:lnTo>
                    <a:pt x="2665303" y="364595"/>
                  </a:lnTo>
                  <a:lnTo>
                    <a:pt x="2931833" y="273446"/>
                  </a:lnTo>
                  <a:lnTo>
                    <a:pt x="3198363" y="273446"/>
                  </a:lnTo>
                  <a:lnTo>
                    <a:pt x="3464893" y="250659"/>
                  </a:lnTo>
                  <a:lnTo>
                    <a:pt x="3731424" y="205084"/>
                  </a:lnTo>
                  <a:lnTo>
                    <a:pt x="3997954" y="159510"/>
                  </a:lnTo>
                  <a:lnTo>
                    <a:pt x="4264484" y="136723"/>
                  </a:lnTo>
                  <a:lnTo>
                    <a:pt x="4531015" y="113936"/>
                  </a:lnTo>
                  <a:lnTo>
                    <a:pt x="4797545" y="91148"/>
                  </a:lnTo>
                  <a:lnTo>
                    <a:pt x="5064075" y="68361"/>
                  </a:lnTo>
                  <a:lnTo>
                    <a:pt x="5330606" y="182297"/>
                  </a:lnTo>
                  <a:lnTo>
                    <a:pt x="5597136" y="159510"/>
                  </a:lnTo>
                  <a:lnTo>
                    <a:pt x="5863666" y="22787"/>
                  </a:lnTo>
                  <a:lnTo>
                    <a:pt x="6130197" y="45574"/>
                  </a:lnTo>
                  <a:lnTo>
                    <a:pt x="6396727" y="0"/>
                  </a:lnTo>
                  <a:lnTo>
                    <a:pt x="6663257" y="0"/>
                  </a:lnTo>
                </a:path>
              </a:pathLst>
            </a:custGeom>
            <a:ln w="27101" cap="flat">
              <a:solidFill>
                <a:srgbClr val="333333">
                  <a:alpha val="80000"/>
                </a:srgbClr>
              </a:solidFill>
              <a:prstDash val="solid"/>
              <a:round/>
            </a:ln>
          </p:spPr>
          <p:txBody>
            <a:bodyPr/>
            <a:lstStyle/>
            <a:p/>
          </p:txBody>
        </p:sp>
        <p:sp>
          <p:nvSpPr>
            <p:cNvPr id="77" name="tx77"/>
            <p:cNvSpPr/>
            <p:nvPr/>
          </p:nvSpPr>
          <p:spPr>
            <a:xfrm>
              <a:off x="1346075" y="22845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78" name="tx78"/>
            <p:cNvSpPr/>
            <p:nvPr/>
          </p:nvSpPr>
          <p:spPr>
            <a:xfrm>
              <a:off x="2678727" y="21250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79" name="tx79"/>
            <p:cNvSpPr/>
            <p:nvPr/>
          </p:nvSpPr>
          <p:spPr>
            <a:xfrm>
              <a:off x="4011378" y="20795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0" name="tx80"/>
            <p:cNvSpPr/>
            <p:nvPr/>
          </p:nvSpPr>
          <p:spPr>
            <a:xfrm>
              <a:off x="5344030"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1" name="tx81"/>
            <p:cNvSpPr/>
            <p:nvPr/>
          </p:nvSpPr>
          <p:spPr>
            <a:xfrm>
              <a:off x="6410151" y="187441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2" name="tx82"/>
            <p:cNvSpPr/>
            <p:nvPr/>
          </p:nvSpPr>
          <p:spPr>
            <a:xfrm>
              <a:off x="6676681" y="19883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3" name="tx83"/>
            <p:cNvSpPr/>
            <p:nvPr/>
          </p:nvSpPr>
          <p:spPr>
            <a:xfrm>
              <a:off x="6943212"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4" name="tx84"/>
            <p:cNvSpPr/>
            <p:nvPr/>
          </p:nvSpPr>
          <p:spPr>
            <a:xfrm>
              <a:off x="7209742" y="1851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5" name="tx85"/>
            <p:cNvSpPr/>
            <p:nvPr/>
          </p:nvSpPr>
          <p:spPr>
            <a:xfrm>
              <a:off x="7476272" y="187441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6" name="tx86"/>
            <p:cNvSpPr/>
            <p:nvPr/>
          </p:nvSpPr>
          <p:spPr>
            <a:xfrm>
              <a:off x="7742803" y="18288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7" name="tx87"/>
            <p:cNvSpPr/>
            <p:nvPr/>
          </p:nvSpPr>
          <p:spPr>
            <a:xfrm>
              <a:off x="8009333" y="18288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8" name="tx88"/>
            <p:cNvSpPr/>
            <p:nvPr/>
          </p:nvSpPr>
          <p:spPr>
            <a:xfrm>
              <a:off x="1346075" y="28708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60</a:t>
              </a:r>
            </a:p>
          </p:txBody>
        </p:sp>
        <p:sp>
          <p:nvSpPr>
            <p:cNvPr id="89" name="tx89"/>
            <p:cNvSpPr/>
            <p:nvPr/>
          </p:nvSpPr>
          <p:spPr>
            <a:xfrm>
              <a:off x="2678727" y="268851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68</a:t>
              </a:r>
            </a:p>
          </p:txBody>
        </p:sp>
        <p:sp>
          <p:nvSpPr>
            <p:cNvPr id="90" name="tx90"/>
            <p:cNvSpPr/>
            <p:nvPr/>
          </p:nvSpPr>
          <p:spPr>
            <a:xfrm>
              <a:off x="4011378" y="250621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76</a:t>
              </a:r>
            </a:p>
          </p:txBody>
        </p:sp>
        <p:sp>
          <p:nvSpPr>
            <p:cNvPr id="91" name="tx91"/>
            <p:cNvSpPr/>
            <p:nvPr/>
          </p:nvSpPr>
          <p:spPr>
            <a:xfrm>
              <a:off x="5344030"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2" name="tx92"/>
            <p:cNvSpPr/>
            <p:nvPr/>
          </p:nvSpPr>
          <p:spPr>
            <a:xfrm>
              <a:off x="6410151" y="22099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89</a:t>
              </a:r>
            </a:p>
          </p:txBody>
        </p:sp>
        <p:sp>
          <p:nvSpPr>
            <p:cNvPr id="93" name="tx93"/>
            <p:cNvSpPr/>
            <p:nvPr/>
          </p:nvSpPr>
          <p:spPr>
            <a:xfrm>
              <a:off x="6676681" y="232392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84</a:t>
              </a:r>
            </a:p>
          </p:txBody>
        </p:sp>
        <p:sp>
          <p:nvSpPr>
            <p:cNvPr id="94" name="tx94"/>
            <p:cNvSpPr/>
            <p:nvPr/>
          </p:nvSpPr>
          <p:spPr>
            <a:xfrm>
              <a:off x="6943212"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5" name="tx95"/>
            <p:cNvSpPr/>
            <p:nvPr/>
          </p:nvSpPr>
          <p:spPr>
            <a:xfrm>
              <a:off x="7209742" y="216441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91</a:t>
              </a:r>
            </a:p>
          </p:txBody>
        </p:sp>
        <p:sp>
          <p:nvSpPr>
            <p:cNvPr id="96" name="tx96"/>
            <p:cNvSpPr/>
            <p:nvPr/>
          </p:nvSpPr>
          <p:spPr>
            <a:xfrm>
              <a:off x="7476272" y="218719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90</a:t>
              </a:r>
            </a:p>
          </p:txBody>
        </p:sp>
        <p:sp>
          <p:nvSpPr>
            <p:cNvPr id="97" name="tx97"/>
            <p:cNvSpPr/>
            <p:nvPr/>
          </p:nvSpPr>
          <p:spPr>
            <a:xfrm>
              <a:off x="7742803" y="214162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92</a:t>
              </a:r>
            </a:p>
          </p:txBody>
        </p:sp>
        <p:sp>
          <p:nvSpPr>
            <p:cNvPr id="98" name="tx98"/>
            <p:cNvSpPr/>
            <p:nvPr/>
          </p:nvSpPr>
          <p:spPr>
            <a:xfrm>
              <a:off x="8009333" y="214162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92</a:t>
              </a:r>
            </a:p>
          </p:txBody>
        </p:sp>
        <p:sp>
          <p:nvSpPr>
            <p:cNvPr id="99" name="tx99"/>
            <p:cNvSpPr/>
            <p:nvPr/>
          </p:nvSpPr>
          <p:spPr>
            <a:xfrm>
              <a:off x="1341092" y="37747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9.8</a:t>
              </a:r>
            </a:p>
          </p:txBody>
        </p:sp>
        <p:sp>
          <p:nvSpPr>
            <p:cNvPr id="100" name="tx100"/>
            <p:cNvSpPr/>
            <p:nvPr/>
          </p:nvSpPr>
          <p:spPr>
            <a:xfrm>
              <a:off x="2673743" y="388499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6.8</a:t>
              </a:r>
            </a:p>
          </p:txBody>
        </p:sp>
        <p:sp>
          <p:nvSpPr>
            <p:cNvPr id="101" name="tx101"/>
            <p:cNvSpPr/>
            <p:nvPr/>
          </p:nvSpPr>
          <p:spPr>
            <a:xfrm>
              <a:off x="4006395" y="39087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6.1</a:t>
              </a:r>
            </a:p>
          </p:txBody>
        </p:sp>
        <p:sp>
          <p:nvSpPr>
            <p:cNvPr id="102" name="tx102"/>
            <p:cNvSpPr/>
            <p:nvPr/>
          </p:nvSpPr>
          <p:spPr>
            <a:xfrm>
              <a:off x="5384218" y="3988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03" name="tx103"/>
            <p:cNvSpPr/>
            <p:nvPr/>
          </p:nvSpPr>
          <p:spPr>
            <a:xfrm>
              <a:off x="6405168" y="40446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4" name="tx104"/>
            <p:cNvSpPr/>
            <p:nvPr/>
          </p:nvSpPr>
          <p:spPr>
            <a:xfrm>
              <a:off x="6671698" y="397530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05" name="tx105"/>
            <p:cNvSpPr/>
            <p:nvPr/>
          </p:nvSpPr>
          <p:spPr>
            <a:xfrm>
              <a:off x="6983400" y="39885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06" name="tx106"/>
            <p:cNvSpPr/>
            <p:nvPr/>
          </p:nvSpPr>
          <p:spPr>
            <a:xfrm>
              <a:off x="7204759" y="40574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7" name="tx107"/>
            <p:cNvSpPr/>
            <p:nvPr/>
          </p:nvSpPr>
          <p:spPr>
            <a:xfrm>
              <a:off x="7471289" y="40438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8" name="tx108"/>
            <p:cNvSpPr/>
            <p:nvPr/>
          </p:nvSpPr>
          <p:spPr>
            <a:xfrm>
              <a:off x="7737819" y="40691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9" name="tx109"/>
            <p:cNvSpPr/>
            <p:nvPr/>
          </p:nvSpPr>
          <p:spPr>
            <a:xfrm>
              <a:off x="8004349" y="40661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10" name="tx110"/>
            <p:cNvSpPr/>
            <p:nvPr/>
          </p:nvSpPr>
          <p:spPr>
            <a:xfrm>
              <a:off x="1341092" y="32050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1" name="tx111"/>
            <p:cNvSpPr/>
            <p:nvPr/>
          </p:nvSpPr>
          <p:spPr>
            <a:xfrm>
              <a:off x="2673743" y="34316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2" name="tx112"/>
            <p:cNvSpPr/>
            <p:nvPr/>
          </p:nvSpPr>
          <p:spPr>
            <a:xfrm>
              <a:off x="4051566" y="3572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13" name="tx113"/>
            <p:cNvSpPr/>
            <p:nvPr/>
          </p:nvSpPr>
          <p:spPr>
            <a:xfrm>
              <a:off x="5339046" y="37835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14" name="tx114"/>
            <p:cNvSpPr/>
            <p:nvPr/>
          </p:nvSpPr>
          <p:spPr>
            <a:xfrm>
              <a:off x="6405168" y="39069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5" name="tx115"/>
            <p:cNvSpPr/>
            <p:nvPr/>
          </p:nvSpPr>
          <p:spPr>
            <a:xfrm>
              <a:off x="6671698" y="37730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16" name="tx116"/>
            <p:cNvSpPr/>
            <p:nvPr/>
          </p:nvSpPr>
          <p:spPr>
            <a:xfrm>
              <a:off x="6938228" y="37916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7" name="tx117"/>
            <p:cNvSpPr/>
            <p:nvPr/>
          </p:nvSpPr>
          <p:spPr>
            <a:xfrm>
              <a:off x="7204759" y="39349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18" name="tx118"/>
            <p:cNvSpPr/>
            <p:nvPr/>
          </p:nvSpPr>
          <p:spPr>
            <a:xfrm>
              <a:off x="7471289" y="39088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19" name="tx119"/>
            <p:cNvSpPr/>
            <p:nvPr/>
          </p:nvSpPr>
          <p:spPr>
            <a:xfrm>
              <a:off x="7737819" y="39624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20" name="tx120"/>
            <p:cNvSpPr/>
            <p:nvPr/>
          </p:nvSpPr>
          <p:spPr>
            <a:xfrm>
              <a:off x="8049521" y="39575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21" name="tx121"/>
            <p:cNvSpPr/>
            <p:nvPr/>
          </p:nvSpPr>
          <p:spPr>
            <a:xfrm>
              <a:off x="1310962" y="291886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15.4</a:t>
              </a:r>
            </a:p>
          </p:txBody>
        </p:sp>
        <p:sp>
          <p:nvSpPr>
            <p:cNvPr id="122" name="tx122"/>
            <p:cNvSpPr/>
            <p:nvPr/>
          </p:nvSpPr>
          <p:spPr>
            <a:xfrm>
              <a:off x="2643614" y="315151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12.3</a:t>
              </a:r>
            </a:p>
          </p:txBody>
        </p:sp>
        <p:sp>
          <p:nvSpPr>
            <p:cNvPr id="123" name="tx123"/>
            <p:cNvSpPr/>
            <p:nvPr/>
          </p:nvSpPr>
          <p:spPr>
            <a:xfrm>
              <a:off x="4006395" y="33851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4" name="tx124"/>
            <p:cNvSpPr/>
            <p:nvPr/>
          </p:nvSpPr>
          <p:spPr>
            <a:xfrm>
              <a:off x="5339046" y="36492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125" name="tx125"/>
            <p:cNvSpPr/>
            <p:nvPr/>
          </p:nvSpPr>
          <p:spPr>
            <a:xfrm>
              <a:off x="6405168" y="378283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26" name="tx126"/>
            <p:cNvSpPr/>
            <p:nvPr/>
          </p:nvSpPr>
          <p:spPr>
            <a:xfrm>
              <a:off x="6671698" y="365369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127" name="tx127"/>
            <p:cNvSpPr/>
            <p:nvPr/>
          </p:nvSpPr>
          <p:spPr>
            <a:xfrm>
              <a:off x="6938228" y="36645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128" name="tx128"/>
            <p:cNvSpPr/>
            <p:nvPr/>
          </p:nvSpPr>
          <p:spPr>
            <a:xfrm>
              <a:off x="7204759" y="38132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129" name="tx129"/>
            <p:cNvSpPr/>
            <p:nvPr/>
          </p:nvSpPr>
          <p:spPr>
            <a:xfrm>
              <a:off x="7471289" y="37881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130" name="tx130"/>
            <p:cNvSpPr/>
            <p:nvPr/>
          </p:nvSpPr>
          <p:spPr>
            <a:xfrm>
              <a:off x="7737819" y="38447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31" name="tx131"/>
            <p:cNvSpPr/>
            <p:nvPr/>
          </p:nvSpPr>
          <p:spPr>
            <a:xfrm>
              <a:off x="8004349" y="384109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32" name="tx132"/>
            <p:cNvSpPr/>
            <p:nvPr/>
          </p:nvSpPr>
          <p:spPr>
            <a:xfrm>
              <a:off x="694540" y="412466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3" name="tx133"/>
            <p:cNvSpPr/>
            <p:nvPr/>
          </p:nvSpPr>
          <p:spPr>
            <a:xfrm>
              <a:off x="616816" y="338472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34" name="tx134"/>
            <p:cNvSpPr/>
            <p:nvPr/>
          </p:nvSpPr>
          <p:spPr>
            <a:xfrm>
              <a:off x="616816" y="264478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35" name="tx135"/>
            <p:cNvSpPr/>
            <p:nvPr/>
          </p:nvSpPr>
          <p:spPr>
            <a:xfrm>
              <a:off x="616816" y="190485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36" name="tx136"/>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7" name="tx137"/>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8" name="tx138"/>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9" name="tx139"/>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0" name="tx140"/>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1" name="tx141"/>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2" name="tx142"/>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3" name="tx143"/>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4" name="tx144"/>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5" name="tx145"/>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6" name="tx146"/>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7" name="tx147"/>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8" name="tx148"/>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9" name="tx149"/>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0" name="tx150"/>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1" name="tx151"/>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2" name="tx152"/>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3" name="tx153"/>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4" name="pl154"/>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5" name="pl155"/>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6" name="tx156"/>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57" name="tx157"/>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58" name="rc158"/>
            <p:cNvSpPr/>
            <p:nvPr/>
          </p:nvSpPr>
          <p:spPr>
            <a:xfrm>
              <a:off x="4662982" y="5049879"/>
              <a:ext cx="201456" cy="201456"/>
            </a:xfrm>
            <a:prstGeom prst="rect">
              <a:avLst/>
            </a:prstGeom>
            <a:solidFill>
              <a:srgbClr val="B3B3B3">
                <a:alpha val="100000"/>
              </a:srgbClr>
            </a:solidFill>
          </p:spPr>
          <p:txBody>
            <a:bodyPr/>
            <a:lstStyle/>
            <a:p/>
          </p:txBody>
        </p:sp>
        <p:sp>
          <p:nvSpPr>
            <p:cNvPr id="159" name="rc159"/>
            <p:cNvSpPr/>
            <p:nvPr/>
          </p:nvSpPr>
          <p:spPr>
            <a:xfrm>
              <a:off x="5565318" y="5049879"/>
              <a:ext cx="201456" cy="201456"/>
            </a:xfrm>
            <a:prstGeom prst="rect">
              <a:avLst/>
            </a:prstGeom>
            <a:solidFill>
              <a:srgbClr val="1CABE2">
                <a:alpha val="100000"/>
              </a:srgbClr>
            </a:solidFill>
          </p:spPr>
          <p:txBody>
            <a:bodyPr/>
            <a:lstStyle/>
            <a:p/>
          </p:txBody>
        </p:sp>
        <p:sp>
          <p:nvSpPr>
            <p:cNvPr id="160" name="tx160"/>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1" name="tx161"/>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2" name="tx162"/>
            <p:cNvSpPr/>
            <p:nvPr/>
          </p:nvSpPr>
          <p:spPr>
            <a:xfrm>
              <a:off x="951297" y="1437626"/>
              <a:ext cx="725137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ROSA, 2000-2025</a:t>
              </a:r>
            </a:p>
          </p:txBody>
        </p:sp>
        <p:sp>
          <p:nvSpPr>
            <p:cNvPr id="163" name="pl163"/>
            <p:cNvSpPr/>
            <p:nvPr/>
          </p:nvSpPr>
          <p:spPr>
            <a:xfrm>
              <a:off x="2223835"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4078598"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5933360"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788123"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9" name="pl169"/>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0" name="pl170"/>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151217"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005979"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860742"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454" y="5830992"/>
              <a:ext cx="4571210" cy="131596"/>
            </a:xfrm>
            <a:prstGeom prst="rect">
              <a:avLst/>
            </a:prstGeom>
            <a:solidFill>
              <a:srgbClr val="1CABE2">
                <a:alpha val="100000"/>
              </a:srgbClr>
            </a:solidFill>
          </p:spPr>
          <p:txBody>
            <a:bodyPr/>
            <a:lstStyle/>
            <a:p/>
          </p:txBody>
        </p:sp>
        <p:sp>
          <p:nvSpPr>
            <p:cNvPr id="175" name="rc175"/>
            <p:cNvSpPr/>
            <p:nvPr/>
          </p:nvSpPr>
          <p:spPr>
            <a:xfrm>
              <a:off x="1296454" y="5666496"/>
              <a:ext cx="3345516" cy="131596"/>
            </a:xfrm>
            <a:prstGeom prst="rect">
              <a:avLst/>
            </a:prstGeom>
            <a:solidFill>
              <a:srgbClr val="1CABE2">
                <a:alpha val="100000"/>
              </a:srgbClr>
            </a:solidFill>
          </p:spPr>
          <p:txBody>
            <a:bodyPr/>
            <a:lstStyle/>
            <a:p/>
          </p:txBody>
        </p:sp>
        <p:sp>
          <p:nvSpPr>
            <p:cNvPr id="176" name="rc176"/>
            <p:cNvSpPr/>
            <p:nvPr/>
          </p:nvSpPr>
          <p:spPr>
            <a:xfrm>
              <a:off x="1296454" y="5502001"/>
              <a:ext cx="3496347" cy="131596"/>
            </a:xfrm>
            <a:prstGeom prst="rect">
              <a:avLst/>
            </a:prstGeom>
            <a:solidFill>
              <a:srgbClr val="1CABE2">
                <a:alpha val="100000"/>
              </a:srgbClr>
            </a:solidFill>
          </p:spPr>
          <p:txBody>
            <a:bodyPr/>
            <a:lstStyle/>
            <a:p/>
          </p:txBody>
        </p:sp>
        <p:sp>
          <p:nvSpPr>
            <p:cNvPr id="177" name="rc177"/>
            <p:cNvSpPr/>
            <p:nvPr/>
          </p:nvSpPr>
          <p:spPr>
            <a:xfrm>
              <a:off x="5867665" y="5830992"/>
              <a:ext cx="2331924" cy="131596"/>
            </a:xfrm>
            <a:prstGeom prst="rect">
              <a:avLst/>
            </a:prstGeom>
            <a:solidFill>
              <a:srgbClr val="B3B3B3">
                <a:alpha val="100000"/>
              </a:srgbClr>
            </a:solidFill>
          </p:spPr>
          <p:txBody>
            <a:bodyPr/>
            <a:lstStyle/>
            <a:p/>
          </p:txBody>
        </p:sp>
        <p:sp>
          <p:nvSpPr>
            <p:cNvPr id="178" name="rc178"/>
            <p:cNvSpPr/>
            <p:nvPr/>
          </p:nvSpPr>
          <p:spPr>
            <a:xfrm>
              <a:off x="4641971" y="5666496"/>
              <a:ext cx="2004675" cy="131596"/>
            </a:xfrm>
            <a:prstGeom prst="rect">
              <a:avLst/>
            </a:prstGeom>
            <a:solidFill>
              <a:srgbClr val="B3B3B3">
                <a:alpha val="100000"/>
              </a:srgbClr>
            </a:solidFill>
          </p:spPr>
          <p:txBody>
            <a:bodyPr/>
            <a:lstStyle/>
            <a:p/>
          </p:txBody>
        </p:sp>
        <p:sp>
          <p:nvSpPr>
            <p:cNvPr id="179" name="rc179"/>
            <p:cNvSpPr/>
            <p:nvPr/>
          </p:nvSpPr>
          <p:spPr>
            <a:xfrm>
              <a:off x="4792802" y="5502001"/>
              <a:ext cx="1946473" cy="131596"/>
            </a:xfrm>
            <a:prstGeom prst="rect">
              <a:avLst/>
            </a:prstGeom>
            <a:solidFill>
              <a:srgbClr val="B3B3B3">
                <a:alpha val="100000"/>
              </a:srgbClr>
            </a:solidFill>
          </p:spPr>
          <p:txBody>
            <a:bodyPr/>
            <a:lstStyle/>
            <a:p/>
          </p:txBody>
        </p:sp>
        <p:sp>
          <p:nvSpPr>
            <p:cNvPr id="180" name="tx180"/>
            <p:cNvSpPr/>
            <p:nvPr/>
          </p:nvSpPr>
          <p:spPr>
            <a:xfrm>
              <a:off x="3244737" y="585797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2.5</a:t>
              </a:r>
            </a:p>
          </p:txBody>
        </p:sp>
        <p:sp>
          <p:nvSpPr>
            <p:cNvPr id="181" name="tx181"/>
            <p:cNvSpPr/>
            <p:nvPr/>
          </p:nvSpPr>
          <p:spPr>
            <a:xfrm>
              <a:off x="2631890" y="5693478"/>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1.8</a:t>
              </a:r>
            </a:p>
          </p:txBody>
        </p:sp>
        <p:sp>
          <p:nvSpPr>
            <p:cNvPr id="182" name="tx182"/>
            <p:cNvSpPr/>
            <p:nvPr/>
          </p:nvSpPr>
          <p:spPr>
            <a:xfrm>
              <a:off x="2707306" y="552898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1.9</a:t>
              </a:r>
            </a:p>
          </p:txBody>
        </p:sp>
        <p:sp>
          <p:nvSpPr>
            <p:cNvPr id="183" name="tx183"/>
            <p:cNvSpPr/>
            <p:nvPr/>
          </p:nvSpPr>
          <p:spPr>
            <a:xfrm>
              <a:off x="6732469"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1.3</a:t>
              </a:r>
            </a:p>
          </p:txBody>
        </p:sp>
        <p:sp>
          <p:nvSpPr>
            <p:cNvPr id="184" name="tx184"/>
            <p:cNvSpPr/>
            <p:nvPr/>
          </p:nvSpPr>
          <p:spPr>
            <a:xfrm>
              <a:off x="5343151"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1.1</a:t>
              </a:r>
            </a:p>
          </p:txBody>
        </p:sp>
        <p:sp>
          <p:nvSpPr>
            <p:cNvPr id="185" name="tx185"/>
            <p:cNvSpPr/>
            <p:nvPr/>
          </p:nvSpPr>
          <p:spPr>
            <a:xfrm>
              <a:off x="5510052" y="5528983"/>
              <a:ext cx="5119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1</a:t>
              </a:r>
            </a:p>
          </p:txBody>
        </p:sp>
        <p:sp>
          <p:nvSpPr>
            <p:cNvPr id="186" name="tx186"/>
            <p:cNvSpPr/>
            <p:nvPr/>
          </p:nvSpPr>
          <p:spPr>
            <a:xfrm>
              <a:off x="8252313" y="585152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3.7</a:t>
              </a:r>
            </a:p>
          </p:txBody>
        </p:sp>
        <p:sp>
          <p:nvSpPr>
            <p:cNvPr id="187" name="tx187"/>
            <p:cNvSpPr/>
            <p:nvPr/>
          </p:nvSpPr>
          <p:spPr>
            <a:xfrm>
              <a:off x="6699371" y="5687032"/>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2.9</a:t>
              </a:r>
            </a:p>
          </p:txBody>
        </p:sp>
        <p:sp>
          <p:nvSpPr>
            <p:cNvPr id="188" name="tx188"/>
            <p:cNvSpPr/>
            <p:nvPr/>
          </p:nvSpPr>
          <p:spPr>
            <a:xfrm>
              <a:off x="6791999" y="552253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2.9</a:t>
              </a:r>
            </a:p>
          </p:txBody>
        </p:sp>
        <p:sp>
          <p:nvSpPr>
            <p:cNvPr id="189" name="tx189"/>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0" name="tx190"/>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1" name="tx191"/>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2" name="tx192"/>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3" name="tx193"/>
            <p:cNvSpPr/>
            <p:nvPr/>
          </p:nvSpPr>
          <p:spPr>
            <a:xfrm>
              <a:off x="3034722"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94" name="tx194"/>
            <p:cNvSpPr/>
            <p:nvPr/>
          </p:nvSpPr>
          <p:spPr>
            <a:xfrm>
              <a:off x="4889485"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5" name="tx195"/>
            <p:cNvSpPr/>
            <p:nvPr/>
          </p:nvSpPr>
          <p:spPr>
            <a:xfrm>
              <a:off x="6744247"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96" name="tx196"/>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7" name="tx197"/>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constant at 95%. The number of children missing out on any vaccination (zero-dose children) increased from 1,804,000 in 2024 to 1,885,000 in 2025.
DTP3 coverage remained constant at 92% in 2025, leaving 2,935,000 children vulnerable to vaccine-preventable diseases.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95% and DTP3 was 92%, leaving 2.9 million children un- or under-vaccinated, including 1.9 million zero-dose and 1 million with only partial protection.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3673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8679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83684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28690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66176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11182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56187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01192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413173"/>
              <a:ext cx="239877" cy="798539"/>
            </a:xfrm>
            <a:prstGeom prst="rect">
              <a:avLst/>
            </a:prstGeom>
            <a:solidFill>
              <a:srgbClr val="80BD41">
                <a:alpha val="100000"/>
              </a:srgbClr>
            </a:solidFill>
          </p:spPr>
          <p:txBody>
            <a:bodyPr/>
            <a:lstStyle/>
            <a:p/>
          </p:txBody>
        </p:sp>
        <p:sp>
          <p:nvSpPr>
            <p:cNvPr id="26" name="rc26"/>
            <p:cNvSpPr/>
            <p:nvPr/>
          </p:nvSpPr>
          <p:spPr>
            <a:xfrm>
              <a:off x="1296454" y="3144789"/>
              <a:ext cx="239877" cy="268383"/>
            </a:xfrm>
            <a:prstGeom prst="rect">
              <a:avLst/>
            </a:prstGeom>
            <a:solidFill>
              <a:srgbClr val="1CABE2">
                <a:alpha val="100000"/>
              </a:srgbClr>
            </a:solidFill>
          </p:spPr>
          <p:txBody>
            <a:bodyPr/>
            <a:lstStyle/>
            <a:p/>
          </p:txBody>
        </p:sp>
        <p:sp>
          <p:nvSpPr>
            <p:cNvPr id="27" name="rc27"/>
            <p:cNvSpPr/>
            <p:nvPr/>
          </p:nvSpPr>
          <p:spPr>
            <a:xfrm>
              <a:off x="1562984" y="3392053"/>
              <a:ext cx="239877" cy="819659"/>
            </a:xfrm>
            <a:prstGeom prst="rect">
              <a:avLst/>
            </a:prstGeom>
            <a:solidFill>
              <a:srgbClr val="80BD41">
                <a:alpha val="100000"/>
              </a:srgbClr>
            </a:solidFill>
          </p:spPr>
          <p:txBody>
            <a:bodyPr/>
            <a:lstStyle/>
            <a:p/>
          </p:txBody>
        </p:sp>
        <p:sp>
          <p:nvSpPr>
            <p:cNvPr id="28" name="rc28"/>
            <p:cNvSpPr/>
            <p:nvPr/>
          </p:nvSpPr>
          <p:spPr>
            <a:xfrm>
              <a:off x="1562984" y="3137666"/>
              <a:ext cx="239877" cy="254386"/>
            </a:xfrm>
            <a:prstGeom prst="rect">
              <a:avLst/>
            </a:prstGeom>
            <a:solidFill>
              <a:srgbClr val="1CABE2">
                <a:alpha val="100000"/>
              </a:srgbClr>
            </a:solidFill>
          </p:spPr>
          <p:txBody>
            <a:bodyPr/>
            <a:lstStyle/>
            <a:p/>
          </p:txBody>
        </p:sp>
        <p:sp>
          <p:nvSpPr>
            <p:cNvPr id="29" name="rc29"/>
            <p:cNvSpPr/>
            <p:nvPr/>
          </p:nvSpPr>
          <p:spPr>
            <a:xfrm>
              <a:off x="1829515" y="3392146"/>
              <a:ext cx="239877" cy="819566"/>
            </a:xfrm>
            <a:prstGeom prst="rect">
              <a:avLst/>
            </a:prstGeom>
            <a:solidFill>
              <a:srgbClr val="80BD41">
                <a:alpha val="100000"/>
              </a:srgbClr>
            </a:solidFill>
          </p:spPr>
          <p:txBody>
            <a:bodyPr/>
            <a:lstStyle/>
            <a:p/>
          </p:txBody>
        </p:sp>
        <p:sp>
          <p:nvSpPr>
            <p:cNvPr id="30" name="rc30"/>
            <p:cNvSpPr/>
            <p:nvPr/>
          </p:nvSpPr>
          <p:spPr>
            <a:xfrm>
              <a:off x="1829515" y="3141998"/>
              <a:ext cx="239877" cy="250147"/>
            </a:xfrm>
            <a:prstGeom prst="rect">
              <a:avLst/>
            </a:prstGeom>
            <a:solidFill>
              <a:srgbClr val="1CABE2">
                <a:alpha val="100000"/>
              </a:srgbClr>
            </a:solidFill>
          </p:spPr>
          <p:txBody>
            <a:bodyPr/>
            <a:lstStyle/>
            <a:p/>
          </p:txBody>
        </p:sp>
        <p:sp>
          <p:nvSpPr>
            <p:cNvPr id="31" name="rc31"/>
            <p:cNvSpPr/>
            <p:nvPr/>
          </p:nvSpPr>
          <p:spPr>
            <a:xfrm>
              <a:off x="2096045" y="3388427"/>
              <a:ext cx="239877" cy="823285"/>
            </a:xfrm>
            <a:prstGeom prst="rect">
              <a:avLst/>
            </a:prstGeom>
            <a:solidFill>
              <a:srgbClr val="80BD41">
                <a:alpha val="100000"/>
              </a:srgbClr>
            </a:solidFill>
          </p:spPr>
          <p:txBody>
            <a:bodyPr/>
            <a:lstStyle/>
            <a:p/>
          </p:txBody>
        </p:sp>
        <p:sp>
          <p:nvSpPr>
            <p:cNvPr id="32" name="rc32"/>
            <p:cNvSpPr/>
            <p:nvPr/>
          </p:nvSpPr>
          <p:spPr>
            <a:xfrm>
              <a:off x="2096045" y="3148652"/>
              <a:ext cx="239877" cy="239775"/>
            </a:xfrm>
            <a:prstGeom prst="rect">
              <a:avLst/>
            </a:prstGeom>
            <a:solidFill>
              <a:srgbClr val="1CABE2">
                <a:alpha val="100000"/>
              </a:srgbClr>
            </a:solidFill>
          </p:spPr>
          <p:txBody>
            <a:bodyPr/>
            <a:lstStyle/>
            <a:p/>
          </p:txBody>
        </p:sp>
        <p:sp>
          <p:nvSpPr>
            <p:cNvPr id="33" name="rc33"/>
            <p:cNvSpPr/>
            <p:nvPr/>
          </p:nvSpPr>
          <p:spPr>
            <a:xfrm>
              <a:off x="2362575" y="3376843"/>
              <a:ext cx="239877" cy="834869"/>
            </a:xfrm>
            <a:prstGeom prst="rect">
              <a:avLst/>
            </a:prstGeom>
            <a:solidFill>
              <a:srgbClr val="80BD41">
                <a:alpha val="100000"/>
              </a:srgbClr>
            </a:solidFill>
          </p:spPr>
          <p:txBody>
            <a:bodyPr/>
            <a:lstStyle/>
            <a:p/>
          </p:txBody>
        </p:sp>
        <p:sp>
          <p:nvSpPr>
            <p:cNvPr id="34" name="rc34"/>
            <p:cNvSpPr/>
            <p:nvPr/>
          </p:nvSpPr>
          <p:spPr>
            <a:xfrm>
              <a:off x="2362575" y="3156355"/>
              <a:ext cx="239877" cy="220487"/>
            </a:xfrm>
            <a:prstGeom prst="rect">
              <a:avLst/>
            </a:prstGeom>
            <a:solidFill>
              <a:srgbClr val="1CABE2">
                <a:alpha val="100000"/>
              </a:srgbClr>
            </a:solidFill>
          </p:spPr>
          <p:txBody>
            <a:bodyPr/>
            <a:lstStyle/>
            <a:p/>
          </p:txBody>
        </p:sp>
        <p:sp>
          <p:nvSpPr>
            <p:cNvPr id="35" name="rc35"/>
            <p:cNvSpPr/>
            <p:nvPr/>
          </p:nvSpPr>
          <p:spPr>
            <a:xfrm>
              <a:off x="2629106" y="3354513"/>
              <a:ext cx="239877" cy="857199"/>
            </a:xfrm>
            <a:prstGeom prst="rect">
              <a:avLst/>
            </a:prstGeom>
            <a:solidFill>
              <a:srgbClr val="80BD41">
                <a:alpha val="100000"/>
              </a:srgbClr>
            </a:solidFill>
          </p:spPr>
          <p:txBody>
            <a:bodyPr/>
            <a:lstStyle/>
            <a:p/>
          </p:txBody>
        </p:sp>
        <p:sp>
          <p:nvSpPr>
            <p:cNvPr id="36" name="rc36"/>
            <p:cNvSpPr/>
            <p:nvPr/>
          </p:nvSpPr>
          <p:spPr>
            <a:xfrm>
              <a:off x="2629106" y="3168062"/>
              <a:ext cx="239877" cy="186450"/>
            </a:xfrm>
            <a:prstGeom prst="rect">
              <a:avLst/>
            </a:prstGeom>
            <a:solidFill>
              <a:srgbClr val="1CABE2">
                <a:alpha val="100000"/>
              </a:srgbClr>
            </a:solidFill>
          </p:spPr>
          <p:txBody>
            <a:bodyPr/>
            <a:lstStyle/>
            <a:p/>
          </p:txBody>
        </p:sp>
        <p:sp>
          <p:nvSpPr>
            <p:cNvPr id="37" name="rc37"/>
            <p:cNvSpPr/>
            <p:nvPr/>
          </p:nvSpPr>
          <p:spPr>
            <a:xfrm>
              <a:off x="2895636" y="3367542"/>
              <a:ext cx="239877" cy="844170"/>
            </a:xfrm>
            <a:prstGeom prst="rect">
              <a:avLst/>
            </a:prstGeom>
            <a:solidFill>
              <a:srgbClr val="80BD41">
                <a:alpha val="100000"/>
              </a:srgbClr>
            </a:solidFill>
          </p:spPr>
          <p:txBody>
            <a:bodyPr/>
            <a:lstStyle/>
            <a:p/>
          </p:txBody>
        </p:sp>
        <p:sp>
          <p:nvSpPr>
            <p:cNvPr id="38" name="rc38"/>
            <p:cNvSpPr/>
            <p:nvPr/>
          </p:nvSpPr>
          <p:spPr>
            <a:xfrm>
              <a:off x="2895636" y="3174512"/>
              <a:ext cx="239877" cy="193030"/>
            </a:xfrm>
            <a:prstGeom prst="rect">
              <a:avLst/>
            </a:prstGeom>
            <a:solidFill>
              <a:srgbClr val="1CABE2">
                <a:alpha val="100000"/>
              </a:srgbClr>
            </a:solidFill>
          </p:spPr>
          <p:txBody>
            <a:bodyPr/>
            <a:lstStyle/>
            <a:p/>
          </p:txBody>
        </p:sp>
        <p:sp>
          <p:nvSpPr>
            <p:cNvPr id="39" name="rc39"/>
            <p:cNvSpPr/>
            <p:nvPr/>
          </p:nvSpPr>
          <p:spPr>
            <a:xfrm>
              <a:off x="3162166" y="3375119"/>
              <a:ext cx="239877" cy="836593"/>
            </a:xfrm>
            <a:prstGeom prst="rect">
              <a:avLst/>
            </a:prstGeom>
            <a:solidFill>
              <a:srgbClr val="80BD41">
                <a:alpha val="100000"/>
              </a:srgbClr>
            </a:solidFill>
          </p:spPr>
          <p:txBody>
            <a:bodyPr/>
            <a:lstStyle/>
            <a:p/>
          </p:txBody>
        </p:sp>
        <p:sp>
          <p:nvSpPr>
            <p:cNvPr id="40" name="rc40"/>
            <p:cNvSpPr/>
            <p:nvPr/>
          </p:nvSpPr>
          <p:spPr>
            <a:xfrm>
              <a:off x="3162166" y="3178876"/>
              <a:ext cx="239877" cy="196243"/>
            </a:xfrm>
            <a:prstGeom prst="rect">
              <a:avLst/>
            </a:prstGeom>
            <a:solidFill>
              <a:srgbClr val="1CABE2">
                <a:alpha val="100000"/>
              </a:srgbClr>
            </a:solidFill>
          </p:spPr>
          <p:txBody>
            <a:bodyPr/>
            <a:lstStyle/>
            <a:p/>
          </p:txBody>
        </p:sp>
        <p:sp>
          <p:nvSpPr>
            <p:cNvPr id="41" name="rc41"/>
            <p:cNvSpPr/>
            <p:nvPr/>
          </p:nvSpPr>
          <p:spPr>
            <a:xfrm>
              <a:off x="3428696" y="3376549"/>
              <a:ext cx="239877" cy="835163"/>
            </a:xfrm>
            <a:prstGeom prst="rect">
              <a:avLst/>
            </a:prstGeom>
            <a:solidFill>
              <a:srgbClr val="80BD41">
                <a:alpha val="100000"/>
              </a:srgbClr>
            </a:solidFill>
          </p:spPr>
          <p:txBody>
            <a:bodyPr/>
            <a:lstStyle/>
            <a:p/>
          </p:txBody>
        </p:sp>
        <p:sp>
          <p:nvSpPr>
            <p:cNvPr id="42" name="rc42"/>
            <p:cNvSpPr/>
            <p:nvPr/>
          </p:nvSpPr>
          <p:spPr>
            <a:xfrm>
              <a:off x="3428696" y="3177839"/>
              <a:ext cx="239877" cy="198710"/>
            </a:xfrm>
            <a:prstGeom prst="rect">
              <a:avLst/>
            </a:prstGeom>
            <a:solidFill>
              <a:srgbClr val="1CABE2">
                <a:alpha val="100000"/>
              </a:srgbClr>
            </a:solidFill>
          </p:spPr>
          <p:txBody>
            <a:bodyPr/>
            <a:lstStyle/>
            <a:p/>
          </p:txBody>
        </p:sp>
        <p:sp>
          <p:nvSpPr>
            <p:cNvPr id="43" name="rc43"/>
            <p:cNvSpPr/>
            <p:nvPr/>
          </p:nvSpPr>
          <p:spPr>
            <a:xfrm>
              <a:off x="3695227" y="3355113"/>
              <a:ext cx="239877" cy="856598"/>
            </a:xfrm>
            <a:prstGeom prst="rect">
              <a:avLst/>
            </a:prstGeom>
            <a:solidFill>
              <a:srgbClr val="80BD41">
                <a:alpha val="100000"/>
              </a:srgbClr>
            </a:solidFill>
          </p:spPr>
          <p:txBody>
            <a:bodyPr/>
            <a:lstStyle/>
            <a:p/>
          </p:txBody>
        </p:sp>
        <p:sp>
          <p:nvSpPr>
            <p:cNvPr id="44" name="rc44"/>
            <p:cNvSpPr/>
            <p:nvPr/>
          </p:nvSpPr>
          <p:spPr>
            <a:xfrm>
              <a:off x="3695227" y="3173402"/>
              <a:ext cx="239877" cy="181710"/>
            </a:xfrm>
            <a:prstGeom prst="rect">
              <a:avLst/>
            </a:prstGeom>
            <a:solidFill>
              <a:srgbClr val="1CABE2">
                <a:alpha val="100000"/>
              </a:srgbClr>
            </a:solidFill>
          </p:spPr>
          <p:txBody>
            <a:bodyPr/>
            <a:lstStyle/>
            <a:p/>
          </p:txBody>
        </p:sp>
        <p:sp>
          <p:nvSpPr>
            <p:cNvPr id="45" name="rc45"/>
            <p:cNvSpPr/>
            <p:nvPr/>
          </p:nvSpPr>
          <p:spPr>
            <a:xfrm>
              <a:off x="3961757" y="3348172"/>
              <a:ext cx="239877" cy="863539"/>
            </a:xfrm>
            <a:prstGeom prst="rect">
              <a:avLst/>
            </a:prstGeom>
            <a:solidFill>
              <a:srgbClr val="80BD41">
                <a:alpha val="100000"/>
              </a:srgbClr>
            </a:solidFill>
          </p:spPr>
          <p:txBody>
            <a:bodyPr/>
            <a:lstStyle/>
            <a:p/>
          </p:txBody>
        </p:sp>
        <p:sp>
          <p:nvSpPr>
            <p:cNvPr id="46" name="rc46"/>
            <p:cNvSpPr/>
            <p:nvPr/>
          </p:nvSpPr>
          <p:spPr>
            <a:xfrm>
              <a:off x="3961757" y="3179397"/>
              <a:ext cx="239877" cy="168775"/>
            </a:xfrm>
            <a:prstGeom prst="rect">
              <a:avLst/>
            </a:prstGeom>
            <a:solidFill>
              <a:srgbClr val="1CABE2">
                <a:alpha val="100000"/>
              </a:srgbClr>
            </a:solidFill>
          </p:spPr>
          <p:txBody>
            <a:bodyPr/>
            <a:lstStyle/>
            <a:p/>
          </p:txBody>
        </p:sp>
        <p:sp>
          <p:nvSpPr>
            <p:cNvPr id="47" name="rc47"/>
            <p:cNvSpPr/>
            <p:nvPr/>
          </p:nvSpPr>
          <p:spPr>
            <a:xfrm>
              <a:off x="4228287" y="3310851"/>
              <a:ext cx="239877" cy="900860"/>
            </a:xfrm>
            <a:prstGeom prst="rect">
              <a:avLst/>
            </a:prstGeom>
            <a:solidFill>
              <a:srgbClr val="80BD41">
                <a:alpha val="100000"/>
              </a:srgbClr>
            </a:solidFill>
          </p:spPr>
          <p:txBody>
            <a:bodyPr/>
            <a:lstStyle/>
            <a:p/>
          </p:txBody>
        </p:sp>
        <p:sp>
          <p:nvSpPr>
            <p:cNvPr id="48" name="rc48"/>
            <p:cNvSpPr/>
            <p:nvPr/>
          </p:nvSpPr>
          <p:spPr>
            <a:xfrm>
              <a:off x="4228287" y="3184124"/>
              <a:ext cx="239877" cy="126727"/>
            </a:xfrm>
            <a:prstGeom prst="rect">
              <a:avLst/>
            </a:prstGeom>
            <a:solidFill>
              <a:srgbClr val="1CABE2">
                <a:alpha val="100000"/>
              </a:srgbClr>
            </a:solidFill>
          </p:spPr>
          <p:txBody>
            <a:bodyPr/>
            <a:lstStyle/>
            <a:p/>
          </p:txBody>
        </p:sp>
        <p:sp>
          <p:nvSpPr>
            <p:cNvPr id="49" name="rc49"/>
            <p:cNvSpPr/>
            <p:nvPr/>
          </p:nvSpPr>
          <p:spPr>
            <a:xfrm>
              <a:off x="4494818" y="3316027"/>
              <a:ext cx="239877" cy="895685"/>
            </a:xfrm>
            <a:prstGeom prst="rect">
              <a:avLst/>
            </a:prstGeom>
            <a:solidFill>
              <a:srgbClr val="80BD41">
                <a:alpha val="100000"/>
              </a:srgbClr>
            </a:solidFill>
          </p:spPr>
          <p:txBody>
            <a:bodyPr/>
            <a:lstStyle/>
            <a:p/>
          </p:txBody>
        </p:sp>
        <p:sp>
          <p:nvSpPr>
            <p:cNvPr id="50" name="rc50"/>
            <p:cNvSpPr/>
            <p:nvPr/>
          </p:nvSpPr>
          <p:spPr>
            <a:xfrm>
              <a:off x="4494818" y="3188602"/>
              <a:ext cx="239877" cy="127425"/>
            </a:xfrm>
            <a:prstGeom prst="rect">
              <a:avLst/>
            </a:prstGeom>
            <a:solidFill>
              <a:srgbClr val="1CABE2">
                <a:alpha val="100000"/>
              </a:srgbClr>
            </a:solidFill>
          </p:spPr>
          <p:txBody>
            <a:bodyPr/>
            <a:lstStyle/>
            <a:p/>
          </p:txBody>
        </p:sp>
        <p:sp>
          <p:nvSpPr>
            <p:cNvPr id="51" name="rc51"/>
            <p:cNvSpPr/>
            <p:nvPr/>
          </p:nvSpPr>
          <p:spPr>
            <a:xfrm>
              <a:off x="4761348" y="3316921"/>
              <a:ext cx="239877" cy="894791"/>
            </a:xfrm>
            <a:prstGeom prst="rect">
              <a:avLst/>
            </a:prstGeom>
            <a:solidFill>
              <a:srgbClr val="80BD41">
                <a:alpha val="100000"/>
              </a:srgbClr>
            </a:solidFill>
          </p:spPr>
          <p:txBody>
            <a:bodyPr/>
            <a:lstStyle/>
            <a:p/>
          </p:txBody>
        </p:sp>
        <p:sp>
          <p:nvSpPr>
            <p:cNvPr id="52" name="rc52"/>
            <p:cNvSpPr/>
            <p:nvPr/>
          </p:nvSpPr>
          <p:spPr>
            <a:xfrm>
              <a:off x="4761348" y="3198266"/>
              <a:ext cx="239877" cy="118654"/>
            </a:xfrm>
            <a:prstGeom prst="rect">
              <a:avLst/>
            </a:prstGeom>
            <a:solidFill>
              <a:srgbClr val="1CABE2">
                <a:alpha val="100000"/>
              </a:srgbClr>
            </a:solidFill>
          </p:spPr>
          <p:txBody>
            <a:bodyPr/>
            <a:lstStyle/>
            <a:p/>
          </p:txBody>
        </p:sp>
        <p:sp>
          <p:nvSpPr>
            <p:cNvPr id="53" name="rc53"/>
            <p:cNvSpPr/>
            <p:nvPr/>
          </p:nvSpPr>
          <p:spPr>
            <a:xfrm>
              <a:off x="5027878" y="3335499"/>
              <a:ext cx="239877" cy="876213"/>
            </a:xfrm>
            <a:prstGeom prst="rect">
              <a:avLst/>
            </a:prstGeom>
            <a:solidFill>
              <a:srgbClr val="80BD41">
                <a:alpha val="100000"/>
              </a:srgbClr>
            </a:solidFill>
          </p:spPr>
          <p:txBody>
            <a:bodyPr/>
            <a:lstStyle/>
            <a:p/>
          </p:txBody>
        </p:sp>
        <p:sp>
          <p:nvSpPr>
            <p:cNvPr id="54" name="rc54"/>
            <p:cNvSpPr/>
            <p:nvPr/>
          </p:nvSpPr>
          <p:spPr>
            <a:xfrm>
              <a:off x="5027878" y="3222547"/>
              <a:ext cx="239877" cy="112952"/>
            </a:xfrm>
            <a:prstGeom prst="rect">
              <a:avLst/>
            </a:prstGeom>
            <a:solidFill>
              <a:srgbClr val="1CABE2">
                <a:alpha val="100000"/>
              </a:srgbClr>
            </a:solidFill>
          </p:spPr>
          <p:txBody>
            <a:bodyPr/>
            <a:lstStyle/>
            <a:p/>
          </p:txBody>
        </p:sp>
        <p:sp>
          <p:nvSpPr>
            <p:cNvPr id="55" name="rc55"/>
            <p:cNvSpPr/>
            <p:nvPr/>
          </p:nvSpPr>
          <p:spPr>
            <a:xfrm>
              <a:off x="5294409" y="3328423"/>
              <a:ext cx="239877" cy="883289"/>
            </a:xfrm>
            <a:prstGeom prst="rect">
              <a:avLst/>
            </a:prstGeom>
            <a:solidFill>
              <a:srgbClr val="80BD41">
                <a:alpha val="100000"/>
              </a:srgbClr>
            </a:solidFill>
          </p:spPr>
          <p:txBody>
            <a:bodyPr/>
            <a:lstStyle/>
            <a:p/>
          </p:txBody>
        </p:sp>
        <p:sp>
          <p:nvSpPr>
            <p:cNvPr id="56" name="rc56"/>
            <p:cNvSpPr/>
            <p:nvPr/>
          </p:nvSpPr>
          <p:spPr>
            <a:xfrm>
              <a:off x="5294409" y="3218528"/>
              <a:ext cx="239877" cy="109895"/>
            </a:xfrm>
            <a:prstGeom prst="rect">
              <a:avLst/>
            </a:prstGeom>
            <a:solidFill>
              <a:srgbClr val="1CABE2">
                <a:alpha val="100000"/>
              </a:srgbClr>
            </a:solidFill>
          </p:spPr>
          <p:txBody>
            <a:bodyPr/>
            <a:lstStyle/>
            <a:p/>
          </p:txBody>
        </p:sp>
        <p:sp>
          <p:nvSpPr>
            <p:cNvPr id="57" name="rc57"/>
            <p:cNvSpPr/>
            <p:nvPr/>
          </p:nvSpPr>
          <p:spPr>
            <a:xfrm>
              <a:off x="5560939" y="3319875"/>
              <a:ext cx="239877" cy="891837"/>
            </a:xfrm>
            <a:prstGeom prst="rect">
              <a:avLst/>
            </a:prstGeom>
            <a:solidFill>
              <a:srgbClr val="80BD41">
                <a:alpha val="100000"/>
              </a:srgbClr>
            </a:solidFill>
          </p:spPr>
          <p:txBody>
            <a:bodyPr/>
            <a:lstStyle/>
            <a:p/>
          </p:txBody>
        </p:sp>
        <p:sp>
          <p:nvSpPr>
            <p:cNvPr id="58" name="rc58"/>
            <p:cNvSpPr/>
            <p:nvPr/>
          </p:nvSpPr>
          <p:spPr>
            <a:xfrm>
              <a:off x="5560939" y="3216843"/>
              <a:ext cx="239877" cy="103031"/>
            </a:xfrm>
            <a:prstGeom prst="rect">
              <a:avLst/>
            </a:prstGeom>
            <a:solidFill>
              <a:srgbClr val="1CABE2">
                <a:alpha val="100000"/>
              </a:srgbClr>
            </a:solidFill>
          </p:spPr>
          <p:txBody>
            <a:bodyPr/>
            <a:lstStyle/>
            <a:p/>
          </p:txBody>
        </p:sp>
        <p:sp>
          <p:nvSpPr>
            <p:cNvPr id="59" name="rc59"/>
            <p:cNvSpPr/>
            <p:nvPr/>
          </p:nvSpPr>
          <p:spPr>
            <a:xfrm>
              <a:off x="5827469" y="3327595"/>
              <a:ext cx="239877" cy="884117"/>
            </a:xfrm>
            <a:prstGeom prst="rect">
              <a:avLst/>
            </a:prstGeom>
            <a:solidFill>
              <a:srgbClr val="80BD41">
                <a:alpha val="100000"/>
              </a:srgbClr>
            </a:solidFill>
          </p:spPr>
          <p:txBody>
            <a:bodyPr/>
            <a:lstStyle/>
            <a:p/>
          </p:txBody>
        </p:sp>
        <p:sp>
          <p:nvSpPr>
            <p:cNvPr id="60" name="rc60"/>
            <p:cNvSpPr/>
            <p:nvPr/>
          </p:nvSpPr>
          <p:spPr>
            <a:xfrm>
              <a:off x="5827469" y="3234329"/>
              <a:ext cx="239877" cy="93266"/>
            </a:xfrm>
            <a:prstGeom prst="rect">
              <a:avLst/>
            </a:prstGeom>
            <a:solidFill>
              <a:srgbClr val="1CABE2">
                <a:alpha val="100000"/>
              </a:srgbClr>
            </a:solidFill>
          </p:spPr>
          <p:txBody>
            <a:bodyPr/>
            <a:lstStyle/>
            <a:p/>
          </p:txBody>
        </p:sp>
        <p:sp>
          <p:nvSpPr>
            <p:cNvPr id="61" name="rc61"/>
            <p:cNvSpPr/>
            <p:nvPr/>
          </p:nvSpPr>
          <p:spPr>
            <a:xfrm>
              <a:off x="6094000" y="3306212"/>
              <a:ext cx="239877" cy="905500"/>
            </a:xfrm>
            <a:prstGeom prst="rect">
              <a:avLst/>
            </a:prstGeom>
            <a:solidFill>
              <a:srgbClr val="80BD41">
                <a:alpha val="100000"/>
              </a:srgbClr>
            </a:solidFill>
          </p:spPr>
          <p:txBody>
            <a:bodyPr/>
            <a:lstStyle/>
            <a:p/>
          </p:txBody>
        </p:sp>
        <p:sp>
          <p:nvSpPr>
            <p:cNvPr id="62" name="rc62"/>
            <p:cNvSpPr/>
            <p:nvPr/>
          </p:nvSpPr>
          <p:spPr>
            <a:xfrm>
              <a:off x="6094000" y="3227320"/>
              <a:ext cx="239877" cy="78891"/>
            </a:xfrm>
            <a:prstGeom prst="rect">
              <a:avLst/>
            </a:prstGeom>
            <a:solidFill>
              <a:srgbClr val="1CABE2">
                <a:alpha val="100000"/>
              </a:srgbClr>
            </a:solidFill>
          </p:spPr>
          <p:txBody>
            <a:bodyPr/>
            <a:lstStyle/>
            <a:p/>
          </p:txBody>
        </p:sp>
        <p:sp>
          <p:nvSpPr>
            <p:cNvPr id="63" name="rc63"/>
            <p:cNvSpPr/>
            <p:nvPr/>
          </p:nvSpPr>
          <p:spPr>
            <a:xfrm>
              <a:off x="6360530" y="3305039"/>
              <a:ext cx="239877" cy="906673"/>
            </a:xfrm>
            <a:prstGeom prst="rect">
              <a:avLst/>
            </a:prstGeom>
            <a:solidFill>
              <a:srgbClr val="80BD41">
                <a:alpha val="100000"/>
              </a:srgbClr>
            </a:solidFill>
          </p:spPr>
          <p:txBody>
            <a:bodyPr/>
            <a:lstStyle/>
            <a:p/>
          </p:txBody>
        </p:sp>
        <p:sp>
          <p:nvSpPr>
            <p:cNvPr id="64" name="rc64"/>
            <p:cNvSpPr/>
            <p:nvPr/>
          </p:nvSpPr>
          <p:spPr>
            <a:xfrm>
              <a:off x="6360530" y="3237269"/>
              <a:ext cx="239877" cy="67769"/>
            </a:xfrm>
            <a:prstGeom prst="rect">
              <a:avLst/>
            </a:prstGeom>
            <a:solidFill>
              <a:srgbClr val="1CABE2">
                <a:alpha val="100000"/>
              </a:srgbClr>
            </a:solidFill>
          </p:spPr>
          <p:txBody>
            <a:bodyPr/>
            <a:lstStyle/>
            <a:p/>
          </p:txBody>
        </p:sp>
        <p:sp>
          <p:nvSpPr>
            <p:cNvPr id="65" name="rc65"/>
            <p:cNvSpPr/>
            <p:nvPr/>
          </p:nvSpPr>
          <p:spPr>
            <a:xfrm>
              <a:off x="6627060" y="3369784"/>
              <a:ext cx="239877" cy="841928"/>
            </a:xfrm>
            <a:prstGeom prst="rect">
              <a:avLst/>
            </a:prstGeom>
            <a:solidFill>
              <a:srgbClr val="80BD41">
                <a:alpha val="100000"/>
              </a:srgbClr>
            </a:solidFill>
          </p:spPr>
          <p:txBody>
            <a:bodyPr/>
            <a:lstStyle/>
            <a:p/>
          </p:txBody>
        </p:sp>
        <p:sp>
          <p:nvSpPr>
            <p:cNvPr id="66" name="rc66"/>
            <p:cNvSpPr/>
            <p:nvPr/>
          </p:nvSpPr>
          <p:spPr>
            <a:xfrm>
              <a:off x="6627060" y="3250452"/>
              <a:ext cx="239877" cy="119331"/>
            </a:xfrm>
            <a:prstGeom prst="rect">
              <a:avLst/>
            </a:prstGeom>
            <a:solidFill>
              <a:srgbClr val="1CABE2">
                <a:alpha val="100000"/>
              </a:srgbClr>
            </a:solidFill>
          </p:spPr>
          <p:txBody>
            <a:bodyPr/>
            <a:lstStyle/>
            <a:p/>
          </p:txBody>
        </p:sp>
        <p:sp>
          <p:nvSpPr>
            <p:cNvPr id="67" name="rc67"/>
            <p:cNvSpPr/>
            <p:nvPr/>
          </p:nvSpPr>
          <p:spPr>
            <a:xfrm>
              <a:off x="6893590" y="3359732"/>
              <a:ext cx="239877" cy="851980"/>
            </a:xfrm>
            <a:prstGeom prst="rect">
              <a:avLst/>
            </a:prstGeom>
            <a:solidFill>
              <a:srgbClr val="80BD41">
                <a:alpha val="100000"/>
              </a:srgbClr>
            </a:solidFill>
          </p:spPr>
          <p:txBody>
            <a:bodyPr/>
            <a:lstStyle/>
            <a:p/>
          </p:txBody>
        </p:sp>
        <p:sp>
          <p:nvSpPr>
            <p:cNvPr id="68" name="rc68"/>
            <p:cNvSpPr/>
            <p:nvPr/>
          </p:nvSpPr>
          <p:spPr>
            <a:xfrm>
              <a:off x="6893590" y="3250225"/>
              <a:ext cx="239877" cy="109507"/>
            </a:xfrm>
            <a:prstGeom prst="rect">
              <a:avLst/>
            </a:prstGeom>
            <a:solidFill>
              <a:srgbClr val="1CABE2">
                <a:alpha val="100000"/>
              </a:srgbClr>
            </a:solidFill>
          </p:spPr>
          <p:txBody>
            <a:bodyPr/>
            <a:lstStyle/>
            <a:p/>
          </p:txBody>
        </p:sp>
        <p:sp>
          <p:nvSpPr>
            <p:cNvPr id="69" name="rc69"/>
            <p:cNvSpPr/>
            <p:nvPr/>
          </p:nvSpPr>
          <p:spPr>
            <a:xfrm>
              <a:off x="7160121" y="3304966"/>
              <a:ext cx="239877" cy="906746"/>
            </a:xfrm>
            <a:prstGeom prst="rect">
              <a:avLst/>
            </a:prstGeom>
            <a:solidFill>
              <a:srgbClr val="80BD41">
                <a:alpha val="100000"/>
              </a:srgbClr>
            </a:solidFill>
          </p:spPr>
          <p:txBody>
            <a:bodyPr/>
            <a:lstStyle/>
            <a:p/>
          </p:txBody>
        </p:sp>
        <p:sp>
          <p:nvSpPr>
            <p:cNvPr id="70" name="rc70"/>
            <p:cNvSpPr/>
            <p:nvPr/>
          </p:nvSpPr>
          <p:spPr>
            <a:xfrm>
              <a:off x="7160121" y="3246683"/>
              <a:ext cx="239877" cy="58282"/>
            </a:xfrm>
            <a:prstGeom prst="rect">
              <a:avLst/>
            </a:prstGeom>
            <a:solidFill>
              <a:srgbClr val="1CABE2">
                <a:alpha val="100000"/>
              </a:srgbClr>
            </a:solidFill>
          </p:spPr>
          <p:txBody>
            <a:bodyPr/>
            <a:lstStyle/>
            <a:p/>
          </p:txBody>
        </p:sp>
        <p:sp>
          <p:nvSpPr>
            <p:cNvPr id="71" name="rc71"/>
            <p:cNvSpPr/>
            <p:nvPr/>
          </p:nvSpPr>
          <p:spPr>
            <a:xfrm>
              <a:off x="7426651" y="3315260"/>
              <a:ext cx="239877" cy="896452"/>
            </a:xfrm>
            <a:prstGeom prst="rect">
              <a:avLst/>
            </a:prstGeom>
            <a:solidFill>
              <a:srgbClr val="80BD41">
                <a:alpha val="100000"/>
              </a:srgbClr>
            </a:solidFill>
          </p:spPr>
          <p:txBody>
            <a:bodyPr/>
            <a:lstStyle/>
            <a:p/>
          </p:txBody>
        </p:sp>
        <p:sp>
          <p:nvSpPr>
            <p:cNvPr id="72" name="rc72"/>
            <p:cNvSpPr/>
            <p:nvPr/>
          </p:nvSpPr>
          <p:spPr>
            <a:xfrm>
              <a:off x="7426651" y="3246859"/>
              <a:ext cx="239877" cy="68401"/>
            </a:xfrm>
            <a:prstGeom prst="rect">
              <a:avLst/>
            </a:prstGeom>
            <a:solidFill>
              <a:srgbClr val="1CABE2">
                <a:alpha val="100000"/>
              </a:srgbClr>
            </a:solidFill>
          </p:spPr>
          <p:txBody>
            <a:bodyPr/>
            <a:lstStyle/>
            <a:p/>
          </p:txBody>
        </p:sp>
        <p:sp>
          <p:nvSpPr>
            <p:cNvPr id="73" name="rc73"/>
            <p:cNvSpPr/>
            <p:nvPr/>
          </p:nvSpPr>
          <p:spPr>
            <a:xfrm>
              <a:off x="7693181" y="3296842"/>
              <a:ext cx="239877" cy="914870"/>
            </a:xfrm>
            <a:prstGeom prst="rect">
              <a:avLst/>
            </a:prstGeom>
            <a:solidFill>
              <a:srgbClr val="80BD41">
                <a:alpha val="100000"/>
              </a:srgbClr>
            </a:solidFill>
          </p:spPr>
          <p:txBody>
            <a:bodyPr/>
            <a:lstStyle/>
            <a:p/>
          </p:txBody>
        </p:sp>
        <p:sp>
          <p:nvSpPr>
            <p:cNvPr id="74" name="rc74"/>
            <p:cNvSpPr/>
            <p:nvPr/>
          </p:nvSpPr>
          <p:spPr>
            <a:xfrm>
              <a:off x="7693181" y="3247244"/>
              <a:ext cx="239877" cy="49598"/>
            </a:xfrm>
            <a:prstGeom prst="rect">
              <a:avLst/>
            </a:prstGeom>
            <a:solidFill>
              <a:srgbClr val="1CABE2">
                <a:alpha val="100000"/>
              </a:srgbClr>
            </a:solidFill>
          </p:spPr>
          <p:txBody>
            <a:bodyPr/>
            <a:lstStyle/>
            <a:p/>
          </p:txBody>
        </p:sp>
        <p:sp>
          <p:nvSpPr>
            <p:cNvPr id="75" name="rc75"/>
            <p:cNvSpPr/>
            <p:nvPr/>
          </p:nvSpPr>
          <p:spPr>
            <a:xfrm>
              <a:off x="7959712" y="3301473"/>
              <a:ext cx="239877" cy="910238"/>
            </a:xfrm>
            <a:prstGeom prst="rect">
              <a:avLst/>
            </a:prstGeom>
            <a:solidFill>
              <a:srgbClr val="80BD41">
                <a:alpha val="100000"/>
              </a:srgbClr>
            </a:solidFill>
          </p:spPr>
          <p:txBody>
            <a:bodyPr/>
            <a:lstStyle/>
            <a:p/>
          </p:txBody>
        </p:sp>
        <p:sp>
          <p:nvSpPr>
            <p:cNvPr id="76" name="rc76"/>
            <p:cNvSpPr/>
            <p:nvPr/>
          </p:nvSpPr>
          <p:spPr>
            <a:xfrm>
              <a:off x="7959712" y="3249639"/>
              <a:ext cx="239877" cy="51834"/>
            </a:xfrm>
            <a:prstGeom prst="rect">
              <a:avLst/>
            </a:prstGeom>
            <a:solidFill>
              <a:srgbClr val="1CABE2">
                <a:alpha val="100000"/>
              </a:srgbClr>
            </a:solidFill>
          </p:spPr>
          <p:txBody>
            <a:bodyPr/>
            <a:lstStyle/>
            <a:p/>
          </p:txBody>
        </p:sp>
        <p:sp>
          <p:nvSpPr>
            <p:cNvPr id="77" name="pl77"/>
            <p:cNvSpPr/>
            <p:nvPr/>
          </p:nvSpPr>
          <p:spPr>
            <a:xfrm>
              <a:off x="1416393" y="2171024"/>
              <a:ext cx="6663257" cy="429618"/>
            </a:xfrm>
            <a:custGeom>
              <a:avLst/>
              <a:pathLst>
                <a:path w="6663257" h="429618">
                  <a:moveTo>
                    <a:pt x="0" y="429618"/>
                  </a:moveTo>
                  <a:lnTo>
                    <a:pt x="266530" y="408137"/>
                  </a:lnTo>
                  <a:lnTo>
                    <a:pt x="533060" y="386656"/>
                  </a:lnTo>
                  <a:lnTo>
                    <a:pt x="799590" y="386656"/>
                  </a:lnTo>
                  <a:lnTo>
                    <a:pt x="1066121" y="343694"/>
                  </a:lnTo>
                  <a:lnTo>
                    <a:pt x="1332651" y="279252"/>
                  </a:lnTo>
                  <a:lnTo>
                    <a:pt x="1599181" y="300733"/>
                  </a:lnTo>
                  <a:lnTo>
                    <a:pt x="1865712" y="300733"/>
                  </a:lnTo>
                  <a:lnTo>
                    <a:pt x="2132242" y="300733"/>
                  </a:lnTo>
                  <a:lnTo>
                    <a:pt x="2398772" y="279252"/>
                  </a:lnTo>
                  <a:lnTo>
                    <a:pt x="2665303" y="236290"/>
                  </a:lnTo>
                  <a:lnTo>
                    <a:pt x="2931833" y="150366"/>
                  </a:lnTo>
                  <a:lnTo>
                    <a:pt x="3198363" y="150366"/>
                  </a:lnTo>
                  <a:lnTo>
                    <a:pt x="3464893" y="150366"/>
                  </a:lnTo>
                  <a:lnTo>
                    <a:pt x="3731424" y="128885"/>
                  </a:lnTo>
                  <a:lnTo>
                    <a:pt x="3997954" y="128885"/>
                  </a:lnTo>
                  <a:lnTo>
                    <a:pt x="4264484" y="107404"/>
                  </a:lnTo>
                  <a:lnTo>
                    <a:pt x="4531015" y="107404"/>
                  </a:lnTo>
                  <a:lnTo>
                    <a:pt x="4797545" y="64442"/>
                  </a:lnTo>
                  <a:lnTo>
                    <a:pt x="5064075" y="42961"/>
                  </a:lnTo>
                  <a:lnTo>
                    <a:pt x="5330606" y="150366"/>
                  </a:lnTo>
                  <a:lnTo>
                    <a:pt x="5597136" y="128885"/>
                  </a:lnTo>
                  <a:lnTo>
                    <a:pt x="5863666" y="21480"/>
                  </a:lnTo>
                  <a:lnTo>
                    <a:pt x="6130197" y="42961"/>
                  </a:lnTo>
                  <a:lnTo>
                    <a:pt x="6396727" y="0"/>
                  </a:lnTo>
                  <a:lnTo>
                    <a:pt x="6663257" y="0"/>
                  </a:lnTo>
                </a:path>
              </a:pathLst>
            </a:custGeom>
            <a:ln w="27101" cap="flat">
              <a:solidFill>
                <a:srgbClr val="0058AB">
                  <a:alpha val="100000"/>
                </a:srgbClr>
              </a:solidFill>
              <a:prstDash val="solid"/>
              <a:round/>
            </a:ln>
          </p:spPr>
          <p:txBody>
            <a:bodyPr/>
            <a:lstStyle/>
            <a:p/>
          </p:txBody>
        </p:sp>
        <p:sp>
          <p:nvSpPr>
            <p:cNvPr id="78" name="tx78"/>
            <p:cNvSpPr/>
            <p:nvPr/>
          </p:nvSpPr>
          <p:spPr>
            <a:xfrm>
              <a:off x="1346075" y="24195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79" name="tx79"/>
            <p:cNvSpPr/>
            <p:nvPr/>
          </p:nvSpPr>
          <p:spPr>
            <a:xfrm>
              <a:off x="2678727"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0" name="tx80"/>
            <p:cNvSpPr/>
            <p:nvPr/>
          </p:nvSpPr>
          <p:spPr>
            <a:xfrm>
              <a:off x="4011378"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1" name="tx81"/>
            <p:cNvSpPr/>
            <p:nvPr/>
          </p:nvSpPr>
          <p:spPr>
            <a:xfrm>
              <a:off x="5344030"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2" name="tx82"/>
            <p:cNvSpPr/>
            <p:nvPr/>
          </p:nvSpPr>
          <p:spPr>
            <a:xfrm>
              <a:off x="6410151" y="20329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3" name="tx83"/>
            <p:cNvSpPr/>
            <p:nvPr/>
          </p:nvSpPr>
          <p:spPr>
            <a:xfrm>
              <a:off x="6676681" y="21403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4" name="tx84"/>
            <p:cNvSpPr/>
            <p:nvPr/>
          </p:nvSpPr>
          <p:spPr>
            <a:xfrm>
              <a:off x="6943212"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5" name="tx85"/>
            <p:cNvSpPr/>
            <p:nvPr/>
          </p:nvSpPr>
          <p:spPr>
            <a:xfrm>
              <a:off x="7209742" y="2011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6" name="tx86"/>
            <p:cNvSpPr/>
            <p:nvPr/>
          </p:nvSpPr>
          <p:spPr>
            <a:xfrm>
              <a:off x="7476272" y="20329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7" name="tx87"/>
            <p:cNvSpPr/>
            <p:nvPr/>
          </p:nvSpPr>
          <p:spPr>
            <a:xfrm>
              <a:off x="7742803" y="19899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8" name="tx88"/>
            <p:cNvSpPr/>
            <p:nvPr/>
          </p:nvSpPr>
          <p:spPr>
            <a:xfrm>
              <a:off x="8009333" y="19899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9" name="tx89"/>
            <p:cNvSpPr/>
            <p:nvPr/>
          </p:nvSpPr>
          <p:spPr>
            <a:xfrm>
              <a:off x="1356134" y="3773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90" name="tx90"/>
            <p:cNvSpPr/>
            <p:nvPr/>
          </p:nvSpPr>
          <p:spPr>
            <a:xfrm>
              <a:off x="1341092" y="32401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9.8</a:t>
              </a:r>
            </a:p>
          </p:txBody>
        </p:sp>
        <p:sp>
          <p:nvSpPr>
            <p:cNvPr id="91" name="tx91"/>
            <p:cNvSpPr/>
            <p:nvPr/>
          </p:nvSpPr>
          <p:spPr>
            <a:xfrm>
              <a:off x="2643614" y="374429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31.2</a:t>
              </a:r>
            </a:p>
          </p:txBody>
        </p:sp>
        <p:sp>
          <p:nvSpPr>
            <p:cNvPr id="92" name="tx92"/>
            <p:cNvSpPr/>
            <p:nvPr/>
          </p:nvSpPr>
          <p:spPr>
            <a:xfrm>
              <a:off x="2673743" y="32224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6.8</a:t>
              </a:r>
            </a:p>
          </p:txBody>
        </p:sp>
        <p:sp>
          <p:nvSpPr>
            <p:cNvPr id="93" name="tx93"/>
            <p:cNvSpPr/>
            <p:nvPr/>
          </p:nvSpPr>
          <p:spPr>
            <a:xfrm>
              <a:off x="3976265" y="374112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31.4</a:t>
              </a:r>
            </a:p>
          </p:txBody>
        </p:sp>
        <p:sp>
          <p:nvSpPr>
            <p:cNvPr id="94" name="tx94"/>
            <p:cNvSpPr/>
            <p:nvPr/>
          </p:nvSpPr>
          <p:spPr>
            <a:xfrm>
              <a:off x="4006395" y="32249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6.1</a:t>
              </a:r>
            </a:p>
          </p:txBody>
        </p:sp>
        <p:sp>
          <p:nvSpPr>
            <p:cNvPr id="95" name="tx95"/>
            <p:cNvSpPr/>
            <p:nvPr/>
          </p:nvSpPr>
          <p:spPr>
            <a:xfrm>
              <a:off x="5308917" y="373125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32.1</a:t>
              </a:r>
            </a:p>
          </p:txBody>
        </p:sp>
        <p:sp>
          <p:nvSpPr>
            <p:cNvPr id="96" name="tx96"/>
            <p:cNvSpPr/>
            <p:nvPr/>
          </p:nvSpPr>
          <p:spPr>
            <a:xfrm>
              <a:off x="5384218" y="32346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97" name="tx97"/>
            <p:cNvSpPr/>
            <p:nvPr/>
          </p:nvSpPr>
          <p:spPr>
            <a:xfrm>
              <a:off x="6420210" y="3719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98" name="tx98"/>
            <p:cNvSpPr/>
            <p:nvPr/>
          </p:nvSpPr>
          <p:spPr>
            <a:xfrm>
              <a:off x="6405168" y="323233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99" name="tx99"/>
            <p:cNvSpPr/>
            <p:nvPr/>
          </p:nvSpPr>
          <p:spPr>
            <a:xfrm>
              <a:off x="6641568" y="375193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30.6</a:t>
              </a:r>
            </a:p>
          </p:txBody>
        </p:sp>
        <p:sp>
          <p:nvSpPr>
            <p:cNvPr id="100" name="tx100"/>
            <p:cNvSpPr/>
            <p:nvPr/>
          </p:nvSpPr>
          <p:spPr>
            <a:xfrm>
              <a:off x="6671698" y="32713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01" name="tx101"/>
            <p:cNvSpPr/>
            <p:nvPr/>
          </p:nvSpPr>
          <p:spPr>
            <a:xfrm>
              <a:off x="6953270" y="3746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02" name="tx102"/>
            <p:cNvSpPr/>
            <p:nvPr/>
          </p:nvSpPr>
          <p:spPr>
            <a:xfrm>
              <a:off x="6983400" y="32661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03" name="tx103"/>
            <p:cNvSpPr/>
            <p:nvPr/>
          </p:nvSpPr>
          <p:spPr>
            <a:xfrm>
              <a:off x="7219800" y="3719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04" name="tx104"/>
            <p:cNvSpPr/>
            <p:nvPr/>
          </p:nvSpPr>
          <p:spPr>
            <a:xfrm>
              <a:off x="7204759" y="32370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5" name="tx105"/>
            <p:cNvSpPr/>
            <p:nvPr/>
          </p:nvSpPr>
          <p:spPr>
            <a:xfrm>
              <a:off x="7441159" y="372467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32.6</a:t>
              </a:r>
            </a:p>
          </p:txBody>
        </p:sp>
        <p:sp>
          <p:nvSpPr>
            <p:cNvPr id="106" name="tx106"/>
            <p:cNvSpPr/>
            <p:nvPr/>
          </p:nvSpPr>
          <p:spPr>
            <a:xfrm>
              <a:off x="7471289" y="32422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7" name="tx107"/>
            <p:cNvSpPr/>
            <p:nvPr/>
          </p:nvSpPr>
          <p:spPr>
            <a:xfrm>
              <a:off x="7707690" y="371546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33.3</a:t>
              </a:r>
            </a:p>
          </p:txBody>
        </p:sp>
        <p:sp>
          <p:nvSpPr>
            <p:cNvPr id="108" name="tx108"/>
            <p:cNvSpPr/>
            <p:nvPr/>
          </p:nvSpPr>
          <p:spPr>
            <a:xfrm>
              <a:off x="7737819" y="323322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9" name="tx109"/>
            <p:cNvSpPr/>
            <p:nvPr/>
          </p:nvSpPr>
          <p:spPr>
            <a:xfrm>
              <a:off x="7974220" y="371777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33.1</a:t>
              </a:r>
            </a:p>
          </p:txBody>
        </p:sp>
        <p:sp>
          <p:nvSpPr>
            <p:cNvPr id="110" name="tx110"/>
            <p:cNvSpPr/>
            <p:nvPr/>
          </p:nvSpPr>
          <p:spPr>
            <a:xfrm>
              <a:off x="8004349" y="32367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11" name="tx111"/>
            <p:cNvSpPr/>
            <p:nvPr/>
          </p:nvSpPr>
          <p:spPr>
            <a:xfrm>
              <a:off x="1310962" y="298952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38.8</a:t>
              </a:r>
            </a:p>
          </p:txBody>
        </p:sp>
        <p:sp>
          <p:nvSpPr>
            <p:cNvPr id="112" name="tx112"/>
            <p:cNvSpPr/>
            <p:nvPr/>
          </p:nvSpPr>
          <p:spPr>
            <a:xfrm>
              <a:off x="2688785" y="3012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13" name="tx113"/>
            <p:cNvSpPr/>
            <p:nvPr/>
          </p:nvSpPr>
          <p:spPr>
            <a:xfrm>
              <a:off x="3976265" y="302413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37.5</a:t>
              </a:r>
            </a:p>
          </p:txBody>
        </p:sp>
        <p:sp>
          <p:nvSpPr>
            <p:cNvPr id="114" name="tx114"/>
            <p:cNvSpPr/>
            <p:nvPr/>
          </p:nvSpPr>
          <p:spPr>
            <a:xfrm>
              <a:off x="5308917" y="306326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36.1</a:t>
              </a:r>
            </a:p>
          </p:txBody>
        </p:sp>
        <p:sp>
          <p:nvSpPr>
            <p:cNvPr id="115" name="tx115"/>
            <p:cNvSpPr/>
            <p:nvPr/>
          </p:nvSpPr>
          <p:spPr>
            <a:xfrm>
              <a:off x="6375038" y="308200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35.4</a:t>
              </a:r>
            </a:p>
          </p:txBody>
        </p:sp>
        <p:sp>
          <p:nvSpPr>
            <p:cNvPr id="116" name="tx116"/>
            <p:cNvSpPr/>
            <p:nvPr/>
          </p:nvSpPr>
          <p:spPr>
            <a:xfrm>
              <a:off x="6686740" y="30951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17" name="tx117"/>
            <p:cNvSpPr/>
            <p:nvPr/>
          </p:nvSpPr>
          <p:spPr>
            <a:xfrm>
              <a:off x="6953270" y="3094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18" name="tx118"/>
            <p:cNvSpPr/>
            <p:nvPr/>
          </p:nvSpPr>
          <p:spPr>
            <a:xfrm>
              <a:off x="7174629" y="309141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35.1</a:t>
              </a:r>
            </a:p>
          </p:txBody>
        </p:sp>
        <p:sp>
          <p:nvSpPr>
            <p:cNvPr id="119" name="tx119"/>
            <p:cNvSpPr/>
            <p:nvPr/>
          </p:nvSpPr>
          <p:spPr>
            <a:xfrm>
              <a:off x="7441159" y="309159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35.1</a:t>
              </a:r>
            </a:p>
          </p:txBody>
        </p:sp>
        <p:sp>
          <p:nvSpPr>
            <p:cNvPr id="120" name="tx120"/>
            <p:cNvSpPr/>
            <p:nvPr/>
          </p:nvSpPr>
          <p:spPr>
            <a:xfrm>
              <a:off x="7707690" y="309197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35.1</a:t>
              </a:r>
            </a:p>
          </p:txBody>
        </p:sp>
        <p:sp>
          <p:nvSpPr>
            <p:cNvPr id="121" name="tx121"/>
            <p:cNvSpPr/>
            <p:nvPr/>
          </p:nvSpPr>
          <p:spPr>
            <a:xfrm>
              <a:off x="8019391" y="30943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22" name="tx122"/>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3" name="tx123"/>
            <p:cNvSpPr/>
            <p:nvPr/>
          </p:nvSpPr>
          <p:spPr>
            <a:xfrm>
              <a:off x="616816" y="361174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4" name="tx124"/>
            <p:cNvSpPr/>
            <p:nvPr/>
          </p:nvSpPr>
          <p:spPr>
            <a:xfrm>
              <a:off x="616816" y="306180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5" name="tx125"/>
            <p:cNvSpPr/>
            <p:nvPr/>
          </p:nvSpPr>
          <p:spPr>
            <a:xfrm>
              <a:off x="616816" y="2511855"/>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60M</a:t>
              </a:r>
            </a:p>
          </p:txBody>
        </p:sp>
        <p:sp>
          <p:nvSpPr>
            <p:cNvPr id="126" name="tx126"/>
            <p:cNvSpPr/>
            <p:nvPr/>
          </p:nvSpPr>
          <p:spPr>
            <a:xfrm>
              <a:off x="616816" y="1961909"/>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80M</a:t>
              </a:r>
            </a:p>
          </p:txBody>
        </p:sp>
        <p:sp>
          <p:nvSpPr>
            <p:cNvPr id="127" name="tx127"/>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5" name="pl145"/>
            <p:cNvSpPr/>
            <p:nvPr/>
          </p:nvSpPr>
          <p:spPr>
            <a:xfrm>
              <a:off x="2536487"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80358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7" name="rc147"/>
            <p:cNvSpPr/>
            <p:nvPr/>
          </p:nvSpPr>
          <p:spPr>
            <a:xfrm>
              <a:off x="4061761" y="5080054"/>
              <a:ext cx="201456" cy="201456"/>
            </a:xfrm>
            <a:prstGeom prst="rect">
              <a:avLst/>
            </a:prstGeom>
            <a:solidFill>
              <a:srgbClr val="1CABE2">
                <a:alpha val="100000"/>
              </a:srgbClr>
            </a:solidFill>
          </p:spPr>
          <p:txBody>
            <a:bodyPr/>
            <a:lstStyle/>
            <a:p/>
          </p:txBody>
        </p:sp>
        <p:sp>
          <p:nvSpPr>
            <p:cNvPr id="148" name="rc148"/>
            <p:cNvSpPr/>
            <p:nvPr/>
          </p:nvSpPr>
          <p:spPr>
            <a:xfrm>
              <a:off x="6020412" y="5080054"/>
              <a:ext cx="201456" cy="201456"/>
            </a:xfrm>
            <a:prstGeom prst="rect">
              <a:avLst/>
            </a:prstGeom>
            <a:solidFill>
              <a:srgbClr val="80BD41">
                <a:alpha val="100000"/>
              </a:srgbClr>
            </a:solidFill>
          </p:spPr>
          <p:txBody>
            <a:bodyPr/>
            <a:lstStyle/>
            <a:p/>
          </p:txBody>
        </p:sp>
        <p:sp>
          <p:nvSpPr>
            <p:cNvPr id="149" name="tx149"/>
            <p:cNvSpPr/>
            <p:nvPr/>
          </p:nvSpPr>
          <p:spPr>
            <a:xfrm>
              <a:off x="4341806"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50" name="tx150"/>
            <p:cNvSpPr/>
            <p:nvPr/>
          </p:nvSpPr>
          <p:spPr>
            <a:xfrm>
              <a:off x="6300457"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297" y="1618677"/>
              <a:ext cx="136903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ROSA, 2000-2025</a:t>
              </a:r>
            </a:p>
          </p:txBody>
        </p:sp>
        <p:sp>
          <p:nvSpPr>
            <p:cNvPr id="153" name="pl153"/>
            <p:cNvSpPr/>
            <p:nvPr/>
          </p:nvSpPr>
          <p:spPr>
            <a:xfrm>
              <a:off x="2224054"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079255"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93445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78965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9" name="pl159"/>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0" name="pl160"/>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5165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006856"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862056"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454" y="5840421"/>
              <a:ext cx="6117185" cy="124052"/>
            </a:xfrm>
            <a:prstGeom prst="rect">
              <a:avLst/>
            </a:prstGeom>
            <a:solidFill>
              <a:srgbClr val="80BD41">
                <a:alpha val="100000"/>
              </a:srgbClr>
            </a:solidFill>
          </p:spPr>
          <p:txBody>
            <a:bodyPr/>
            <a:lstStyle/>
            <a:p/>
          </p:txBody>
        </p:sp>
        <p:sp>
          <p:nvSpPr>
            <p:cNvPr id="165" name="rc165"/>
            <p:cNvSpPr/>
            <p:nvPr/>
          </p:nvSpPr>
          <p:spPr>
            <a:xfrm>
              <a:off x="7413639" y="5840421"/>
              <a:ext cx="457229" cy="124052"/>
            </a:xfrm>
            <a:prstGeom prst="rect">
              <a:avLst/>
            </a:prstGeom>
            <a:solidFill>
              <a:srgbClr val="1CABE2">
                <a:alpha val="100000"/>
              </a:srgbClr>
            </a:solidFill>
          </p:spPr>
          <p:txBody>
            <a:bodyPr/>
            <a:lstStyle/>
            <a:p/>
          </p:txBody>
        </p:sp>
        <p:sp>
          <p:nvSpPr>
            <p:cNvPr id="166" name="rc166"/>
            <p:cNvSpPr/>
            <p:nvPr/>
          </p:nvSpPr>
          <p:spPr>
            <a:xfrm>
              <a:off x="1296454" y="5685356"/>
              <a:ext cx="6172484" cy="124052"/>
            </a:xfrm>
            <a:prstGeom prst="rect">
              <a:avLst/>
            </a:prstGeom>
            <a:solidFill>
              <a:srgbClr val="80BD41">
                <a:alpha val="100000"/>
              </a:srgbClr>
            </a:solidFill>
          </p:spPr>
          <p:txBody>
            <a:bodyPr/>
            <a:lstStyle/>
            <a:p/>
          </p:txBody>
        </p:sp>
        <p:sp>
          <p:nvSpPr>
            <p:cNvPr id="167" name="rc167"/>
            <p:cNvSpPr/>
            <p:nvPr/>
          </p:nvSpPr>
          <p:spPr>
            <a:xfrm>
              <a:off x="7468939" y="5685356"/>
              <a:ext cx="334630" cy="124052"/>
            </a:xfrm>
            <a:prstGeom prst="rect">
              <a:avLst/>
            </a:prstGeom>
            <a:solidFill>
              <a:srgbClr val="1CABE2">
                <a:alpha val="100000"/>
              </a:srgbClr>
            </a:solidFill>
          </p:spPr>
          <p:txBody>
            <a:bodyPr/>
            <a:lstStyle/>
            <a:p/>
          </p:txBody>
        </p:sp>
        <p:sp>
          <p:nvSpPr>
            <p:cNvPr id="168" name="rc168"/>
            <p:cNvSpPr/>
            <p:nvPr/>
          </p:nvSpPr>
          <p:spPr>
            <a:xfrm>
              <a:off x="1296454" y="5530290"/>
              <a:ext cx="6141238" cy="124052"/>
            </a:xfrm>
            <a:prstGeom prst="rect">
              <a:avLst/>
            </a:prstGeom>
            <a:solidFill>
              <a:srgbClr val="80BD41">
                <a:alpha val="100000"/>
              </a:srgbClr>
            </a:solidFill>
          </p:spPr>
          <p:txBody>
            <a:bodyPr/>
            <a:lstStyle/>
            <a:p/>
          </p:txBody>
        </p:sp>
        <p:sp>
          <p:nvSpPr>
            <p:cNvPr id="169" name="rc169"/>
            <p:cNvSpPr/>
            <p:nvPr/>
          </p:nvSpPr>
          <p:spPr>
            <a:xfrm>
              <a:off x="7437692" y="5530290"/>
              <a:ext cx="349717" cy="124052"/>
            </a:xfrm>
            <a:prstGeom prst="rect">
              <a:avLst/>
            </a:prstGeom>
            <a:solidFill>
              <a:srgbClr val="1CABE2">
                <a:alpha val="100000"/>
              </a:srgbClr>
            </a:solidFill>
          </p:spPr>
          <p:txBody>
            <a:bodyPr/>
            <a:lstStyle/>
            <a:p/>
          </p:txBody>
        </p:sp>
        <p:sp>
          <p:nvSpPr>
            <p:cNvPr id="170" name="tx170"/>
            <p:cNvSpPr/>
            <p:nvPr/>
          </p:nvSpPr>
          <p:spPr>
            <a:xfrm>
              <a:off x="4284729" y="58571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33</a:t>
              </a:r>
            </a:p>
          </p:txBody>
        </p:sp>
        <p:sp>
          <p:nvSpPr>
            <p:cNvPr id="171" name="tx171"/>
            <p:cNvSpPr/>
            <p:nvPr/>
          </p:nvSpPr>
          <p:spPr>
            <a:xfrm>
              <a:off x="7554380"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2.5</a:t>
              </a:r>
            </a:p>
          </p:txBody>
        </p:sp>
        <p:sp>
          <p:nvSpPr>
            <p:cNvPr id="172" name="tx172"/>
            <p:cNvSpPr/>
            <p:nvPr/>
          </p:nvSpPr>
          <p:spPr>
            <a:xfrm>
              <a:off x="4259664"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33.3</a:t>
              </a:r>
            </a:p>
          </p:txBody>
        </p:sp>
        <p:sp>
          <p:nvSpPr>
            <p:cNvPr id="173" name="tx173"/>
            <p:cNvSpPr/>
            <p:nvPr/>
          </p:nvSpPr>
          <p:spPr>
            <a:xfrm>
              <a:off x="7548380"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1.8</a:t>
              </a:r>
            </a:p>
          </p:txBody>
        </p:sp>
        <p:sp>
          <p:nvSpPr>
            <p:cNvPr id="174" name="tx174"/>
            <p:cNvSpPr/>
            <p:nvPr/>
          </p:nvSpPr>
          <p:spPr>
            <a:xfrm>
              <a:off x="4244041"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33.1</a:t>
              </a:r>
            </a:p>
          </p:txBody>
        </p:sp>
        <p:sp>
          <p:nvSpPr>
            <p:cNvPr id="175" name="tx175"/>
            <p:cNvSpPr/>
            <p:nvPr/>
          </p:nvSpPr>
          <p:spPr>
            <a:xfrm>
              <a:off x="7524677"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1.9</a:t>
              </a:r>
            </a:p>
          </p:txBody>
        </p:sp>
        <p:sp>
          <p:nvSpPr>
            <p:cNvPr id="176" name="tx176"/>
            <p:cNvSpPr/>
            <p:nvPr/>
          </p:nvSpPr>
          <p:spPr>
            <a:xfrm>
              <a:off x="8076556"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35.4</a:t>
              </a:r>
            </a:p>
          </p:txBody>
        </p:sp>
        <p:sp>
          <p:nvSpPr>
            <p:cNvPr id="177" name="tx177"/>
            <p:cNvSpPr/>
            <p:nvPr/>
          </p:nvSpPr>
          <p:spPr>
            <a:xfrm>
              <a:off x="8005893"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35.1</a:t>
              </a:r>
            </a:p>
          </p:txBody>
        </p:sp>
        <p:sp>
          <p:nvSpPr>
            <p:cNvPr id="178" name="tx178"/>
            <p:cNvSpPr/>
            <p:nvPr/>
          </p:nvSpPr>
          <p:spPr>
            <a:xfrm>
              <a:off x="8041640" y="55470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35</a:t>
              </a:r>
            </a:p>
          </p:txBody>
        </p:sp>
        <p:sp>
          <p:nvSpPr>
            <p:cNvPr id="179" name="tx179"/>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0" name="tx180"/>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1" name="tx181"/>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2" name="tx182"/>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3" name="tx183"/>
            <p:cNvSpPr/>
            <p:nvPr/>
          </p:nvSpPr>
          <p:spPr>
            <a:xfrm>
              <a:off x="2996298"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4" name="tx184"/>
            <p:cNvSpPr/>
            <p:nvPr/>
          </p:nvSpPr>
          <p:spPr>
            <a:xfrm>
              <a:off x="4851499"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5" name="tx185"/>
            <p:cNvSpPr/>
            <p:nvPr/>
          </p:nvSpPr>
          <p:spPr>
            <a:xfrm>
              <a:off x="6706700"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 M</a:t>
              </a:r>
            </a:p>
          </p:txBody>
        </p:sp>
        <p:sp>
          <p:nvSpPr>
            <p:cNvPr id="186" name="tx186"/>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7" name="tx187"/>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8" name="tx188"/>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(95%) was higher than in 2019 (93%).
The number of children vaccinated with DTP1 was roughly the same in 2019 and 2025, at approximately 33.1 million.
The number of surviving infants decreased approximately 1% from 35.4 million in 2019 to 35 million in 2025.
In 2025, 130,000 same children were vaccinated than in 2019.
In 2025, there were 450,000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9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95%: 33.1 million children received at least one dose of DTP-containing vaccine, but 1.9 million remain unreached.</a:t>
            </a:r>
          </a:p>
        </p:txBody>
      </p:sp>
      <p:grpSp xmlns:pic="http://schemas.openxmlformats.org/drawingml/2006/picture">
        <p:nvGrpSpPr>
          <p:cNvPr id="191" name=""/>
          <p:cNvGrpSpPr/>
          <p:nvPr/>
        </p:nvGrpSpPr>
        <p:grpSpPr>
          <a:xfrm>
            <a:off x="292608" y="1097280"/>
            <a:ext cx="8595360" cy="28575"/>
            <a:chOff x="292608" y="1097280"/>
            <a:chExt cx="8595360" cy="28575"/>
          </a:xfrm>
        </p:grpSpPr>
        <p:sp>
          <p:nvSpPr>
            <p:cNvPr id="19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2991" y="899474"/>
              <a:ext cx="8441419" cy="0"/>
            </a:xfrm>
            <a:custGeom>
              <a:avLst/>
              <a:pathLst>
                <a:path w="8441419" h="0">
                  <a:moveTo>
                    <a:pt x="0" y="0"/>
                  </a:moveTo>
                  <a:lnTo>
                    <a:pt x="8441419" y="0"/>
                  </a:lnTo>
                  <a:lnTo>
                    <a:pt x="8441419" y="0"/>
                  </a:lnTo>
                </a:path>
              </a:pathLst>
            </a:custGeom>
            <a:ln w="13550" cap="flat">
              <a:solidFill>
                <a:srgbClr val="EBEBEB">
                  <a:alpha val="100000"/>
                </a:srgbClr>
              </a:solidFill>
              <a:prstDash val="solid"/>
              <a:round/>
            </a:ln>
          </p:spPr>
          <p:txBody>
            <a:bodyPr/>
            <a:lstStyle/>
            <a:p/>
          </p:txBody>
        </p:sp>
        <p:sp>
          <p:nvSpPr>
            <p:cNvPr id="5" name="pl5"/>
            <p:cNvSpPr/>
            <p:nvPr/>
          </p:nvSpPr>
          <p:spPr>
            <a:xfrm>
              <a:off x="632991" y="1583367"/>
              <a:ext cx="8441419" cy="0"/>
            </a:xfrm>
            <a:custGeom>
              <a:avLst/>
              <a:pathLst>
                <a:path w="8441419" h="0">
                  <a:moveTo>
                    <a:pt x="0" y="0"/>
                  </a:moveTo>
                  <a:lnTo>
                    <a:pt x="8441419" y="0"/>
                  </a:lnTo>
                  <a:lnTo>
                    <a:pt x="8441419" y="0"/>
                  </a:lnTo>
                </a:path>
              </a:pathLst>
            </a:custGeom>
            <a:ln w="13550" cap="flat">
              <a:solidFill>
                <a:srgbClr val="EBEBEB">
                  <a:alpha val="100000"/>
                </a:srgbClr>
              </a:solidFill>
              <a:prstDash val="solid"/>
              <a:round/>
            </a:ln>
          </p:spPr>
          <p:txBody>
            <a:bodyPr/>
            <a:lstStyle/>
            <a:p/>
          </p:txBody>
        </p:sp>
        <p:sp>
          <p:nvSpPr>
            <p:cNvPr id="6" name="pl6"/>
            <p:cNvSpPr/>
            <p:nvPr/>
          </p:nvSpPr>
          <p:spPr>
            <a:xfrm>
              <a:off x="632991" y="2267260"/>
              <a:ext cx="8441419" cy="0"/>
            </a:xfrm>
            <a:custGeom>
              <a:avLst/>
              <a:pathLst>
                <a:path w="8441419" h="0">
                  <a:moveTo>
                    <a:pt x="0" y="0"/>
                  </a:moveTo>
                  <a:lnTo>
                    <a:pt x="8441419" y="0"/>
                  </a:lnTo>
                  <a:lnTo>
                    <a:pt x="8441419" y="0"/>
                  </a:lnTo>
                </a:path>
              </a:pathLst>
            </a:custGeom>
            <a:ln w="13550" cap="flat">
              <a:solidFill>
                <a:srgbClr val="EBEBEB">
                  <a:alpha val="100000"/>
                </a:srgbClr>
              </a:solidFill>
              <a:prstDash val="solid"/>
              <a:round/>
            </a:ln>
          </p:spPr>
          <p:txBody>
            <a:bodyPr/>
            <a:lstStyle/>
            <a:p/>
          </p:txBody>
        </p:sp>
        <p:sp>
          <p:nvSpPr>
            <p:cNvPr id="7" name="pl7"/>
            <p:cNvSpPr/>
            <p:nvPr/>
          </p:nvSpPr>
          <p:spPr>
            <a:xfrm>
              <a:off x="632991" y="2951153"/>
              <a:ext cx="8441419" cy="0"/>
            </a:xfrm>
            <a:custGeom>
              <a:avLst/>
              <a:pathLst>
                <a:path w="8441419" h="0">
                  <a:moveTo>
                    <a:pt x="0" y="0"/>
                  </a:moveTo>
                  <a:lnTo>
                    <a:pt x="8441419" y="0"/>
                  </a:lnTo>
                  <a:lnTo>
                    <a:pt x="8441419" y="0"/>
                  </a:lnTo>
                </a:path>
              </a:pathLst>
            </a:custGeom>
            <a:ln w="13550" cap="flat">
              <a:solidFill>
                <a:srgbClr val="EBEBEB">
                  <a:alpha val="100000"/>
                </a:srgbClr>
              </a:solidFill>
              <a:prstDash val="solid"/>
              <a:round/>
            </a:ln>
          </p:spPr>
          <p:txBody>
            <a:bodyPr/>
            <a:lstStyle/>
            <a:p/>
          </p:txBody>
        </p:sp>
        <p:sp>
          <p:nvSpPr>
            <p:cNvPr id="8" name="pl8"/>
            <p:cNvSpPr/>
            <p:nvPr/>
          </p:nvSpPr>
          <p:spPr>
            <a:xfrm>
              <a:off x="632991" y="3635046"/>
              <a:ext cx="8441419" cy="0"/>
            </a:xfrm>
            <a:custGeom>
              <a:avLst/>
              <a:pathLst>
                <a:path w="8441419" h="0">
                  <a:moveTo>
                    <a:pt x="0" y="0"/>
                  </a:moveTo>
                  <a:lnTo>
                    <a:pt x="8441419" y="0"/>
                  </a:lnTo>
                  <a:lnTo>
                    <a:pt x="8441419" y="0"/>
                  </a:lnTo>
                </a:path>
              </a:pathLst>
            </a:custGeom>
            <a:ln w="13550" cap="flat">
              <a:solidFill>
                <a:srgbClr val="EBEBEB">
                  <a:alpha val="100000"/>
                </a:srgbClr>
              </a:solidFill>
              <a:prstDash val="solid"/>
              <a:round/>
            </a:ln>
          </p:spPr>
          <p:txBody>
            <a:bodyPr/>
            <a:lstStyle/>
            <a:p/>
          </p:txBody>
        </p:sp>
        <p:sp>
          <p:nvSpPr>
            <p:cNvPr id="9" name="pl9"/>
            <p:cNvSpPr/>
            <p:nvPr/>
          </p:nvSpPr>
          <p:spPr>
            <a:xfrm>
              <a:off x="632991" y="4318939"/>
              <a:ext cx="8441419" cy="0"/>
            </a:xfrm>
            <a:custGeom>
              <a:avLst/>
              <a:pathLst>
                <a:path w="8441419" h="0">
                  <a:moveTo>
                    <a:pt x="0" y="0"/>
                  </a:moveTo>
                  <a:lnTo>
                    <a:pt x="8441419" y="0"/>
                  </a:lnTo>
                  <a:lnTo>
                    <a:pt x="8441419" y="0"/>
                  </a:lnTo>
                </a:path>
              </a:pathLst>
            </a:custGeom>
            <a:ln w="13550" cap="flat">
              <a:solidFill>
                <a:srgbClr val="EBEBEB">
                  <a:alpha val="100000"/>
                </a:srgbClr>
              </a:solidFill>
              <a:prstDash val="solid"/>
              <a:round/>
            </a:ln>
          </p:spPr>
          <p:txBody>
            <a:bodyPr/>
            <a:lstStyle/>
            <a:p/>
          </p:txBody>
        </p:sp>
        <p:sp>
          <p:nvSpPr>
            <p:cNvPr id="10" name="pl10"/>
            <p:cNvSpPr/>
            <p:nvPr/>
          </p:nvSpPr>
          <p:spPr>
            <a:xfrm>
              <a:off x="632991" y="5002832"/>
              <a:ext cx="8441419" cy="0"/>
            </a:xfrm>
            <a:custGeom>
              <a:avLst/>
              <a:pathLst>
                <a:path w="8441419" h="0">
                  <a:moveTo>
                    <a:pt x="0" y="0"/>
                  </a:moveTo>
                  <a:lnTo>
                    <a:pt x="8441419" y="0"/>
                  </a:lnTo>
                  <a:lnTo>
                    <a:pt x="8441419" y="0"/>
                  </a:lnTo>
                </a:path>
              </a:pathLst>
            </a:custGeom>
            <a:ln w="13550" cap="flat">
              <a:solidFill>
                <a:srgbClr val="EBEBEB">
                  <a:alpha val="100000"/>
                </a:srgbClr>
              </a:solidFill>
              <a:prstDash val="solid"/>
              <a:round/>
            </a:ln>
          </p:spPr>
          <p:txBody>
            <a:bodyPr/>
            <a:lstStyle/>
            <a:p/>
          </p:txBody>
        </p:sp>
        <p:sp>
          <p:nvSpPr>
            <p:cNvPr id="11" name="pl11"/>
            <p:cNvSpPr/>
            <p:nvPr/>
          </p:nvSpPr>
          <p:spPr>
            <a:xfrm>
              <a:off x="632991" y="5686724"/>
              <a:ext cx="8441419" cy="0"/>
            </a:xfrm>
            <a:custGeom>
              <a:avLst/>
              <a:pathLst>
                <a:path w="8441419" h="0">
                  <a:moveTo>
                    <a:pt x="0" y="0"/>
                  </a:moveTo>
                  <a:lnTo>
                    <a:pt x="8441419" y="0"/>
                  </a:lnTo>
                  <a:lnTo>
                    <a:pt x="8441419" y="0"/>
                  </a:lnTo>
                </a:path>
              </a:pathLst>
            </a:custGeom>
            <a:ln w="13550" cap="flat">
              <a:solidFill>
                <a:srgbClr val="EBEBEB">
                  <a:alpha val="100000"/>
                </a:srgbClr>
              </a:solidFill>
              <a:prstDash val="solid"/>
              <a:round/>
            </a:ln>
          </p:spPr>
          <p:txBody>
            <a:bodyPr/>
            <a:lstStyle/>
            <a:p/>
          </p:txBody>
        </p:sp>
        <p:sp>
          <p:nvSpPr>
            <p:cNvPr id="12" name="pl12"/>
            <p:cNvSpPr/>
            <p:nvPr/>
          </p:nvSpPr>
          <p:spPr>
            <a:xfrm>
              <a:off x="2433434" y="1583367"/>
              <a:ext cx="4722472" cy="683892"/>
            </a:xfrm>
            <a:custGeom>
              <a:avLst/>
              <a:pathLst>
                <a:path w="4722472" h="683892">
                  <a:moveTo>
                    <a:pt x="0" y="683892"/>
                  </a:moveTo>
                  <a:lnTo>
                    <a:pt x="11925" y="683892"/>
                  </a:lnTo>
                  <a:lnTo>
                    <a:pt x="23850" y="683892"/>
                  </a:lnTo>
                  <a:lnTo>
                    <a:pt x="35776" y="683892"/>
                  </a:lnTo>
                  <a:lnTo>
                    <a:pt x="47701" y="683892"/>
                  </a:lnTo>
                  <a:lnTo>
                    <a:pt x="59627" y="683892"/>
                  </a:lnTo>
                  <a:lnTo>
                    <a:pt x="71552" y="683892"/>
                  </a:lnTo>
                  <a:lnTo>
                    <a:pt x="83478" y="683892"/>
                  </a:lnTo>
                  <a:lnTo>
                    <a:pt x="95403" y="683892"/>
                  </a:lnTo>
                  <a:lnTo>
                    <a:pt x="107328" y="683892"/>
                  </a:lnTo>
                  <a:lnTo>
                    <a:pt x="119254" y="683892"/>
                  </a:lnTo>
                  <a:lnTo>
                    <a:pt x="131179" y="683892"/>
                  </a:lnTo>
                  <a:lnTo>
                    <a:pt x="143105" y="683892"/>
                  </a:lnTo>
                  <a:lnTo>
                    <a:pt x="155030" y="683892"/>
                  </a:lnTo>
                  <a:lnTo>
                    <a:pt x="166956" y="683892"/>
                  </a:lnTo>
                  <a:lnTo>
                    <a:pt x="178881" y="683892"/>
                  </a:lnTo>
                  <a:lnTo>
                    <a:pt x="190806" y="683892"/>
                  </a:lnTo>
                  <a:lnTo>
                    <a:pt x="202732" y="683892"/>
                  </a:lnTo>
                  <a:lnTo>
                    <a:pt x="214657" y="683892"/>
                  </a:lnTo>
                  <a:lnTo>
                    <a:pt x="226583" y="683892"/>
                  </a:lnTo>
                  <a:lnTo>
                    <a:pt x="238508" y="683892"/>
                  </a:lnTo>
                  <a:lnTo>
                    <a:pt x="250434" y="683892"/>
                  </a:lnTo>
                  <a:lnTo>
                    <a:pt x="262359" y="683892"/>
                  </a:lnTo>
                  <a:lnTo>
                    <a:pt x="274285" y="683892"/>
                  </a:lnTo>
                  <a:lnTo>
                    <a:pt x="286210" y="683892"/>
                  </a:lnTo>
                  <a:lnTo>
                    <a:pt x="298135" y="683892"/>
                  </a:lnTo>
                  <a:lnTo>
                    <a:pt x="310061" y="683892"/>
                  </a:lnTo>
                  <a:lnTo>
                    <a:pt x="321986" y="683892"/>
                  </a:lnTo>
                  <a:lnTo>
                    <a:pt x="333912" y="683892"/>
                  </a:lnTo>
                  <a:lnTo>
                    <a:pt x="345837" y="683892"/>
                  </a:lnTo>
                  <a:lnTo>
                    <a:pt x="357763" y="683892"/>
                  </a:lnTo>
                  <a:lnTo>
                    <a:pt x="369688" y="683892"/>
                  </a:lnTo>
                  <a:lnTo>
                    <a:pt x="381613" y="683892"/>
                  </a:lnTo>
                  <a:lnTo>
                    <a:pt x="393539" y="683892"/>
                  </a:lnTo>
                  <a:lnTo>
                    <a:pt x="405464" y="683892"/>
                  </a:lnTo>
                  <a:lnTo>
                    <a:pt x="417390" y="683892"/>
                  </a:lnTo>
                  <a:lnTo>
                    <a:pt x="429315" y="683892"/>
                  </a:lnTo>
                  <a:lnTo>
                    <a:pt x="441241" y="683892"/>
                  </a:lnTo>
                  <a:lnTo>
                    <a:pt x="453166" y="683892"/>
                  </a:lnTo>
                  <a:lnTo>
                    <a:pt x="465091" y="683892"/>
                  </a:lnTo>
                  <a:lnTo>
                    <a:pt x="477017" y="683892"/>
                  </a:lnTo>
                  <a:lnTo>
                    <a:pt x="488942" y="683892"/>
                  </a:lnTo>
                  <a:lnTo>
                    <a:pt x="500868" y="683892"/>
                  </a:lnTo>
                  <a:lnTo>
                    <a:pt x="512793" y="683892"/>
                  </a:lnTo>
                  <a:lnTo>
                    <a:pt x="524719" y="683892"/>
                  </a:lnTo>
                  <a:lnTo>
                    <a:pt x="536644" y="683892"/>
                  </a:lnTo>
                  <a:lnTo>
                    <a:pt x="548570" y="683892"/>
                  </a:lnTo>
                  <a:lnTo>
                    <a:pt x="560495" y="683892"/>
                  </a:lnTo>
                  <a:lnTo>
                    <a:pt x="572420" y="683892"/>
                  </a:lnTo>
                  <a:lnTo>
                    <a:pt x="584346" y="683892"/>
                  </a:lnTo>
                  <a:lnTo>
                    <a:pt x="596271" y="683892"/>
                  </a:lnTo>
                  <a:lnTo>
                    <a:pt x="608197" y="683892"/>
                  </a:lnTo>
                  <a:lnTo>
                    <a:pt x="620122" y="683892"/>
                  </a:lnTo>
                  <a:lnTo>
                    <a:pt x="632048" y="683892"/>
                  </a:lnTo>
                  <a:lnTo>
                    <a:pt x="643973" y="683892"/>
                  </a:lnTo>
                  <a:lnTo>
                    <a:pt x="655898" y="683892"/>
                  </a:lnTo>
                  <a:lnTo>
                    <a:pt x="667824" y="683892"/>
                  </a:lnTo>
                  <a:lnTo>
                    <a:pt x="679749" y="683892"/>
                  </a:lnTo>
                  <a:lnTo>
                    <a:pt x="691675" y="683892"/>
                  </a:lnTo>
                  <a:lnTo>
                    <a:pt x="703600" y="683892"/>
                  </a:lnTo>
                  <a:lnTo>
                    <a:pt x="715526" y="683892"/>
                  </a:lnTo>
                  <a:lnTo>
                    <a:pt x="727451" y="683892"/>
                  </a:lnTo>
                  <a:lnTo>
                    <a:pt x="739376" y="683892"/>
                  </a:lnTo>
                  <a:lnTo>
                    <a:pt x="751302" y="683892"/>
                  </a:lnTo>
                  <a:lnTo>
                    <a:pt x="763227" y="683892"/>
                  </a:lnTo>
                  <a:lnTo>
                    <a:pt x="775153" y="683892"/>
                  </a:lnTo>
                  <a:lnTo>
                    <a:pt x="787078" y="683892"/>
                  </a:lnTo>
                  <a:lnTo>
                    <a:pt x="799004" y="683892"/>
                  </a:lnTo>
                  <a:lnTo>
                    <a:pt x="810929" y="683892"/>
                  </a:lnTo>
                  <a:lnTo>
                    <a:pt x="822855" y="683892"/>
                  </a:lnTo>
                  <a:lnTo>
                    <a:pt x="834780" y="683892"/>
                  </a:lnTo>
                  <a:lnTo>
                    <a:pt x="846705" y="683892"/>
                  </a:lnTo>
                  <a:lnTo>
                    <a:pt x="858631" y="683892"/>
                  </a:lnTo>
                  <a:lnTo>
                    <a:pt x="870556" y="683892"/>
                  </a:lnTo>
                  <a:lnTo>
                    <a:pt x="882482" y="683892"/>
                  </a:lnTo>
                  <a:lnTo>
                    <a:pt x="894407" y="683892"/>
                  </a:lnTo>
                  <a:lnTo>
                    <a:pt x="906333" y="683892"/>
                  </a:lnTo>
                  <a:lnTo>
                    <a:pt x="918258" y="683892"/>
                  </a:lnTo>
                  <a:lnTo>
                    <a:pt x="930183" y="683892"/>
                  </a:lnTo>
                  <a:lnTo>
                    <a:pt x="942109" y="683892"/>
                  </a:lnTo>
                  <a:lnTo>
                    <a:pt x="954034" y="683892"/>
                  </a:lnTo>
                  <a:lnTo>
                    <a:pt x="965960" y="683892"/>
                  </a:lnTo>
                  <a:lnTo>
                    <a:pt x="977885" y="683892"/>
                  </a:lnTo>
                  <a:lnTo>
                    <a:pt x="989811" y="683892"/>
                  </a:lnTo>
                  <a:lnTo>
                    <a:pt x="1001736" y="683892"/>
                  </a:lnTo>
                  <a:lnTo>
                    <a:pt x="1013661" y="683892"/>
                  </a:lnTo>
                  <a:lnTo>
                    <a:pt x="1025587" y="683892"/>
                  </a:lnTo>
                  <a:lnTo>
                    <a:pt x="1037512" y="683892"/>
                  </a:lnTo>
                  <a:lnTo>
                    <a:pt x="1049438" y="683892"/>
                  </a:lnTo>
                  <a:lnTo>
                    <a:pt x="1061363" y="683892"/>
                  </a:lnTo>
                  <a:lnTo>
                    <a:pt x="1073289" y="683892"/>
                  </a:lnTo>
                  <a:lnTo>
                    <a:pt x="1085214" y="683892"/>
                  </a:lnTo>
                  <a:lnTo>
                    <a:pt x="1097140" y="683892"/>
                  </a:lnTo>
                  <a:lnTo>
                    <a:pt x="1109065" y="683892"/>
                  </a:lnTo>
                  <a:lnTo>
                    <a:pt x="1120990" y="683892"/>
                  </a:lnTo>
                  <a:lnTo>
                    <a:pt x="1132916" y="683892"/>
                  </a:lnTo>
                  <a:lnTo>
                    <a:pt x="1144841" y="683892"/>
                  </a:lnTo>
                  <a:lnTo>
                    <a:pt x="1156767" y="683892"/>
                  </a:lnTo>
                  <a:lnTo>
                    <a:pt x="1168692" y="683892"/>
                  </a:lnTo>
                  <a:lnTo>
                    <a:pt x="1180618" y="683892"/>
                  </a:lnTo>
                  <a:lnTo>
                    <a:pt x="1180618" y="683663"/>
                  </a:lnTo>
                  <a:lnTo>
                    <a:pt x="1192543" y="683623"/>
                  </a:lnTo>
                  <a:lnTo>
                    <a:pt x="1204468" y="683576"/>
                  </a:lnTo>
                  <a:lnTo>
                    <a:pt x="1216394" y="683520"/>
                  </a:lnTo>
                  <a:lnTo>
                    <a:pt x="1228319" y="683455"/>
                  </a:lnTo>
                  <a:lnTo>
                    <a:pt x="1240245" y="683378"/>
                  </a:lnTo>
                  <a:lnTo>
                    <a:pt x="1252170" y="683288"/>
                  </a:lnTo>
                  <a:lnTo>
                    <a:pt x="1264096" y="683182"/>
                  </a:lnTo>
                  <a:lnTo>
                    <a:pt x="1276021" y="683058"/>
                  </a:lnTo>
                  <a:lnTo>
                    <a:pt x="1287946" y="682911"/>
                  </a:lnTo>
                  <a:lnTo>
                    <a:pt x="1299872" y="682740"/>
                  </a:lnTo>
                  <a:lnTo>
                    <a:pt x="1311797" y="682538"/>
                  </a:lnTo>
                  <a:lnTo>
                    <a:pt x="1323723" y="682301"/>
                  </a:lnTo>
                  <a:lnTo>
                    <a:pt x="1335648" y="682022"/>
                  </a:lnTo>
                  <a:lnTo>
                    <a:pt x="1347574" y="681695"/>
                  </a:lnTo>
                  <a:lnTo>
                    <a:pt x="1359499" y="681311"/>
                  </a:lnTo>
                  <a:lnTo>
                    <a:pt x="1371425" y="680860"/>
                  </a:lnTo>
                  <a:lnTo>
                    <a:pt x="1383350" y="680331"/>
                  </a:lnTo>
                  <a:lnTo>
                    <a:pt x="1395275" y="679711"/>
                  </a:lnTo>
                  <a:lnTo>
                    <a:pt x="1407201" y="678982"/>
                  </a:lnTo>
                  <a:lnTo>
                    <a:pt x="1419126" y="678128"/>
                  </a:lnTo>
                  <a:lnTo>
                    <a:pt x="1431052" y="677127"/>
                  </a:lnTo>
                  <a:lnTo>
                    <a:pt x="1442977" y="675954"/>
                  </a:lnTo>
                  <a:lnTo>
                    <a:pt x="1454903" y="674581"/>
                  </a:lnTo>
                  <a:lnTo>
                    <a:pt x="1466828" y="672974"/>
                  </a:lnTo>
                  <a:lnTo>
                    <a:pt x="1478753" y="671094"/>
                  </a:lnTo>
                  <a:lnTo>
                    <a:pt x="1490679" y="668898"/>
                  </a:lnTo>
                  <a:lnTo>
                    <a:pt x="1502604" y="666336"/>
                  </a:lnTo>
                  <a:lnTo>
                    <a:pt x="1514530" y="663349"/>
                  </a:lnTo>
                  <a:lnTo>
                    <a:pt x="1526455" y="659872"/>
                  </a:lnTo>
                  <a:lnTo>
                    <a:pt x="1538381" y="655831"/>
                  </a:lnTo>
                  <a:lnTo>
                    <a:pt x="1550306" y="651145"/>
                  </a:lnTo>
                  <a:lnTo>
                    <a:pt x="1562231" y="645721"/>
                  </a:lnTo>
                  <a:lnTo>
                    <a:pt x="1574157" y="639460"/>
                  </a:lnTo>
                  <a:lnTo>
                    <a:pt x="1586082" y="632255"/>
                  </a:lnTo>
                  <a:lnTo>
                    <a:pt x="1598008" y="623991"/>
                  </a:lnTo>
                  <a:lnTo>
                    <a:pt x="1609933" y="614549"/>
                  </a:lnTo>
                  <a:lnTo>
                    <a:pt x="1621859" y="603810"/>
                  </a:lnTo>
                  <a:lnTo>
                    <a:pt x="1633784" y="591657"/>
                  </a:lnTo>
                  <a:lnTo>
                    <a:pt x="1645710" y="577984"/>
                  </a:lnTo>
                  <a:lnTo>
                    <a:pt x="1657635" y="562699"/>
                  </a:lnTo>
                  <a:lnTo>
                    <a:pt x="1669560" y="545735"/>
                  </a:lnTo>
                  <a:lnTo>
                    <a:pt x="1681486" y="527058"/>
                  </a:lnTo>
                  <a:lnTo>
                    <a:pt x="1693411" y="506677"/>
                  </a:lnTo>
                  <a:lnTo>
                    <a:pt x="1705337" y="484648"/>
                  </a:lnTo>
                  <a:lnTo>
                    <a:pt x="1717262" y="461085"/>
                  </a:lnTo>
                  <a:lnTo>
                    <a:pt x="1729188" y="436159"/>
                  </a:lnTo>
                  <a:lnTo>
                    <a:pt x="1741113" y="410101"/>
                  </a:lnTo>
                  <a:lnTo>
                    <a:pt x="1753038" y="383192"/>
                  </a:lnTo>
                  <a:lnTo>
                    <a:pt x="1764964" y="355754"/>
                  </a:lnTo>
                  <a:lnTo>
                    <a:pt x="1776889" y="328137"/>
                  </a:lnTo>
                  <a:lnTo>
                    <a:pt x="1788815" y="300700"/>
                  </a:lnTo>
                  <a:lnTo>
                    <a:pt x="1800740" y="273791"/>
                  </a:lnTo>
                  <a:lnTo>
                    <a:pt x="1812666" y="247733"/>
                  </a:lnTo>
                  <a:lnTo>
                    <a:pt x="1824591" y="222807"/>
                  </a:lnTo>
                  <a:lnTo>
                    <a:pt x="1836516" y="199244"/>
                  </a:lnTo>
                  <a:lnTo>
                    <a:pt x="1848442" y="177215"/>
                  </a:lnTo>
                  <a:lnTo>
                    <a:pt x="1860367" y="156834"/>
                  </a:lnTo>
                  <a:lnTo>
                    <a:pt x="1872293" y="138157"/>
                  </a:lnTo>
                  <a:lnTo>
                    <a:pt x="1884218" y="121193"/>
                  </a:lnTo>
                  <a:lnTo>
                    <a:pt x="1896144" y="105908"/>
                  </a:lnTo>
                  <a:lnTo>
                    <a:pt x="1908069" y="92235"/>
                  </a:lnTo>
                  <a:lnTo>
                    <a:pt x="1919995" y="80082"/>
                  </a:lnTo>
                  <a:lnTo>
                    <a:pt x="1931920" y="69343"/>
                  </a:lnTo>
                  <a:lnTo>
                    <a:pt x="1943845" y="59901"/>
                  </a:lnTo>
                  <a:lnTo>
                    <a:pt x="1955771" y="51637"/>
                  </a:lnTo>
                  <a:lnTo>
                    <a:pt x="1967696" y="44431"/>
                  </a:lnTo>
                  <a:lnTo>
                    <a:pt x="1979622" y="38171"/>
                  </a:lnTo>
                  <a:lnTo>
                    <a:pt x="1991547" y="32747"/>
                  </a:lnTo>
                  <a:lnTo>
                    <a:pt x="2003473" y="28061"/>
                  </a:lnTo>
                  <a:lnTo>
                    <a:pt x="2015398" y="24020"/>
                  </a:lnTo>
                  <a:lnTo>
                    <a:pt x="2027323" y="20543"/>
                  </a:lnTo>
                  <a:lnTo>
                    <a:pt x="2039249" y="17556"/>
                  </a:lnTo>
                  <a:lnTo>
                    <a:pt x="2051174" y="14994"/>
                  </a:lnTo>
                  <a:lnTo>
                    <a:pt x="2063100" y="12798"/>
                  </a:lnTo>
                  <a:lnTo>
                    <a:pt x="2075025" y="10918"/>
                  </a:lnTo>
                  <a:lnTo>
                    <a:pt x="2086951" y="9311"/>
                  </a:lnTo>
                  <a:lnTo>
                    <a:pt x="2098876" y="7938"/>
                  </a:lnTo>
                  <a:lnTo>
                    <a:pt x="2110801" y="6765"/>
                  </a:lnTo>
                  <a:lnTo>
                    <a:pt x="2122727" y="5764"/>
                  </a:lnTo>
                  <a:lnTo>
                    <a:pt x="2134652" y="4910"/>
                  </a:lnTo>
                  <a:lnTo>
                    <a:pt x="2146578" y="4181"/>
                  </a:lnTo>
                  <a:lnTo>
                    <a:pt x="2158503" y="3561"/>
                  </a:lnTo>
                  <a:lnTo>
                    <a:pt x="2170429" y="3031"/>
                  </a:lnTo>
                  <a:lnTo>
                    <a:pt x="2182354" y="2581"/>
                  </a:lnTo>
                  <a:lnTo>
                    <a:pt x="2194280" y="2197"/>
                  </a:lnTo>
                  <a:lnTo>
                    <a:pt x="2206205" y="1870"/>
                  </a:lnTo>
                  <a:lnTo>
                    <a:pt x="2218130" y="1591"/>
                  </a:lnTo>
                  <a:lnTo>
                    <a:pt x="2230056" y="1354"/>
                  </a:lnTo>
                  <a:lnTo>
                    <a:pt x="2241981" y="1152"/>
                  </a:lnTo>
                  <a:lnTo>
                    <a:pt x="2253907" y="981"/>
                  </a:lnTo>
                  <a:lnTo>
                    <a:pt x="2265832" y="834"/>
                  </a:lnTo>
                  <a:lnTo>
                    <a:pt x="2277758" y="710"/>
                  </a:lnTo>
                  <a:lnTo>
                    <a:pt x="2289683" y="604"/>
                  </a:lnTo>
                  <a:lnTo>
                    <a:pt x="2301608" y="514"/>
                  </a:lnTo>
                  <a:lnTo>
                    <a:pt x="2313534" y="437"/>
                  </a:lnTo>
                  <a:lnTo>
                    <a:pt x="2325459" y="372"/>
                  </a:lnTo>
                  <a:lnTo>
                    <a:pt x="2337385" y="316"/>
                  </a:lnTo>
                  <a:lnTo>
                    <a:pt x="2349310" y="269"/>
                  </a:lnTo>
                  <a:lnTo>
                    <a:pt x="2361236" y="229"/>
                  </a:lnTo>
                  <a:lnTo>
                    <a:pt x="2361236" y="0"/>
                  </a:lnTo>
                  <a:lnTo>
                    <a:pt x="2373161" y="0"/>
                  </a:lnTo>
                  <a:lnTo>
                    <a:pt x="2385086" y="0"/>
                  </a:lnTo>
                  <a:lnTo>
                    <a:pt x="2397012" y="0"/>
                  </a:lnTo>
                  <a:lnTo>
                    <a:pt x="2408937" y="0"/>
                  </a:lnTo>
                  <a:lnTo>
                    <a:pt x="2420863" y="0"/>
                  </a:lnTo>
                  <a:lnTo>
                    <a:pt x="2432788" y="0"/>
                  </a:lnTo>
                  <a:lnTo>
                    <a:pt x="2444714" y="0"/>
                  </a:lnTo>
                  <a:lnTo>
                    <a:pt x="2456639" y="0"/>
                  </a:lnTo>
                  <a:lnTo>
                    <a:pt x="2468565" y="0"/>
                  </a:lnTo>
                  <a:lnTo>
                    <a:pt x="2480490" y="0"/>
                  </a:lnTo>
                  <a:lnTo>
                    <a:pt x="2492415" y="0"/>
                  </a:lnTo>
                  <a:lnTo>
                    <a:pt x="2504341" y="0"/>
                  </a:lnTo>
                  <a:lnTo>
                    <a:pt x="2516266" y="0"/>
                  </a:lnTo>
                  <a:lnTo>
                    <a:pt x="2528192" y="0"/>
                  </a:lnTo>
                  <a:lnTo>
                    <a:pt x="2540117" y="0"/>
                  </a:lnTo>
                  <a:lnTo>
                    <a:pt x="2552043" y="0"/>
                  </a:lnTo>
                  <a:lnTo>
                    <a:pt x="2563968" y="0"/>
                  </a:lnTo>
                  <a:lnTo>
                    <a:pt x="2575893" y="0"/>
                  </a:lnTo>
                  <a:lnTo>
                    <a:pt x="2587819" y="0"/>
                  </a:lnTo>
                  <a:lnTo>
                    <a:pt x="2599744" y="0"/>
                  </a:lnTo>
                  <a:lnTo>
                    <a:pt x="2611670" y="0"/>
                  </a:lnTo>
                  <a:lnTo>
                    <a:pt x="2623595" y="0"/>
                  </a:lnTo>
                  <a:lnTo>
                    <a:pt x="2635521" y="0"/>
                  </a:lnTo>
                  <a:lnTo>
                    <a:pt x="2647446" y="0"/>
                  </a:lnTo>
                  <a:lnTo>
                    <a:pt x="2659371" y="0"/>
                  </a:lnTo>
                  <a:lnTo>
                    <a:pt x="2671297" y="0"/>
                  </a:lnTo>
                  <a:lnTo>
                    <a:pt x="2683222" y="0"/>
                  </a:lnTo>
                  <a:lnTo>
                    <a:pt x="2695148" y="0"/>
                  </a:lnTo>
                  <a:lnTo>
                    <a:pt x="2707073" y="0"/>
                  </a:lnTo>
                  <a:lnTo>
                    <a:pt x="2718999" y="0"/>
                  </a:lnTo>
                  <a:lnTo>
                    <a:pt x="2730924" y="0"/>
                  </a:lnTo>
                  <a:lnTo>
                    <a:pt x="2742850" y="0"/>
                  </a:lnTo>
                  <a:lnTo>
                    <a:pt x="2754775" y="0"/>
                  </a:lnTo>
                  <a:lnTo>
                    <a:pt x="2766700" y="0"/>
                  </a:lnTo>
                  <a:lnTo>
                    <a:pt x="2778626" y="0"/>
                  </a:lnTo>
                  <a:lnTo>
                    <a:pt x="2790551" y="0"/>
                  </a:lnTo>
                  <a:lnTo>
                    <a:pt x="2802477" y="0"/>
                  </a:lnTo>
                  <a:lnTo>
                    <a:pt x="2814402" y="0"/>
                  </a:lnTo>
                  <a:lnTo>
                    <a:pt x="2826328" y="0"/>
                  </a:lnTo>
                  <a:lnTo>
                    <a:pt x="2838253" y="0"/>
                  </a:lnTo>
                  <a:lnTo>
                    <a:pt x="2850178" y="0"/>
                  </a:lnTo>
                  <a:lnTo>
                    <a:pt x="2862104" y="0"/>
                  </a:lnTo>
                  <a:lnTo>
                    <a:pt x="2874029" y="0"/>
                  </a:lnTo>
                  <a:lnTo>
                    <a:pt x="2885955" y="0"/>
                  </a:lnTo>
                  <a:lnTo>
                    <a:pt x="2897880" y="0"/>
                  </a:lnTo>
                  <a:lnTo>
                    <a:pt x="2909806" y="0"/>
                  </a:lnTo>
                  <a:lnTo>
                    <a:pt x="2921731" y="0"/>
                  </a:lnTo>
                  <a:lnTo>
                    <a:pt x="2933656" y="0"/>
                  </a:lnTo>
                  <a:lnTo>
                    <a:pt x="2945582" y="0"/>
                  </a:lnTo>
                  <a:lnTo>
                    <a:pt x="2957507" y="0"/>
                  </a:lnTo>
                  <a:lnTo>
                    <a:pt x="2969433" y="0"/>
                  </a:lnTo>
                  <a:lnTo>
                    <a:pt x="2981358" y="0"/>
                  </a:lnTo>
                  <a:lnTo>
                    <a:pt x="2993284" y="0"/>
                  </a:lnTo>
                  <a:lnTo>
                    <a:pt x="3005209" y="0"/>
                  </a:lnTo>
                  <a:lnTo>
                    <a:pt x="3017135" y="0"/>
                  </a:lnTo>
                  <a:lnTo>
                    <a:pt x="3029060" y="0"/>
                  </a:lnTo>
                  <a:lnTo>
                    <a:pt x="3040985" y="0"/>
                  </a:lnTo>
                  <a:lnTo>
                    <a:pt x="3052911" y="0"/>
                  </a:lnTo>
                  <a:lnTo>
                    <a:pt x="3064836" y="0"/>
                  </a:lnTo>
                  <a:lnTo>
                    <a:pt x="3076762" y="0"/>
                  </a:lnTo>
                  <a:lnTo>
                    <a:pt x="3088687" y="0"/>
                  </a:lnTo>
                  <a:lnTo>
                    <a:pt x="3100613" y="0"/>
                  </a:lnTo>
                  <a:lnTo>
                    <a:pt x="3112538" y="0"/>
                  </a:lnTo>
                  <a:lnTo>
                    <a:pt x="3124463" y="0"/>
                  </a:lnTo>
                  <a:lnTo>
                    <a:pt x="3136389" y="0"/>
                  </a:lnTo>
                  <a:lnTo>
                    <a:pt x="3148314" y="0"/>
                  </a:lnTo>
                  <a:lnTo>
                    <a:pt x="3160240" y="0"/>
                  </a:lnTo>
                  <a:lnTo>
                    <a:pt x="3172165" y="0"/>
                  </a:lnTo>
                  <a:lnTo>
                    <a:pt x="3184091" y="0"/>
                  </a:lnTo>
                  <a:lnTo>
                    <a:pt x="3196016" y="0"/>
                  </a:lnTo>
                  <a:lnTo>
                    <a:pt x="3207941" y="0"/>
                  </a:lnTo>
                  <a:lnTo>
                    <a:pt x="3219867" y="0"/>
                  </a:lnTo>
                  <a:lnTo>
                    <a:pt x="3231792" y="0"/>
                  </a:lnTo>
                  <a:lnTo>
                    <a:pt x="3243718" y="0"/>
                  </a:lnTo>
                  <a:lnTo>
                    <a:pt x="3255643" y="0"/>
                  </a:lnTo>
                  <a:lnTo>
                    <a:pt x="3267569" y="0"/>
                  </a:lnTo>
                  <a:lnTo>
                    <a:pt x="3279494" y="0"/>
                  </a:lnTo>
                  <a:lnTo>
                    <a:pt x="3291420" y="0"/>
                  </a:lnTo>
                  <a:lnTo>
                    <a:pt x="3303345" y="0"/>
                  </a:lnTo>
                  <a:lnTo>
                    <a:pt x="3315270" y="0"/>
                  </a:lnTo>
                  <a:lnTo>
                    <a:pt x="3327196" y="0"/>
                  </a:lnTo>
                  <a:lnTo>
                    <a:pt x="3339121" y="0"/>
                  </a:lnTo>
                  <a:lnTo>
                    <a:pt x="3351047" y="0"/>
                  </a:lnTo>
                  <a:lnTo>
                    <a:pt x="3362972" y="0"/>
                  </a:lnTo>
                  <a:lnTo>
                    <a:pt x="3374898" y="0"/>
                  </a:lnTo>
                  <a:lnTo>
                    <a:pt x="3386823" y="0"/>
                  </a:lnTo>
                  <a:lnTo>
                    <a:pt x="3398748" y="0"/>
                  </a:lnTo>
                  <a:lnTo>
                    <a:pt x="3410674" y="0"/>
                  </a:lnTo>
                  <a:lnTo>
                    <a:pt x="3422599" y="0"/>
                  </a:lnTo>
                  <a:lnTo>
                    <a:pt x="3434525" y="0"/>
                  </a:lnTo>
                  <a:lnTo>
                    <a:pt x="3446450" y="0"/>
                  </a:lnTo>
                  <a:lnTo>
                    <a:pt x="3458376" y="0"/>
                  </a:lnTo>
                  <a:lnTo>
                    <a:pt x="3470301" y="0"/>
                  </a:lnTo>
                  <a:lnTo>
                    <a:pt x="3482226" y="0"/>
                  </a:lnTo>
                  <a:lnTo>
                    <a:pt x="3494152" y="0"/>
                  </a:lnTo>
                  <a:lnTo>
                    <a:pt x="3506077" y="0"/>
                  </a:lnTo>
                  <a:lnTo>
                    <a:pt x="3518003" y="0"/>
                  </a:lnTo>
                  <a:lnTo>
                    <a:pt x="3529928" y="0"/>
                  </a:lnTo>
                  <a:lnTo>
                    <a:pt x="3541854" y="0"/>
                  </a:lnTo>
                  <a:lnTo>
                    <a:pt x="3541854" y="0"/>
                  </a:lnTo>
                  <a:lnTo>
                    <a:pt x="3553779" y="0"/>
                  </a:lnTo>
                  <a:lnTo>
                    <a:pt x="3565705" y="0"/>
                  </a:lnTo>
                  <a:lnTo>
                    <a:pt x="3577630" y="0"/>
                  </a:lnTo>
                  <a:lnTo>
                    <a:pt x="3589555" y="0"/>
                  </a:lnTo>
                  <a:lnTo>
                    <a:pt x="3601481" y="0"/>
                  </a:lnTo>
                  <a:lnTo>
                    <a:pt x="3613406" y="0"/>
                  </a:lnTo>
                  <a:lnTo>
                    <a:pt x="3625332" y="0"/>
                  </a:lnTo>
                  <a:lnTo>
                    <a:pt x="3637257" y="0"/>
                  </a:lnTo>
                  <a:lnTo>
                    <a:pt x="3649183" y="0"/>
                  </a:lnTo>
                  <a:lnTo>
                    <a:pt x="3661108" y="0"/>
                  </a:lnTo>
                  <a:lnTo>
                    <a:pt x="3673033" y="0"/>
                  </a:lnTo>
                  <a:lnTo>
                    <a:pt x="3684959" y="0"/>
                  </a:lnTo>
                  <a:lnTo>
                    <a:pt x="3696884" y="0"/>
                  </a:lnTo>
                  <a:lnTo>
                    <a:pt x="3708810" y="0"/>
                  </a:lnTo>
                  <a:lnTo>
                    <a:pt x="3720735" y="0"/>
                  </a:lnTo>
                  <a:lnTo>
                    <a:pt x="3732661" y="0"/>
                  </a:lnTo>
                  <a:lnTo>
                    <a:pt x="3744586" y="0"/>
                  </a:lnTo>
                  <a:lnTo>
                    <a:pt x="3756511" y="0"/>
                  </a:lnTo>
                  <a:lnTo>
                    <a:pt x="3768437" y="0"/>
                  </a:lnTo>
                  <a:lnTo>
                    <a:pt x="3780362" y="0"/>
                  </a:lnTo>
                  <a:lnTo>
                    <a:pt x="3792288" y="0"/>
                  </a:lnTo>
                  <a:lnTo>
                    <a:pt x="3804213" y="0"/>
                  </a:lnTo>
                  <a:lnTo>
                    <a:pt x="3816139" y="0"/>
                  </a:lnTo>
                  <a:lnTo>
                    <a:pt x="3828064" y="0"/>
                  </a:lnTo>
                  <a:lnTo>
                    <a:pt x="3839990" y="0"/>
                  </a:lnTo>
                  <a:lnTo>
                    <a:pt x="3851915" y="0"/>
                  </a:lnTo>
                  <a:lnTo>
                    <a:pt x="3863840" y="0"/>
                  </a:lnTo>
                  <a:lnTo>
                    <a:pt x="3875766" y="0"/>
                  </a:lnTo>
                  <a:lnTo>
                    <a:pt x="3887691" y="0"/>
                  </a:lnTo>
                  <a:lnTo>
                    <a:pt x="3899617" y="0"/>
                  </a:lnTo>
                  <a:lnTo>
                    <a:pt x="3911542" y="0"/>
                  </a:lnTo>
                  <a:lnTo>
                    <a:pt x="3923468" y="0"/>
                  </a:lnTo>
                  <a:lnTo>
                    <a:pt x="3935393" y="0"/>
                  </a:lnTo>
                  <a:lnTo>
                    <a:pt x="3947318" y="0"/>
                  </a:lnTo>
                  <a:lnTo>
                    <a:pt x="3959244" y="0"/>
                  </a:lnTo>
                  <a:lnTo>
                    <a:pt x="3971169" y="0"/>
                  </a:lnTo>
                  <a:lnTo>
                    <a:pt x="3983095" y="0"/>
                  </a:lnTo>
                  <a:lnTo>
                    <a:pt x="3995020" y="0"/>
                  </a:lnTo>
                  <a:lnTo>
                    <a:pt x="4006946" y="0"/>
                  </a:lnTo>
                  <a:lnTo>
                    <a:pt x="4018871" y="0"/>
                  </a:lnTo>
                  <a:lnTo>
                    <a:pt x="4030796" y="0"/>
                  </a:lnTo>
                  <a:lnTo>
                    <a:pt x="4042722" y="0"/>
                  </a:lnTo>
                  <a:lnTo>
                    <a:pt x="4054647" y="0"/>
                  </a:lnTo>
                  <a:lnTo>
                    <a:pt x="4066573" y="0"/>
                  </a:lnTo>
                  <a:lnTo>
                    <a:pt x="4078498" y="0"/>
                  </a:lnTo>
                  <a:lnTo>
                    <a:pt x="4090424" y="0"/>
                  </a:lnTo>
                  <a:lnTo>
                    <a:pt x="4102349" y="0"/>
                  </a:lnTo>
                  <a:lnTo>
                    <a:pt x="4114275" y="0"/>
                  </a:lnTo>
                  <a:lnTo>
                    <a:pt x="4126200" y="0"/>
                  </a:lnTo>
                  <a:lnTo>
                    <a:pt x="4138125" y="0"/>
                  </a:lnTo>
                  <a:lnTo>
                    <a:pt x="4150051" y="0"/>
                  </a:lnTo>
                  <a:lnTo>
                    <a:pt x="4161976" y="0"/>
                  </a:lnTo>
                  <a:lnTo>
                    <a:pt x="4173902" y="0"/>
                  </a:lnTo>
                  <a:lnTo>
                    <a:pt x="4185827" y="0"/>
                  </a:lnTo>
                  <a:lnTo>
                    <a:pt x="4197753" y="0"/>
                  </a:lnTo>
                  <a:lnTo>
                    <a:pt x="4209678" y="0"/>
                  </a:lnTo>
                  <a:lnTo>
                    <a:pt x="4221603" y="0"/>
                  </a:lnTo>
                  <a:lnTo>
                    <a:pt x="4233529" y="0"/>
                  </a:lnTo>
                  <a:lnTo>
                    <a:pt x="4245454" y="0"/>
                  </a:lnTo>
                  <a:lnTo>
                    <a:pt x="4257380" y="0"/>
                  </a:lnTo>
                  <a:lnTo>
                    <a:pt x="4269305" y="0"/>
                  </a:lnTo>
                  <a:lnTo>
                    <a:pt x="4281231" y="0"/>
                  </a:lnTo>
                  <a:lnTo>
                    <a:pt x="4293156" y="0"/>
                  </a:lnTo>
                  <a:lnTo>
                    <a:pt x="4305081" y="0"/>
                  </a:lnTo>
                  <a:lnTo>
                    <a:pt x="4317007" y="0"/>
                  </a:lnTo>
                  <a:lnTo>
                    <a:pt x="4328932" y="0"/>
                  </a:lnTo>
                  <a:lnTo>
                    <a:pt x="4340858" y="0"/>
                  </a:lnTo>
                  <a:lnTo>
                    <a:pt x="4352783" y="0"/>
                  </a:lnTo>
                  <a:lnTo>
                    <a:pt x="4364709" y="0"/>
                  </a:lnTo>
                  <a:lnTo>
                    <a:pt x="4376634" y="0"/>
                  </a:lnTo>
                  <a:lnTo>
                    <a:pt x="4388560" y="0"/>
                  </a:lnTo>
                  <a:lnTo>
                    <a:pt x="4400485" y="0"/>
                  </a:lnTo>
                  <a:lnTo>
                    <a:pt x="4412410" y="0"/>
                  </a:lnTo>
                  <a:lnTo>
                    <a:pt x="4424336" y="0"/>
                  </a:lnTo>
                  <a:lnTo>
                    <a:pt x="4436261" y="0"/>
                  </a:lnTo>
                  <a:lnTo>
                    <a:pt x="4448187" y="0"/>
                  </a:lnTo>
                  <a:lnTo>
                    <a:pt x="4460112" y="0"/>
                  </a:lnTo>
                  <a:lnTo>
                    <a:pt x="4472038" y="0"/>
                  </a:lnTo>
                  <a:lnTo>
                    <a:pt x="4483963" y="0"/>
                  </a:lnTo>
                  <a:lnTo>
                    <a:pt x="4495888" y="0"/>
                  </a:lnTo>
                  <a:lnTo>
                    <a:pt x="4507814" y="0"/>
                  </a:lnTo>
                  <a:lnTo>
                    <a:pt x="4519739" y="0"/>
                  </a:lnTo>
                  <a:lnTo>
                    <a:pt x="4531665" y="0"/>
                  </a:lnTo>
                  <a:lnTo>
                    <a:pt x="4543590" y="0"/>
                  </a:lnTo>
                  <a:lnTo>
                    <a:pt x="4555516" y="0"/>
                  </a:lnTo>
                  <a:lnTo>
                    <a:pt x="4567441" y="0"/>
                  </a:lnTo>
                  <a:lnTo>
                    <a:pt x="4579366" y="0"/>
                  </a:lnTo>
                  <a:lnTo>
                    <a:pt x="4591292" y="0"/>
                  </a:lnTo>
                  <a:lnTo>
                    <a:pt x="4603217" y="0"/>
                  </a:lnTo>
                  <a:lnTo>
                    <a:pt x="4615143" y="0"/>
                  </a:lnTo>
                  <a:lnTo>
                    <a:pt x="4627068" y="0"/>
                  </a:lnTo>
                  <a:lnTo>
                    <a:pt x="4638994" y="0"/>
                  </a:lnTo>
                  <a:lnTo>
                    <a:pt x="4650919" y="0"/>
                  </a:lnTo>
                  <a:lnTo>
                    <a:pt x="4662845" y="0"/>
                  </a:lnTo>
                  <a:lnTo>
                    <a:pt x="4674770" y="0"/>
                  </a:lnTo>
                  <a:lnTo>
                    <a:pt x="4686695" y="0"/>
                  </a:lnTo>
                  <a:lnTo>
                    <a:pt x="4698621" y="0"/>
                  </a:lnTo>
                  <a:lnTo>
                    <a:pt x="4710546" y="0"/>
                  </a:lnTo>
                  <a:lnTo>
                    <a:pt x="4722472" y="0"/>
                  </a:lnTo>
                </a:path>
              </a:pathLst>
            </a:custGeom>
            <a:ln w="40651" cap="flat">
              <a:solidFill>
                <a:srgbClr val="F8766D">
                  <a:alpha val="100000"/>
                </a:srgbClr>
              </a:solidFill>
              <a:prstDash val="solid"/>
              <a:round/>
            </a:ln>
          </p:spPr>
          <p:txBody>
            <a:bodyPr/>
            <a:lstStyle/>
            <a:p/>
          </p:txBody>
        </p:sp>
        <p:sp>
          <p:nvSpPr>
            <p:cNvPr id="13" name="pl13"/>
            <p:cNvSpPr/>
            <p:nvPr/>
          </p:nvSpPr>
          <p:spPr>
            <a:xfrm>
              <a:off x="2433434" y="2951153"/>
              <a:ext cx="4722472" cy="683663"/>
            </a:xfrm>
            <a:custGeom>
              <a:avLst/>
              <a:pathLst>
                <a:path w="4722472" h="683663">
                  <a:moveTo>
                    <a:pt x="0" y="683663"/>
                  </a:moveTo>
                  <a:lnTo>
                    <a:pt x="11925" y="683623"/>
                  </a:lnTo>
                  <a:lnTo>
                    <a:pt x="23850" y="683576"/>
                  </a:lnTo>
                  <a:lnTo>
                    <a:pt x="35776" y="683520"/>
                  </a:lnTo>
                  <a:lnTo>
                    <a:pt x="47701" y="683455"/>
                  </a:lnTo>
                  <a:lnTo>
                    <a:pt x="59627" y="683378"/>
                  </a:lnTo>
                  <a:lnTo>
                    <a:pt x="71552" y="683288"/>
                  </a:lnTo>
                  <a:lnTo>
                    <a:pt x="83478" y="683182"/>
                  </a:lnTo>
                  <a:lnTo>
                    <a:pt x="95403" y="683058"/>
                  </a:lnTo>
                  <a:lnTo>
                    <a:pt x="107328" y="682911"/>
                  </a:lnTo>
                  <a:lnTo>
                    <a:pt x="119254" y="682740"/>
                  </a:lnTo>
                  <a:lnTo>
                    <a:pt x="131179" y="682538"/>
                  </a:lnTo>
                  <a:lnTo>
                    <a:pt x="143105" y="682301"/>
                  </a:lnTo>
                  <a:lnTo>
                    <a:pt x="155030" y="682022"/>
                  </a:lnTo>
                  <a:lnTo>
                    <a:pt x="166956" y="681695"/>
                  </a:lnTo>
                  <a:lnTo>
                    <a:pt x="178881" y="681311"/>
                  </a:lnTo>
                  <a:lnTo>
                    <a:pt x="190806" y="680860"/>
                  </a:lnTo>
                  <a:lnTo>
                    <a:pt x="202732" y="680331"/>
                  </a:lnTo>
                  <a:lnTo>
                    <a:pt x="214657" y="679711"/>
                  </a:lnTo>
                  <a:lnTo>
                    <a:pt x="226583" y="678982"/>
                  </a:lnTo>
                  <a:lnTo>
                    <a:pt x="238508" y="678128"/>
                  </a:lnTo>
                  <a:lnTo>
                    <a:pt x="250434" y="677127"/>
                  </a:lnTo>
                  <a:lnTo>
                    <a:pt x="262359" y="675954"/>
                  </a:lnTo>
                  <a:lnTo>
                    <a:pt x="274285" y="674581"/>
                  </a:lnTo>
                  <a:lnTo>
                    <a:pt x="286210" y="672974"/>
                  </a:lnTo>
                  <a:lnTo>
                    <a:pt x="298135" y="671094"/>
                  </a:lnTo>
                  <a:lnTo>
                    <a:pt x="310061" y="668898"/>
                  </a:lnTo>
                  <a:lnTo>
                    <a:pt x="321986" y="666336"/>
                  </a:lnTo>
                  <a:lnTo>
                    <a:pt x="333912" y="663349"/>
                  </a:lnTo>
                  <a:lnTo>
                    <a:pt x="345837" y="659872"/>
                  </a:lnTo>
                  <a:lnTo>
                    <a:pt x="357763" y="655831"/>
                  </a:lnTo>
                  <a:lnTo>
                    <a:pt x="369688" y="651145"/>
                  </a:lnTo>
                  <a:lnTo>
                    <a:pt x="381613" y="645721"/>
                  </a:lnTo>
                  <a:lnTo>
                    <a:pt x="393539" y="639460"/>
                  </a:lnTo>
                  <a:lnTo>
                    <a:pt x="405464" y="632255"/>
                  </a:lnTo>
                  <a:lnTo>
                    <a:pt x="417390" y="623991"/>
                  </a:lnTo>
                  <a:lnTo>
                    <a:pt x="429315" y="614549"/>
                  </a:lnTo>
                  <a:lnTo>
                    <a:pt x="441241" y="603810"/>
                  </a:lnTo>
                  <a:lnTo>
                    <a:pt x="453166" y="591657"/>
                  </a:lnTo>
                  <a:lnTo>
                    <a:pt x="465091" y="577984"/>
                  </a:lnTo>
                  <a:lnTo>
                    <a:pt x="477017" y="562699"/>
                  </a:lnTo>
                  <a:lnTo>
                    <a:pt x="488942" y="545735"/>
                  </a:lnTo>
                  <a:lnTo>
                    <a:pt x="500868" y="527058"/>
                  </a:lnTo>
                  <a:lnTo>
                    <a:pt x="512793" y="506677"/>
                  </a:lnTo>
                  <a:lnTo>
                    <a:pt x="524719" y="484648"/>
                  </a:lnTo>
                  <a:lnTo>
                    <a:pt x="536644" y="461085"/>
                  </a:lnTo>
                  <a:lnTo>
                    <a:pt x="548570" y="436159"/>
                  </a:lnTo>
                  <a:lnTo>
                    <a:pt x="560495" y="410101"/>
                  </a:lnTo>
                  <a:lnTo>
                    <a:pt x="572420" y="383192"/>
                  </a:lnTo>
                  <a:lnTo>
                    <a:pt x="584346" y="355754"/>
                  </a:lnTo>
                  <a:lnTo>
                    <a:pt x="596271" y="328137"/>
                  </a:lnTo>
                  <a:lnTo>
                    <a:pt x="608197" y="300700"/>
                  </a:lnTo>
                  <a:lnTo>
                    <a:pt x="620122" y="273791"/>
                  </a:lnTo>
                  <a:lnTo>
                    <a:pt x="632048" y="247733"/>
                  </a:lnTo>
                  <a:lnTo>
                    <a:pt x="643973" y="222807"/>
                  </a:lnTo>
                  <a:lnTo>
                    <a:pt x="655898" y="199244"/>
                  </a:lnTo>
                  <a:lnTo>
                    <a:pt x="667824" y="177215"/>
                  </a:lnTo>
                  <a:lnTo>
                    <a:pt x="679749" y="156834"/>
                  </a:lnTo>
                  <a:lnTo>
                    <a:pt x="691675" y="138157"/>
                  </a:lnTo>
                  <a:lnTo>
                    <a:pt x="703600" y="121193"/>
                  </a:lnTo>
                  <a:lnTo>
                    <a:pt x="715526" y="105908"/>
                  </a:lnTo>
                  <a:lnTo>
                    <a:pt x="727451" y="92235"/>
                  </a:lnTo>
                  <a:lnTo>
                    <a:pt x="739376" y="80082"/>
                  </a:lnTo>
                  <a:lnTo>
                    <a:pt x="751302" y="69343"/>
                  </a:lnTo>
                  <a:lnTo>
                    <a:pt x="763227" y="59901"/>
                  </a:lnTo>
                  <a:lnTo>
                    <a:pt x="775153" y="51637"/>
                  </a:lnTo>
                  <a:lnTo>
                    <a:pt x="787078" y="44431"/>
                  </a:lnTo>
                  <a:lnTo>
                    <a:pt x="799004" y="38171"/>
                  </a:lnTo>
                  <a:lnTo>
                    <a:pt x="810929" y="32747"/>
                  </a:lnTo>
                  <a:lnTo>
                    <a:pt x="822855" y="28061"/>
                  </a:lnTo>
                  <a:lnTo>
                    <a:pt x="834780" y="24020"/>
                  </a:lnTo>
                  <a:lnTo>
                    <a:pt x="846705" y="20543"/>
                  </a:lnTo>
                  <a:lnTo>
                    <a:pt x="858631" y="17556"/>
                  </a:lnTo>
                  <a:lnTo>
                    <a:pt x="870556" y="14994"/>
                  </a:lnTo>
                  <a:lnTo>
                    <a:pt x="882482" y="12798"/>
                  </a:lnTo>
                  <a:lnTo>
                    <a:pt x="894407" y="10918"/>
                  </a:lnTo>
                  <a:lnTo>
                    <a:pt x="906333" y="9311"/>
                  </a:lnTo>
                  <a:lnTo>
                    <a:pt x="918258" y="7938"/>
                  </a:lnTo>
                  <a:lnTo>
                    <a:pt x="930183" y="6765"/>
                  </a:lnTo>
                  <a:lnTo>
                    <a:pt x="942109" y="5764"/>
                  </a:lnTo>
                  <a:lnTo>
                    <a:pt x="954034" y="4910"/>
                  </a:lnTo>
                  <a:lnTo>
                    <a:pt x="965960" y="4181"/>
                  </a:lnTo>
                  <a:lnTo>
                    <a:pt x="977885" y="3561"/>
                  </a:lnTo>
                  <a:lnTo>
                    <a:pt x="989811" y="3031"/>
                  </a:lnTo>
                  <a:lnTo>
                    <a:pt x="1001736" y="2581"/>
                  </a:lnTo>
                  <a:lnTo>
                    <a:pt x="1013661" y="2197"/>
                  </a:lnTo>
                  <a:lnTo>
                    <a:pt x="1025587" y="1870"/>
                  </a:lnTo>
                  <a:lnTo>
                    <a:pt x="1037512" y="1591"/>
                  </a:lnTo>
                  <a:lnTo>
                    <a:pt x="1049438" y="1354"/>
                  </a:lnTo>
                  <a:lnTo>
                    <a:pt x="1061363" y="1152"/>
                  </a:lnTo>
                  <a:lnTo>
                    <a:pt x="1073289" y="981"/>
                  </a:lnTo>
                  <a:lnTo>
                    <a:pt x="1085214" y="834"/>
                  </a:lnTo>
                  <a:lnTo>
                    <a:pt x="1097140" y="710"/>
                  </a:lnTo>
                  <a:lnTo>
                    <a:pt x="1109065" y="604"/>
                  </a:lnTo>
                  <a:lnTo>
                    <a:pt x="1120990" y="514"/>
                  </a:lnTo>
                  <a:lnTo>
                    <a:pt x="1132916" y="437"/>
                  </a:lnTo>
                  <a:lnTo>
                    <a:pt x="1144841" y="372"/>
                  </a:lnTo>
                  <a:lnTo>
                    <a:pt x="1156767" y="316"/>
                  </a:lnTo>
                  <a:lnTo>
                    <a:pt x="1168692" y="269"/>
                  </a:lnTo>
                  <a:lnTo>
                    <a:pt x="1180618" y="229"/>
                  </a:lnTo>
                  <a:lnTo>
                    <a:pt x="1180618" y="0"/>
                  </a:lnTo>
                  <a:lnTo>
                    <a:pt x="1192543" y="0"/>
                  </a:lnTo>
                  <a:lnTo>
                    <a:pt x="1204468" y="0"/>
                  </a:lnTo>
                  <a:lnTo>
                    <a:pt x="1216394" y="0"/>
                  </a:lnTo>
                  <a:lnTo>
                    <a:pt x="1228319" y="0"/>
                  </a:lnTo>
                  <a:lnTo>
                    <a:pt x="1240245" y="0"/>
                  </a:lnTo>
                  <a:lnTo>
                    <a:pt x="1252170" y="0"/>
                  </a:lnTo>
                  <a:lnTo>
                    <a:pt x="1264096" y="0"/>
                  </a:lnTo>
                  <a:lnTo>
                    <a:pt x="1276021" y="0"/>
                  </a:lnTo>
                  <a:lnTo>
                    <a:pt x="1287946" y="0"/>
                  </a:lnTo>
                  <a:lnTo>
                    <a:pt x="1299872" y="0"/>
                  </a:lnTo>
                  <a:lnTo>
                    <a:pt x="1311797" y="0"/>
                  </a:lnTo>
                  <a:lnTo>
                    <a:pt x="1323723" y="0"/>
                  </a:lnTo>
                  <a:lnTo>
                    <a:pt x="1335648" y="0"/>
                  </a:lnTo>
                  <a:lnTo>
                    <a:pt x="1347574" y="0"/>
                  </a:lnTo>
                  <a:lnTo>
                    <a:pt x="1359499" y="0"/>
                  </a:lnTo>
                  <a:lnTo>
                    <a:pt x="1371425" y="0"/>
                  </a:lnTo>
                  <a:lnTo>
                    <a:pt x="1383350" y="0"/>
                  </a:lnTo>
                  <a:lnTo>
                    <a:pt x="1395275" y="0"/>
                  </a:lnTo>
                  <a:lnTo>
                    <a:pt x="1407201" y="0"/>
                  </a:lnTo>
                  <a:lnTo>
                    <a:pt x="1419126" y="0"/>
                  </a:lnTo>
                  <a:lnTo>
                    <a:pt x="1431052" y="0"/>
                  </a:lnTo>
                  <a:lnTo>
                    <a:pt x="1442977" y="0"/>
                  </a:lnTo>
                  <a:lnTo>
                    <a:pt x="1454903" y="0"/>
                  </a:lnTo>
                  <a:lnTo>
                    <a:pt x="1466828" y="0"/>
                  </a:lnTo>
                  <a:lnTo>
                    <a:pt x="1478753" y="0"/>
                  </a:lnTo>
                  <a:lnTo>
                    <a:pt x="1490679" y="0"/>
                  </a:lnTo>
                  <a:lnTo>
                    <a:pt x="1502604" y="0"/>
                  </a:lnTo>
                  <a:lnTo>
                    <a:pt x="1514530" y="0"/>
                  </a:lnTo>
                  <a:lnTo>
                    <a:pt x="1526455" y="0"/>
                  </a:lnTo>
                  <a:lnTo>
                    <a:pt x="1538381" y="0"/>
                  </a:lnTo>
                  <a:lnTo>
                    <a:pt x="1550306" y="0"/>
                  </a:lnTo>
                  <a:lnTo>
                    <a:pt x="1562231" y="0"/>
                  </a:lnTo>
                  <a:lnTo>
                    <a:pt x="1574157" y="0"/>
                  </a:lnTo>
                  <a:lnTo>
                    <a:pt x="1586082" y="0"/>
                  </a:lnTo>
                  <a:lnTo>
                    <a:pt x="1598008" y="0"/>
                  </a:lnTo>
                  <a:lnTo>
                    <a:pt x="1609933" y="0"/>
                  </a:lnTo>
                  <a:lnTo>
                    <a:pt x="1621859" y="0"/>
                  </a:lnTo>
                  <a:lnTo>
                    <a:pt x="1633784" y="0"/>
                  </a:lnTo>
                  <a:lnTo>
                    <a:pt x="1645710" y="0"/>
                  </a:lnTo>
                  <a:lnTo>
                    <a:pt x="1657635" y="0"/>
                  </a:lnTo>
                  <a:lnTo>
                    <a:pt x="1669560" y="0"/>
                  </a:lnTo>
                  <a:lnTo>
                    <a:pt x="1681486" y="0"/>
                  </a:lnTo>
                  <a:lnTo>
                    <a:pt x="1693411" y="0"/>
                  </a:lnTo>
                  <a:lnTo>
                    <a:pt x="1705337" y="0"/>
                  </a:lnTo>
                  <a:lnTo>
                    <a:pt x="1717262" y="0"/>
                  </a:lnTo>
                  <a:lnTo>
                    <a:pt x="1729188" y="0"/>
                  </a:lnTo>
                  <a:lnTo>
                    <a:pt x="1741113" y="0"/>
                  </a:lnTo>
                  <a:lnTo>
                    <a:pt x="1753038" y="0"/>
                  </a:lnTo>
                  <a:lnTo>
                    <a:pt x="1764964" y="0"/>
                  </a:lnTo>
                  <a:lnTo>
                    <a:pt x="1776889" y="0"/>
                  </a:lnTo>
                  <a:lnTo>
                    <a:pt x="1788815" y="0"/>
                  </a:lnTo>
                  <a:lnTo>
                    <a:pt x="1800740" y="0"/>
                  </a:lnTo>
                  <a:lnTo>
                    <a:pt x="1812666" y="0"/>
                  </a:lnTo>
                  <a:lnTo>
                    <a:pt x="1824591" y="0"/>
                  </a:lnTo>
                  <a:lnTo>
                    <a:pt x="1836516" y="0"/>
                  </a:lnTo>
                  <a:lnTo>
                    <a:pt x="1848442" y="0"/>
                  </a:lnTo>
                  <a:lnTo>
                    <a:pt x="1860367" y="0"/>
                  </a:lnTo>
                  <a:lnTo>
                    <a:pt x="1872293" y="0"/>
                  </a:lnTo>
                  <a:lnTo>
                    <a:pt x="1884218" y="0"/>
                  </a:lnTo>
                  <a:lnTo>
                    <a:pt x="1896144" y="0"/>
                  </a:lnTo>
                  <a:lnTo>
                    <a:pt x="1908069" y="0"/>
                  </a:lnTo>
                  <a:lnTo>
                    <a:pt x="1919995" y="0"/>
                  </a:lnTo>
                  <a:lnTo>
                    <a:pt x="1931920" y="0"/>
                  </a:lnTo>
                  <a:lnTo>
                    <a:pt x="1943845" y="0"/>
                  </a:lnTo>
                  <a:lnTo>
                    <a:pt x="1955771" y="0"/>
                  </a:lnTo>
                  <a:lnTo>
                    <a:pt x="1967696" y="0"/>
                  </a:lnTo>
                  <a:lnTo>
                    <a:pt x="1979622" y="0"/>
                  </a:lnTo>
                  <a:lnTo>
                    <a:pt x="1991547" y="0"/>
                  </a:lnTo>
                  <a:lnTo>
                    <a:pt x="2003473" y="0"/>
                  </a:lnTo>
                  <a:lnTo>
                    <a:pt x="2015398" y="0"/>
                  </a:lnTo>
                  <a:lnTo>
                    <a:pt x="2027323" y="0"/>
                  </a:lnTo>
                  <a:lnTo>
                    <a:pt x="2039249" y="0"/>
                  </a:lnTo>
                  <a:lnTo>
                    <a:pt x="2051174" y="0"/>
                  </a:lnTo>
                  <a:lnTo>
                    <a:pt x="2063100" y="0"/>
                  </a:lnTo>
                  <a:lnTo>
                    <a:pt x="2075025" y="0"/>
                  </a:lnTo>
                  <a:lnTo>
                    <a:pt x="2086951" y="0"/>
                  </a:lnTo>
                  <a:lnTo>
                    <a:pt x="2098876" y="0"/>
                  </a:lnTo>
                  <a:lnTo>
                    <a:pt x="2110801" y="0"/>
                  </a:lnTo>
                  <a:lnTo>
                    <a:pt x="2122727" y="0"/>
                  </a:lnTo>
                  <a:lnTo>
                    <a:pt x="2134652" y="0"/>
                  </a:lnTo>
                  <a:lnTo>
                    <a:pt x="2146578" y="0"/>
                  </a:lnTo>
                  <a:lnTo>
                    <a:pt x="2158503" y="0"/>
                  </a:lnTo>
                  <a:lnTo>
                    <a:pt x="2170429" y="0"/>
                  </a:lnTo>
                  <a:lnTo>
                    <a:pt x="2182354" y="0"/>
                  </a:lnTo>
                  <a:lnTo>
                    <a:pt x="2194280" y="0"/>
                  </a:lnTo>
                  <a:lnTo>
                    <a:pt x="2206205" y="0"/>
                  </a:lnTo>
                  <a:lnTo>
                    <a:pt x="2218130" y="0"/>
                  </a:lnTo>
                  <a:lnTo>
                    <a:pt x="2230056" y="0"/>
                  </a:lnTo>
                  <a:lnTo>
                    <a:pt x="2241981" y="0"/>
                  </a:lnTo>
                  <a:lnTo>
                    <a:pt x="2253907" y="0"/>
                  </a:lnTo>
                  <a:lnTo>
                    <a:pt x="2265832" y="0"/>
                  </a:lnTo>
                  <a:lnTo>
                    <a:pt x="2277758" y="0"/>
                  </a:lnTo>
                  <a:lnTo>
                    <a:pt x="2289683" y="0"/>
                  </a:lnTo>
                  <a:lnTo>
                    <a:pt x="2301608" y="0"/>
                  </a:lnTo>
                  <a:lnTo>
                    <a:pt x="2313534" y="0"/>
                  </a:lnTo>
                  <a:lnTo>
                    <a:pt x="2325459" y="0"/>
                  </a:lnTo>
                  <a:lnTo>
                    <a:pt x="2337385" y="0"/>
                  </a:lnTo>
                  <a:lnTo>
                    <a:pt x="2349310" y="0"/>
                  </a:lnTo>
                  <a:lnTo>
                    <a:pt x="2361236" y="0"/>
                  </a:lnTo>
                  <a:lnTo>
                    <a:pt x="2361236" y="0"/>
                  </a:lnTo>
                  <a:lnTo>
                    <a:pt x="2373161" y="0"/>
                  </a:lnTo>
                  <a:lnTo>
                    <a:pt x="2385086" y="0"/>
                  </a:lnTo>
                  <a:lnTo>
                    <a:pt x="2397012" y="0"/>
                  </a:lnTo>
                  <a:lnTo>
                    <a:pt x="2408937" y="0"/>
                  </a:lnTo>
                  <a:lnTo>
                    <a:pt x="2420863" y="0"/>
                  </a:lnTo>
                  <a:lnTo>
                    <a:pt x="2432788" y="0"/>
                  </a:lnTo>
                  <a:lnTo>
                    <a:pt x="2444714" y="0"/>
                  </a:lnTo>
                  <a:lnTo>
                    <a:pt x="2456639" y="0"/>
                  </a:lnTo>
                  <a:lnTo>
                    <a:pt x="2468565" y="0"/>
                  </a:lnTo>
                  <a:lnTo>
                    <a:pt x="2480490" y="0"/>
                  </a:lnTo>
                  <a:lnTo>
                    <a:pt x="2492415" y="0"/>
                  </a:lnTo>
                  <a:lnTo>
                    <a:pt x="2504341" y="0"/>
                  </a:lnTo>
                  <a:lnTo>
                    <a:pt x="2516266" y="0"/>
                  </a:lnTo>
                  <a:lnTo>
                    <a:pt x="2528192" y="0"/>
                  </a:lnTo>
                  <a:lnTo>
                    <a:pt x="2540117" y="0"/>
                  </a:lnTo>
                  <a:lnTo>
                    <a:pt x="2552043" y="0"/>
                  </a:lnTo>
                  <a:lnTo>
                    <a:pt x="2563968" y="0"/>
                  </a:lnTo>
                  <a:lnTo>
                    <a:pt x="2575893" y="0"/>
                  </a:lnTo>
                  <a:lnTo>
                    <a:pt x="2587819" y="0"/>
                  </a:lnTo>
                  <a:lnTo>
                    <a:pt x="2599744" y="0"/>
                  </a:lnTo>
                  <a:lnTo>
                    <a:pt x="2611670" y="0"/>
                  </a:lnTo>
                  <a:lnTo>
                    <a:pt x="2623595" y="0"/>
                  </a:lnTo>
                  <a:lnTo>
                    <a:pt x="2635521" y="0"/>
                  </a:lnTo>
                  <a:lnTo>
                    <a:pt x="2647446" y="0"/>
                  </a:lnTo>
                  <a:lnTo>
                    <a:pt x="2659371" y="0"/>
                  </a:lnTo>
                  <a:lnTo>
                    <a:pt x="2671297" y="0"/>
                  </a:lnTo>
                  <a:lnTo>
                    <a:pt x="2683222" y="0"/>
                  </a:lnTo>
                  <a:lnTo>
                    <a:pt x="2695148" y="0"/>
                  </a:lnTo>
                  <a:lnTo>
                    <a:pt x="2707073" y="0"/>
                  </a:lnTo>
                  <a:lnTo>
                    <a:pt x="2718999" y="0"/>
                  </a:lnTo>
                  <a:lnTo>
                    <a:pt x="2730924" y="0"/>
                  </a:lnTo>
                  <a:lnTo>
                    <a:pt x="2742850" y="0"/>
                  </a:lnTo>
                  <a:lnTo>
                    <a:pt x="2754775" y="0"/>
                  </a:lnTo>
                  <a:lnTo>
                    <a:pt x="2766700" y="0"/>
                  </a:lnTo>
                  <a:lnTo>
                    <a:pt x="2778626" y="0"/>
                  </a:lnTo>
                  <a:lnTo>
                    <a:pt x="2790551" y="0"/>
                  </a:lnTo>
                  <a:lnTo>
                    <a:pt x="2802477" y="0"/>
                  </a:lnTo>
                  <a:lnTo>
                    <a:pt x="2814402" y="0"/>
                  </a:lnTo>
                  <a:lnTo>
                    <a:pt x="2826328" y="0"/>
                  </a:lnTo>
                  <a:lnTo>
                    <a:pt x="2838253" y="0"/>
                  </a:lnTo>
                  <a:lnTo>
                    <a:pt x="2850178" y="0"/>
                  </a:lnTo>
                  <a:lnTo>
                    <a:pt x="2862104" y="0"/>
                  </a:lnTo>
                  <a:lnTo>
                    <a:pt x="2874029" y="0"/>
                  </a:lnTo>
                  <a:lnTo>
                    <a:pt x="2885955" y="0"/>
                  </a:lnTo>
                  <a:lnTo>
                    <a:pt x="2897880" y="0"/>
                  </a:lnTo>
                  <a:lnTo>
                    <a:pt x="2909806" y="0"/>
                  </a:lnTo>
                  <a:lnTo>
                    <a:pt x="2921731" y="0"/>
                  </a:lnTo>
                  <a:lnTo>
                    <a:pt x="2933656" y="0"/>
                  </a:lnTo>
                  <a:lnTo>
                    <a:pt x="2945582" y="0"/>
                  </a:lnTo>
                  <a:lnTo>
                    <a:pt x="2957507" y="0"/>
                  </a:lnTo>
                  <a:lnTo>
                    <a:pt x="2969433" y="0"/>
                  </a:lnTo>
                  <a:lnTo>
                    <a:pt x="2981358" y="0"/>
                  </a:lnTo>
                  <a:lnTo>
                    <a:pt x="2993284" y="0"/>
                  </a:lnTo>
                  <a:lnTo>
                    <a:pt x="3005209" y="0"/>
                  </a:lnTo>
                  <a:lnTo>
                    <a:pt x="3017135" y="0"/>
                  </a:lnTo>
                  <a:lnTo>
                    <a:pt x="3029060" y="0"/>
                  </a:lnTo>
                  <a:lnTo>
                    <a:pt x="3040985" y="0"/>
                  </a:lnTo>
                  <a:lnTo>
                    <a:pt x="3052911" y="0"/>
                  </a:lnTo>
                  <a:lnTo>
                    <a:pt x="3064836" y="0"/>
                  </a:lnTo>
                  <a:lnTo>
                    <a:pt x="3076762" y="0"/>
                  </a:lnTo>
                  <a:lnTo>
                    <a:pt x="3088687" y="0"/>
                  </a:lnTo>
                  <a:lnTo>
                    <a:pt x="3100613" y="0"/>
                  </a:lnTo>
                  <a:lnTo>
                    <a:pt x="3112538" y="0"/>
                  </a:lnTo>
                  <a:lnTo>
                    <a:pt x="3124463" y="0"/>
                  </a:lnTo>
                  <a:lnTo>
                    <a:pt x="3136389" y="0"/>
                  </a:lnTo>
                  <a:lnTo>
                    <a:pt x="3148314" y="0"/>
                  </a:lnTo>
                  <a:lnTo>
                    <a:pt x="3160240" y="0"/>
                  </a:lnTo>
                  <a:lnTo>
                    <a:pt x="3172165" y="0"/>
                  </a:lnTo>
                  <a:lnTo>
                    <a:pt x="3184091" y="0"/>
                  </a:lnTo>
                  <a:lnTo>
                    <a:pt x="3196016" y="0"/>
                  </a:lnTo>
                  <a:lnTo>
                    <a:pt x="3207941" y="0"/>
                  </a:lnTo>
                  <a:lnTo>
                    <a:pt x="3219867" y="0"/>
                  </a:lnTo>
                  <a:lnTo>
                    <a:pt x="3231792" y="0"/>
                  </a:lnTo>
                  <a:lnTo>
                    <a:pt x="3243718" y="0"/>
                  </a:lnTo>
                  <a:lnTo>
                    <a:pt x="3255643" y="0"/>
                  </a:lnTo>
                  <a:lnTo>
                    <a:pt x="3267569" y="0"/>
                  </a:lnTo>
                  <a:lnTo>
                    <a:pt x="3279494" y="0"/>
                  </a:lnTo>
                  <a:lnTo>
                    <a:pt x="3291420" y="0"/>
                  </a:lnTo>
                  <a:lnTo>
                    <a:pt x="3303345" y="0"/>
                  </a:lnTo>
                  <a:lnTo>
                    <a:pt x="3315270" y="0"/>
                  </a:lnTo>
                  <a:lnTo>
                    <a:pt x="3327196" y="0"/>
                  </a:lnTo>
                  <a:lnTo>
                    <a:pt x="3339121" y="0"/>
                  </a:lnTo>
                  <a:lnTo>
                    <a:pt x="3351047" y="0"/>
                  </a:lnTo>
                  <a:lnTo>
                    <a:pt x="3362972" y="0"/>
                  </a:lnTo>
                  <a:lnTo>
                    <a:pt x="3374898" y="0"/>
                  </a:lnTo>
                  <a:lnTo>
                    <a:pt x="3386823" y="0"/>
                  </a:lnTo>
                  <a:lnTo>
                    <a:pt x="3398748" y="0"/>
                  </a:lnTo>
                  <a:lnTo>
                    <a:pt x="3410674" y="0"/>
                  </a:lnTo>
                  <a:lnTo>
                    <a:pt x="3422599" y="0"/>
                  </a:lnTo>
                  <a:lnTo>
                    <a:pt x="3434525" y="0"/>
                  </a:lnTo>
                  <a:lnTo>
                    <a:pt x="3446450" y="0"/>
                  </a:lnTo>
                  <a:lnTo>
                    <a:pt x="3458376" y="0"/>
                  </a:lnTo>
                  <a:lnTo>
                    <a:pt x="3470301" y="0"/>
                  </a:lnTo>
                  <a:lnTo>
                    <a:pt x="3482226" y="0"/>
                  </a:lnTo>
                  <a:lnTo>
                    <a:pt x="3494152" y="0"/>
                  </a:lnTo>
                  <a:lnTo>
                    <a:pt x="3506077" y="0"/>
                  </a:lnTo>
                  <a:lnTo>
                    <a:pt x="3518003" y="0"/>
                  </a:lnTo>
                  <a:lnTo>
                    <a:pt x="3529928" y="0"/>
                  </a:lnTo>
                  <a:lnTo>
                    <a:pt x="3541854" y="0"/>
                  </a:lnTo>
                  <a:lnTo>
                    <a:pt x="3541854" y="0"/>
                  </a:lnTo>
                  <a:lnTo>
                    <a:pt x="3553779" y="0"/>
                  </a:lnTo>
                  <a:lnTo>
                    <a:pt x="3565705" y="0"/>
                  </a:lnTo>
                  <a:lnTo>
                    <a:pt x="3577630" y="0"/>
                  </a:lnTo>
                  <a:lnTo>
                    <a:pt x="3589555" y="0"/>
                  </a:lnTo>
                  <a:lnTo>
                    <a:pt x="3601481" y="0"/>
                  </a:lnTo>
                  <a:lnTo>
                    <a:pt x="3613406" y="0"/>
                  </a:lnTo>
                  <a:lnTo>
                    <a:pt x="3625332" y="0"/>
                  </a:lnTo>
                  <a:lnTo>
                    <a:pt x="3637257" y="0"/>
                  </a:lnTo>
                  <a:lnTo>
                    <a:pt x="3649183" y="0"/>
                  </a:lnTo>
                  <a:lnTo>
                    <a:pt x="3661108" y="0"/>
                  </a:lnTo>
                  <a:lnTo>
                    <a:pt x="3673033" y="0"/>
                  </a:lnTo>
                  <a:lnTo>
                    <a:pt x="3684959" y="0"/>
                  </a:lnTo>
                  <a:lnTo>
                    <a:pt x="3696884" y="0"/>
                  </a:lnTo>
                  <a:lnTo>
                    <a:pt x="3708810" y="0"/>
                  </a:lnTo>
                  <a:lnTo>
                    <a:pt x="3720735" y="0"/>
                  </a:lnTo>
                  <a:lnTo>
                    <a:pt x="3732661" y="0"/>
                  </a:lnTo>
                  <a:lnTo>
                    <a:pt x="3744586" y="0"/>
                  </a:lnTo>
                  <a:lnTo>
                    <a:pt x="3756511" y="0"/>
                  </a:lnTo>
                  <a:lnTo>
                    <a:pt x="3768437" y="0"/>
                  </a:lnTo>
                  <a:lnTo>
                    <a:pt x="3780362" y="0"/>
                  </a:lnTo>
                  <a:lnTo>
                    <a:pt x="3792288" y="0"/>
                  </a:lnTo>
                  <a:lnTo>
                    <a:pt x="3804213" y="0"/>
                  </a:lnTo>
                  <a:lnTo>
                    <a:pt x="3816139" y="0"/>
                  </a:lnTo>
                  <a:lnTo>
                    <a:pt x="3828064" y="0"/>
                  </a:lnTo>
                  <a:lnTo>
                    <a:pt x="3839990" y="0"/>
                  </a:lnTo>
                  <a:lnTo>
                    <a:pt x="3851915" y="0"/>
                  </a:lnTo>
                  <a:lnTo>
                    <a:pt x="3863840" y="0"/>
                  </a:lnTo>
                  <a:lnTo>
                    <a:pt x="3875766" y="0"/>
                  </a:lnTo>
                  <a:lnTo>
                    <a:pt x="3887691" y="0"/>
                  </a:lnTo>
                  <a:lnTo>
                    <a:pt x="3899617" y="0"/>
                  </a:lnTo>
                  <a:lnTo>
                    <a:pt x="3911542" y="0"/>
                  </a:lnTo>
                  <a:lnTo>
                    <a:pt x="3923468" y="0"/>
                  </a:lnTo>
                  <a:lnTo>
                    <a:pt x="3935393" y="0"/>
                  </a:lnTo>
                  <a:lnTo>
                    <a:pt x="3947318" y="0"/>
                  </a:lnTo>
                  <a:lnTo>
                    <a:pt x="3959244" y="0"/>
                  </a:lnTo>
                  <a:lnTo>
                    <a:pt x="3971169" y="0"/>
                  </a:lnTo>
                  <a:lnTo>
                    <a:pt x="3983095" y="0"/>
                  </a:lnTo>
                  <a:lnTo>
                    <a:pt x="3995020" y="0"/>
                  </a:lnTo>
                  <a:lnTo>
                    <a:pt x="4006946" y="0"/>
                  </a:lnTo>
                  <a:lnTo>
                    <a:pt x="4018871" y="0"/>
                  </a:lnTo>
                  <a:lnTo>
                    <a:pt x="4030796" y="0"/>
                  </a:lnTo>
                  <a:lnTo>
                    <a:pt x="4042722" y="0"/>
                  </a:lnTo>
                  <a:lnTo>
                    <a:pt x="4054647" y="0"/>
                  </a:lnTo>
                  <a:lnTo>
                    <a:pt x="4066573" y="0"/>
                  </a:lnTo>
                  <a:lnTo>
                    <a:pt x="4078498" y="0"/>
                  </a:lnTo>
                  <a:lnTo>
                    <a:pt x="4090424" y="0"/>
                  </a:lnTo>
                  <a:lnTo>
                    <a:pt x="4102349" y="0"/>
                  </a:lnTo>
                  <a:lnTo>
                    <a:pt x="4114275" y="0"/>
                  </a:lnTo>
                  <a:lnTo>
                    <a:pt x="4126200" y="0"/>
                  </a:lnTo>
                  <a:lnTo>
                    <a:pt x="4138125" y="0"/>
                  </a:lnTo>
                  <a:lnTo>
                    <a:pt x="4150051" y="0"/>
                  </a:lnTo>
                  <a:lnTo>
                    <a:pt x="4161976" y="0"/>
                  </a:lnTo>
                  <a:lnTo>
                    <a:pt x="4173902" y="0"/>
                  </a:lnTo>
                  <a:lnTo>
                    <a:pt x="4185827" y="0"/>
                  </a:lnTo>
                  <a:lnTo>
                    <a:pt x="4197753" y="0"/>
                  </a:lnTo>
                  <a:lnTo>
                    <a:pt x="4209678" y="0"/>
                  </a:lnTo>
                  <a:lnTo>
                    <a:pt x="4221603" y="0"/>
                  </a:lnTo>
                  <a:lnTo>
                    <a:pt x="4233529" y="0"/>
                  </a:lnTo>
                  <a:lnTo>
                    <a:pt x="4245454" y="0"/>
                  </a:lnTo>
                  <a:lnTo>
                    <a:pt x="4257380" y="0"/>
                  </a:lnTo>
                  <a:lnTo>
                    <a:pt x="4269305" y="0"/>
                  </a:lnTo>
                  <a:lnTo>
                    <a:pt x="4281231" y="0"/>
                  </a:lnTo>
                  <a:lnTo>
                    <a:pt x="4293156" y="0"/>
                  </a:lnTo>
                  <a:lnTo>
                    <a:pt x="4305081" y="0"/>
                  </a:lnTo>
                  <a:lnTo>
                    <a:pt x="4317007" y="0"/>
                  </a:lnTo>
                  <a:lnTo>
                    <a:pt x="4328932" y="0"/>
                  </a:lnTo>
                  <a:lnTo>
                    <a:pt x="4340858" y="0"/>
                  </a:lnTo>
                  <a:lnTo>
                    <a:pt x="4352783" y="0"/>
                  </a:lnTo>
                  <a:lnTo>
                    <a:pt x="4364709" y="0"/>
                  </a:lnTo>
                  <a:lnTo>
                    <a:pt x="4376634" y="0"/>
                  </a:lnTo>
                  <a:lnTo>
                    <a:pt x="4388560" y="0"/>
                  </a:lnTo>
                  <a:lnTo>
                    <a:pt x="4400485" y="0"/>
                  </a:lnTo>
                  <a:lnTo>
                    <a:pt x="4412410" y="0"/>
                  </a:lnTo>
                  <a:lnTo>
                    <a:pt x="4424336" y="0"/>
                  </a:lnTo>
                  <a:lnTo>
                    <a:pt x="4436261" y="0"/>
                  </a:lnTo>
                  <a:lnTo>
                    <a:pt x="4448187" y="0"/>
                  </a:lnTo>
                  <a:lnTo>
                    <a:pt x="4460112" y="0"/>
                  </a:lnTo>
                  <a:lnTo>
                    <a:pt x="4472038" y="0"/>
                  </a:lnTo>
                  <a:lnTo>
                    <a:pt x="4483963" y="0"/>
                  </a:lnTo>
                  <a:lnTo>
                    <a:pt x="4495888" y="0"/>
                  </a:lnTo>
                  <a:lnTo>
                    <a:pt x="4507814" y="0"/>
                  </a:lnTo>
                  <a:lnTo>
                    <a:pt x="4519739" y="0"/>
                  </a:lnTo>
                  <a:lnTo>
                    <a:pt x="4531665" y="0"/>
                  </a:lnTo>
                  <a:lnTo>
                    <a:pt x="4543590" y="0"/>
                  </a:lnTo>
                  <a:lnTo>
                    <a:pt x="4555516" y="0"/>
                  </a:lnTo>
                  <a:lnTo>
                    <a:pt x="4567441" y="0"/>
                  </a:lnTo>
                  <a:lnTo>
                    <a:pt x="4579366" y="0"/>
                  </a:lnTo>
                  <a:lnTo>
                    <a:pt x="4591292" y="0"/>
                  </a:lnTo>
                  <a:lnTo>
                    <a:pt x="4603217" y="0"/>
                  </a:lnTo>
                  <a:lnTo>
                    <a:pt x="4615143" y="0"/>
                  </a:lnTo>
                  <a:lnTo>
                    <a:pt x="4627068" y="0"/>
                  </a:lnTo>
                  <a:lnTo>
                    <a:pt x="4638994" y="0"/>
                  </a:lnTo>
                  <a:lnTo>
                    <a:pt x="4650919" y="0"/>
                  </a:lnTo>
                  <a:lnTo>
                    <a:pt x="4662845" y="0"/>
                  </a:lnTo>
                  <a:lnTo>
                    <a:pt x="4674770" y="0"/>
                  </a:lnTo>
                  <a:lnTo>
                    <a:pt x="4686695" y="0"/>
                  </a:lnTo>
                  <a:lnTo>
                    <a:pt x="4698621" y="0"/>
                  </a:lnTo>
                  <a:lnTo>
                    <a:pt x="4710546" y="0"/>
                  </a:lnTo>
                  <a:lnTo>
                    <a:pt x="4722472" y="0"/>
                  </a:lnTo>
                </a:path>
              </a:pathLst>
            </a:custGeom>
            <a:ln w="40651" cap="flat">
              <a:solidFill>
                <a:srgbClr val="CD9600">
                  <a:alpha val="100000"/>
                </a:srgbClr>
              </a:solidFill>
              <a:prstDash val="solid"/>
              <a:round/>
            </a:ln>
          </p:spPr>
          <p:txBody>
            <a:bodyPr/>
            <a:lstStyle/>
            <a:p/>
          </p:txBody>
        </p:sp>
        <p:sp>
          <p:nvSpPr>
            <p:cNvPr id="14" name="pl14"/>
            <p:cNvSpPr/>
            <p:nvPr/>
          </p:nvSpPr>
          <p:spPr>
            <a:xfrm>
              <a:off x="2433434" y="5002832"/>
              <a:ext cx="4722472" cy="683663"/>
            </a:xfrm>
            <a:custGeom>
              <a:avLst/>
              <a:pathLst>
                <a:path w="4722472" h="683663">
                  <a:moveTo>
                    <a:pt x="0" y="683663"/>
                  </a:moveTo>
                  <a:lnTo>
                    <a:pt x="11925" y="683623"/>
                  </a:lnTo>
                  <a:lnTo>
                    <a:pt x="23850" y="683576"/>
                  </a:lnTo>
                  <a:lnTo>
                    <a:pt x="35776" y="683520"/>
                  </a:lnTo>
                  <a:lnTo>
                    <a:pt x="47701" y="683455"/>
                  </a:lnTo>
                  <a:lnTo>
                    <a:pt x="59627" y="683378"/>
                  </a:lnTo>
                  <a:lnTo>
                    <a:pt x="71552" y="683288"/>
                  </a:lnTo>
                  <a:lnTo>
                    <a:pt x="83478" y="683182"/>
                  </a:lnTo>
                  <a:lnTo>
                    <a:pt x="95403" y="683058"/>
                  </a:lnTo>
                  <a:lnTo>
                    <a:pt x="107328" y="682911"/>
                  </a:lnTo>
                  <a:lnTo>
                    <a:pt x="119254" y="682740"/>
                  </a:lnTo>
                  <a:lnTo>
                    <a:pt x="131179" y="682538"/>
                  </a:lnTo>
                  <a:lnTo>
                    <a:pt x="143105" y="682301"/>
                  </a:lnTo>
                  <a:lnTo>
                    <a:pt x="155030" y="682022"/>
                  </a:lnTo>
                  <a:lnTo>
                    <a:pt x="166956" y="681695"/>
                  </a:lnTo>
                  <a:lnTo>
                    <a:pt x="178881" y="681311"/>
                  </a:lnTo>
                  <a:lnTo>
                    <a:pt x="190806" y="680860"/>
                  </a:lnTo>
                  <a:lnTo>
                    <a:pt x="202732" y="680331"/>
                  </a:lnTo>
                  <a:lnTo>
                    <a:pt x="214657" y="679711"/>
                  </a:lnTo>
                  <a:lnTo>
                    <a:pt x="226583" y="678982"/>
                  </a:lnTo>
                  <a:lnTo>
                    <a:pt x="238508" y="678128"/>
                  </a:lnTo>
                  <a:lnTo>
                    <a:pt x="250434" y="677127"/>
                  </a:lnTo>
                  <a:lnTo>
                    <a:pt x="262359" y="675954"/>
                  </a:lnTo>
                  <a:lnTo>
                    <a:pt x="274285" y="674581"/>
                  </a:lnTo>
                  <a:lnTo>
                    <a:pt x="286210" y="672974"/>
                  </a:lnTo>
                  <a:lnTo>
                    <a:pt x="298135" y="671094"/>
                  </a:lnTo>
                  <a:lnTo>
                    <a:pt x="310061" y="668898"/>
                  </a:lnTo>
                  <a:lnTo>
                    <a:pt x="321986" y="666336"/>
                  </a:lnTo>
                  <a:lnTo>
                    <a:pt x="333912" y="663349"/>
                  </a:lnTo>
                  <a:lnTo>
                    <a:pt x="345837" y="659872"/>
                  </a:lnTo>
                  <a:lnTo>
                    <a:pt x="357763" y="655831"/>
                  </a:lnTo>
                  <a:lnTo>
                    <a:pt x="369688" y="651145"/>
                  </a:lnTo>
                  <a:lnTo>
                    <a:pt x="381613" y="645721"/>
                  </a:lnTo>
                  <a:lnTo>
                    <a:pt x="393539" y="639460"/>
                  </a:lnTo>
                  <a:lnTo>
                    <a:pt x="405464" y="632255"/>
                  </a:lnTo>
                  <a:lnTo>
                    <a:pt x="417390" y="623991"/>
                  </a:lnTo>
                  <a:lnTo>
                    <a:pt x="429315" y="614549"/>
                  </a:lnTo>
                  <a:lnTo>
                    <a:pt x="441241" y="603810"/>
                  </a:lnTo>
                  <a:lnTo>
                    <a:pt x="453166" y="591657"/>
                  </a:lnTo>
                  <a:lnTo>
                    <a:pt x="465091" y="577984"/>
                  </a:lnTo>
                  <a:lnTo>
                    <a:pt x="477017" y="562699"/>
                  </a:lnTo>
                  <a:lnTo>
                    <a:pt x="488942" y="545735"/>
                  </a:lnTo>
                  <a:lnTo>
                    <a:pt x="500868" y="527058"/>
                  </a:lnTo>
                  <a:lnTo>
                    <a:pt x="512793" y="506677"/>
                  </a:lnTo>
                  <a:lnTo>
                    <a:pt x="524719" y="484648"/>
                  </a:lnTo>
                  <a:lnTo>
                    <a:pt x="536644" y="461085"/>
                  </a:lnTo>
                  <a:lnTo>
                    <a:pt x="548570" y="436159"/>
                  </a:lnTo>
                  <a:lnTo>
                    <a:pt x="560495" y="410101"/>
                  </a:lnTo>
                  <a:lnTo>
                    <a:pt x="572420" y="383192"/>
                  </a:lnTo>
                  <a:lnTo>
                    <a:pt x="584346" y="355754"/>
                  </a:lnTo>
                  <a:lnTo>
                    <a:pt x="596271" y="328137"/>
                  </a:lnTo>
                  <a:lnTo>
                    <a:pt x="608197" y="300700"/>
                  </a:lnTo>
                  <a:lnTo>
                    <a:pt x="620122" y="273791"/>
                  </a:lnTo>
                  <a:lnTo>
                    <a:pt x="632048" y="247733"/>
                  </a:lnTo>
                  <a:lnTo>
                    <a:pt x="643973" y="222807"/>
                  </a:lnTo>
                  <a:lnTo>
                    <a:pt x="655898" y="199244"/>
                  </a:lnTo>
                  <a:lnTo>
                    <a:pt x="667824" y="177215"/>
                  </a:lnTo>
                  <a:lnTo>
                    <a:pt x="679749" y="156834"/>
                  </a:lnTo>
                  <a:lnTo>
                    <a:pt x="691675" y="138157"/>
                  </a:lnTo>
                  <a:lnTo>
                    <a:pt x="703600" y="121193"/>
                  </a:lnTo>
                  <a:lnTo>
                    <a:pt x="715526" y="105908"/>
                  </a:lnTo>
                  <a:lnTo>
                    <a:pt x="727451" y="92235"/>
                  </a:lnTo>
                  <a:lnTo>
                    <a:pt x="739376" y="80082"/>
                  </a:lnTo>
                  <a:lnTo>
                    <a:pt x="751302" y="69343"/>
                  </a:lnTo>
                  <a:lnTo>
                    <a:pt x="763227" y="59901"/>
                  </a:lnTo>
                  <a:lnTo>
                    <a:pt x="775153" y="51637"/>
                  </a:lnTo>
                  <a:lnTo>
                    <a:pt x="787078" y="44431"/>
                  </a:lnTo>
                  <a:lnTo>
                    <a:pt x="799004" y="38171"/>
                  </a:lnTo>
                  <a:lnTo>
                    <a:pt x="810929" y="32747"/>
                  </a:lnTo>
                  <a:lnTo>
                    <a:pt x="822855" y="28061"/>
                  </a:lnTo>
                  <a:lnTo>
                    <a:pt x="834780" y="24020"/>
                  </a:lnTo>
                  <a:lnTo>
                    <a:pt x="846705" y="20543"/>
                  </a:lnTo>
                  <a:lnTo>
                    <a:pt x="858631" y="17556"/>
                  </a:lnTo>
                  <a:lnTo>
                    <a:pt x="870556" y="14994"/>
                  </a:lnTo>
                  <a:lnTo>
                    <a:pt x="882482" y="12798"/>
                  </a:lnTo>
                  <a:lnTo>
                    <a:pt x="894407" y="10918"/>
                  </a:lnTo>
                  <a:lnTo>
                    <a:pt x="906333" y="9311"/>
                  </a:lnTo>
                  <a:lnTo>
                    <a:pt x="918258" y="7938"/>
                  </a:lnTo>
                  <a:lnTo>
                    <a:pt x="930183" y="6765"/>
                  </a:lnTo>
                  <a:lnTo>
                    <a:pt x="942109" y="5764"/>
                  </a:lnTo>
                  <a:lnTo>
                    <a:pt x="954034" y="4910"/>
                  </a:lnTo>
                  <a:lnTo>
                    <a:pt x="965960" y="4181"/>
                  </a:lnTo>
                  <a:lnTo>
                    <a:pt x="977885" y="3561"/>
                  </a:lnTo>
                  <a:lnTo>
                    <a:pt x="989811" y="3031"/>
                  </a:lnTo>
                  <a:lnTo>
                    <a:pt x="1001736" y="2581"/>
                  </a:lnTo>
                  <a:lnTo>
                    <a:pt x="1013661" y="2197"/>
                  </a:lnTo>
                  <a:lnTo>
                    <a:pt x="1025587" y="1870"/>
                  </a:lnTo>
                  <a:lnTo>
                    <a:pt x="1037512" y="1591"/>
                  </a:lnTo>
                  <a:lnTo>
                    <a:pt x="1049438" y="1354"/>
                  </a:lnTo>
                  <a:lnTo>
                    <a:pt x="1061363" y="1152"/>
                  </a:lnTo>
                  <a:lnTo>
                    <a:pt x="1073289" y="981"/>
                  </a:lnTo>
                  <a:lnTo>
                    <a:pt x="1085214" y="834"/>
                  </a:lnTo>
                  <a:lnTo>
                    <a:pt x="1097140" y="710"/>
                  </a:lnTo>
                  <a:lnTo>
                    <a:pt x="1109065" y="604"/>
                  </a:lnTo>
                  <a:lnTo>
                    <a:pt x="1120990" y="514"/>
                  </a:lnTo>
                  <a:lnTo>
                    <a:pt x="1132916" y="437"/>
                  </a:lnTo>
                  <a:lnTo>
                    <a:pt x="1144841" y="372"/>
                  </a:lnTo>
                  <a:lnTo>
                    <a:pt x="1156767" y="316"/>
                  </a:lnTo>
                  <a:lnTo>
                    <a:pt x="1168692" y="269"/>
                  </a:lnTo>
                  <a:lnTo>
                    <a:pt x="1180618" y="229"/>
                  </a:lnTo>
                  <a:lnTo>
                    <a:pt x="1180618" y="0"/>
                  </a:lnTo>
                  <a:lnTo>
                    <a:pt x="1192543" y="0"/>
                  </a:lnTo>
                  <a:lnTo>
                    <a:pt x="1204468" y="0"/>
                  </a:lnTo>
                  <a:lnTo>
                    <a:pt x="1216394" y="0"/>
                  </a:lnTo>
                  <a:lnTo>
                    <a:pt x="1228319" y="0"/>
                  </a:lnTo>
                  <a:lnTo>
                    <a:pt x="1240245" y="0"/>
                  </a:lnTo>
                  <a:lnTo>
                    <a:pt x="1252170" y="0"/>
                  </a:lnTo>
                  <a:lnTo>
                    <a:pt x="1264096" y="0"/>
                  </a:lnTo>
                  <a:lnTo>
                    <a:pt x="1276021" y="0"/>
                  </a:lnTo>
                  <a:lnTo>
                    <a:pt x="1287946" y="0"/>
                  </a:lnTo>
                  <a:lnTo>
                    <a:pt x="1299872" y="0"/>
                  </a:lnTo>
                  <a:lnTo>
                    <a:pt x="1311797" y="0"/>
                  </a:lnTo>
                  <a:lnTo>
                    <a:pt x="1323723" y="0"/>
                  </a:lnTo>
                  <a:lnTo>
                    <a:pt x="1335648" y="0"/>
                  </a:lnTo>
                  <a:lnTo>
                    <a:pt x="1347574" y="0"/>
                  </a:lnTo>
                  <a:lnTo>
                    <a:pt x="1359499" y="0"/>
                  </a:lnTo>
                  <a:lnTo>
                    <a:pt x="1371425" y="0"/>
                  </a:lnTo>
                  <a:lnTo>
                    <a:pt x="1383350" y="0"/>
                  </a:lnTo>
                  <a:lnTo>
                    <a:pt x="1395275" y="0"/>
                  </a:lnTo>
                  <a:lnTo>
                    <a:pt x="1407201" y="0"/>
                  </a:lnTo>
                  <a:lnTo>
                    <a:pt x="1419126" y="0"/>
                  </a:lnTo>
                  <a:lnTo>
                    <a:pt x="1431052" y="0"/>
                  </a:lnTo>
                  <a:lnTo>
                    <a:pt x="1442977" y="0"/>
                  </a:lnTo>
                  <a:lnTo>
                    <a:pt x="1454903" y="0"/>
                  </a:lnTo>
                  <a:lnTo>
                    <a:pt x="1466828" y="0"/>
                  </a:lnTo>
                  <a:lnTo>
                    <a:pt x="1478753" y="0"/>
                  </a:lnTo>
                  <a:lnTo>
                    <a:pt x="1490679" y="0"/>
                  </a:lnTo>
                  <a:lnTo>
                    <a:pt x="1502604" y="0"/>
                  </a:lnTo>
                  <a:lnTo>
                    <a:pt x="1514530" y="0"/>
                  </a:lnTo>
                  <a:lnTo>
                    <a:pt x="1526455" y="0"/>
                  </a:lnTo>
                  <a:lnTo>
                    <a:pt x="1538381" y="0"/>
                  </a:lnTo>
                  <a:lnTo>
                    <a:pt x="1550306" y="0"/>
                  </a:lnTo>
                  <a:lnTo>
                    <a:pt x="1562231" y="0"/>
                  </a:lnTo>
                  <a:lnTo>
                    <a:pt x="1574157" y="0"/>
                  </a:lnTo>
                  <a:lnTo>
                    <a:pt x="1586082" y="0"/>
                  </a:lnTo>
                  <a:lnTo>
                    <a:pt x="1598008" y="0"/>
                  </a:lnTo>
                  <a:lnTo>
                    <a:pt x="1609933" y="0"/>
                  </a:lnTo>
                  <a:lnTo>
                    <a:pt x="1621859" y="0"/>
                  </a:lnTo>
                  <a:lnTo>
                    <a:pt x="1633784" y="0"/>
                  </a:lnTo>
                  <a:lnTo>
                    <a:pt x="1645710" y="0"/>
                  </a:lnTo>
                  <a:lnTo>
                    <a:pt x="1657635" y="0"/>
                  </a:lnTo>
                  <a:lnTo>
                    <a:pt x="1669560" y="0"/>
                  </a:lnTo>
                  <a:lnTo>
                    <a:pt x="1681486" y="0"/>
                  </a:lnTo>
                  <a:lnTo>
                    <a:pt x="1693411" y="0"/>
                  </a:lnTo>
                  <a:lnTo>
                    <a:pt x="1705337" y="0"/>
                  </a:lnTo>
                  <a:lnTo>
                    <a:pt x="1717262" y="0"/>
                  </a:lnTo>
                  <a:lnTo>
                    <a:pt x="1729188" y="0"/>
                  </a:lnTo>
                  <a:lnTo>
                    <a:pt x="1741113" y="0"/>
                  </a:lnTo>
                  <a:lnTo>
                    <a:pt x="1753038" y="0"/>
                  </a:lnTo>
                  <a:lnTo>
                    <a:pt x="1764964" y="0"/>
                  </a:lnTo>
                  <a:lnTo>
                    <a:pt x="1776889" y="0"/>
                  </a:lnTo>
                  <a:lnTo>
                    <a:pt x="1788815" y="0"/>
                  </a:lnTo>
                  <a:lnTo>
                    <a:pt x="1800740" y="0"/>
                  </a:lnTo>
                  <a:lnTo>
                    <a:pt x="1812666" y="0"/>
                  </a:lnTo>
                  <a:lnTo>
                    <a:pt x="1824591" y="0"/>
                  </a:lnTo>
                  <a:lnTo>
                    <a:pt x="1836516" y="0"/>
                  </a:lnTo>
                  <a:lnTo>
                    <a:pt x="1848442" y="0"/>
                  </a:lnTo>
                  <a:lnTo>
                    <a:pt x="1860367" y="0"/>
                  </a:lnTo>
                  <a:lnTo>
                    <a:pt x="1872293" y="0"/>
                  </a:lnTo>
                  <a:lnTo>
                    <a:pt x="1884218" y="0"/>
                  </a:lnTo>
                  <a:lnTo>
                    <a:pt x="1896144" y="0"/>
                  </a:lnTo>
                  <a:lnTo>
                    <a:pt x="1908069" y="0"/>
                  </a:lnTo>
                  <a:lnTo>
                    <a:pt x="1919995" y="0"/>
                  </a:lnTo>
                  <a:lnTo>
                    <a:pt x="1931920" y="0"/>
                  </a:lnTo>
                  <a:lnTo>
                    <a:pt x="1943845" y="0"/>
                  </a:lnTo>
                  <a:lnTo>
                    <a:pt x="1955771" y="0"/>
                  </a:lnTo>
                  <a:lnTo>
                    <a:pt x="1967696" y="0"/>
                  </a:lnTo>
                  <a:lnTo>
                    <a:pt x="1979622" y="0"/>
                  </a:lnTo>
                  <a:lnTo>
                    <a:pt x="1991547" y="0"/>
                  </a:lnTo>
                  <a:lnTo>
                    <a:pt x="2003473" y="0"/>
                  </a:lnTo>
                  <a:lnTo>
                    <a:pt x="2015398" y="0"/>
                  </a:lnTo>
                  <a:lnTo>
                    <a:pt x="2027323" y="0"/>
                  </a:lnTo>
                  <a:lnTo>
                    <a:pt x="2039249" y="0"/>
                  </a:lnTo>
                  <a:lnTo>
                    <a:pt x="2051174" y="0"/>
                  </a:lnTo>
                  <a:lnTo>
                    <a:pt x="2063100" y="0"/>
                  </a:lnTo>
                  <a:lnTo>
                    <a:pt x="2075025" y="0"/>
                  </a:lnTo>
                  <a:lnTo>
                    <a:pt x="2086951" y="0"/>
                  </a:lnTo>
                  <a:lnTo>
                    <a:pt x="2098876" y="0"/>
                  </a:lnTo>
                  <a:lnTo>
                    <a:pt x="2110801" y="0"/>
                  </a:lnTo>
                  <a:lnTo>
                    <a:pt x="2122727" y="0"/>
                  </a:lnTo>
                  <a:lnTo>
                    <a:pt x="2134652" y="0"/>
                  </a:lnTo>
                  <a:lnTo>
                    <a:pt x="2146578" y="0"/>
                  </a:lnTo>
                  <a:lnTo>
                    <a:pt x="2158503" y="0"/>
                  </a:lnTo>
                  <a:lnTo>
                    <a:pt x="2170429" y="0"/>
                  </a:lnTo>
                  <a:lnTo>
                    <a:pt x="2182354" y="0"/>
                  </a:lnTo>
                  <a:lnTo>
                    <a:pt x="2194280" y="0"/>
                  </a:lnTo>
                  <a:lnTo>
                    <a:pt x="2206205" y="0"/>
                  </a:lnTo>
                  <a:lnTo>
                    <a:pt x="2218130" y="0"/>
                  </a:lnTo>
                  <a:lnTo>
                    <a:pt x="2230056" y="0"/>
                  </a:lnTo>
                  <a:lnTo>
                    <a:pt x="2241981" y="0"/>
                  </a:lnTo>
                  <a:lnTo>
                    <a:pt x="2253907" y="0"/>
                  </a:lnTo>
                  <a:lnTo>
                    <a:pt x="2265832" y="0"/>
                  </a:lnTo>
                  <a:lnTo>
                    <a:pt x="2277758" y="0"/>
                  </a:lnTo>
                  <a:lnTo>
                    <a:pt x="2289683" y="0"/>
                  </a:lnTo>
                  <a:lnTo>
                    <a:pt x="2301608" y="0"/>
                  </a:lnTo>
                  <a:lnTo>
                    <a:pt x="2313534" y="0"/>
                  </a:lnTo>
                  <a:lnTo>
                    <a:pt x="2325459" y="0"/>
                  </a:lnTo>
                  <a:lnTo>
                    <a:pt x="2337385" y="0"/>
                  </a:lnTo>
                  <a:lnTo>
                    <a:pt x="2349310" y="0"/>
                  </a:lnTo>
                  <a:lnTo>
                    <a:pt x="2361236" y="0"/>
                  </a:lnTo>
                  <a:lnTo>
                    <a:pt x="2361236" y="0"/>
                  </a:lnTo>
                  <a:lnTo>
                    <a:pt x="2373161" y="0"/>
                  </a:lnTo>
                  <a:lnTo>
                    <a:pt x="2385086" y="0"/>
                  </a:lnTo>
                  <a:lnTo>
                    <a:pt x="2397012" y="0"/>
                  </a:lnTo>
                  <a:lnTo>
                    <a:pt x="2408937" y="0"/>
                  </a:lnTo>
                  <a:lnTo>
                    <a:pt x="2420863" y="0"/>
                  </a:lnTo>
                  <a:lnTo>
                    <a:pt x="2432788" y="0"/>
                  </a:lnTo>
                  <a:lnTo>
                    <a:pt x="2444714" y="0"/>
                  </a:lnTo>
                  <a:lnTo>
                    <a:pt x="2456639" y="0"/>
                  </a:lnTo>
                  <a:lnTo>
                    <a:pt x="2468565" y="0"/>
                  </a:lnTo>
                  <a:lnTo>
                    <a:pt x="2480490" y="0"/>
                  </a:lnTo>
                  <a:lnTo>
                    <a:pt x="2492415" y="0"/>
                  </a:lnTo>
                  <a:lnTo>
                    <a:pt x="2504341" y="0"/>
                  </a:lnTo>
                  <a:lnTo>
                    <a:pt x="2516266" y="0"/>
                  </a:lnTo>
                  <a:lnTo>
                    <a:pt x="2528192" y="0"/>
                  </a:lnTo>
                  <a:lnTo>
                    <a:pt x="2540117" y="0"/>
                  </a:lnTo>
                  <a:lnTo>
                    <a:pt x="2552043" y="0"/>
                  </a:lnTo>
                  <a:lnTo>
                    <a:pt x="2563968" y="0"/>
                  </a:lnTo>
                  <a:lnTo>
                    <a:pt x="2575893" y="0"/>
                  </a:lnTo>
                  <a:lnTo>
                    <a:pt x="2587819" y="0"/>
                  </a:lnTo>
                  <a:lnTo>
                    <a:pt x="2599744" y="0"/>
                  </a:lnTo>
                  <a:lnTo>
                    <a:pt x="2611670" y="0"/>
                  </a:lnTo>
                  <a:lnTo>
                    <a:pt x="2623595" y="0"/>
                  </a:lnTo>
                  <a:lnTo>
                    <a:pt x="2635521" y="0"/>
                  </a:lnTo>
                  <a:lnTo>
                    <a:pt x="2647446" y="0"/>
                  </a:lnTo>
                  <a:lnTo>
                    <a:pt x="2659371" y="0"/>
                  </a:lnTo>
                  <a:lnTo>
                    <a:pt x="2671297" y="0"/>
                  </a:lnTo>
                  <a:lnTo>
                    <a:pt x="2683222" y="0"/>
                  </a:lnTo>
                  <a:lnTo>
                    <a:pt x="2695148" y="0"/>
                  </a:lnTo>
                  <a:lnTo>
                    <a:pt x="2707073" y="0"/>
                  </a:lnTo>
                  <a:lnTo>
                    <a:pt x="2718999" y="0"/>
                  </a:lnTo>
                  <a:lnTo>
                    <a:pt x="2730924" y="0"/>
                  </a:lnTo>
                  <a:lnTo>
                    <a:pt x="2742850" y="0"/>
                  </a:lnTo>
                  <a:lnTo>
                    <a:pt x="2754775" y="0"/>
                  </a:lnTo>
                  <a:lnTo>
                    <a:pt x="2766700" y="0"/>
                  </a:lnTo>
                  <a:lnTo>
                    <a:pt x="2778626" y="0"/>
                  </a:lnTo>
                  <a:lnTo>
                    <a:pt x="2790551" y="0"/>
                  </a:lnTo>
                  <a:lnTo>
                    <a:pt x="2802477" y="0"/>
                  </a:lnTo>
                  <a:lnTo>
                    <a:pt x="2814402" y="0"/>
                  </a:lnTo>
                  <a:lnTo>
                    <a:pt x="2826328" y="0"/>
                  </a:lnTo>
                  <a:lnTo>
                    <a:pt x="2838253" y="0"/>
                  </a:lnTo>
                  <a:lnTo>
                    <a:pt x="2850178" y="0"/>
                  </a:lnTo>
                  <a:lnTo>
                    <a:pt x="2862104" y="0"/>
                  </a:lnTo>
                  <a:lnTo>
                    <a:pt x="2874029" y="0"/>
                  </a:lnTo>
                  <a:lnTo>
                    <a:pt x="2885955" y="0"/>
                  </a:lnTo>
                  <a:lnTo>
                    <a:pt x="2897880" y="0"/>
                  </a:lnTo>
                  <a:lnTo>
                    <a:pt x="2909806" y="0"/>
                  </a:lnTo>
                  <a:lnTo>
                    <a:pt x="2921731" y="0"/>
                  </a:lnTo>
                  <a:lnTo>
                    <a:pt x="2933656" y="0"/>
                  </a:lnTo>
                  <a:lnTo>
                    <a:pt x="2945582" y="0"/>
                  </a:lnTo>
                  <a:lnTo>
                    <a:pt x="2957507" y="0"/>
                  </a:lnTo>
                  <a:lnTo>
                    <a:pt x="2969433" y="0"/>
                  </a:lnTo>
                  <a:lnTo>
                    <a:pt x="2981358" y="0"/>
                  </a:lnTo>
                  <a:lnTo>
                    <a:pt x="2993284" y="0"/>
                  </a:lnTo>
                  <a:lnTo>
                    <a:pt x="3005209" y="0"/>
                  </a:lnTo>
                  <a:lnTo>
                    <a:pt x="3017135" y="0"/>
                  </a:lnTo>
                  <a:lnTo>
                    <a:pt x="3029060" y="0"/>
                  </a:lnTo>
                  <a:lnTo>
                    <a:pt x="3040985" y="0"/>
                  </a:lnTo>
                  <a:lnTo>
                    <a:pt x="3052911" y="0"/>
                  </a:lnTo>
                  <a:lnTo>
                    <a:pt x="3064836" y="0"/>
                  </a:lnTo>
                  <a:lnTo>
                    <a:pt x="3076762" y="0"/>
                  </a:lnTo>
                  <a:lnTo>
                    <a:pt x="3088687" y="0"/>
                  </a:lnTo>
                  <a:lnTo>
                    <a:pt x="3100613" y="0"/>
                  </a:lnTo>
                  <a:lnTo>
                    <a:pt x="3112538" y="0"/>
                  </a:lnTo>
                  <a:lnTo>
                    <a:pt x="3124463" y="0"/>
                  </a:lnTo>
                  <a:lnTo>
                    <a:pt x="3136389" y="0"/>
                  </a:lnTo>
                  <a:lnTo>
                    <a:pt x="3148314" y="0"/>
                  </a:lnTo>
                  <a:lnTo>
                    <a:pt x="3160240" y="0"/>
                  </a:lnTo>
                  <a:lnTo>
                    <a:pt x="3172165" y="0"/>
                  </a:lnTo>
                  <a:lnTo>
                    <a:pt x="3184091" y="0"/>
                  </a:lnTo>
                  <a:lnTo>
                    <a:pt x="3196016" y="0"/>
                  </a:lnTo>
                  <a:lnTo>
                    <a:pt x="3207941" y="0"/>
                  </a:lnTo>
                  <a:lnTo>
                    <a:pt x="3219867" y="0"/>
                  </a:lnTo>
                  <a:lnTo>
                    <a:pt x="3231792" y="0"/>
                  </a:lnTo>
                  <a:lnTo>
                    <a:pt x="3243718" y="0"/>
                  </a:lnTo>
                  <a:lnTo>
                    <a:pt x="3255643" y="0"/>
                  </a:lnTo>
                  <a:lnTo>
                    <a:pt x="3267569" y="0"/>
                  </a:lnTo>
                  <a:lnTo>
                    <a:pt x="3279494" y="0"/>
                  </a:lnTo>
                  <a:lnTo>
                    <a:pt x="3291420" y="0"/>
                  </a:lnTo>
                  <a:lnTo>
                    <a:pt x="3303345" y="0"/>
                  </a:lnTo>
                  <a:lnTo>
                    <a:pt x="3315270" y="0"/>
                  </a:lnTo>
                  <a:lnTo>
                    <a:pt x="3327196" y="0"/>
                  </a:lnTo>
                  <a:lnTo>
                    <a:pt x="3339121" y="0"/>
                  </a:lnTo>
                  <a:lnTo>
                    <a:pt x="3351047" y="0"/>
                  </a:lnTo>
                  <a:lnTo>
                    <a:pt x="3362972" y="0"/>
                  </a:lnTo>
                  <a:lnTo>
                    <a:pt x="3374898" y="0"/>
                  </a:lnTo>
                  <a:lnTo>
                    <a:pt x="3386823" y="0"/>
                  </a:lnTo>
                  <a:lnTo>
                    <a:pt x="3398748" y="0"/>
                  </a:lnTo>
                  <a:lnTo>
                    <a:pt x="3410674" y="0"/>
                  </a:lnTo>
                  <a:lnTo>
                    <a:pt x="3422599" y="0"/>
                  </a:lnTo>
                  <a:lnTo>
                    <a:pt x="3434525" y="0"/>
                  </a:lnTo>
                  <a:lnTo>
                    <a:pt x="3446450" y="0"/>
                  </a:lnTo>
                  <a:lnTo>
                    <a:pt x="3458376" y="0"/>
                  </a:lnTo>
                  <a:lnTo>
                    <a:pt x="3470301" y="0"/>
                  </a:lnTo>
                  <a:lnTo>
                    <a:pt x="3482226" y="0"/>
                  </a:lnTo>
                  <a:lnTo>
                    <a:pt x="3494152" y="0"/>
                  </a:lnTo>
                  <a:lnTo>
                    <a:pt x="3506077" y="0"/>
                  </a:lnTo>
                  <a:lnTo>
                    <a:pt x="3518003" y="0"/>
                  </a:lnTo>
                  <a:lnTo>
                    <a:pt x="3529928" y="0"/>
                  </a:lnTo>
                  <a:lnTo>
                    <a:pt x="3541854" y="0"/>
                  </a:lnTo>
                  <a:lnTo>
                    <a:pt x="3541854" y="0"/>
                  </a:lnTo>
                  <a:lnTo>
                    <a:pt x="3553779" y="0"/>
                  </a:lnTo>
                  <a:lnTo>
                    <a:pt x="3565705" y="0"/>
                  </a:lnTo>
                  <a:lnTo>
                    <a:pt x="3577630" y="0"/>
                  </a:lnTo>
                  <a:lnTo>
                    <a:pt x="3589555" y="0"/>
                  </a:lnTo>
                  <a:lnTo>
                    <a:pt x="3601481" y="0"/>
                  </a:lnTo>
                  <a:lnTo>
                    <a:pt x="3613406" y="0"/>
                  </a:lnTo>
                  <a:lnTo>
                    <a:pt x="3625332" y="0"/>
                  </a:lnTo>
                  <a:lnTo>
                    <a:pt x="3637257" y="0"/>
                  </a:lnTo>
                  <a:lnTo>
                    <a:pt x="3649183" y="0"/>
                  </a:lnTo>
                  <a:lnTo>
                    <a:pt x="3661108" y="0"/>
                  </a:lnTo>
                  <a:lnTo>
                    <a:pt x="3673033" y="0"/>
                  </a:lnTo>
                  <a:lnTo>
                    <a:pt x="3684959" y="0"/>
                  </a:lnTo>
                  <a:lnTo>
                    <a:pt x="3696884" y="0"/>
                  </a:lnTo>
                  <a:lnTo>
                    <a:pt x="3708810" y="0"/>
                  </a:lnTo>
                  <a:lnTo>
                    <a:pt x="3720735" y="0"/>
                  </a:lnTo>
                  <a:lnTo>
                    <a:pt x="3732661" y="0"/>
                  </a:lnTo>
                  <a:lnTo>
                    <a:pt x="3744586" y="0"/>
                  </a:lnTo>
                  <a:lnTo>
                    <a:pt x="3756511" y="0"/>
                  </a:lnTo>
                  <a:lnTo>
                    <a:pt x="3768437" y="0"/>
                  </a:lnTo>
                  <a:lnTo>
                    <a:pt x="3780362" y="0"/>
                  </a:lnTo>
                  <a:lnTo>
                    <a:pt x="3792288" y="0"/>
                  </a:lnTo>
                  <a:lnTo>
                    <a:pt x="3804213" y="0"/>
                  </a:lnTo>
                  <a:lnTo>
                    <a:pt x="3816139" y="0"/>
                  </a:lnTo>
                  <a:lnTo>
                    <a:pt x="3828064" y="0"/>
                  </a:lnTo>
                  <a:lnTo>
                    <a:pt x="3839990" y="0"/>
                  </a:lnTo>
                  <a:lnTo>
                    <a:pt x="3851915" y="0"/>
                  </a:lnTo>
                  <a:lnTo>
                    <a:pt x="3863840" y="0"/>
                  </a:lnTo>
                  <a:lnTo>
                    <a:pt x="3875766" y="0"/>
                  </a:lnTo>
                  <a:lnTo>
                    <a:pt x="3887691" y="0"/>
                  </a:lnTo>
                  <a:lnTo>
                    <a:pt x="3899617" y="0"/>
                  </a:lnTo>
                  <a:lnTo>
                    <a:pt x="3911542" y="0"/>
                  </a:lnTo>
                  <a:lnTo>
                    <a:pt x="3923468" y="0"/>
                  </a:lnTo>
                  <a:lnTo>
                    <a:pt x="3935393" y="0"/>
                  </a:lnTo>
                  <a:lnTo>
                    <a:pt x="3947318" y="0"/>
                  </a:lnTo>
                  <a:lnTo>
                    <a:pt x="3959244" y="0"/>
                  </a:lnTo>
                  <a:lnTo>
                    <a:pt x="3971169" y="0"/>
                  </a:lnTo>
                  <a:lnTo>
                    <a:pt x="3983095" y="0"/>
                  </a:lnTo>
                  <a:lnTo>
                    <a:pt x="3995020" y="0"/>
                  </a:lnTo>
                  <a:lnTo>
                    <a:pt x="4006946" y="0"/>
                  </a:lnTo>
                  <a:lnTo>
                    <a:pt x="4018871" y="0"/>
                  </a:lnTo>
                  <a:lnTo>
                    <a:pt x="4030796" y="0"/>
                  </a:lnTo>
                  <a:lnTo>
                    <a:pt x="4042722" y="0"/>
                  </a:lnTo>
                  <a:lnTo>
                    <a:pt x="4054647" y="0"/>
                  </a:lnTo>
                  <a:lnTo>
                    <a:pt x="4066573" y="0"/>
                  </a:lnTo>
                  <a:lnTo>
                    <a:pt x="4078498" y="0"/>
                  </a:lnTo>
                  <a:lnTo>
                    <a:pt x="4090424" y="0"/>
                  </a:lnTo>
                  <a:lnTo>
                    <a:pt x="4102349" y="0"/>
                  </a:lnTo>
                  <a:lnTo>
                    <a:pt x="4114275" y="0"/>
                  </a:lnTo>
                  <a:lnTo>
                    <a:pt x="4126200" y="0"/>
                  </a:lnTo>
                  <a:lnTo>
                    <a:pt x="4138125" y="0"/>
                  </a:lnTo>
                  <a:lnTo>
                    <a:pt x="4150051" y="0"/>
                  </a:lnTo>
                  <a:lnTo>
                    <a:pt x="4161976" y="0"/>
                  </a:lnTo>
                  <a:lnTo>
                    <a:pt x="4173902" y="0"/>
                  </a:lnTo>
                  <a:lnTo>
                    <a:pt x="4185827" y="0"/>
                  </a:lnTo>
                  <a:lnTo>
                    <a:pt x="4197753" y="0"/>
                  </a:lnTo>
                  <a:lnTo>
                    <a:pt x="4209678" y="0"/>
                  </a:lnTo>
                  <a:lnTo>
                    <a:pt x="4221603" y="0"/>
                  </a:lnTo>
                  <a:lnTo>
                    <a:pt x="4233529" y="0"/>
                  </a:lnTo>
                  <a:lnTo>
                    <a:pt x="4245454" y="0"/>
                  </a:lnTo>
                  <a:lnTo>
                    <a:pt x="4257380" y="0"/>
                  </a:lnTo>
                  <a:lnTo>
                    <a:pt x="4269305" y="0"/>
                  </a:lnTo>
                  <a:lnTo>
                    <a:pt x="4281231" y="0"/>
                  </a:lnTo>
                  <a:lnTo>
                    <a:pt x="4293156" y="0"/>
                  </a:lnTo>
                  <a:lnTo>
                    <a:pt x="4305081" y="0"/>
                  </a:lnTo>
                  <a:lnTo>
                    <a:pt x="4317007" y="0"/>
                  </a:lnTo>
                  <a:lnTo>
                    <a:pt x="4328932" y="0"/>
                  </a:lnTo>
                  <a:lnTo>
                    <a:pt x="4340858" y="0"/>
                  </a:lnTo>
                  <a:lnTo>
                    <a:pt x="4352783" y="0"/>
                  </a:lnTo>
                  <a:lnTo>
                    <a:pt x="4364709" y="0"/>
                  </a:lnTo>
                  <a:lnTo>
                    <a:pt x="4376634" y="0"/>
                  </a:lnTo>
                  <a:lnTo>
                    <a:pt x="4388560" y="0"/>
                  </a:lnTo>
                  <a:lnTo>
                    <a:pt x="4400485" y="0"/>
                  </a:lnTo>
                  <a:lnTo>
                    <a:pt x="4412410" y="0"/>
                  </a:lnTo>
                  <a:lnTo>
                    <a:pt x="4424336" y="0"/>
                  </a:lnTo>
                  <a:lnTo>
                    <a:pt x="4436261" y="0"/>
                  </a:lnTo>
                  <a:lnTo>
                    <a:pt x="4448187" y="0"/>
                  </a:lnTo>
                  <a:lnTo>
                    <a:pt x="4460112" y="0"/>
                  </a:lnTo>
                  <a:lnTo>
                    <a:pt x="4472038" y="0"/>
                  </a:lnTo>
                  <a:lnTo>
                    <a:pt x="4483963" y="0"/>
                  </a:lnTo>
                  <a:lnTo>
                    <a:pt x="4495888" y="0"/>
                  </a:lnTo>
                  <a:lnTo>
                    <a:pt x="4507814" y="0"/>
                  </a:lnTo>
                  <a:lnTo>
                    <a:pt x="4519739" y="0"/>
                  </a:lnTo>
                  <a:lnTo>
                    <a:pt x="4531665" y="0"/>
                  </a:lnTo>
                  <a:lnTo>
                    <a:pt x="4543590" y="0"/>
                  </a:lnTo>
                  <a:lnTo>
                    <a:pt x="4555516" y="0"/>
                  </a:lnTo>
                  <a:lnTo>
                    <a:pt x="4567441" y="0"/>
                  </a:lnTo>
                  <a:lnTo>
                    <a:pt x="4579366" y="0"/>
                  </a:lnTo>
                  <a:lnTo>
                    <a:pt x="4591292" y="0"/>
                  </a:lnTo>
                  <a:lnTo>
                    <a:pt x="4603217" y="0"/>
                  </a:lnTo>
                  <a:lnTo>
                    <a:pt x="4615143" y="0"/>
                  </a:lnTo>
                  <a:lnTo>
                    <a:pt x="4627068" y="0"/>
                  </a:lnTo>
                  <a:lnTo>
                    <a:pt x="4638994" y="0"/>
                  </a:lnTo>
                  <a:lnTo>
                    <a:pt x="4650919" y="0"/>
                  </a:lnTo>
                  <a:lnTo>
                    <a:pt x="4662845" y="0"/>
                  </a:lnTo>
                  <a:lnTo>
                    <a:pt x="4674770" y="0"/>
                  </a:lnTo>
                  <a:lnTo>
                    <a:pt x="4686695" y="0"/>
                  </a:lnTo>
                  <a:lnTo>
                    <a:pt x="4698621" y="0"/>
                  </a:lnTo>
                  <a:lnTo>
                    <a:pt x="4710546" y="0"/>
                  </a:lnTo>
                  <a:lnTo>
                    <a:pt x="4722472" y="0"/>
                  </a:lnTo>
                </a:path>
              </a:pathLst>
            </a:custGeom>
            <a:ln w="40651" cap="flat">
              <a:solidFill>
                <a:srgbClr val="7CAE00">
                  <a:alpha val="100000"/>
                </a:srgbClr>
              </a:solidFill>
              <a:prstDash val="solid"/>
              <a:round/>
            </a:ln>
          </p:spPr>
          <p:txBody>
            <a:bodyPr/>
            <a:lstStyle/>
            <a:p/>
          </p:txBody>
        </p:sp>
        <p:sp>
          <p:nvSpPr>
            <p:cNvPr id="15" name="pl15"/>
            <p:cNvSpPr/>
            <p:nvPr/>
          </p:nvSpPr>
          <p:spPr>
            <a:xfrm>
              <a:off x="2433434" y="899474"/>
              <a:ext cx="4722472" cy="0"/>
            </a:xfrm>
            <a:custGeom>
              <a:avLst/>
              <a:pathLst>
                <a:path w="4722472" h="0">
                  <a:moveTo>
                    <a:pt x="0" y="0"/>
                  </a:moveTo>
                  <a:lnTo>
                    <a:pt x="11925" y="0"/>
                  </a:lnTo>
                  <a:lnTo>
                    <a:pt x="23850" y="0"/>
                  </a:lnTo>
                  <a:lnTo>
                    <a:pt x="35776" y="0"/>
                  </a:lnTo>
                  <a:lnTo>
                    <a:pt x="47701" y="0"/>
                  </a:lnTo>
                  <a:lnTo>
                    <a:pt x="59627" y="0"/>
                  </a:lnTo>
                  <a:lnTo>
                    <a:pt x="71552" y="0"/>
                  </a:lnTo>
                  <a:lnTo>
                    <a:pt x="83478" y="0"/>
                  </a:lnTo>
                  <a:lnTo>
                    <a:pt x="95403" y="0"/>
                  </a:lnTo>
                  <a:lnTo>
                    <a:pt x="107328" y="0"/>
                  </a:lnTo>
                  <a:lnTo>
                    <a:pt x="119254" y="0"/>
                  </a:lnTo>
                  <a:lnTo>
                    <a:pt x="131179" y="0"/>
                  </a:lnTo>
                  <a:lnTo>
                    <a:pt x="143105" y="0"/>
                  </a:lnTo>
                  <a:lnTo>
                    <a:pt x="155030" y="0"/>
                  </a:lnTo>
                  <a:lnTo>
                    <a:pt x="166956" y="0"/>
                  </a:lnTo>
                  <a:lnTo>
                    <a:pt x="178881" y="0"/>
                  </a:lnTo>
                  <a:lnTo>
                    <a:pt x="190806" y="0"/>
                  </a:lnTo>
                  <a:lnTo>
                    <a:pt x="202732" y="0"/>
                  </a:lnTo>
                  <a:lnTo>
                    <a:pt x="214657" y="0"/>
                  </a:lnTo>
                  <a:lnTo>
                    <a:pt x="226583" y="0"/>
                  </a:lnTo>
                  <a:lnTo>
                    <a:pt x="238508" y="0"/>
                  </a:lnTo>
                  <a:lnTo>
                    <a:pt x="250434" y="0"/>
                  </a:lnTo>
                  <a:lnTo>
                    <a:pt x="262359" y="0"/>
                  </a:lnTo>
                  <a:lnTo>
                    <a:pt x="274285" y="0"/>
                  </a:lnTo>
                  <a:lnTo>
                    <a:pt x="286210" y="0"/>
                  </a:lnTo>
                  <a:lnTo>
                    <a:pt x="298135" y="0"/>
                  </a:lnTo>
                  <a:lnTo>
                    <a:pt x="310061" y="0"/>
                  </a:lnTo>
                  <a:lnTo>
                    <a:pt x="321986" y="0"/>
                  </a:lnTo>
                  <a:lnTo>
                    <a:pt x="333912" y="0"/>
                  </a:lnTo>
                  <a:lnTo>
                    <a:pt x="345837" y="0"/>
                  </a:lnTo>
                  <a:lnTo>
                    <a:pt x="357763" y="0"/>
                  </a:lnTo>
                  <a:lnTo>
                    <a:pt x="369688" y="0"/>
                  </a:lnTo>
                  <a:lnTo>
                    <a:pt x="381613" y="0"/>
                  </a:lnTo>
                  <a:lnTo>
                    <a:pt x="393539" y="0"/>
                  </a:lnTo>
                  <a:lnTo>
                    <a:pt x="405464" y="0"/>
                  </a:lnTo>
                  <a:lnTo>
                    <a:pt x="417390" y="0"/>
                  </a:lnTo>
                  <a:lnTo>
                    <a:pt x="429315" y="0"/>
                  </a:lnTo>
                  <a:lnTo>
                    <a:pt x="441241" y="0"/>
                  </a:lnTo>
                  <a:lnTo>
                    <a:pt x="453166" y="0"/>
                  </a:lnTo>
                  <a:lnTo>
                    <a:pt x="465091" y="0"/>
                  </a:lnTo>
                  <a:lnTo>
                    <a:pt x="477017" y="0"/>
                  </a:lnTo>
                  <a:lnTo>
                    <a:pt x="488942" y="0"/>
                  </a:lnTo>
                  <a:lnTo>
                    <a:pt x="500868" y="0"/>
                  </a:lnTo>
                  <a:lnTo>
                    <a:pt x="512793" y="0"/>
                  </a:lnTo>
                  <a:lnTo>
                    <a:pt x="524719" y="0"/>
                  </a:lnTo>
                  <a:lnTo>
                    <a:pt x="536644" y="0"/>
                  </a:lnTo>
                  <a:lnTo>
                    <a:pt x="548570" y="0"/>
                  </a:lnTo>
                  <a:lnTo>
                    <a:pt x="560495" y="0"/>
                  </a:lnTo>
                  <a:lnTo>
                    <a:pt x="572420" y="0"/>
                  </a:lnTo>
                  <a:lnTo>
                    <a:pt x="584346" y="0"/>
                  </a:lnTo>
                  <a:lnTo>
                    <a:pt x="596271" y="0"/>
                  </a:lnTo>
                  <a:lnTo>
                    <a:pt x="608197" y="0"/>
                  </a:lnTo>
                  <a:lnTo>
                    <a:pt x="620122" y="0"/>
                  </a:lnTo>
                  <a:lnTo>
                    <a:pt x="632048" y="0"/>
                  </a:lnTo>
                  <a:lnTo>
                    <a:pt x="643973" y="0"/>
                  </a:lnTo>
                  <a:lnTo>
                    <a:pt x="655898" y="0"/>
                  </a:lnTo>
                  <a:lnTo>
                    <a:pt x="667824" y="0"/>
                  </a:lnTo>
                  <a:lnTo>
                    <a:pt x="679749" y="0"/>
                  </a:lnTo>
                  <a:lnTo>
                    <a:pt x="691675" y="0"/>
                  </a:lnTo>
                  <a:lnTo>
                    <a:pt x="703600" y="0"/>
                  </a:lnTo>
                  <a:lnTo>
                    <a:pt x="715526" y="0"/>
                  </a:lnTo>
                  <a:lnTo>
                    <a:pt x="727451" y="0"/>
                  </a:lnTo>
                  <a:lnTo>
                    <a:pt x="739376" y="0"/>
                  </a:lnTo>
                  <a:lnTo>
                    <a:pt x="751302" y="0"/>
                  </a:lnTo>
                  <a:lnTo>
                    <a:pt x="763227" y="0"/>
                  </a:lnTo>
                  <a:lnTo>
                    <a:pt x="775153" y="0"/>
                  </a:lnTo>
                  <a:lnTo>
                    <a:pt x="787078" y="0"/>
                  </a:lnTo>
                  <a:lnTo>
                    <a:pt x="799004" y="0"/>
                  </a:lnTo>
                  <a:lnTo>
                    <a:pt x="810929" y="0"/>
                  </a:lnTo>
                  <a:lnTo>
                    <a:pt x="822855" y="0"/>
                  </a:lnTo>
                  <a:lnTo>
                    <a:pt x="834780" y="0"/>
                  </a:lnTo>
                  <a:lnTo>
                    <a:pt x="846705" y="0"/>
                  </a:lnTo>
                  <a:lnTo>
                    <a:pt x="858631" y="0"/>
                  </a:lnTo>
                  <a:lnTo>
                    <a:pt x="870556" y="0"/>
                  </a:lnTo>
                  <a:lnTo>
                    <a:pt x="882482" y="0"/>
                  </a:lnTo>
                  <a:lnTo>
                    <a:pt x="894407" y="0"/>
                  </a:lnTo>
                  <a:lnTo>
                    <a:pt x="906333" y="0"/>
                  </a:lnTo>
                  <a:lnTo>
                    <a:pt x="918258" y="0"/>
                  </a:lnTo>
                  <a:lnTo>
                    <a:pt x="930183" y="0"/>
                  </a:lnTo>
                  <a:lnTo>
                    <a:pt x="942109" y="0"/>
                  </a:lnTo>
                  <a:lnTo>
                    <a:pt x="954034" y="0"/>
                  </a:lnTo>
                  <a:lnTo>
                    <a:pt x="965960" y="0"/>
                  </a:lnTo>
                  <a:lnTo>
                    <a:pt x="977885" y="0"/>
                  </a:lnTo>
                  <a:lnTo>
                    <a:pt x="989811" y="0"/>
                  </a:lnTo>
                  <a:lnTo>
                    <a:pt x="1001736" y="0"/>
                  </a:lnTo>
                  <a:lnTo>
                    <a:pt x="1013661" y="0"/>
                  </a:lnTo>
                  <a:lnTo>
                    <a:pt x="1025587" y="0"/>
                  </a:lnTo>
                  <a:lnTo>
                    <a:pt x="1037512" y="0"/>
                  </a:lnTo>
                  <a:lnTo>
                    <a:pt x="1049438" y="0"/>
                  </a:lnTo>
                  <a:lnTo>
                    <a:pt x="1061363" y="0"/>
                  </a:lnTo>
                  <a:lnTo>
                    <a:pt x="1073289" y="0"/>
                  </a:lnTo>
                  <a:lnTo>
                    <a:pt x="1085214" y="0"/>
                  </a:lnTo>
                  <a:lnTo>
                    <a:pt x="1097140" y="0"/>
                  </a:lnTo>
                  <a:lnTo>
                    <a:pt x="1109065" y="0"/>
                  </a:lnTo>
                  <a:lnTo>
                    <a:pt x="1120990" y="0"/>
                  </a:lnTo>
                  <a:lnTo>
                    <a:pt x="1132916" y="0"/>
                  </a:lnTo>
                  <a:lnTo>
                    <a:pt x="1144841" y="0"/>
                  </a:lnTo>
                  <a:lnTo>
                    <a:pt x="1156767" y="0"/>
                  </a:lnTo>
                  <a:lnTo>
                    <a:pt x="1168692" y="0"/>
                  </a:lnTo>
                  <a:lnTo>
                    <a:pt x="1180618" y="0"/>
                  </a:lnTo>
                  <a:lnTo>
                    <a:pt x="1180618" y="0"/>
                  </a:lnTo>
                  <a:lnTo>
                    <a:pt x="1192543" y="0"/>
                  </a:lnTo>
                  <a:lnTo>
                    <a:pt x="1204468" y="0"/>
                  </a:lnTo>
                  <a:lnTo>
                    <a:pt x="1216394" y="0"/>
                  </a:lnTo>
                  <a:lnTo>
                    <a:pt x="1228319" y="0"/>
                  </a:lnTo>
                  <a:lnTo>
                    <a:pt x="1240245" y="0"/>
                  </a:lnTo>
                  <a:lnTo>
                    <a:pt x="1252170" y="0"/>
                  </a:lnTo>
                  <a:lnTo>
                    <a:pt x="1264096" y="0"/>
                  </a:lnTo>
                  <a:lnTo>
                    <a:pt x="1276021" y="0"/>
                  </a:lnTo>
                  <a:lnTo>
                    <a:pt x="1287946" y="0"/>
                  </a:lnTo>
                  <a:lnTo>
                    <a:pt x="1299872" y="0"/>
                  </a:lnTo>
                  <a:lnTo>
                    <a:pt x="1311797" y="0"/>
                  </a:lnTo>
                  <a:lnTo>
                    <a:pt x="1323723" y="0"/>
                  </a:lnTo>
                  <a:lnTo>
                    <a:pt x="1335648" y="0"/>
                  </a:lnTo>
                  <a:lnTo>
                    <a:pt x="1347574" y="0"/>
                  </a:lnTo>
                  <a:lnTo>
                    <a:pt x="1359499" y="0"/>
                  </a:lnTo>
                  <a:lnTo>
                    <a:pt x="1371425" y="0"/>
                  </a:lnTo>
                  <a:lnTo>
                    <a:pt x="1383350" y="0"/>
                  </a:lnTo>
                  <a:lnTo>
                    <a:pt x="1395275" y="0"/>
                  </a:lnTo>
                  <a:lnTo>
                    <a:pt x="1407201" y="0"/>
                  </a:lnTo>
                  <a:lnTo>
                    <a:pt x="1419126" y="0"/>
                  </a:lnTo>
                  <a:lnTo>
                    <a:pt x="1431052" y="0"/>
                  </a:lnTo>
                  <a:lnTo>
                    <a:pt x="1442977" y="0"/>
                  </a:lnTo>
                  <a:lnTo>
                    <a:pt x="1454903" y="0"/>
                  </a:lnTo>
                  <a:lnTo>
                    <a:pt x="1466828" y="0"/>
                  </a:lnTo>
                  <a:lnTo>
                    <a:pt x="1478753" y="0"/>
                  </a:lnTo>
                  <a:lnTo>
                    <a:pt x="1490679" y="0"/>
                  </a:lnTo>
                  <a:lnTo>
                    <a:pt x="1502604" y="0"/>
                  </a:lnTo>
                  <a:lnTo>
                    <a:pt x="1514530" y="0"/>
                  </a:lnTo>
                  <a:lnTo>
                    <a:pt x="1526455" y="0"/>
                  </a:lnTo>
                  <a:lnTo>
                    <a:pt x="1538381" y="0"/>
                  </a:lnTo>
                  <a:lnTo>
                    <a:pt x="1550306" y="0"/>
                  </a:lnTo>
                  <a:lnTo>
                    <a:pt x="1562231" y="0"/>
                  </a:lnTo>
                  <a:lnTo>
                    <a:pt x="1574157" y="0"/>
                  </a:lnTo>
                  <a:lnTo>
                    <a:pt x="1586082" y="0"/>
                  </a:lnTo>
                  <a:lnTo>
                    <a:pt x="1598008" y="0"/>
                  </a:lnTo>
                  <a:lnTo>
                    <a:pt x="1609933" y="0"/>
                  </a:lnTo>
                  <a:lnTo>
                    <a:pt x="1621859" y="0"/>
                  </a:lnTo>
                  <a:lnTo>
                    <a:pt x="1633784" y="0"/>
                  </a:lnTo>
                  <a:lnTo>
                    <a:pt x="1645710" y="0"/>
                  </a:lnTo>
                  <a:lnTo>
                    <a:pt x="1657635" y="0"/>
                  </a:lnTo>
                  <a:lnTo>
                    <a:pt x="1669560" y="0"/>
                  </a:lnTo>
                  <a:lnTo>
                    <a:pt x="1681486" y="0"/>
                  </a:lnTo>
                  <a:lnTo>
                    <a:pt x="1693411" y="0"/>
                  </a:lnTo>
                  <a:lnTo>
                    <a:pt x="1705337" y="0"/>
                  </a:lnTo>
                  <a:lnTo>
                    <a:pt x="1717262" y="0"/>
                  </a:lnTo>
                  <a:lnTo>
                    <a:pt x="1729188" y="0"/>
                  </a:lnTo>
                  <a:lnTo>
                    <a:pt x="1741113" y="0"/>
                  </a:lnTo>
                  <a:lnTo>
                    <a:pt x="1753038" y="0"/>
                  </a:lnTo>
                  <a:lnTo>
                    <a:pt x="1764964" y="0"/>
                  </a:lnTo>
                  <a:lnTo>
                    <a:pt x="1776889" y="0"/>
                  </a:lnTo>
                  <a:lnTo>
                    <a:pt x="1788815" y="0"/>
                  </a:lnTo>
                  <a:lnTo>
                    <a:pt x="1800740" y="0"/>
                  </a:lnTo>
                  <a:lnTo>
                    <a:pt x="1812666" y="0"/>
                  </a:lnTo>
                  <a:lnTo>
                    <a:pt x="1824591" y="0"/>
                  </a:lnTo>
                  <a:lnTo>
                    <a:pt x="1836516" y="0"/>
                  </a:lnTo>
                  <a:lnTo>
                    <a:pt x="1848442" y="0"/>
                  </a:lnTo>
                  <a:lnTo>
                    <a:pt x="1860367" y="0"/>
                  </a:lnTo>
                  <a:lnTo>
                    <a:pt x="1872293" y="0"/>
                  </a:lnTo>
                  <a:lnTo>
                    <a:pt x="1884218" y="0"/>
                  </a:lnTo>
                  <a:lnTo>
                    <a:pt x="1896144" y="0"/>
                  </a:lnTo>
                  <a:lnTo>
                    <a:pt x="1908069" y="0"/>
                  </a:lnTo>
                  <a:lnTo>
                    <a:pt x="1919995" y="0"/>
                  </a:lnTo>
                  <a:lnTo>
                    <a:pt x="1931920" y="0"/>
                  </a:lnTo>
                  <a:lnTo>
                    <a:pt x="1943845" y="0"/>
                  </a:lnTo>
                  <a:lnTo>
                    <a:pt x="1955771" y="0"/>
                  </a:lnTo>
                  <a:lnTo>
                    <a:pt x="1967696" y="0"/>
                  </a:lnTo>
                  <a:lnTo>
                    <a:pt x="1979622" y="0"/>
                  </a:lnTo>
                  <a:lnTo>
                    <a:pt x="1991547" y="0"/>
                  </a:lnTo>
                  <a:lnTo>
                    <a:pt x="2003473" y="0"/>
                  </a:lnTo>
                  <a:lnTo>
                    <a:pt x="2015398" y="0"/>
                  </a:lnTo>
                  <a:lnTo>
                    <a:pt x="2027323" y="0"/>
                  </a:lnTo>
                  <a:lnTo>
                    <a:pt x="2039249" y="0"/>
                  </a:lnTo>
                  <a:lnTo>
                    <a:pt x="2051174" y="0"/>
                  </a:lnTo>
                  <a:lnTo>
                    <a:pt x="2063100" y="0"/>
                  </a:lnTo>
                  <a:lnTo>
                    <a:pt x="2075025" y="0"/>
                  </a:lnTo>
                  <a:lnTo>
                    <a:pt x="2086951" y="0"/>
                  </a:lnTo>
                  <a:lnTo>
                    <a:pt x="2098876" y="0"/>
                  </a:lnTo>
                  <a:lnTo>
                    <a:pt x="2110801" y="0"/>
                  </a:lnTo>
                  <a:lnTo>
                    <a:pt x="2122727" y="0"/>
                  </a:lnTo>
                  <a:lnTo>
                    <a:pt x="2134652" y="0"/>
                  </a:lnTo>
                  <a:lnTo>
                    <a:pt x="2146578" y="0"/>
                  </a:lnTo>
                  <a:lnTo>
                    <a:pt x="2158503" y="0"/>
                  </a:lnTo>
                  <a:lnTo>
                    <a:pt x="2170429" y="0"/>
                  </a:lnTo>
                  <a:lnTo>
                    <a:pt x="2182354" y="0"/>
                  </a:lnTo>
                  <a:lnTo>
                    <a:pt x="2194280" y="0"/>
                  </a:lnTo>
                  <a:lnTo>
                    <a:pt x="2206205" y="0"/>
                  </a:lnTo>
                  <a:lnTo>
                    <a:pt x="2218130" y="0"/>
                  </a:lnTo>
                  <a:lnTo>
                    <a:pt x="2230056" y="0"/>
                  </a:lnTo>
                  <a:lnTo>
                    <a:pt x="2241981" y="0"/>
                  </a:lnTo>
                  <a:lnTo>
                    <a:pt x="2253907" y="0"/>
                  </a:lnTo>
                  <a:lnTo>
                    <a:pt x="2265832" y="0"/>
                  </a:lnTo>
                  <a:lnTo>
                    <a:pt x="2277758" y="0"/>
                  </a:lnTo>
                  <a:lnTo>
                    <a:pt x="2289683" y="0"/>
                  </a:lnTo>
                  <a:lnTo>
                    <a:pt x="2301608" y="0"/>
                  </a:lnTo>
                  <a:lnTo>
                    <a:pt x="2313534" y="0"/>
                  </a:lnTo>
                  <a:lnTo>
                    <a:pt x="2325459" y="0"/>
                  </a:lnTo>
                  <a:lnTo>
                    <a:pt x="2337385" y="0"/>
                  </a:lnTo>
                  <a:lnTo>
                    <a:pt x="2349310" y="0"/>
                  </a:lnTo>
                  <a:lnTo>
                    <a:pt x="2361236" y="0"/>
                  </a:lnTo>
                  <a:lnTo>
                    <a:pt x="2361236" y="0"/>
                  </a:lnTo>
                  <a:lnTo>
                    <a:pt x="2373161" y="0"/>
                  </a:lnTo>
                  <a:lnTo>
                    <a:pt x="2385086" y="0"/>
                  </a:lnTo>
                  <a:lnTo>
                    <a:pt x="2397012" y="0"/>
                  </a:lnTo>
                  <a:lnTo>
                    <a:pt x="2408937" y="0"/>
                  </a:lnTo>
                  <a:lnTo>
                    <a:pt x="2420863" y="0"/>
                  </a:lnTo>
                  <a:lnTo>
                    <a:pt x="2432788" y="0"/>
                  </a:lnTo>
                  <a:lnTo>
                    <a:pt x="2444714" y="0"/>
                  </a:lnTo>
                  <a:lnTo>
                    <a:pt x="2456639" y="0"/>
                  </a:lnTo>
                  <a:lnTo>
                    <a:pt x="2468565" y="0"/>
                  </a:lnTo>
                  <a:lnTo>
                    <a:pt x="2480490" y="0"/>
                  </a:lnTo>
                  <a:lnTo>
                    <a:pt x="2492415" y="0"/>
                  </a:lnTo>
                  <a:lnTo>
                    <a:pt x="2504341" y="0"/>
                  </a:lnTo>
                  <a:lnTo>
                    <a:pt x="2516266" y="0"/>
                  </a:lnTo>
                  <a:lnTo>
                    <a:pt x="2528192" y="0"/>
                  </a:lnTo>
                  <a:lnTo>
                    <a:pt x="2540117" y="0"/>
                  </a:lnTo>
                  <a:lnTo>
                    <a:pt x="2552043" y="0"/>
                  </a:lnTo>
                  <a:lnTo>
                    <a:pt x="2563968" y="0"/>
                  </a:lnTo>
                  <a:lnTo>
                    <a:pt x="2575893" y="0"/>
                  </a:lnTo>
                  <a:lnTo>
                    <a:pt x="2587819" y="0"/>
                  </a:lnTo>
                  <a:lnTo>
                    <a:pt x="2599744" y="0"/>
                  </a:lnTo>
                  <a:lnTo>
                    <a:pt x="2611670" y="0"/>
                  </a:lnTo>
                  <a:lnTo>
                    <a:pt x="2623595" y="0"/>
                  </a:lnTo>
                  <a:lnTo>
                    <a:pt x="2635521" y="0"/>
                  </a:lnTo>
                  <a:lnTo>
                    <a:pt x="2647446" y="0"/>
                  </a:lnTo>
                  <a:lnTo>
                    <a:pt x="2659371" y="0"/>
                  </a:lnTo>
                  <a:lnTo>
                    <a:pt x="2671297" y="0"/>
                  </a:lnTo>
                  <a:lnTo>
                    <a:pt x="2683222" y="0"/>
                  </a:lnTo>
                  <a:lnTo>
                    <a:pt x="2695148" y="0"/>
                  </a:lnTo>
                  <a:lnTo>
                    <a:pt x="2707073" y="0"/>
                  </a:lnTo>
                  <a:lnTo>
                    <a:pt x="2718999" y="0"/>
                  </a:lnTo>
                  <a:lnTo>
                    <a:pt x="2730924" y="0"/>
                  </a:lnTo>
                  <a:lnTo>
                    <a:pt x="2742850" y="0"/>
                  </a:lnTo>
                  <a:lnTo>
                    <a:pt x="2754775" y="0"/>
                  </a:lnTo>
                  <a:lnTo>
                    <a:pt x="2766700" y="0"/>
                  </a:lnTo>
                  <a:lnTo>
                    <a:pt x="2778626" y="0"/>
                  </a:lnTo>
                  <a:lnTo>
                    <a:pt x="2790551" y="0"/>
                  </a:lnTo>
                  <a:lnTo>
                    <a:pt x="2802477" y="0"/>
                  </a:lnTo>
                  <a:lnTo>
                    <a:pt x="2814402" y="0"/>
                  </a:lnTo>
                  <a:lnTo>
                    <a:pt x="2826328" y="0"/>
                  </a:lnTo>
                  <a:lnTo>
                    <a:pt x="2838253" y="0"/>
                  </a:lnTo>
                  <a:lnTo>
                    <a:pt x="2850178" y="0"/>
                  </a:lnTo>
                  <a:lnTo>
                    <a:pt x="2862104" y="0"/>
                  </a:lnTo>
                  <a:lnTo>
                    <a:pt x="2874029" y="0"/>
                  </a:lnTo>
                  <a:lnTo>
                    <a:pt x="2885955" y="0"/>
                  </a:lnTo>
                  <a:lnTo>
                    <a:pt x="2897880" y="0"/>
                  </a:lnTo>
                  <a:lnTo>
                    <a:pt x="2909806" y="0"/>
                  </a:lnTo>
                  <a:lnTo>
                    <a:pt x="2921731" y="0"/>
                  </a:lnTo>
                  <a:lnTo>
                    <a:pt x="2933656" y="0"/>
                  </a:lnTo>
                  <a:lnTo>
                    <a:pt x="2945582" y="0"/>
                  </a:lnTo>
                  <a:lnTo>
                    <a:pt x="2957507" y="0"/>
                  </a:lnTo>
                  <a:lnTo>
                    <a:pt x="2969433" y="0"/>
                  </a:lnTo>
                  <a:lnTo>
                    <a:pt x="2981358" y="0"/>
                  </a:lnTo>
                  <a:lnTo>
                    <a:pt x="2993284" y="0"/>
                  </a:lnTo>
                  <a:lnTo>
                    <a:pt x="3005209" y="0"/>
                  </a:lnTo>
                  <a:lnTo>
                    <a:pt x="3017135" y="0"/>
                  </a:lnTo>
                  <a:lnTo>
                    <a:pt x="3029060" y="0"/>
                  </a:lnTo>
                  <a:lnTo>
                    <a:pt x="3040985" y="0"/>
                  </a:lnTo>
                  <a:lnTo>
                    <a:pt x="3052911" y="0"/>
                  </a:lnTo>
                  <a:lnTo>
                    <a:pt x="3064836" y="0"/>
                  </a:lnTo>
                  <a:lnTo>
                    <a:pt x="3076762" y="0"/>
                  </a:lnTo>
                  <a:lnTo>
                    <a:pt x="3088687" y="0"/>
                  </a:lnTo>
                  <a:lnTo>
                    <a:pt x="3100613" y="0"/>
                  </a:lnTo>
                  <a:lnTo>
                    <a:pt x="3112538" y="0"/>
                  </a:lnTo>
                  <a:lnTo>
                    <a:pt x="3124463" y="0"/>
                  </a:lnTo>
                  <a:lnTo>
                    <a:pt x="3136389" y="0"/>
                  </a:lnTo>
                  <a:lnTo>
                    <a:pt x="3148314" y="0"/>
                  </a:lnTo>
                  <a:lnTo>
                    <a:pt x="3160240" y="0"/>
                  </a:lnTo>
                  <a:lnTo>
                    <a:pt x="3172165" y="0"/>
                  </a:lnTo>
                  <a:lnTo>
                    <a:pt x="3184091" y="0"/>
                  </a:lnTo>
                  <a:lnTo>
                    <a:pt x="3196016" y="0"/>
                  </a:lnTo>
                  <a:lnTo>
                    <a:pt x="3207941" y="0"/>
                  </a:lnTo>
                  <a:lnTo>
                    <a:pt x="3219867" y="0"/>
                  </a:lnTo>
                  <a:lnTo>
                    <a:pt x="3231792" y="0"/>
                  </a:lnTo>
                  <a:lnTo>
                    <a:pt x="3243718" y="0"/>
                  </a:lnTo>
                  <a:lnTo>
                    <a:pt x="3255643" y="0"/>
                  </a:lnTo>
                  <a:lnTo>
                    <a:pt x="3267569" y="0"/>
                  </a:lnTo>
                  <a:lnTo>
                    <a:pt x="3279494" y="0"/>
                  </a:lnTo>
                  <a:lnTo>
                    <a:pt x="3291420" y="0"/>
                  </a:lnTo>
                  <a:lnTo>
                    <a:pt x="3303345" y="0"/>
                  </a:lnTo>
                  <a:lnTo>
                    <a:pt x="3315270" y="0"/>
                  </a:lnTo>
                  <a:lnTo>
                    <a:pt x="3327196" y="0"/>
                  </a:lnTo>
                  <a:lnTo>
                    <a:pt x="3339121" y="0"/>
                  </a:lnTo>
                  <a:lnTo>
                    <a:pt x="3351047" y="0"/>
                  </a:lnTo>
                  <a:lnTo>
                    <a:pt x="3362972" y="0"/>
                  </a:lnTo>
                  <a:lnTo>
                    <a:pt x="3374898" y="0"/>
                  </a:lnTo>
                  <a:lnTo>
                    <a:pt x="3386823" y="0"/>
                  </a:lnTo>
                  <a:lnTo>
                    <a:pt x="3398748" y="0"/>
                  </a:lnTo>
                  <a:lnTo>
                    <a:pt x="3410674" y="0"/>
                  </a:lnTo>
                  <a:lnTo>
                    <a:pt x="3422599" y="0"/>
                  </a:lnTo>
                  <a:lnTo>
                    <a:pt x="3434525" y="0"/>
                  </a:lnTo>
                  <a:lnTo>
                    <a:pt x="3446450" y="0"/>
                  </a:lnTo>
                  <a:lnTo>
                    <a:pt x="3458376" y="0"/>
                  </a:lnTo>
                  <a:lnTo>
                    <a:pt x="3470301" y="0"/>
                  </a:lnTo>
                  <a:lnTo>
                    <a:pt x="3482226" y="0"/>
                  </a:lnTo>
                  <a:lnTo>
                    <a:pt x="3494152" y="0"/>
                  </a:lnTo>
                  <a:lnTo>
                    <a:pt x="3506077" y="0"/>
                  </a:lnTo>
                  <a:lnTo>
                    <a:pt x="3518003" y="0"/>
                  </a:lnTo>
                  <a:lnTo>
                    <a:pt x="3529928" y="0"/>
                  </a:lnTo>
                  <a:lnTo>
                    <a:pt x="3541854" y="0"/>
                  </a:lnTo>
                  <a:lnTo>
                    <a:pt x="3541854" y="0"/>
                  </a:lnTo>
                  <a:lnTo>
                    <a:pt x="3553779" y="0"/>
                  </a:lnTo>
                  <a:lnTo>
                    <a:pt x="3565705" y="0"/>
                  </a:lnTo>
                  <a:lnTo>
                    <a:pt x="3577630" y="0"/>
                  </a:lnTo>
                  <a:lnTo>
                    <a:pt x="3589555" y="0"/>
                  </a:lnTo>
                  <a:lnTo>
                    <a:pt x="3601481" y="0"/>
                  </a:lnTo>
                  <a:lnTo>
                    <a:pt x="3613406" y="0"/>
                  </a:lnTo>
                  <a:lnTo>
                    <a:pt x="3625332" y="0"/>
                  </a:lnTo>
                  <a:lnTo>
                    <a:pt x="3637257" y="0"/>
                  </a:lnTo>
                  <a:lnTo>
                    <a:pt x="3649183" y="0"/>
                  </a:lnTo>
                  <a:lnTo>
                    <a:pt x="3661108" y="0"/>
                  </a:lnTo>
                  <a:lnTo>
                    <a:pt x="3673033" y="0"/>
                  </a:lnTo>
                  <a:lnTo>
                    <a:pt x="3684959" y="0"/>
                  </a:lnTo>
                  <a:lnTo>
                    <a:pt x="3696884" y="0"/>
                  </a:lnTo>
                  <a:lnTo>
                    <a:pt x="3708810" y="0"/>
                  </a:lnTo>
                  <a:lnTo>
                    <a:pt x="3720735" y="0"/>
                  </a:lnTo>
                  <a:lnTo>
                    <a:pt x="3732661" y="0"/>
                  </a:lnTo>
                  <a:lnTo>
                    <a:pt x="3744586" y="0"/>
                  </a:lnTo>
                  <a:lnTo>
                    <a:pt x="3756511" y="0"/>
                  </a:lnTo>
                  <a:lnTo>
                    <a:pt x="3768437" y="0"/>
                  </a:lnTo>
                  <a:lnTo>
                    <a:pt x="3780362" y="0"/>
                  </a:lnTo>
                  <a:lnTo>
                    <a:pt x="3792288" y="0"/>
                  </a:lnTo>
                  <a:lnTo>
                    <a:pt x="3804213" y="0"/>
                  </a:lnTo>
                  <a:lnTo>
                    <a:pt x="3816139" y="0"/>
                  </a:lnTo>
                  <a:lnTo>
                    <a:pt x="3828064" y="0"/>
                  </a:lnTo>
                  <a:lnTo>
                    <a:pt x="3839990" y="0"/>
                  </a:lnTo>
                  <a:lnTo>
                    <a:pt x="3851915" y="0"/>
                  </a:lnTo>
                  <a:lnTo>
                    <a:pt x="3863840" y="0"/>
                  </a:lnTo>
                  <a:lnTo>
                    <a:pt x="3875766" y="0"/>
                  </a:lnTo>
                  <a:lnTo>
                    <a:pt x="3887691" y="0"/>
                  </a:lnTo>
                  <a:lnTo>
                    <a:pt x="3899617" y="0"/>
                  </a:lnTo>
                  <a:lnTo>
                    <a:pt x="3911542" y="0"/>
                  </a:lnTo>
                  <a:lnTo>
                    <a:pt x="3923468" y="0"/>
                  </a:lnTo>
                  <a:lnTo>
                    <a:pt x="3935393" y="0"/>
                  </a:lnTo>
                  <a:lnTo>
                    <a:pt x="3947318" y="0"/>
                  </a:lnTo>
                  <a:lnTo>
                    <a:pt x="3959244" y="0"/>
                  </a:lnTo>
                  <a:lnTo>
                    <a:pt x="3971169" y="0"/>
                  </a:lnTo>
                  <a:lnTo>
                    <a:pt x="3983095" y="0"/>
                  </a:lnTo>
                  <a:lnTo>
                    <a:pt x="3995020" y="0"/>
                  </a:lnTo>
                  <a:lnTo>
                    <a:pt x="4006946" y="0"/>
                  </a:lnTo>
                  <a:lnTo>
                    <a:pt x="4018871" y="0"/>
                  </a:lnTo>
                  <a:lnTo>
                    <a:pt x="4030796" y="0"/>
                  </a:lnTo>
                  <a:lnTo>
                    <a:pt x="4042722" y="0"/>
                  </a:lnTo>
                  <a:lnTo>
                    <a:pt x="4054647" y="0"/>
                  </a:lnTo>
                  <a:lnTo>
                    <a:pt x="4066573" y="0"/>
                  </a:lnTo>
                  <a:lnTo>
                    <a:pt x="4078498" y="0"/>
                  </a:lnTo>
                  <a:lnTo>
                    <a:pt x="4090424" y="0"/>
                  </a:lnTo>
                  <a:lnTo>
                    <a:pt x="4102349" y="0"/>
                  </a:lnTo>
                  <a:lnTo>
                    <a:pt x="4114275" y="0"/>
                  </a:lnTo>
                  <a:lnTo>
                    <a:pt x="4126200" y="0"/>
                  </a:lnTo>
                  <a:lnTo>
                    <a:pt x="4138125" y="0"/>
                  </a:lnTo>
                  <a:lnTo>
                    <a:pt x="4150051" y="0"/>
                  </a:lnTo>
                  <a:lnTo>
                    <a:pt x="4161976" y="0"/>
                  </a:lnTo>
                  <a:lnTo>
                    <a:pt x="4173902" y="0"/>
                  </a:lnTo>
                  <a:lnTo>
                    <a:pt x="4185827" y="0"/>
                  </a:lnTo>
                  <a:lnTo>
                    <a:pt x="4197753" y="0"/>
                  </a:lnTo>
                  <a:lnTo>
                    <a:pt x="4209678" y="0"/>
                  </a:lnTo>
                  <a:lnTo>
                    <a:pt x="4221603" y="0"/>
                  </a:lnTo>
                  <a:lnTo>
                    <a:pt x="4233529" y="0"/>
                  </a:lnTo>
                  <a:lnTo>
                    <a:pt x="4245454" y="0"/>
                  </a:lnTo>
                  <a:lnTo>
                    <a:pt x="4257380" y="0"/>
                  </a:lnTo>
                  <a:lnTo>
                    <a:pt x="4269305" y="0"/>
                  </a:lnTo>
                  <a:lnTo>
                    <a:pt x="4281231" y="0"/>
                  </a:lnTo>
                  <a:lnTo>
                    <a:pt x="4293156" y="0"/>
                  </a:lnTo>
                  <a:lnTo>
                    <a:pt x="4305081" y="0"/>
                  </a:lnTo>
                  <a:lnTo>
                    <a:pt x="4317007" y="0"/>
                  </a:lnTo>
                  <a:lnTo>
                    <a:pt x="4328932" y="0"/>
                  </a:lnTo>
                  <a:lnTo>
                    <a:pt x="4340858" y="0"/>
                  </a:lnTo>
                  <a:lnTo>
                    <a:pt x="4352783" y="0"/>
                  </a:lnTo>
                  <a:lnTo>
                    <a:pt x="4364709" y="0"/>
                  </a:lnTo>
                  <a:lnTo>
                    <a:pt x="4376634" y="0"/>
                  </a:lnTo>
                  <a:lnTo>
                    <a:pt x="4388560" y="0"/>
                  </a:lnTo>
                  <a:lnTo>
                    <a:pt x="4400485" y="0"/>
                  </a:lnTo>
                  <a:lnTo>
                    <a:pt x="4412410" y="0"/>
                  </a:lnTo>
                  <a:lnTo>
                    <a:pt x="4424336" y="0"/>
                  </a:lnTo>
                  <a:lnTo>
                    <a:pt x="4436261" y="0"/>
                  </a:lnTo>
                  <a:lnTo>
                    <a:pt x="4448187" y="0"/>
                  </a:lnTo>
                  <a:lnTo>
                    <a:pt x="4460112" y="0"/>
                  </a:lnTo>
                  <a:lnTo>
                    <a:pt x="4472038" y="0"/>
                  </a:lnTo>
                  <a:lnTo>
                    <a:pt x="4483963" y="0"/>
                  </a:lnTo>
                  <a:lnTo>
                    <a:pt x="4495888" y="0"/>
                  </a:lnTo>
                  <a:lnTo>
                    <a:pt x="4507814" y="0"/>
                  </a:lnTo>
                  <a:lnTo>
                    <a:pt x="4519739" y="0"/>
                  </a:lnTo>
                  <a:lnTo>
                    <a:pt x="4531665" y="0"/>
                  </a:lnTo>
                  <a:lnTo>
                    <a:pt x="4543590" y="0"/>
                  </a:lnTo>
                  <a:lnTo>
                    <a:pt x="4555516" y="0"/>
                  </a:lnTo>
                  <a:lnTo>
                    <a:pt x="4567441" y="0"/>
                  </a:lnTo>
                  <a:lnTo>
                    <a:pt x="4579366" y="0"/>
                  </a:lnTo>
                  <a:lnTo>
                    <a:pt x="4591292" y="0"/>
                  </a:lnTo>
                  <a:lnTo>
                    <a:pt x="4603217" y="0"/>
                  </a:lnTo>
                  <a:lnTo>
                    <a:pt x="4615143" y="0"/>
                  </a:lnTo>
                  <a:lnTo>
                    <a:pt x="4627068" y="0"/>
                  </a:lnTo>
                  <a:lnTo>
                    <a:pt x="4638994" y="0"/>
                  </a:lnTo>
                  <a:lnTo>
                    <a:pt x="4650919" y="0"/>
                  </a:lnTo>
                  <a:lnTo>
                    <a:pt x="4662845" y="0"/>
                  </a:lnTo>
                  <a:lnTo>
                    <a:pt x="4674770" y="0"/>
                  </a:lnTo>
                  <a:lnTo>
                    <a:pt x="4686695" y="0"/>
                  </a:lnTo>
                  <a:lnTo>
                    <a:pt x="4698621" y="0"/>
                  </a:lnTo>
                  <a:lnTo>
                    <a:pt x="4710546" y="0"/>
                  </a:lnTo>
                  <a:lnTo>
                    <a:pt x="4722472" y="0"/>
                  </a:lnTo>
                </a:path>
              </a:pathLst>
            </a:custGeom>
            <a:ln w="40651" cap="flat">
              <a:solidFill>
                <a:srgbClr val="00BE67">
                  <a:alpha val="100000"/>
                </a:srgbClr>
              </a:solidFill>
              <a:prstDash val="solid"/>
              <a:round/>
            </a:ln>
          </p:spPr>
          <p:txBody>
            <a:bodyPr/>
            <a:lstStyle/>
            <a:p/>
          </p:txBody>
        </p:sp>
        <p:sp>
          <p:nvSpPr>
            <p:cNvPr id="16" name="pl16"/>
            <p:cNvSpPr/>
            <p:nvPr/>
          </p:nvSpPr>
          <p:spPr>
            <a:xfrm>
              <a:off x="2433434" y="5003061"/>
              <a:ext cx="4722472" cy="683663"/>
            </a:xfrm>
            <a:custGeom>
              <a:avLst/>
              <a:pathLst>
                <a:path w="4722472" h="683663">
                  <a:moveTo>
                    <a:pt x="0" y="0"/>
                  </a:moveTo>
                  <a:lnTo>
                    <a:pt x="11925" y="40"/>
                  </a:lnTo>
                  <a:lnTo>
                    <a:pt x="23850" y="87"/>
                  </a:lnTo>
                  <a:lnTo>
                    <a:pt x="35776" y="143"/>
                  </a:lnTo>
                  <a:lnTo>
                    <a:pt x="47701" y="208"/>
                  </a:lnTo>
                  <a:lnTo>
                    <a:pt x="59627" y="284"/>
                  </a:lnTo>
                  <a:lnTo>
                    <a:pt x="71552" y="375"/>
                  </a:lnTo>
                  <a:lnTo>
                    <a:pt x="83478" y="481"/>
                  </a:lnTo>
                  <a:lnTo>
                    <a:pt x="95403" y="605"/>
                  </a:lnTo>
                  <a:lnTo>
                    <a:pt x="107328" y="751"/>
                  </a:lnTo>
                  <a:lnTo>
                    <a:pt x="119254" y="923"/>
                  </a:lnTo>
                  <a:lnTo>
                    <a:pt x="131179" y="1125"/>
                  </a:lnTo>
                  <a:lnTo>
                    <a:pt x="143105" y="1362"/>
                  </a:lnTo>
                  <a:lnTo>
                    <a:pt x="155030" y="1640"/>
                  </a:lnTo>
                  <a:lnTo>
                    <a:pt x="166956" y="1967"/>
                  </a:lnTo>
                  <a:lnTo>
                    <a:pt x="178881" y="2351"/>
                  </a:lnTo>
                  <a:lnTo>
                    <a:pt x="190806" y="2802"/>
                  </a:lnTo>
                  <a:lnTo>
                    <a:pt x="202732" y="3331"/>
                  </a:lnTo>
                  <a:lnTo>
                    <a:pt x="214657" y="3952"/>
                  </a:lnTo>
                  <a:lnTo>
                    <a:pt x="226583" y="4680"/>
                  </a:lnTo>
                  <a:lnTo>
                    <a:pt x="238508" y="5534"/>
                  </a:lnTo>
                  <a:lnTo>
                    <a:pt x="250434" y="6535"/>
                  </a:lnTo>
                  <a:lnTo>
                    <a:pt x="262359" y="7708"/>
                  </a:lnTo>
                  <a:lnTo>
                    <a:pt x="274285" y="9082"/>
                  </a:lnTo>
                  <a:lnTo>
                    <a:pt x="286210" y="10689"/>
                  </a:lnTo>
                  <a:lnTo>
                    <a:pt x="298135" y="12568"/>
                  </a:lnTo>
                  <a:lnTo>
                    <a:pt x="310061" y="14764"/>
                  </a:lnTo>
                  <a:lnTo>
                    <a:pt x="321986" y="17327"/>
                  </a:lnTo>
                  <a:lnTo>
                    <a:pt x="333912" y="20314"/>
                  </a:lnTo>
                  <a:lnTo>
                    <a:pt x="345837" y="23791"/>
                  </a:lnTo>
                  <a:lnTo>
                    <a:pt x="357763" y="27831"/>
                  </a:lnTo>
                  <a:lnTo>
                    <a:pt x="369688" y="32518"/>
                  </a:lnTo>
                  <a:lnTo>
                    <a:pt x="381613" y="37942"/>
                  </a:lnTo>
                  <a:lnTo>
                    <a:pt x="393539" y="44202"/>
                  </a:lnTo>
                  <a:lnTo>
                    <a:pt x="405464" y="51407"/>
                  </a:lnTo>
                  <a:lnTo>
                    <a:pt x="417390" y="59672"/>
                  </a:lnTo>
                  <a:lnTo>
                    <a:pt x="429315" y="69114"/>
                  </a:lnTo>
                  <a:lnTo>
                    <a:pt x="441241" y="79853"/>
                  </a:lnTo>
                  <a:lnTo>
                    <a:pt x="453166" y="92005"/>
                  </a:lnTo>
                  <a:lnTo>
                    <a:pt x="465091" y="105679"/>
                  </a:lnTo>
                  <a:lnTo>
                    <a:pt x="477017" y="120964"/>
                  </a:lnTo>
                  <a:lnTo>
                    <a:pt x="488942" y="137928"/>
                  </a:lnTo>
                  <a:lnTo>
                    <a:pt x="500868" y="156605"/>
                  </a:lnTo>
                  <a:lnTo>
                    <a:pt x="512793" y="176986"/>
                  </a:lnTo>
                  <a:lnTo>
                    <a:pt x="524719" y="199015"/>
                  </a:lnTo>
                  <a:lnTo>
                    <a:pt x="536644" y="222578"/>
                  </a:lnTo>
                  <a:lnTo>
                    <a:pt x="548570" y="247503"/>
                  </a:lnTo>
                  <a:lnTo>
                    <a:pt x="560495" y="273561"/>
                  </a:lnTo>
                  <a:lnTo>
                    <a:pt x="572420" y="300470"/>
                  </a:lnTo>
                  <a:lnTo>
                    <a:pt x="584346" y="327908"/>
                  </a:lnTo>
                  <a:lnTo>
                    <a:pt x="596271" y="355525"/>
                  </a:lnTo>
                  <a:lnTo>
                    <a:pt x="608197" y="382963"/>
                  </a:lnTo>
                  <a:lnTo>
                    <a:pt x="620122" y="409872"/>
                  </a:lnTo>
                  <a:lnTo>
                    <a:pt x="632048" y="435930"/>
                  </a:lnTo>
                  <a:lnTo>
                    <a:pt x="643973" y="460855"/>
                  </a:lnTo>
                  <a:lnTo>
                    <a:pt x="655898" y="484418"/>
                  </a:lnTo>
                  <a:lnTo>
                    <a:pt x="667824" y="506447"/>
                  </a:lnTo>
                  <a:lnTo>
                    <a:pt x="679749" y="526829"/>
                  </a:lnTo>
                  <a:lnTo>
                    <a:pt x="691675" y="545505"/>
                  </a:lnTo>
                  <a:lnTo>
                    <a:pt x="703600" y="562469"/>
                  </a:lnTo>
                  <a:lnTo>
                    <a:pt x="715526" y="577754"/>
                  </a:lnTo>
                  <a:lnTo>
                    <a:pt x="727451" y="591428"/>
                  </a:lnTo>
                  <a:lnTo>
                    <a:pt x="739376" y="603581"/>
                  </a:lnTo>
                  <a:lnTo>
                    <a:pt x="751302" y="614320"/>
                  </a:lnTo>
                  <a:lnTo>
                    <a:pt x="763227" y="623762"/>
                  </a:lnTo>
                  <a:lnTo>
                    <a:pt x="775153" y="632026"/>
                  </a:lnTo>
                  <a:lnTo>
                    <a:pt x="787078" y="639231"/>
                  </a:lnTo>
                  <a:lnTo>
                    <a:pt x="799004" y="645492"/>
                  </a:lnTo>
                  <a:lnTo>
                    <a:pt x="810929" y="650915"/>
                  </a:lnTo>
                  <a:lnTo>
                    <a:pt x="822855" y="655602"/>
                  </a:lnTo>
                  <a:lnTo>
                    <a:pt x="834780" y="659642"/>
                  </a:lnTo>
                  <a:lnTo>
                    <a:pt x="846705" y="663119"/>
                  </a:lnTo>
                  <a:lnTo>
                    <a:pt x="858631" y="666106"/>
                  </a:lnTo>
                  <a:lnTo>
                    <a:pt x="870556" y="668669"/>
                  </a:lnTo>
                  <a:lnTo>
                    <a:pt x="882482" y="670865"/>
                  </a:lnTo>
                  <a:lnTo>
                    <a:pt x="894407" y="672744"/>
                  </a:lnTo>
                  <a:lnTo>
                    <a:pt x="906333" y="674351"/>
                  </a:lnTo>
                  <a:lnTo>
                    <a:pt x="918258" y="675725"/>
                  </a:lnTo>
                  <a:lnTo>
                    <a:pt x="930183" y="676898"/>
                  </a:lnTo>
                  <a:lnTo>
                    <a:pt x="942109" y="677899"/>
                  </a:lnTo>
                  <a:lnTo>
                    <a:pt x="954034" y="678753"/>
                  </a:lnTo>
                  <a:lnTo>
                    <a:pt x="965960" y="679481"/>
                  </a:lnTo>
                  <a:lnTo>
                    <a:pt x="977885" y="680102"/>
                  </a:lnTo>
                  <a:lnTo>
                    <a:pt x="989811" y="680631"/>
                  </a:lnTo>
                  <a:lnTo>
                    <a:pt x="1001736" y="681082"/>
                  </a:lnTo>
                  <a:lnTo>
                    <a:pt x="1013661" y="681466"/>
                  </a:lnTo>
                  <a:lnTo>
                    <a:pt x="1025587" y="681793"/>
                  </a:lnTo>
                  <a:lnTo>
                    <a:pt x="1037512" y="682071"/>
                  </a:lnTo>
                  <a:lnTo>
                    <a:pt x="1049438" y="682308"/>
                  </a:lnTo>
                  <a:lnTo>
                    <a:pt x="1061363" y="682510"/>
                  </a:lnTo>
                  <a:lnTo>
                    <a:pt x="1073289" y="682682"/>
                  </a:lnTo>
                  <a:lnTo>
                    <a:pt x="1085214" y="682828"/>
                  </a:lnTo>
                  <a:lnTo>
                    <a:pt x="1097140" y="682953"/>
                  </a:lnTo>
                  <a:lnTo>
                    <a:pt x="1109065" y="683059"/>
                  </a:lnTo>
                  <a:lnTo>
                    <a:pt x="1120990" y="683149"/>
                  </a:lnTo>
                  <a:lnTo>
                    <a:pt x="1132916" y="683225"/>
                  </a:lnTo>
                  <a:lnTo>
                    <a:pt x="1144841" y="683291"/>
                  </a:lnTo>
                  <a:lnTo>
                    <a:pt x="1156767" y="683346"/>
                  </a:lnTo>
                  <a:lnTo>
                    <a:pt x="1168692" y="683394"/>
                  </a:lnTo>
                  <a:lnTo>
                    <a:pt x="1180618" y="683434"/>
                  </a:lnTo>
                  <a:lnTo>
                    <a:pt x="1180618" y="683663"/>
                  </a:lnTo>
                  <a:lnTo>
                    <a:pt x="1192543" y="683663"/>
                  </a:lnTo>
                  <a:lnTo>
                    <a:pt x="1204468" y="683663"/>
                  </a:lnTo>
                  <a:lnTo>
                    <a:pt x="1216394" y="683663"/>
                  </a:lnTo>
                  <a:lnTo>
                    <a:pt x="1228319" y="683663"/>
                  </a:lnTo>
                  <a:lnTo>
                    <a:pt x="1240245" y="683663"/>
                  </a:lnTo>
                  <a:lnTo>
                    <a:pt x="1252170" y="683663"/>
                  </a:lnTo>
                  <a:lnTo>
                    <a:pt x="1264096" y="683663"/>
                  </a:lnTo>
                  <a:lnTo>
                    <a:pt x="1276021" y="683663"/>
                  </a:lnTo>
                  <a:lnTo>
                    <a:pt x="1287946" y="683663"/>
                  </a:lnTo>
                  <a:lnTo>
                    <a:pt x="1299872" y="683663"/>
                  </a:lnTo>
                  <a:lnTo>
                    <a:pt x="1311797" y="683663"/>
                  </a:lnTo>
                  <a:lnTo>
                    <a:pt x="1323723" y="683663"/>
                  </a:lnTo>
                  <a:lnTo>
                    <a:pt x="1335648" y="683663"/>
                  </a:lnTo>
                  <a:lnTo>
                    <a:pt x="1347574" y="683663"/>
                  </a:lnTo>
                  <a:lnTo>
                    <a:pt x="1359499" y="683663"/>
                  </a:lnTo>
                  <a:lnTo>
                    <a:pt x="1371425" y="683663"/>
                  </a:lnTo>
                  <a:lnTo>
                    <a:pt x="1383350" y="683663"/>
                  </a:lnTo>
                  <a:lnTo>
                    <a:pt x="1395275" y="683663"/>
                  </a:lnTo>
                  <a:lnTo>
                    <a:pt x="1407201" y="683663"/>
                  </a:lnTo>
                  <a:lnTo>
                    <a:pt x="1419126" y="683663"/>
                  </a:lnTo>
                  <a:lnTo>
                    <a:pt x="1431052" y="683663"/>
                  </a:lnTo>
                  <a:lnTo>
                    <a:pt x="1442977" y="683663"/>
                  </a:lnTo>
                  <a:lnTo>
                    <a:pt x="1454903" y="683663"/>
                  </a:lnTo>
                  <a:lnTo>
                    <a:pt x="1466828" y="683663"/>
                  </a:lnTo>
                  <a:lnTo>
                    <a:pt x="1478753" y="683663"/>
                  </a:lnTo>
                  <a:lnTo>
                    <a:pt x="1490679" y="683663"/>
                  </a:lnTo>
                  <a:lnTo>
                    <a:pt x="1502604" y="683663"/>
                  </a:lnTo>
                  <a:lnTo>
                    <a:pt x="1514530" y="683663"/>
                  </a:lnTo>
                  <a:lnTo>
                    <a:pt x="1526455" y="683663"/>
                  </a:lnTo>
                  <a:lnTo>
                    <a:pt x="1538381" y="683663"/>
                  </a:lnTo>
                  <a:lnTo>
                    <a:pt x="1550306" y="683663"/>
                  </a:lnTo>
                  <a:lnTo>
                    <a:pt x="1562231" y="683663"/>
                  </a:lnTo>
                  <a:lnTo>
                    <a:pt x="1574157" y="683663"/>
                  </a:lnTo>
                  <a:lnTo>
                    <a:pt x="1586082" y="683663"/>
                  </a:lnTo>
                  <a:lnTo>
                    <a:pt x="1598008" y="683663"/>
                  </a:lnTo>
                  <a:lnTo>
                    <a:pt x="1609933" y="683663"/>
                  </a:lnTo>
                  <a:lnTo>
                    <a:pt x="1621859" y="683663"/>
                  </a:lnTo>
                  <a:lnTo>
                    <a:pt x="1633784" y="683663"/>
                  </a:lnTo>
                  <a:lnTo>
                    <a:pt x="1645710" y="683663"/>
                  </a:lnTo>
                  <a:lnTo>
                    <a:pt x="1657635" y="683663"/>
                  </a:lnTo>
                  <a:lnTo>
                    <a:pt x="1669560" y="683663"/>
                  </a:lnTo>
                  <a:lnTo>
                    <a:pt x="1681486" y="683663"/>
                  </a:lnTo>
                  <a:lnTo>
                    <a:pt x="1693411" y="683663"/>
                  </a:lnTo>
                  <a:lnTo>
                    <a:pt x="1705337" y="683663"/>
                  </a:lnTo>
                  <a:lnTo>
                    <a:pt x="1717262" y="683663"/>
                  </a:lnTo>
                  <a:lnTo>
                    <a:pt x="1729188" y="683663"/>
                  </a:lnTo>
                  <a:lnTo>
                    <a:pt x="1741113" y="683663"/>
                  </a:lnTo>
                  <a:lnTo>
                    <a:pt x="1753038" y="683663"/>
                  </a:lnTo>
                  <a:lnTo>
                    <a:pt x="1764964" y="683663"/>
                  </a:lnTo>
                  <a:lnTo>
                    <a:pt x="1776889" y="683663"/>
                  </a:lnTo>
                  <a:lnTo>
                    <a:pt x="1788815" y="683663"/>
                  </a:lnTo>
                  <a:lnTo>
                    <a:pt x="1800740" y="683663"/>
                  </a:lnTo>
                  <a:lnTo>
                    <a:pt x="1812666" y="683663"/>
                  </a:lnTo>
                  <a:lnTo>
                    <a:pt x="1824591" y="683663"/>
                  </a:lnTo>
                  <a:lnTo>
                    <a:pt x="1836516" y="683663"/>
                  </a:lnTo>
                  <a:lnTo>
                    <a:pt x="1848442" y="683663"/>
                  </a:lnTo>
                  <a:lnTo>
                    <a:pt x="1860367" y="683663"/>
                  </a:lnTo>
                  <a:lnTo>
                    <a:pt x="1872293" y="683663"/>
                  </a:lnTo>
                  <a:lnTo>
                    <a:pt x="1884218" y="683663"/>
                  </a:lnTo>
                  <a:lnTo>
                    <a:pt x="1896144" y="683663"/>
                  </a:lnTo>
                  <a:lnTo>
                    <a:pt x="1908069" y="683663"/>
                  </a:lnTo>
                  <a:lnTo>
                    <a:pt x="1919995" y="683663"/>
                  </a:lnTo>
                  <a:lnTo>
                    <a:pt x="1931920" y="683663"/>
                  </a:lnTo>
                  <a:lnTo>
                    <a:pt x="1943845" y="683663"/>
                  </a:lnTo>
                  <a:lnTo>
                    <a:pt x="1955771" y="683663"/>
                  </a:lnTo>
                  <a:lnTo>
                    <a:pt x="1967696" y="683663"/>
                  </a:lnTo>
                  <a:lnTo>
                    <a:pt x="1979622" y="683663"/>
                  </a:lnTo>
                  <a:lnTo>
                    <a:pt x="1991547" y="683663"/>
                  </a:lnTo>
                  <a:lnTo>
                    <a:pt x="2003473" y="683663"/>
                  </a:lnTo>
                  <a:lnTo>
                    <a:pt x="2015398" y="683663"/>
                  </a:lnTo>
                  <a:lnTo>
                    <a:pt x="2027323" y="683663"/>
                  </a:lnTo>
                  <a:lnTo>
                    <a:pt x="2039249" y="683663"/>
                  </a:lnTo>
                  <a:lnTo>
                    <a:pt x="2051174" y="683663"/>
                  </a:lnTo>
                  <a:lnTo>
                    <a:pt x="2063100" y="683663"/>
                  </a:lnTo>
                  <a:lnTo>
                    <a:pt x="2075025" y="683663"/>
                  </a:lnTo>
                  <a:lnTo>
                    <a:pt x="2086951" y="683663"/>
                  </a:lnTo>
                  <a:lnTo>
                    <a:pt x="2098876" y="683663"/>
                  </a:lnTo>
                  <a:lnTo>
                    <a:pt x="2110801" y="683663"/>
                  </a:lnTo>
                  <a:lnTo>
                    <a:pt x="2122727" y="683663"/>
                  </a:lnTo>
                  <a:lnTo>
                    <a:pt x="2134652" y="683663"/>
                  </a:lnTo>
                  <a:lnTo>
                    <a:pt x="2146578" y="683663"/>
                  </a:lnTo>
                  <a:lnTo>
                    <a:pt x="2158503" y="683663"/>
                  </a:lnTo>
                  <a:lnTo>
                    <a:pt x="2170429" y="683663"/>
                  </a:lnTo>
                  <a:lnTo>
                    <a:pt x="2182354" y="683663"/>
                  </a:lnTo>
                  <a:lnTo>
                    <a:pt x="2194280" y="683663"/>
                  </a:lnTo>
                  <a:lnTo>
                    <a:pt x="2206205" y="683663"/>
                  </a:lnTo>
                  <a:lnTo>
                    <a:pt x="2218130" y="683663"/>
                  </a:lnTo>
                  <a:lnTo>
                    <a:pt x="2230056" y="683663"/>
                  </a:lnTo>
                  <a:lnTo>
                    <a:pt x="2241981" y="683663"/>
                  </a:lnTo>
                  <a:lnTo>
                    <a:pt x="2253907" y="683663"/>
                  </a:lnTo>
                  <a:lnTo>
                    <a:pt x="2265832" y="683663"/>
                  </a:lnTo>
                  <a:lnTo>
                    <a:pt x="2277758" y="683663"/>
                  </a:lnTo>
                  <a:lnTo>
                    <a:pt x="2289683" y="683663"/>
                  </a:lnTo>
                  <a:lnTo>
                    <a:pt x="2301608" y="683663"/>
                  </a:lnTo>
                  <a:lnTo>
                    <a:pt x="2313534" y="683663"/>
                  </a:lnTo>
                  <a:lnTo>
                    <a:pt x="2325459" y="683663"/>
                  </a:lnTo>
                  <a:lnTo>
                    <a:pt x="2337385" y="683663"/>
                  </a:lnTo>
                  <a:lnTo>
                    <a:pt x="2349310" y="683663"/>
                  </a:lnTo>
                  <a:lnTo>
                    <a:pt x="2361236" y="683663"/>
                  </a:lnTo>
                  <a:lnTo>
                    <a:pt x="2361236" y="683663"/>
                  </a:lnTo>
                  <a:lnTo>
                    <a:pt x="2373161" y="683663"/>
                  </a:lnTo>
                  <a:lnTo>
                    <a:pt x="2385086" y="683663"/>
                  </a:lnTo>
                  <a:lnTo>
                    <a:pt x="2397012" y="683663"/>
                  </a:lnTo>
                  <a:lnTo>
                    <a:pt x="2408937" y="683663"/>
                  </a:lnTo>
                  <a:lnTo>
                    <a:pt x="2420863" y="683663"/>
                  </a:lnTo>
                  <a:lnTo>
                    <a:pt x="2432788" y="683663"/>
                  </a:lnTo>
                  <a:lnTo>
                    <a:pt x="2444714" y="683663"/>
                  </a:lnTo>
                  <a:lnTo>
                    <a:pt x="2456639" y="683663"/>
                  </a:lnTo>
                  <a:lnTo>
                    <a:pt x="2468565" y="683663"/>
                  </a:lnTo>
                  <a:lnTo>
                    <a:pt x="2480490" y="683663"/>
                  </a:lnTo>
                  <a:lnTo>
                    <a:pt x="2492415" y="683663"/>
                  </a:lnTo>
                  <a:lnTo>
                    <a:pt x="2504341" y="683663"/>
                  </a:lnTo>
                  <a:lnTo>
                    <a:pt x="2516266" y="683663"/>
                  </a:lnTo>
                  <a:lnTo>
                    <a:pt x="2528192" y="683663"/>
                  </a:lnTo>
                  <a:lnTo>
                    <a:pt x="2540117" y="683663"/>
                  </a:lnTo>
                  <a:lnTo>
                    <a:pt x="2552043" y="683663"/>
                  </a:lnTo>
                  <a:lnTo>
                    <a:pt x="2563968" y="683663"/>
                  </a:lnTo>
                  <a:lnTo>
                    <a:pt x="2575893" y="683663"/>
                  </a:lnTo>
                  <a:lnTo>
                    <a:pt x="2587819" y="683663"/>
                  </a:lnTo>
                  <a:lnTo>
                    <a:pt x="2599744" y="683663"/>
                  </a:lnTo>
                  <a:lnTo>
                    <a:pt x="2611670" y="683663"/>
                  </a:lnTo>
                  <a:lnTo>
                    <a:pt x="2623595" y="683663"/>
                  </a:lnTo>
                  <a:lnTo>
                    <a:pt x="2635521" y="683663"/>
                  </a:lnTo>
                  <a:lnTo>
                    <a:pt x="2647446" y="683663"/>
                  </a:lnTo>
                  <a:lnTo>
                    <a:pt x="2659371" y="683663"/>
                  </a:lnTo>
                  <a:lnTo>
                    <a:pt x="2671297" y="683663"/>
                  </a:lnTo>
                  <a:lnTo>
                    <a:pt x="2683222" y="683663"/>
                  </a:lnTo>
                  <a:lnTo>
                    <a:pt x="2695148" y="683663"/>
                  </a:lnTo>
                  <a:lnTo>
                    <a:pt x="2707073" y="683663"/>
                  </a:lnTo>
                  <a:lnTo>
                    <a:pt x="2718999" y="683663"/>
                  </a:lnTo>
                  <a:lnTo>
                    <a:pt x="2730924" y="683663"/>
                  </a:lnTo>
                  <a:lnTo>
                    <a:pt x="2742850" y="683663"/>
                  </a:lnTo>
                  <a:lnTo>
                    <a:pt x="2754775" y="683663"/>
                  </a:lnTo>
                  <a:lnTo>
                    <a:pt x="2766700" y="683663"/>
                  </a:lnTo>
                  <a:lnTo>
                    <a:pt x="2778626" y="683663"/>
                  </a:lnTo>
                  <a:lnTo>
                    <a:pt x="2790551" y="683663"/>
                  </a:lnTo>
                  <a:lnTo>
                    <a:pt x="2802477" y="683663"/>
                  </a:lnTo>
                  <a:lnTo>
                    <a:pt x="2814402" y="683663"/>
                  </a:lnTo>
                  <a:lnTo>
                    <a:pt x="2826328" y="683663"/>
                  </a:lnTo>
                  <a:lnTo>
                    <a:pt x="2838253" y="683663"/>
                  </a:lnTo>
                  <a:lnTo>
                    <a:pt x="2850178" y="683663"/>
                  </a:lnTo>
                  <a:lnTo>
                    <a:pt x="2862104" y="683663"/>
                  </a:lnTo>
                  <a:lnTo>
                    <a:pt x="2874029" y="683663"/>
                  </a:lnTo>
                  <a:lnTo>
                    <a:pt x="2885955" y="683663"/>
                  </a:lnTo>
                  <a:lnTo>
                    <a:pt x="2897880" y="683663"/>
                  </a:lnTo>
                  <a:lnTo>
                    <a:pt x="2909806" y="683663"/>
                  </a:lnTo>
                  <a:lnTo>
                    <a:pt x="2921731" y="683663"/>
                  </a:lnTo>
                  <a:lnTo>
                    <a:pt x="2933656" y="683663"/>
                  </a:lnTo>
                  <a:lnTo>
                    <a:pt x="2945582" y="683663"/>
                  </a:lnTo>
                  <a:lnTo>
                    <a:pt x="2957507" y="683663"/>
                  </a:lnTo>
                  <a:lnTo>
                    <a:pt x="2969433" y="683663"/>
                  </a:lnTo>
                  <a:lnTo>
                    <a:pt x="2981358" y="683663"/>
                  </a:lnTo>
                  <a:lnTo>
                    <a:pt x="2993284" y="683663"/>
                  </a:lnTo>
                  <a:lnTo>
                    <a:pt x="3005209" y="683663"/>
                  </a:lnTo>
                  <a:lnTo>
                    <a:pt x="3017135" y="683663"/>
                  </a:lnTo>
                  <a:lnTo>
                    <a:pt x="3029060" y="683663"/>
                  </a:lnTo>
                  <a:lnTo>
                    <a:pt x="3040985" y="683663"/>
                  </a:lnTo>
                  <a:lnTo>
                    <a:pt x="3052911" y="683663"/>
                  </a:lnTo>
                  <a:lnTo>
                    <a:pt x="3064836" y="683663"/>
                  </a:lnTo>
                  <a:lnTo>
                    <a:pt x="3076762" y="683663"/>
                  </a:lnTo>
                  <a:lnTo>
                    <a:pt x="3088687" y="683663"/>
                  </a:lnTo>
                  <a:lnTo>
                    <a:pt x="3100613" y="683663"/>
                  </a:lnTo>
                  <a:lnTo>
                    <a:pt x="3112538" y="683663"/>
                  </a:lnTo>
                  <a:lnTo>
                    <a:pt x="3124463" y="683663"/>
                  </a:lnTo>
                  <a:lnTo>
                    <a:pt x="3136389" y="683663"/>
                  </a:lnTo>
                  <a:lnTo>
                    <a:pt x="3148314" y="683663"/>
                  </a:lnTo>
                  <a:lnTo>
                    <a:pt x="3160240" y="683663"/>
                  </a:lnTo>
                  <a:lnTo>
                    <a:pt x="3172165" y="683663"/>
                  </a:lnTo>
                  <a:lnTo>
                    <a:pt x="3184091" y="683663"/>
                  </a:lnTo>
                  <a:lnTo>
                    <a:pt x="3196016" y="683663"/>
                  </a:lnTo>
                  <a:lnTo>
                    <a:pt x="3207941" y="683663"/>
                  </a:lnTo>
                  <a:lnTo>
                    <a:pt x="3219867" y="683663"/>
                  </a:lnTo>
                  <a:lnTo>
                    <a:pt x="3231792" y="683663"/>
                  </a:lnTo>
                  <a:lnTo>
                    <a:pt x="3243718" y="683663"/>
                  </a:lnTo>
                  <a:lnTo>
                    <a:pt x="3255643" y="683663"/>
                  </a:lnTo>
                  <a:lnTo>
                    <a:pt x="3267569" y="683663"/>
                  </a:lnTo>
                  <a:lnTo>
                    <a:pt x="3279494" y="683663"/>
                  </a:lnTo>
                  <a:lnTo>
                    <a:pt x="3291420" y="683663"/>
                  </a:lnTo>
                  <a:lnTo>
                    <a:pt x="3303345" y="683663"/>
                  </a:lnTo>
                  <a:lnTo>
                    <a:pt x="3315270" y="683663"/>
                  </a:lnTo>
                  <a:lnTo>
                    <a:pt x="3327196" y="683663"/>
                  </a:lnTo>
                  <a:lnTo>
                    <a:pt x="3339121" y="683663"/>
                  </a:lnTo>
                  <a:lnTo>
                    <a:pt x="3351047" y="683663"/>
                  </a:lnTo>
                  <a:lnTo>
                    <a:pt x="3362972" y="683663"/>
                  </a:lnTo>
                  <a:lnTo>
                    <a:pt x="3374898" y="683663"/>
                  </a:lnTo>
                  <a:lnTo>
                    <a:pt x="3386823" y="683663"/>
                  </a:lnTo>
                  <a:lnTo>
                    <a:pt x="3398748" y="683663"/>
                  </a:lnTo>
                  <a:lnTo>
                    <a:pt x="3410674" y="683663"/>
                  </a:lnTo>
                  <a:lnTo>
                    <a:pt x="3422599" y="683663"/>
                  </a:lnTo>
                  <a:lnTo>
                    <a:pt x="3434525" y="683663"/>
                  </a:lnTo>
                  <a:lnTo>
                    <a:pt x="3446450" y="683663"/>
                  </a:lnTo>
                  <a:lnTo>
                    <a:pt x="3458376" y="683663"/>
                  </a:lnTo>
                  <a:lnTo>
                    <a:pt x="3470301" y="683663"/>
                  </a:lnTo>
                  <a:lnTo>
                    <a:pt x="3482226" y="683663"/>
                  </a:lnTo>
                  <a:lnTo>
                    <a:pt x="3494152" y="683663"/>
                  </a:lnTo>
                  <a:lnTo>
                    <a:pt x="3506077" y="683663"/>
                  </a:lnTo>
                  <a:lnTo>
                    <a:pt x="3518003" y="683663"/>
                  </a:lnTo>
                  <a:lnTo>
                    <a:pt x="3529928" y="683663"/>
                  </a:lnTo>
                  <a:lnTo>
                    <a:pt x="3541854" y="683663"/>
                  </a:lnTo>
                  <a:lnTo>
                    <a:pt x="3541854" y="683663"/>
                  </a:lnTo>
                  <a:lnTo>
                    <a:pt x="3553779" y="683663"/>
                  </a:lnTo>
                  <a:lnTo>
                    <a:pt x="3565705" y="683663"/>
                  </a:lnTo>
                  <a:lnTo>
                    <a:pt x="3577630" y="683663"/>
                  </a:lnTo>
                  <a:lnTo>
                    <a:pt x="3589555" y="683663"/>
                  </a:lnTo>
                  <a:lnTo>
                    <a:pt x="3601481" y="683663"/>
                  </a:lnTo>
                  <a:lnTo>
                    <a:pt x="3613406" y="683663"/>
                  </a:lnTo>
                  <a:lnTo>
                    <a:pt x="3625332" y="683663"/>
                  </a:lnTo>
                  <a:lnTo>
                    <a:pt x="3637257" y="683663"/>
                  </a:lnTo>
                  <a:lnTo>
                    <a:pt x="3649183" y="683663"/>
                  </a:lnTo>
                  <a:lnTo>
                    <a:pt x="3661108" y="683663"/>
                  </a:lnTo>
                  <a:lnTo>
                    <a:pt x="3673033" y="683663"/>
                  </a:lnTo>
                  <a:lnTo>
                    <a:pt x="3684959" y="683663"/>
                  </a:lnTo>
                  <a:lnTo>
                    <a:pt x="3696884" y="683663"/>
                  </a:lnTo>
                  <a:lnTo>
                    <a:pt x="3708810" y="683663"/>
                  </a:lnTo>
                  <a:lnTo>
                    <a:pt x="3720735" y="683663"/>
                  </a:lnTo>
                  <a:lnTo>
                    <a:pt x="3732661" y="683663"/>
                  </a:lnTo>
                  <a:lnTo>
                    <a:pt x="3744586" y="683663"/>
                  </a:lnTo>
                  <a:lnTo>
                    <a:pt x="3756511" y="683663"/>
                  </a:lnTo>
                  <a:lnTo>
                    <a:pt x="3768437" y="683663"/>
                  </a:lnTo>
                  <a:lnTo>
                    <a:pt x="3780362" y="683663"/>
                  </a:lnTo>
                  <a:lnTo>
                    <a:pt x="3792288" y="683663"/>
                  </a:lnTo>
                  <a:lnTo>
                    <a:pt x="3804213" y="683663"/>
                  </a:lnTo>
                  <a:lnTo>
                    <a:pt x="3816139" y="683663"/>
                  </a:lnTo>
                  <a:lnTo>
                    <a:pt x="3828064" y="683663"/>
                  </a:lnTo>
                  <a:lnTo>
                    <a:pt x="3839990" y="683663"/>
                  </a:lnTo>
                  <a:lnTo>
                    <a:pt x="3851915" y="683663"/>
                  </a:lnTo>
                  <a:lnTo>
                    <a:pt x="3863840" y="683663"/>
                  </a:lnTo>
                  <a:lnTo>
                    <a:pt x="3875766" y="683663"/>
                  </a:lnTo>
                  <a:lnTo>
                    <a:pt x="3887691" y="683663"/>
                  </a:lnTo>
                  <a:lnTo>
                    <a:pt x="3899617" y="683663"/>
                  </a:lnTo>
                  <a:lnTo>
                    <a:pt x="3911542" y="683663"/>
                  </a:lnTo>
                  <a:lnTo>
                    <a:pt x="3923468" y="683663"/>
                  </a:lnTo>
                  <a:lnTo>
                    <a:pt x="3935393" y="683663"/>
                  </a:lnTo>
                  <a:lnTo>
                    <a:pt x="3947318" y="683663"/>
                  </a:lnTo>
                  <a:lnTo>
                    <a:pt x="3959244" y="683663"/>
                  </a:lnTo>
                  <a:lnTo>
                    <a:pt x="3971169" y="683663"/>
                  </a:lnTo>
                  <a:lnTo>
                    <a:pt x="3983095" y="683663"/>
                  </a:lnTo>
                  <a:lnTo>
                    <a:pt x="3995020" y="683663"/>
                  </a:lnTo>
                  <a:lnTo>
                    <a:pt x="4006946" y="683663"/>
                  </a:lnTo>
                  <a:lnTo>
                    <a:pt x="4018871" y="683663"/>
                  </a:lnTo>
                  <a:lnTo>
                    <a:pt x="4030796" y="683663"/>
                  </a:lnTo>
                  <a:lnTo>
                    <a:pt x="4042722" y="683663"/>
                  </a:lnTo>
                  <a:lnTo>
                    <a:pt x="4054647" y="683663"/>
                  </a:lnTo>
                  <a:lnTo>
                    <a:pt x="4066573" y="683663"/>
                  </a:lnTo>
                  <a:lnTo>
                    <a:pt x="4078498" y="683663"/>
                  </a:lnTo>
                  <a:lnTo>
                    <a:pt x="4090424" y="683663"/>
                  </a:lnTo>
                  <a:lnTo>
                    <a:pt x="4102349" y="683663"/>
                  </a:lnTo>
                  <a:lnTo>
                    <a:pt x="4114275" y="683663"/>
                  </a:lnTo>
                  <a:lnTo>
                    <a:pt x="4126200" y="683663"/>
                  </a:lnTo>
                  <a:lnTo>
                    <a:pt x="4138125" y="683663"/>
                  </a:lnTo>
                  <a:lnTo>
                    <a:pt x="4150051" y="683663"/>
                  </a:lnTo>
                  <a:lnTo>
                    <a:pt x="4161976" y="683663"/>
                  </a:lnTo>
                  <a:lnTo>
                    <a:pt x="4173902" y="683663"/>
                  </a:lnTo>
                  <a:lnTo>
                    <a:pt x="4185827" y="683663"/>
                  </a:lnTo>
                  <a:lnTo>
                    <a:pt x="4197753" y="683663"/>
                  </a:lnTo>
                  <a:lnTo>
                    <a:pt x="4209678" y="683663"/>
                  </a:lnTo>
                  <a:lnTo>
                    <a:pt x="4221603" y="683663"/>
                  </a:lnTo>
                  <a:lnTo>
                    <a:pt x="4233529" y="683663"/>
                  </a:lnTo>
                  <a:lnTo>
                    <a:pt x="4245454" y="683663"/>
                  </a:lnTo>
                  <a:lnTo>
                    <a:pt x="4257380" y="683663"/>
                  </a:lnTo>
                  <a:lnTo>
                    <a:pt x="4269305" y="683663"/>
                  </a:lnTo>
                  <a:lnTo>
                    <a:pt x="4281231" y="683663"/>
                  </a:lnTo>
                  <a:lnTo>
                    <a:pt x="4293156" y="683663"/>
                  </a:lnTo>
                  <a:lnTo>
                    <a:pt x="4305081" y="683663"/>
                  </a:lnTo>
                  <a:lnTo>
                    <a:pt x="4317007" y="683663"/>
                  </a:lnTo>
                  <a:lnTo>
                    <a:pt x="4328932" y="683663"/>
                  </a:lnTo>
                  <a:lnTo>
                    <a:pt x="4340858" y="683663"/>
                  </a:lnTo>
                  <a:lnTo>
                    <a:pt x="4352783" y="683663"/>
                  </a:lnTo>
                  <a:lnTo>
                    <a:pt x="4364709" y="683663"/>
                  </a:lnTo>
                  <a:lnTo>
                    <a:pt x="4376634" y="683663"/>
                  </a:lnTo>
                  <a:lnTo>
                    <a:pt x="4388560" y="683663"/>
                  </a:lnTo>
                  <a:lnTo>
                    <a:pt x="4400485" y="683663"/>
                  </a:lnTo>
                  <a:lnTo>
                    <a:pt x="4412410" y="683663"/>
                  </a:lnTo>
                  <a:lnTo>
                    <a:pt x="4424336" y="683663"/>
                  </a:lnTo>
                  <a:lnTo>
                    <a:pt x="4436261" y="683663"/>
                  </a:lnTo>
                  <a:lnTo>
                    <a:pt x="4448187" y="683663"/>
                  </a:lnTo>
                  <a:lnTo>
                    <a:pt x="4460112" y="683663"/>
                  </a:lnTo>
                  <a:lnTo>
                    <a:pt x="4472038" y="683663"/>
                  </a:lnTo>
                  <a:lnTo>
                    <a:pt x="4483963" y="683663"/>
                  </a:lnTo>
                  <a:lnTo>
                    <a:pt x="4495888" y="683663"/>
                  </a:lnTo>
                  <a:lnTo>
                    <a:pt x="4507814" y="683663"/>
                  </a:lnTo>
                  <a:lnTo>
                    <a:pt x="4519739" y="683663"/>
                  </a:lnTo>
                  <a:lnTo>
                    <a:pt x="4531665" y="683663"/>
                  </a:lnTo>
                  <a:lnTo>
                    <a:pt x="4543590" y="683663"/>
                  </a:lnTo>
                  <a:lnTo>
                    <a:pt x="4555516" y="683663"/>
                  </a:lnTo>
                  <a:lnTo>
                    <a:pt x="4567441" y="683663"/>
                  </a:lnTo>
                  <a:lnTo>
                    <a:pt x="4579366" y="683663"/>
                  </a:lnTo>
                  <a:lnTo>
                    <a:pt x="4591292" y="683663"/>
                  </a:lnTo>
                  <a:lnTo>
                    <a:pt x="4603217" y="683663"/>
                  </a:lnTo>
                  <a:lnTo>
                    <a:pt x="4615143" y="683663"/>
                  </a:lnTo>
                  <a:lnTo>
                    <a:pt x="4627068" y="683663"/>
                  </a:lnTo>
                  <a:lnTo>
                    <a:pt x="4638994" y="683663"/>
                  </a:lnTo>
                  <a:lnTo>
                    <a:pt x="4650919" y="683663"/>
                  </a:lnTo>
                  <a:lnTo>
                    <a:pt x="4662845" y="683663"/>
                  </a:lnTo>
                  <a:lnTo>
                    <a:pt x="4674770" y="683663"/>
                  </a:lnTo>
                  <a:lnTo>
                    <a:pt x="4686695" y="683663"/>
                  </a:lnTo>
                  <a:lnTo>
                    <a:pt x="4698621" y="683663"/>
                  </a:lnTo>
                  <a:lnTo>
                    <a:pt x="4710546" y="683663"/>
                  </a:lnTo>
                  <a:lnTo>
                    <a:pt x="4722472" y="683663"/>
                  </a:lnTo>
                </a:path>
              </a:pathLst>
            </a:custGeom>
            <a:ln w="40651" cap="flat">
              <a:solidFill>
                <a:srgbClr val="00BFC4">
                  <a:alpha val="100000"/>
                </a:srgbClr>
              </a:solidFill>
              <a:prstDash val="solid"/>
              <a:round/>
            </a:ln>
          </p:spPr>
          <p:txBody>
            <a:bodyPr/>
            <a:lstStyle/>
            <a:p/>
          </p:txBody>
        </p:sp>
        <p:sp>
          <p:nvSpPr>
            <p:cNvPr id="17" name="pl17"/>
            <p:cNvSpPr/>
            <p:nvPr/>
          </p:nvSpPr>
          <p:spPr>
            <a:xfrm>
              <a:off x="2433434" y="2951382"/>
              <a:ext cx="4722472" cy="1367327"/>
            </a:xfrm>
            <a:custGeom>
              <a:avLst/>
              <a:pathLst>
                <a:path w="4722472" h="1367327">
                  <a:moveTo>
                    <a:pt x="0" y="0"/>
                  </a:moveTo>
                  <a:lnTo>
                    <a:pt x="11925" y="40"/>
                  </a:lnTo>
                  <a:lnTo>
                    <a:pt x="23850" y="87"/>
                  </a:lnTo>
                  <a:lnTo>
                    <a:pt x="35776" y="143"/>
                  </a:lnTo>
                  <a:lnTo>
                    <a:pt x="47701" y="208"/>
                  </a:lnTo>
                  <a:lnTo>
                    <a:pt x="59627" y="284"/>
                  </a:lnTo>
                  <a:lnTo>
                    <a:pt x="71552" y="375"/>
                  </a:lnTo>
                  <a:lnTo>
                    <a:pt x="83478" y="481"/>
                  </a:lnTo>
                  <a:lnTo>
                    <a:pt x="95403" y="605"/>
                  </a:lnTo>
                  <a:lnTo>
                    <a:pt x="107328" y="751"/>
                  </a:lnTo>
                  <a:lnTo>
                    <a:pt x="119254" y="923"/>
                  </a:lnTo>
                  <a:lnTo>
                    <a:pt x="131179" y="1125"/>
                  </a:lnTo>
                  <a:lnTo>
                    <a:pt x="143105" y="1362"/>
                  </a:lnTo>
                  <a:lnTo>
                    <a:pt x="155030" y="1640"/>
                  </a:lnTo>
                  <a:lnTo>
                    <a:pt x="166956" y="1967"/>
                  </a:lnTo>
                  <a:lnTo>
                    <a:pt x="178881" y="2351"/>
                  </a:lnTo>
                  <a:lnTo>
                    <a:pt x="190806" y="2802"/>
                  </a:lnTo>
                  <a:lnTo>
                    <a:pt x="202732" y="3331"/>
                  </a:lnTo>
                  <a:lnTo>
                    <a:pt x="214657" y="3952"/>
                  </a:lnTo>
                  <a:lnTo>
                    <a:pt x="226583" y="4680"/>
                  </a:lnTo>
                  <a:lnTo>
                    <a:pt x="238508" y="5534"/>
                  </a:lnTo>
                  <a:lnTo>
                    <a:pt x="250434" y="6535"/>
                  </a:lnTo>
                  <a:lnTo>
                    <a:pt x="262359" y="7708"/>
                  </a:lnTo>
                  <a:lnTo>
                    <a:pt x="274285" y="9082"/>
                  </a:lnTo>
                  <a:lnTo>
                    <a:pt x="286210" y="10689"/>
                  </a:lnTo>
                  <a:lnTo>
                    <a:pt x="298135" y="12568"/>
                  </a:lnTo>
                  <a:lnTo>
                    <a:pt x="310061" y="14764"/>
                  </a:lnTo>
                  <a:lnTo>
                    <a:pt x="321986" y="17327"/>
                  </a:lnTo>
                  <a:lnTo>
                    <a:pt x="333912" y="20314"/>
                  </a:lnTo>
                  <a:lnTo>
                    <a:pt x="345837" y="23791"/>
                  </a:lnTo>
                  <a:lnTo>
                    <a:pt x="357763" y="27831"/>
                  </a:lnTo>
                  <a:lnTo>
                    <a:pt x="369688" y="32518"/>
                  </a:lnTo>
                  <a:lnTo>
                    <a:pt x="381613" y="37942"/>
                  </a:lnTo>
                  <a:lnTo>
                    <a:pt x="393539" y="44202"/>
                  </a:lnTo>
                  <a:lnTo>
                    <a:pt x="405464" y="51407"/>
                  </a:lnTo>
                  <a:lnTo>
                    <a:pt x="417390" y="59672"/>
                  </a:lnTo>
                  <a:lnTo>
                    <a:pt x="429315" y="69114"/>
                  </a:lnTo>
                  <a:lnTo>
                    <a:pt x="441241" y="79853"/>
                  </a:lnTo>
                  <a:lnTo>
                    <a:pt x="453166" y="92005"/>
                  </a:lnTo>
                  <a:lnTo>
                    <a:pt x="465091" y="105679"/>
                  </a:lnTo>
                  <a:lnTo>
                    <a:pt x="477017" y="120964"/>
                  </a:lnTo>
                  <a:lnTo>
                    <a:pt x="488942" y="137928"/>
                  </a:lnTo>
                  <a:lnTo>
                    <a:pt x="500868" y="156605"/>
                  </a:lnTo>
                  <a:lnTo>
                    <a:pt x="512793" y="176986"/>
                  </a:lnTo>
                  <a:lnTo>
                    <a:pt x="524719" y="199015"/>
                  </a:lnTo>
                  <a:lnTo>
                    <a:pt x="536644" y="222578"/>
                  </a:lnTo>
                  <a:lnTo>
                    <a:pt x="548570" y="247503"/>
                  </a:lnTo>
                  <a:lnTo>
                    <a:pt x="560495" y="273561"/>
                  </a:lnTo>
                  <a:lnTo>
                    <a:pt x="572420" y="300470"/>
                  </a:lnTo>
                  <a:lnTo>
                    <a:pt x="584346" y="327908"/>
                  </a:lnTo>
                  <a:lnTo>
                    <a:pt x="596271" y="355525"/>
                  </a:lnTo>
                  <a:lnTo>
                    <a:pt x="608197" y="382963"/>
                  </a:lnTo>
                  <a:lnTo>
                    <a:pt x="620122" y="409872"/>
                  </a:lnTo>
                  <a:lnTo>
                    <a:pt x="632048" y="435930"/>
                  </a:lnTo>
                  <a:lnTo>
                    <a:pt x="643973" y="460855"/>
                  </a:lnTo>
                  <a:lnTo>
                    <a:pt x="655898" y="484418"/>
                  </a:lnTo>
                  <a:lnTo>
                    <a:pt x="667824" y="506447"/>
                  </a:lnTo>
                  <a:lnTo>
                    <a:pt x="679749" y="526829"/>
                  </a:lnTo>
                  <a:lnTo>
                    <a:pt x="691675" y="545505"/>
                  </a:lnTo>
                  <a:lnTo>
                    <a:pt x="703600" y="562469"/>
                  </a:lnTo>
                  <a:lnTo>
                    <a:pt x="715526" y="577754"/>
                  </a:lnTo>
                  <a:lnTo>
                    <a:pt x="727451" y="591428"/>
                  </a:lnTo>
                  <a:lnTo>
                    <a:pt x="739376" y="603581"/>
                  </a:lnTo>
                  <a:lnTo>
                    <a:pt x="751302" y="614320"/>
                  </a:lnTo>
                  <a:lnTo>
                    <a:pt x="763227" y="623762"/>
                  </a:lnTo>
                  <a:lnTo>
                    <a:pt x="775153" y="632026"/>
                  </a:lnTo>
                  <a:lnTo>
                    <a:pt x="787078" y="639231"/>
                  </a:lnTo>
                  <a:lnTo>
                    <a:pt x="799004" y="645492"/>
                  </a:lnTo>
                  <a:lnTo>
                    <a:pt x="810929" y="650915"/>
                  </a:lnTo>
                  <a:lnTo>
                    <a:pt x="822855" y="655602"/>
                  </a:lnTo>
                  <a:lnTo>
                    <a:pt x="834780" y="659642"/>
                  </a:lnTo>
                  <a:lnTo>
                    <a:pt x="846705" y="663119"/>
                  </a:lnTo>
                  <a:lnTo>
                    <a:pt x="858631" y="666106"/>
                  </a:lnTo>
                  <a:lnTo>
                    <a:pt x="870556" y="668669"/>
                  </a:lnTo>
                  <a:lnTo>
                    <a:pt x="882482" y="670865"/>
                  </a:lnTo>
                  <a:lnTo>
                    <a:pt x="894407" y="672744"/>
                  </a:lnTo>
                  <a:lnTo>
                    <a:pt x="906333" y="674351"/>
                  </a:lnTo>
                  <a:lnTo>
                    <a:pt x="918258" y="675725"/>
                  </a:lnTo>
                  <a:lnTo>
                    <a:pt x="930183" y="676898"/>
                  </a:lnTo>
                  <a:lnTo>
                    <a:pt x="942109" y="677899"/>
                  </a:lnTo>
                  <a:lnTo>
                    <a:pt x="954034" y="678753"/>
                  </a:lnTo>
                  <a:lnTo>
                    <a:pt x="965960" y="679481"/>
                  </a:lnTo>
                  <a:lnTo>
                    <a:pt x="977885" y="680102"/>
                  </a:lnTo>
                  <a:lnTo>
                    <a:pt x="989811" y="680631"/>
                  </a:lnTo>
                  <a:lnTo>
                    <a:pt x="1001736" y="681082"/>
                  </a:lnTo>
                  <a:lnTo>
                    <a:pt x="1013661" y="681466"/>
                  </a:lnTo>
                  <a:lnTo>
                    <a:pt x="1025587" y="681793"/>
                  </a:lnTo>
                  <a:lnTo>
                    <a:pt x="1037512" y="682071"/>
                  </a:lnTo>
                  <a:lnTo>
                    <a:pt x="1049438" y="682308"/>
                  </a:lnTo>
                  <a:lnTo>
                    <a:pt x="1061363" y="682510"/>
                  </a:lnTo>
                  <a:lnTo>
                    <a:pt x="1073289" y="682682"/>
                  </a:lnTo>
                  <a:lnTo>
                    <a:pt x="1085214" y="682828"/>
                  </a:lnTo>
                  <a:lnTo>
                    <a:pt x="1097140" y="682953"/>
                  </a:lnTo>
                  <a:lnTo>
                    <a:pt x="1109065" y="683059"/>
                  </a:lnTo>
                  <a:lnTo>
                    <a:pt x="1120990" y="683149"/>
                  </a:lnTo>
                  <a:lnTo>
                    <a:pt x="1132916" y="683225"/>
                  </a:lnTo>
                  <a:lnTo>
                    <a:pt x="1144841" y="683291"/>
                  </a:lnTo>
                  <a:lnTo>
                    <a:pt x="1156767" y="683346"/>
                  </a:lnTo>
                  <a:lnTo>
                    <a:pt x="1168692" y="683394"/>
                  </a:lnTo>
                  <a:lnTo>
                    <a:pt x="1180618" y="683434"/>
                  </a:lnTo>
                  <a:lnTo>
                    <a:pt x="1180618" y="683663"/>
                  </a:lnTo>
                  <a:lnTo>
                    <a:pt x="1192543" y="683663"/>
                  </a:lnTo>
                  <a:lnTo>
                    <a:pt x="1204468" y="683663"/>
                  </a:lnTo>
                  <a:lnTo>
                    <a:pt x="1216394" y="683663"/>
                  </a:lnTo>
                  <a:lnTo>
                    <a:pt x="1228319" y="683663"/>
                  </a:lnTo>
                  <a:lnTo>
                    <a:pt x="1240245" y="683663"/>
                  </a:lnTo>
                  <a:lnTo>
                    <a:pt x="1252170" y="683663"/>
                  </a:lnTo>
                  <a:lnTo>
                    <a:pt x="1264096" y="683663"/>
                  </a:lnTo>
                  <a:lnTo>
                    <a:pt x="1276021" y="683663"/>
                  </a:lnTo>
                  <a:lnTo>
                    <a:pt x="1287946" y="683663"/>
                  </a:lnTo>
                  <a:lnTo>
                    <a:pt x="1299872" y="683663"/>
                  </a:lnTo>
                  <a:lnTo>
                    <a:pt x="1311797" y="683663"/>
                  </a:lnTo>
                  <a:lnTo>
                    <a:pt x="1323723" y="683663"/>
                  </a:lnTo>
                  <a:lnTo>
                    <a:pt x="1335648" y="683663"/>
                  </a:lnTo>
                  <a:lnTo>
                    <a:pt x="1347574" y="683663"/>
                  </a:lnTo>
                  <a:lnTo>
                    <a:pt x="1359499" y="683663"/>
                  </a:lnTo>
                  <a:lnTo>
                    <a:pt x="1371425" y="683663"/>
                  </a:lnTo>
                  <a:lnTo>
                    <a:pt x="1383350" y="683663"/>
                  </a:lnTo>
                  <a:lnTo>
                    <a:pt x="1395275" y="683663"/>
                  </a:lnTo>
                  <a:lnTo>
                    <a:pt x="1407201" y="683663"/>
                  </a:lnTo>
                  <a:lnTo>
                    <a:pt x="1419126" y="683663"/>
                  </a:lnTo>
                  <a:lnTo>
                    <a:pt x="1431052" y="683663"/>
                  </a:lnTo>
                  <a:lnTo>
                    <a:pt x="1442977" y="683663"/>
                  </a:lnTo>
                  <a:lnTo>
                    <a:pt x="1454903" y="683663"/>
                  </a:lnTo>
                  <a:lnTo>
                    <a:pt x="1466828" y="683663"/>
                  </a:lnTo>
                  <a:lnTo>
                    <a:pt x="1478753" y="683663"/>
                  </a:lnTo>
                  <a:lnTo>
                    <a:pt x="1490679" y="683663"/>
                  </a:lnTo>
                  <a:lnTo>
                    <a:pt x="1502604" y="683663"/>
                  </a:lnTo>
                  <a:lnTo>
                    <a:pt x="1514530" y="683663"/>
                  </a:lnTo>
                  <a:lnTo>
                    <a:pt x="1526455" y="683663"/>
                  </a:lnTo>
                  <a:lnTo>
                    <a:pt x="1538381" y="683663"/>
                  </a:lnTo>
                  <a:lnTo>
                    <a:pt x="1550306" y="683663"/>
                  </a:lnTo>
                  <a:lnTo>
                    <a:pt x="1562231" y="683663"/>
                  </a:lnTo>
                  <a:lnTo>
                    <a:pt x="1574157" y="683663"/>
                  </a:lnTo>
                  <a:lnTo>
                    <a:pt x="1586082" y="683663"/>
                  </a:lnTo>
                  <a:lnTo>
                    <a:pt x="1598008" y="683663"/>
                  </a:lnTo>
                  <a:lnTo>
                    <a:pt x="1609933" y="683663"/>
                  </a:lnTo>
                  <a:lnTo>
                    <a:pt x="1621859" y="683663"/>
                  </a:lnTo>
                  <a:lnTo>
                    <a:pt x="1633784" y="683663"/>
                  </a:lnTo>
                  <a:lnTo>
                    <a:pt x="1645710" y="683663"/>
                  </a:lnTo>
                  <a:lnTo>
                    <a:pt x="1657635" y="683663"/>
                  </a:lnTo>
                  <a:lnTo>
                    <a:pt x="1669560" y="683663"/>
                  </a:lnTo>
                  <a:lnTo>
                    <a:pt x="1681486" y="683663"/>
                  </a:lnTo>
                  <a:lnTo>
                    <a:pt x="1693411" y="683663"/>
                  </a:lnTo>
                  <a:lnTo>
                    <a:pt x="1705337" y="683663"/>
                  </a:lnTo>
                  <a:lnTo>
                    <a:pt x="1717262" y="683663"/>
                  </a:lnTo>
                  <a:lnTo>
                    <a:pt x="1729188" y="683663"/>
                  </a:lnTo>
                  <a:lnTo>
                    <a:pt x="1741113" y="683663"/>
                  </a:lnTo>
                  <a:lnTo>
                    <a:pt x="1753038" y="683663"/>
                  </a:lnTo>
                  <a:lnTo>
                    <a:pt x="1764964" y="683663"/>
                  </a:lnTo>
                  <a:lnTo>
                    <a:pt x="1776889" y="683663"/>
                  </a:lnTo>
                  <a:lnTo>
                    <a:pt x="1788815" y="683663"/>
                  </a:lnTo>
                  <a:lnTo>
                    <a:pt x="1800740" y="683663"/>
                  </a:lnTo>
                  <a:lnTo>
                    <a:pt x="1812666" y="683663"/>
                  </a:lnTo>
                  <a:lnTo>
                    <a:pt x="1824591" y="683663"/>
                  </a:lnTo>
                  <a:lnTo>
                    <a:pt x="1836516" y="683663"/>
                  </a:lnTo>
                  <a:lnTo>
                    <a:pt x="1848442" y="683663"/>
                  </a:lnTo>
                  <a:lnTo>
                    <a:pt x="1860367" y="683663"/>
                  </a:lnTo>
                  <a:lnTo>
                    <a:pt x="1872293" y="683663"/>
                  </a:lnTo>
                  <a:lnTo>
                    <a:pt x="1884218" y="683663"/>
                  </a:lnTo>
                  <a:lnTo>
                    <a:pt x="1896144" y="683663"/>
                  </a:lnTo>
                  <a:lnTo>
                    <a:pt x="1908069" y="683663"/>
                  </a:lnTo>
                  <a:lnTo>
                    <a:pt x="1919995" y="683663"/>
                  </a:lnTo>
                  <a:lnTo>
                    <a:pt x="1931920" y="683663"/>
                  </a:lnTo>
                  <a:lnTo>
                    <a:pt x="1943845" y="683663"/>
                  </a:lnTo>
                  <a:lnTo>
                    <a:pt x="1955771" y="683663"/>
                  </a:lnTo>
                  <a:lnTo>
                    <a:pt x="1967696" y="683663"/>
                  </a:lnTo>
                  <a:lnTo>
                    <a:pt x="1979622" y="683663"/>
                  </a:lnTo>
                  <a:lnTo>
                    <a:pt x="1991547" y="683663"/>
                  </a:lnTo>
                  <a:lnTo>
                    <a:pt x="2003473" y="683663"/>
                  </a:lnTo>
                  <a:lnTo>
                    <a:pt x="2015398" y="683663"/>
                  </a:lnTo>
                  <a:lnTo>
                    <a:pt x="2027323" y="683663"/>
                  </a:lnTo>
                  <a:lnTo>
                    <a:pt x="2039249" y="683663"/>
                  </a:lnTo>
                  <a:lnTo>
                    <a:pt x="2051174" y="683663"/>
                  </a:lnTo>
                  <a:lnTo>
                    <a:pt x="2063100" y="683663"/>
                  </a:lnTo>
                  <a:lnTo>
                    <a:pt x="2075025" y="683663"/>
                  </a:lnTo>
                  <a:lnTo>
                    <a:pt x="2086951" y="683663"/>
                  </a:lnTo>
                  <a:lnTo>
                    <a:pt x="2098876" y="683663"/>
                  </a:lnTo>
                  <a:lnTo>
                    <a:pt x="2110801" y="683663"/>
                  </a:lnTo>
                  <a:lnTo>
                    <a:pt x="2122727" y="683663"/>
                  </a:lnTo>
                  <a:lnTo>
                    <a:pt x="2134652" y="683663"/>
                  </a:lnTo>
                  <a:lnTo>
                    <a:pt x="2146578" y="683663"/>
                  </a:lnTo>
                  <a:lnTo>
                    <a:pt x="2158503" y="683663"/>
                  </a:lnTo>
                  <a:lnTo>
                    <a:pt x="2170429" y="683663"/>
                  </a:lnTo>
                  <a:lnTo>
                    <a:pt x="2182354" y="683663"/>
                  </a:lnTo>
                  <a:lnTo>
                    <a:pt x="2194280" y="683663"/>
                  </a:lnTo>
                  <a:lnTo>
                    <a:pt x="2206205" y="683663"/>
                  </a:lnTo>
                  <a:lnTo>
                    <a:pt x="2218130" y="683663"/>
                  </a:lnTo>
                  <a:lnTo>
                    <a:pt x="2230056" y="683663"/>
                  </a:lnTo>
                  <a:lnTo>
                    <a:pt x="2241981" y="683663"/>
                  </a:lnTo>
                  <a:lnTo>
                    <a:pt x="2253907" y="683663"/>
                  </a:lnTo>
                  <a:lnTo>
                    <a:pt x="2265832" y="683663"/>
                  </a:lnTo>
                  <a:lnTo>
                    <a:pt x="2277758" y="683663"/>
                  </a:lnTo>
                  <a:lnTo>
                    <a:pt x="2289683" y="683663"/>
                  </a:lnTo>
                  <a:lnTo>
                    <a:pt x="2301608" y="683663"/>
                  </a:lnTo>
                  <a:lnTo>
                    <a:pt x="2313534" y="683663"/>
                  </a:lnTo>
                  <a:lnTo>
                    <a:pt x="2325459" y="683663"/>
                  </a:lnTo>
                  <a:lnTo>
                    <a:pt x="2337385" y="683663"/>
                  </a:lnTo>
                  <a:lnTo>
                    <a:pt x="2349310" y="683663"/>
                  </a:lnTo>
                  <a:lnTo>
                    <a:pt x="2361236" y="683663"/>
                  </a:lnTo>
                  <a:lnTo>
                    <a:pt x="2361236" y="683663"/>
                  </a:lnTo>
                  <a:lnTo>
                    <a:pt x="2373161" y="683663"/>
                  </a:lnTo>
                  <a:lnTo>
                    <a:pt x="2385086" y="683663"/>
                  </a:lnTo>
                  <a:lnTo>
                    <a:pt x="2397012" y="683663"/>
                  </a:lnTo>
                  <a:lnTo>
                    <a:pt x="2408937" y="683663"/>
                  </a:lnTo>
                  <a:lnTo>
                    <a:pt x="2420863" y="683663"/>
                  </a:lnTo>
                  <a:lnTo>
                    <a:pt x="2432788" y="683663"/>
                  </a:lnTo>
                  <a:lnTo>
                    <a:pt x="2444714" y="683663"/>
                  </a:lnTo>
                  <a:lnTo>
                    <a:pt x="2456639" y="683663"/>
                  </a:lnTo>
                  <a:lnTo>
                    <a:pt x="2468565" y="683663"/>
                  </a:lnTo>
                  <a:lnTo>
                    <a:pt x="2480490" y="683663"/>
                  </a:lnTo>
                  <a:lnTo>
                    <a:pt x="2492415" y="683663"/>
                  </a:lnTo>
                  <a:lnTo>
                    <a:pt x="2504341" y="683663"/>
                  </a:lnTo>
                  <a:lnTo>
                    <a:pt x="2516266" y="683663"/>
                  </a:lnTo>
                  <a:lnTo>
                    <a:pt x="2528192" y="683663"/>
                  </a:lnTo>
                  <a:lnTo>
                    <a:pt x="2540117" y="683663"/>
                  </a:lnTo>
                  <a:lnTo>
                    <a:pt x="2552043" y="683663"/>
                  </a:lnTo>
                  <a:lnTo>
                    <a:pt x="2563968" y="683663"/>
                  </a:lnTo>
                  <a:lnTo>
                    <a:pt x="2575893" y="683663"/>
                  </a:lnTo>
                  <a:lnTo>
                    <a:pt x="2587819" y="683663"/>
                  </a:lnTo>
                  <a:lnTo>
                    <a:pt x="2599744" y="683663"/>
                  </a:lnTo>
                  <a:lnTo>
                    <a:pt x="2611670" y="683663"/>
                  </a:lnTo>
                  <a:lnTo>
                    <a:pt x="2623595" y="683663"/>
                  </a:lnTo>
                  <a:lnTo>
                    <a:pt x="2635521" y="683663"/>
                  </a:lnTo>
                  <a:lnTo>
                    <a:pt x="2647446" y="683663"/>
                  </a:lnTo>
                  <a:lnTo>
                    <a:pt x="2659371" y="683663"/>
                  </a:lnTo>
                  <a:lnTo>
                    <a:pt x="2671297" y="683663"/>
                  </a:lnTo>
                  <a:lnTo>
                    <a:pt x="2683222" y="683663"/>
                  </a:lnTo>
                  <a:lnTo>
                    <a:pt x="2695148" y="683663"/>
                  </a:lnTo>
                  <a:lnTo>
                    <a:pt x="2707073" y="683663"/>
                  </a:lnTo>
                  <a:lnTo>
                    <a:pt x="2718999" y="683663"/>
                  </a:lnTo>
                  <a:lnTo>
                    <a:pt x="2730924" y="683663"/>
                  </a:lnTo>
                  <a:lnTo>
                    <a:pt x="2742850" y="683663"/>
                  </a:lnTo>
                  <a:lnTo>
                    <a:pt x="2754775" y="683663"/>
                  </a:lnTo>
                  <a:lnTo>
                    <a:pt x="2766700" y="683663"/>
                  </a:lnTo>
                  <a:lnTo>
                    <a:pt x="2778626" y="683663"/>
                  </a:lnTo>
                  <a:lnTo>
                    <a:pt x="2790551" y="683663"/>
                  </a:lnTo>
                  <a:lnTo>
                    <a:pt x="2802477" y="683663"/>
                  </a:lnTo>
                  <a:lnTo>
                    <a:pt x="2814402" y="683663"/>
                  </a:lnTo>
                  <a:lnTo>
                    <a:pt x="2826328" y="683663"/>
                  </a:lnTo>
                  <a:lnTo>
                    <a:pt x="2838253" y="683663"/>
                  </a:lnTo>
                  <a:lnTo>
                    <a:pt x="2850178" y="683663"/>
                  </a:lnTo>
                  <a:lnTo>
                    <a:pt x="2862104" y="683663"/>
                  </a:lnTo>
                  <a:lnTo>
                    <a:pt x="2874029" y="683663"/>
                  </a:lnTo>
                  <a:lnTo>
                    <a:pt x="2885955" y="683663"/>
                  </a:lnTo>
                  <a:lnTo>
                    <a:pt x="2897880" y="683663"/>
                  </a:lnTo>
                  <a:lnTo>
                    <a:pt x="2909806" y="683663"/>
                  </a:lnTo>
                  <a:lnTo>
                    <a:pt x="2921731" y="683663"/>
                  </a:lnTo>
                  <a:lnTo>
                    <a:pt x="2933656" y="683663"/>
                  </a:lnTo>
                  <a:lnTo>
                    <a:pt x="2945582" y="683663"/>
                  </a:lnTo>
                  <a:lnTo>
                    <a:pt x="2957507" y="683663"/>
                  </a:lnTo>
                  <a:lnTo>
                    <a:pt x="2969433" y="683663"/>
                  </a:lnTo>
                  <a:lnTo>
                    <a:pt x="2981358" y="683663"/>
                  </a:lnTo>
                  <a:lnTo>
                    <a:pt x="2993284" y="683663"/>
                  </a:lnTo>
                  <a:lnTo>
                    <a:pt x="3005209" y="683663"/>
                  </a:lnTo>
                  <a:lnTo>
                    <a:pt x="3017135" y="683663"/>
                  </a:lnTo>
                  <a:lnTo>
                    <a:pt x="3029060" y="683663"/>
                  </a:lnTo>
                  <a:lnTo>
                    <a:pt x="3040985" y="683663"/>
                  </a:lnTo>
                  <a:lnTo>
                    <a:pt x="3052911" y="683663"/>
                  </a:lnTo>
                  <a:lnTo>
                    <a:pt x="3064836" y="683663"/>
                  </a:lnTo>
                  <a:lnTo>
                    <a:pt x="3076762" y="683663"/>
                  </a:lnTo>
                  <a:lnTo>
                    <a:pt x="3088687" y="683663"/>
                  </a:lnTo>
                  <a:lnTo>
                    <a:pt x="3100613" y="683663"/>
                  </a:lnTo>
                  <a:lnTo>
                    <a:pt x="3112538" y="683663"/>
                  </a:lnTo>
                  <a:lnTo>
                    <a:pt x="3124463" y="683663"/>
                  </a:lnTo>
                  <a:lnTo>
                    <a:pt x="3136389" y="683663"/>
                  </a:lnTo>
                  <a:lnTo>
                    <a:pt x="3148314" y="683663"/>
                  </a:lnTo>
                  <a:lnTo>
                    <a:pt x="3160240" y="683663"/>
                  </a:lnTo>
                  <a:lnTo>
                    <a:pt x="3172165" y="683663"/>
                  </a:lnTo>
                  <a:lnTo>
                    <a:pt x="3184091" y="683663"/>
                  </a:lnTo>
                  <a:lnTo>
                    <a:pt x="3196016" y="683663"/>
                  </a:lnTo>
                  <a:lnTo>
                    <a:pt x="3207941" y="683663"/>
                  </a:lnTo>
                  <a:lnTo>
                    <a:pt x="3219867" y="683663"/>
                  </a:lnTo>
                  <a:lnTo>
                    <a:pt x="3231792" y="683663"/>
                  </a:lnTo>
                  <a:lnTo>
                    <a:pt x="3243718" y="683663"/>
                  </a:lnTo>
                  <a:lnTo>
                    <a:pt x="3255643" y="683663"/>
                  </a:lnTo>
                  <a:lnTo>
                    <a:pt x="3267569" y="683663"/>
                  </a:lnTo>
                  <a:lnTo>
                    <a:pt x="3279494" y="683663"/>
                  </a:lnTo>
                  <a:lnTo>
                    <a:pt x="3291420" y="683663"/>
                  </a:lnTo>
                  <a:lnTo>
                    <a:pt x="3303345" y="683663"/>
                  </a:lnTo>
                  <a:lnTo>
                    <a:pt x="3315270" y="683663"/>
                  </a:lnTo>
                  <a:lnTo>
                    <a:pt x="3327196" y="683663"/>
                  </a:lnTo>
                  <a:lnTo>
                    <a:pt x="3339121" y="683663"/>
                  </a:lnTo>
                  <a:lnTo>
                    <a:pt x="3351047" y="683663"/>
                  </a:lnTo>
                  <a:lnTo>
                    <a:pt x="3362972" y="683663"/>
                  </a:lnTo>
                  <a:lnTo>
                    <a:pt x="3374898" y="683663"/>
                  </a:lnTo>
                  <a:lnTo>
                    <a:pt x="3386823" y="683663"/>
                  </a:lnTo>
                  <a:lnTo>
                    <a:pt x="3398748" y="683663"/>
                  </a:lnTo>
                  <a:lnTo>
                    <a:pt x="3410674" y="683663"/>
                  </a:lnTo>
                  <a:lnTo>
                    <a:pt x="3422599" y="683663"/>
                  </a:lnTo>
                  <a:lnTo>
                    <a:pt x="3434525" y="683663"/>
                  </a:lnTo>
                  <a:lnTo>
                    <a:pt x="3446450" y="683663"/>
                  </a:lnTo>
                  <a:lnTo>
                    <a:pt x="3458376" y="683663"/>
                  </a:lnTo>
                  <a:lnTo>
                    <a:pt x="3470301" y="683663"/>
                  </a:lnTo>
                  <a:lnTo>
                    <a:pt x="3482226" y="683663"/>
                  </a:lnTo>
                  <a:lnTo>
                    <a:pt x="3494152" y="683663"/>
                  </a:lnTo>
                  <a:lnTo>
                    <a:pt x="3506077" y="683663"/>
                  </a:lnTo>
                  <a:lnTo>
                    <a:pt x="3518003" y="683663"/>
                  </a:lnTo>
                  <a:lnTo>
                    <a:pt x="3529928" y="683663"/>
                  </a:lnTo>
                  <a:lnTo>
                    <a:pt x="3541854" y="683663"/>
                  </a:lnTo>
                  <a:lnTo>
                    <a:pt x="3541854" y="683892"/>
                  </a:lnTo>
                  <a:lnTo>
                    <a:pt x="3553779" y="683933"/>
                  </a:lnTo>
                  <a:lnTo>
                    <a:pt x="3565705" y="683980"/>
                  </a:lnTo>
                  <a:lnTo>
                    <a:pt x="3577630" y="684035"/>
                  </a:lnTo>
                  <a:lnTo>
                    <a:pt x="3589555" y="684101"/>
                  </a:lnTo>
                  <a:lnTo>
                    <a:pt x="3601481" y="684177"/>
                  </a:lnTo>
                  <a:lnTo>
                    <a:pt x="3613406" y="684268"/>
                  </a:lnTo>
                  <a:lnTo>
                    <a:pt x="3625332" y="684374"/>
                  </a:lnTo>
                  <a:lnTo>
                    <a:pt x="3637257" y="684498"/>
                  </a:lnTo>
                  <a:lnTo>
                    <a:pt x="3649183" y="684644"/>
                  </a:lnTo>
                  <a:lnTo>
                    <a:pt x="3661108" y="684816"/>
                  </a:lnTo>
                  <a:lnTo>
                    <a:pt x="3673033" y="685018"/>
                  </a:lnTo>
                  <a:lnTo>
                    <a:pt x="3684959" y="685255"/>
                  </a:lnTo>
                  <a:lnTo>
                    <a:pt x="3696884" y="685533"/>
                  </a:lnTo>
                  <a:lnTo>
                    <a:pt x="3708810" y="685860"/>
                  </a:lnTo>
                  <a:lnTo>
                    <a:pt x="3720735" y="686244"/>
                  </a:lnTo>
                  <a:lnTo>
                    <a:pt x="3732661" y="686695"/>
                  </a:lnTo>
                  <a:lnTo>
                    <a:pt x="3744586" y="687224"/>
                  </a:lnTo>
                  <a:lnTo>
                    <a:pt x="3756511" y="687845"/>
                  </a:lnTo>
                  <a:lnTo>
                    <a:pt x="3768437" y="688573"/>
                  </a:lnTo>
                  <a:lnTo>
                    <a:pt x="3780362" y="689427"/>
                  </a:lnTo>
                  <a:lnTo>
                    <a:pt x="3792288" y="690428"/>
                  </a:lnTo>
                  <a:lnTo>
                    <a:pt x="3804213" y="691601"/>
                  </a:lnTo>
                  <a:lnTo>
                    <a:pt x="3816139" y="692975"/>
                  </a:lnTo>
                  <a:lnTo>
                    <a:pt x="3828064" y="694582"/>
                  </a:lnTo>
                  <a:lnTo>
                    <a:pt x="3839990" y="696461"/>
                  </a:lnTo>
                  <a:lnTo>
                    <a:pt x="3851915" y="698657"/>
                  </a:lnTo>
                  <a:lnTo>
                    <a:pt x="3863840" y="701220"/>
                  </a:lnTo>
                  <a:lnTo>
                    <a:pt x="3875766" y="704207"/>
                  </a:lnTo>
                  <a:lnTo>
                    <a:pt x="3887691" y="707684"/>
                  </a:lnTo>
                  <a:lnTo>
                    <a:pt x="3899617" y="711724"/>
                  </a:lnTo>
                  <a:lnTo>
                    <a:pt x="3911542" y="716411"/>
                  </a:lnTo>
                  <a:lnTo>
                    <a:pt x="3923468" y="721834"/>
                  </a:lnTo>
                  <a:lnTo>
                    <a:pt x="3935393" y="728095"/>
                  </a:lnTo>
                  <a:lnTo>
                    <a:pt x="3947318" y="735300"/>
                  </a:lnTo>
                  <a:lnTo>
                    <a:pt x="3959244" y="743565"/>
                  </a:lnTo>
                  <a:lnTo>
                    <a:pt x="3971169" y="753007"/>
                  </a:lnTo>
                  <a:lnTo>
                    <a:pt x="3983095" y="763746"/>
                  </a:lnTo>
                  <a:lnTo>
                    <a:pt x="3995020" y="775898"/>
                  </a:lnTo>
                  <a:lnTo>
                    <a:pt x="4006946" y="789572"/>
                  </a:lnTo>
                  <a:lnTo>
                    <a:pt x="4018871" y="804857"/>
                  </a:lnTo>
                  <a:lnTo>
                    <a:pt x="4030796" y="821821"/>
                  </a:lnTo>
                  <a:lnTo>
                    <a:pt x="4042722" y="840498"/>
                  </a:lnTo>
                  <a:lnTo>
                    <a:pt x="4054647" y="860879"/>
                  </a:lnTo>
                  <a:lnTo>
                    <a:pt x="4066573" y="882908"/>
                  </a:lnTo>
                  <a:lnTo>
                    <a:pt x="4078498" y="906471"/>
                  </a:lnTo>
                  <a:lnTo>
                    <a:pt x="4090424" y="931396"/>
                  </a:lnTo>
                  <a:lnTo>
                    <a:pt x="4102349" y="957454"/>
                  </a:lnTo>
                  <a:lnTo>
                    <a:pt x="4114275" y="984363"/>
                  </a:lnTo>
                  <a:lnTo>
                    <a:pt x="4126200" y="1011801"/>
                  </a:lnTo>
                  <a:lnTo>
                    <a:pt x="4138125" y="1039418"/>
                  </a:lnTo>
                  <a:lnTo>
                    <a:pt x="4150051" y="1066856"/>
                  </a:lnTo>
                  <a:lnTo>
                    <a:pt x="4161976" y="1093765"/>
                  </a:lnTo>
                  <a:lnTo>
                    <a:pt x="4173902" y="1119823"/>
                  </a:lnTo>
                  <a:lnTo>
                    <a:pt x="4185827" y="1144748"/>
                  </a:lnTo>
                  <a:lnTo>
                    <a:pt x="4197753" y="1168311"/>
                  </a:lnTo>
                  <a:lnTo>
                    <a:pt x="4209678" y="1190340"/>
                  </a:lnTo>
                  <a:lnTo>
                    <a:pt x="4221603" y="1210722"/>
                  </a:lnTo>
                  <a:lnTo>
                    <a:pt x="4233529" y="1229398"/>
                  </a:lnTo>
                  <a:lnTo>
                    <a:pt x="4245454" y="1246362"/>
                  </a:lnTo>
                  <a:lnTo>
                    <a:pt x="4257380" y="1261647"/>
                  </a:lnTo>
                  <a:lnTo>
                    <a:pt x="4269305" y="1275321"/>
                  </a:lnTo>
                  <a:lnTo>
                    <a:pt x="4281231" y="1287473"/>
                  </a:lnTo>
                  <a:lnTo>
                    <a:pt x="4293156" y="1298213"/>
                  </a:lnTo>
                  <a:lnTo>
                    <a:pt x="4305081" y="1307655"/>
                  </a:lnTo>
                  <a:lnTo>
                    <a:pt x="4317007" y="1315919"/>
                  </a:lnTo>
                  <a:lnTo>
                    <a:pt x="4328932" y="1323124"/>
                  </a:lnTo>
                  <a:lnTo>
                    <a:pt x="4340858" y="1329385"/>
                  </a:lnTo>
                  <a:lnTo>
                    <a:pt x="4352783" y="1334808"/>
                  </a:lnTo>
                  <a:lnTo>
                    <a:pt x="4364709" y="1339495"/>
                  </a:lnTo>
                  <a:lnTo>
                    <a:pt x="4376634" y="1343535"/>
                  </a:lnTo>
                  <a:lnTo>
                    <a:pt x="4388560" y="1347012"/>
                  </a:lnTo>
                  <a:lnTo>
                    <a:pt x="4400485" y="1349999"/>
                  </a:lnTo>
                  <a:lnTo>
                    <a:pt x="4412410" y="1352562"/>
                  </a:lnTo>
                  <a:lnTo>
                    <a:pt x="4424336" y="1354758"/>
                  </a:lnTo>
                  <a:lnTo>
                    <a:pt x="4436261" y="1356637"/>
                  </a:lnTo>
                  <a:lnTo>
                    <a:pt x="4448187" y="1358244"/>
                  </a:lnTo>
                  <a:lnTo>
                    <a:pt x="4460112" y="1359618"/>
                  </a:lnTo>
                  <a:lnTo>
                    <a:pt x="4472038" y="1360791"/>
                  </a:lnTo>
                  <a:lnTo>
                    <a:pt x="4483963" y="1361792"/>
                  </a:lnTo>
                  <a:lnTo>
                    <a:pt x="4495888" y="1362646"/>
                  </a:lnTo>
                  <a:lnTo>
                    <a:pt x="4507814" y="1363374"/>
                  </a:lnTo>
                  <a:lnTo>
                    <a:pt x="4519739" y="1363995"/>
                  </a:lnTo>
                  <a:lnTo>
                    <a:pt x="4531665" y="1364524"/>
                  </a:lnTo>
                  <a:lnTo>
                    <a:pt x="4543590" y="1364975"/>
                  </a:lnTo>
                  <a:lnTo>
                    <a:pt x="4555516" y="1365359"/>
                  </a:lnTo>
                  <a:lnTo>
                    <a:pt x="4567441" y="1365686"/>
                  </a:lnTo>
                  <a:lnTo>
                    <a:pt x="4579366" y="1365964"/>
                  </a:lnTo>
                  <a:lnTo>
                    <a:pt x="4591292" y="1366201"/>
                  </a:lnTo>
                  <a:lnTo>
                    <a:pt x="4603217" y="1366403"/>
                  </a:lnTo>
                  <a:lnTo>
                    <a:pt x="4615143" y="1366575"/>
                  </a:lnTo>
                  <a:lnTo>
                    <a:pt x="4627068" y="1366721"/>
                  </a:lnTo>
                  <a:lnTo>
                    <a:pt x="4638994" y="1366846"/>
                  </a:lnTo>
                  <a:lnTo>
                    <a:pt x="4650919" y="1366952"/>
                  </a:lnTo>
                  <a:lnTo>
                    <a:pt x="4662845" y="1367042"/>
                  </a:lnTo>
                  <a:lnTo>
                    <a:pt x="4674770" y="1367118"/>
                  </a:lnTo>
                  <a:lnTo>
                    <a:pt x="4686695" y="1367184"/>
                  </a:lnTo>
                  <a:lnTo>
                    <a:pt x="4698621" y="1367239"/>
                  </a:lnTo>
                  <a:lnTo>
                    <a:pt x="4710546" y="1367287"/>
                  </a:lnTo>
                  <a:lnTo>
                    <a:pt x="4722472" y="1367327"/>
                  </a:lnTo>
                </a:path>
              </a:pathLst>
            </a:custGeom>
            <a:ln w="40651" cap="flat">
              <a:solidFill>
                <a:srgbClr val="00A9FF">
                  <a:alpha val="100000"/>
                </a:srgbClr>
              </a:solidFill>
              <a:prstDash val="solid"/>
              <a:round/>
            </a:ln>
          </p:spPr>
          <p:txBody>
            <a:bodyPr/>
            <a:lstStyle/>
            <a:p/>
          </p:txBody>
        </p:sp>
        <p:sp>
          <p:nvSpPr>
            <p:cNvPr id="18" name="pl18"/>
            <p:cNvSpPr/>
            <p:nvPr/>
          </p:nvSpPr>
          <p:spPr>
            <a:xfrm>
              <a:off x="2433434" y="1583367"/>
              <a:ext cx="4722472" cy="683892"/>
            </a:xfrm>
            <a:custGeom>
              <a:avLst/>
              <a:pathLst>
                <a:path w="4722472" h="683892">
                  <a:moveTo>
                    <a:pt x="0" y="0"/>
                  </a:moveTo>
                  <a:lnTo>
                    <a:pt x="11925" y="0"/>
                  </a:lnTo>
                  <a:lnTo>
                    <a:pt x="23850" y="0"/>
                  </a:lnTo>
                  <a:lnTo>
                    <a:pt x="35776" y="0"/>
                  </a:lnTo>
                  <a:lnTo>
                    <a:pt x="47701" y="0"/>
                  </a:lnTo>
                  <a:lnTo>
                    <a:pt x="59627" y="0"/>
                  </a:lnTo>
                  <a:lnTo>
                    <a:pt x="71552" y="0"/>
                  </a:lnTo>
                  <a:lnTo>
                    <a:pt x="83478" y="0"/>
                  </a:lnTo>
                  <a:lnTo>
                    <a:pt x="95403" y="0"/>
                  </a:lnTo>
                  <a:lnTo>
                    <a:pt x="107328" y="0"/>
                  </a:lnTo>
                  <a:lnTo>
                    <a:pt x="119254" y="0"/>
                  </a:lnTo>
                  <a:lnTo>
                    <a:pt x="131179" y="0"/>
                  </a:lnTo>
                  <a:lnTo>
                    <a:pt x="143105" y="0"/>
                  </a:lnTo>
                  <a:lnTo>
                    <a:pt x="155030" y="0"/>
                  </a:lnTo>
                  <a:lnTo>
                    <a:pt x="166956" y="0"/>
                  </a:lnTo>
                  <a:lnTo>
                    <a:pt x="178881" y="0"/>
                  </a:lnTo>
                  <a:lnTo>
                    <a:pt x="190806" y="0"/>
                  </a:lnTo>
                  <a:lnTo>
                    <a:pt x="202732" y="0"/>
                  </a:lnTo>
                  <a:lnTo>
                    <a:pt x="214657" y="0"/>
                  </a:lnTo>
                  <a:lnTo>
                    <a:pt x="226583" y="0"/>
                  </a:lnTo>
                  <a:lnTo>
                    <a:pt x="238508" y="0"/>
                  </a:lnTo>
                  <a:lnTo>
                    <a:pt x="250434" y="0"/>
                  </a:lnTo>
                  <a:lnTo>
                    <a:pt x="262359" y="0"/>
                  </a:lnTo>
                  <a:lnTo>
                    <a:pt x="274285" y="0"/>
                  </a:lnTo>
                  <a:lnTo>
                    <a:pt x="286210" y="0"/>
                  </a:lnTo>
                  <a:lnTo>
                    <a:pt x="298135" y="0"/>
                  </a:lnTo>
                  <a:lnTo>
                    <a:pt x="310061" y="0"/>
                  </a:lnTo>
                  <a:lnTo>
                    <a:pt x="321986" y="0"/>
                  </a:lnTo>
                  <a:lnTo>
                    <a:pt x="333912" y="0"/>
                  </a:lnTo>
                  <a:lnTo>
                    <a:pt x="345837" y="0"/>
                  </a:lnTo>
                  <a:lnTo>
                    <a:pt x="357763" y="0"/>
                  </a:lnTo>
                  <a:lnTo>
                    <a:pt x="369688" y="0"/>
                  </a:lnTo>
                  <a:lnTo>
                    <a:pt x="381613" y="0"/>
                  </a:lnTo>
                  <a:lnTo>
                    <a:pt x="393539" y="0"/>
                  </a:lnTo>
                  <a:lnTo>
                    <a:pt x="405464" y="0"/>
                  </a:lnTo>
                  <a:lnTo>
                    <a:pt x="417390" y="0"/>
                  </a:lnTo>
                  <a:lnTo>
                    <a:pt x="429315" y="0"/>
                  </a:lnTo>
                  <a:lnTo>
                    <a:pt x="441241" y="0"/>
                  </a:lnTo>
                  <a:lnTo>
                    <a:pt x="453166" y="0"/>
                  </a:lnTo>
                  <a:lnTo>
                    <a:pt x="465091" y="0"/>
                  </a:lnTo>
                  <a:lnTo>
                    <a:pt x="477017" y="0"/>
                  </a:lnTo>
                  <a:lnTo>
                    <a:pt x="488942" y="0"/>
                  </a:lnTo>
                  <a:lnTo>
                    <a:pt x="500868" y="0"/>
                  </a:lnTo>
                  <a:lnTo>
                    <a:pt x="512793" y="0"/>
                  </a:lnTo>
                  <a:lnTo>
                    <a:pt x="524719" y="0"/>
                  </a:lnTo>
                  <a:lnTo>
                    <a:pt x="536644" y="0"/>
                  </a:lnTo>
                  <a:lnTo>
                    <a:pt x="548570" y="0"/>
                  </a:lnTo>
                  <a:lnTo>
                    <a:pt x="560495" y="0"/>
                  </a:lnTo>
                  <a:lnTo>
                    <a:pt x="572420" y="0"/>
                  </a:lnTo>
                  <a:lnTo>
                    <a:pt x="584346" y="0"/>
                  </a:lnTo>
                  <a:lnTo>
                    <a:pt x="596271" y="0"/>
                  </a:lnTo>
                  <a:lnTo>
                    <a:pt x="608197" y="0"/>
                  </a:lnTo>
                  <a:lnTo>
                    <a:pt x="620122" y="0"/>
                  </a:lnTo>
                  <a:lnTo>
                    <a:pt x="632048" y="0"/>
                  </a:lnTo>
                  <a:lnTo>
                    <a:pt x="643973" y="0"/>
                  </a:lnTo>
                  <a:lnTo>
                    <a:pt x="655898" y="0"/>
                  </a:lnTo>
                  <a:lnTo>
                    <a:pt x="667824" y="0"/>
                  </a:lnTo>
                  <a:lnTo>
                    <a:pt x="679749" y="0"/>
                  </a:lnTo>
                  <a:lnTo>
                    <a:pt x="691675" y="0"/>
                  </a:lnTo>
                  <a:lnTo>
                    <a:pt x="703600" y="0"/>
                  </a:lnTo>
                  <a:lnTo>
                    <a:pt x="715526" y="0"/>
                  </a:lnTo>
                  <a:lnTo>
                    <a:pt x="727451" y="0"/>
                  </a:lnTo>
                  <a:lnTo>
                    <a:pt x="739376" y="0"/>
                  </a:lnTo>
                  <a:lnTo>
                    <a:pt x="751302" y="0"/>
                  </a:lnTo>
                  <a:lnTo>
                    <a:pt x="763227" y="0"/>
                  </a:lnTo>
                  <a:lnTo>
                    <a:pt x="775153" y="0"/>
                  </a:lnTo>
                  <a:lnTo>
                    <a:pt x="787078" y="0"/>
                  </a:lnTo>
                  <a:lnTo>
                    <a:pt x="799004" y="0"/>
                  </a:lnTo>
                  <a:lnTo>
                    <a:pt x="810929" y="0"/>
                  </a:lnTo>
                  <a:lnTo>
                    <a:pt x="822855" y="0"/>
                  </a:lnTo>
                  <a:lnTo>
                    <a:pt x="834780" y="0"/>
                  </a:lnTo>
                  <a:lnTo>
                    <a:pt x="846705" y="0"/>
                  </a:lnTo>
                  <a:lnTo>
                    <a:pt x="858631" y="0"/>
                  </a:lnTo>
                  <a:lnTo>
                    <a:pt x="870556" y="0"/>
                  </a:lnTo>
                  <a:lnTo>
                    <a:pt x="882482" y="0"/>
                  </a:lnTo>
                  <a:lnTo>
                    <a:pt x="894407" y="0"/>
                  </a:lnTo>
                  <a:lnTo>
                    <a:pt x="906333" y="0"/>
                  </a:lnTo>
                  <a:lnTo>
                    <a:pt x="918258" y="0"/>
                  </a:lnTo>
                  <a:lnTo>
                    <a:pt x="930183" y="0"/>
                  </a:lnTo>
                  <a:lnTo>
                    <a:pt x="942109" y="0"/>
                  </a:lnTo>
                  <a:lnTo>
                    <a:pt x="954034" y="0"/>
                  </a:lnTo>
                  <a:lnTo>
                    <a:pt x="965960" y="0"/>
                  </a:lnTo>
                  <a:lnTo>
                    <a:pt x="977885" y="0"/>
                  </a:lnTo>
                  <a:lnTo>
                    <a:pt x="989811" y="0"/>
                  </a:lnTo>
                  <a:lnTo>
                    <a:pt x="1001736" y="0"/>
                  </a:lnTo>
                  <a:lnTo>
                    <a:pt x="1013661" y="0"/>
                  </a:lnTo>
                  <a:lnTo>
                    <a:pt x="1025587" y="0"/>
                  </a:lnTo>
                  <a:lnTo>
                    <a:pt x="1037512" y="0"/>
                  </a:lnTo>
                  <a:lnTo>
                    <a:pt x="1049438" y="0"/>
                  </a:lnTo>
                  <a:lnTo>
                    <a:pt x="1061363" y="0"/>
                  </a:lnTo>
                  <a:lnTo>
                    <a:pt x="1073289" y="0"/>
                  </a:lnTo>
                  <a:lnTo>
                    <a:pt x="1085214" y="0"/>
                  </a:lnTo>
                  <a:lnTo>
                    <a:pt x="1097140" y="0"/>
                  </a:lnTo>
                  <a:lnTo>
                    <a:pt x="1109065" y="0"/>
                  </a:lnTo>
                  <a:lnTo>
                    <a:pt x="1120990" y="0"/>
                  </a:lnTo>
                  <a:lnTo>
                    <a:pt x="1132916" y="0"/>
                  </a:lnTo>
                  <a:lnTo>
                    <a:pt x="1144841" y="0"/>
                  </a:lnTo>
                  <a:lnTo>
                    <a:pt x="1156767" y="0"/>
                  </a:lnTo>
                  <a:lnTo>
                    <a:pt x="1168692" y="0"/>
                  </a:lnTo>
                  <a:lnTo>
                    <a:pt x="1180618" y="0"/>
                  </a:lnTo>
                  <a:lnTo>
                    <a:pt x="1180618" y="229"/>
                  </a:lnTo>
                  <a:lnTo>
                    <a:pt x="1192543" y="269"/>
                  </a:lnTo>
                  <a:lnTo>
                    <a:pt x="1204468" y="316"/>
                  </a:lnTo>
                  <a:lnTo>
                    <a:pt x="1216394" y="372"/>
                  </a:lnTo>
                  <a:lnTo>
                    <a:pt x="1228319" y="437"/>
                  </a:lnTo>
                  <a:lnTo>
                    <a:pt x="1240245" y="514"/>
                  </a:lnTo>
                  <a:lnTo>
                    <a:pt x="1252170" y="604"/>
                  </a:lnTo>
                  <a:lnTo>
                    <a:pt x="1264096" y="710"/>
                  </a:lnTo>
                  <a:lnTo>
                    <a:pt x="1276021" y="834"/>
                  </a:lnTo>
                  <a:lnTo>
                    <a:pt x="1287946" y="981"/>
                  </a:lnTo>
                  <a:lnTo>
                    <a:pt x="1299872" y="1152"/>
                  </a:lnTo>
                  <a:lnTo>
                    <a:pt x="1311797" y="1354"/>
                  </a:lnTo>
                  <a:lnTo>
                    <a:pt x="1323723" y="1591"/>
                  </a:lnTo>
                  <a:lnTo>
                    <a:pt x="1335648" y="1870"/>
                  </a:lnTo>
                  <a:lnTo>
                    <a:pt x="1347574" y="2197"/>
                  </a:lnTo>
                  <a:lnTo>
                    <a:pt x="1359499" y="2581"/>
                  </a:lnTo>
                  <a:lnTo>
                    <a:pt x="1371425" y="3031"/>
                  </a:lnTo>
                  <a:lnTo>
                    <a:pt x="1383350" y="3561"/>
                  </a:lnTo>
                  <a:lnTo>
                    <a:pt x="1395275" y="4181"/>
                  </a:lnTo>
                  <a:lnTo>
                    <a:pt x="1407201" y="4910"/>
                  </a:lnTo>
                  <a:lnTo>
                    <a:pt x="1419126" y="5764"/>
                  </a:lnTo>
                  <a:lnTo>
                    <a:pt x="1431052" y="6765"/>
                  </a:lnTo>
                  <a:lnTo>
                    <a:pt x="1442977" y="7938"/>
                  </a:lnTo>
                  <a:lnTo>
                    <a:pt x="1454903" y="9311"/>
                  </a:lnTo>
                  <a:lnTo>
                    <a:pt x="1466828" y="10918"/>
                  </a:lnTo>
                  <a:lnTo>
                    <a:pt x="1478753" y="12798"/>
                  </a:lnTo>
                  <a:lnTo>
                    <a:pt x="1490679" y="14994"/>
                  </a:lnTo>
                  <a:lnTo>
                    <a:pt x="1502604" y="17556"/>
                  </a:lnTo>
                  <a:lnTo>
                    <a:pt x="1514530" y="20543"/>
                  </a:lnTo>
                  <a:lnTo>
                    <a:pt x="1526455" y="24020"/>
                  </a:lnTo>
                  <a:lnTo>
                    <a:pt x="1538381" y="28061"/>
                  </a:lnTo>
                  <a:lnTo>
                    <a:pt x="1550306" y="32747"/>
                  </a:lnTo>
                  <a:lnTo>
                    <a:pt x="1562231" y="38171"/>
                  </a:lnTo>
                  <a:lnTo>
                    <a:pt x="1574157" y="44431"/>
                  </a:lnTo>
                  <a:lnTo>
                    <a:pt x="1586082" y="51637"/>
                  </a:lnTo>
                  <a:lnTo>
                    <a:pt x="1598008" y="59901"/>
                  </a:lnTo>
                  <a:lnTo>
                    <a:pt x="1609933" y="69343"/>
                  </a:lnTo>
                  <a:lnTo>
                    <a:pt x="1621859" y="80082"/>
                  </a:lnTo>
                  <a:lnTo>
                    <a:pt x="1633784" y="92235"/>
                  </a:lnTo>
                  <a:lnTo>
                    <a:pt x="1645710" y="105908"/>
                  </a:lnTo>
                  <a:lnTo>
                    <a:pt x="1657635" y="121193"/>
                  </a:lnTo>
                  <a:lnTo>
                    <a:pt x="1669560" y="138157"/>
                  </a:lnTo>
                  <a:lnTo>
                    <a:pt x="1681486" y="156834"/>
                  </a:lnTo>
                  <a:lnTo>
                    <a:pt x="1693411" y="177215"/>
                  </a:lnTo>
                  <a:lnTo>
                    <a:pt x="1705337" y="199244"/>
                  </a:lnTo>
                  <a:lnTo>
                    <a:pt x="1717262" y="222807"/>
                  </a:lnTo>
                  <a:lnTo>
                    <a:pt x="1729188" y="247733"/>
                  </a:lnTo>
                  <a:lnTo>
                    <a:pt x="1741113" y="273791"/>
                  </a:lnTo>
                  <a:lnTo>
                    <a:pt x="1753038" y="300700"/>
                  </a:lnTo>
                  <a:lnTo>
                    <a:pt x="1764964" y="328137"/>
                  </a:lnTo>
                  <a:lnTo>
                    <a:pt x="1776889" y="355754"/>
                  </a:lnTo>
                  <a:lnTo>
                    <a:pt x="1788815" y="383192"/>
                  </a:lnTo>
                  <a:lnTo>
                    <a:pt x="1800740" y="410101"/>
                  </a:lnTo>
                  <a:lnTo>
                    <a:pt x="1812666" y="436159"/>
                  </a:lnTo>
                  <a:lnTo>
                    <a:pt x="1824591" y="461085"/>
                  </a:lnTo>
                  <a:lnTo>
                    <a:pt x="1836516" y="484648"/>
                  </a:lnTo>
                  <a:lnTo>
                    <a:pt x="1848442" y="506677"/>
                  </a:lnTo>
                  <a:lnTo>
                    <a:pt x="1860367" y="527058"/>
                  </a:lnTo>
                  <a:lnTo>
                    <a:pt x="1872293" y="545735"/>
                  </a:lnTo>
                  <a:lnTo>
                    <a:pt x="1884218" y="562699"/>
                  </a:lnTo>
                  <a:lnTo>
                    <a:pt x="1896144" y="577984"/>
                  </a:lnTo>
                  <a:lnTo>
                    <a:pt x="1908069" y="591657"/>
                  </a:lnTo>
                  <a:lnTo>
                    <a:pt x="1919995" y="603810"/>
                  </a:lnTo>
                  <a:lnTo>
                    <a:pt x="1931920" y="614549"/>
                  </a:lnTo>
                  <a:lnTo>
                    <a:pt x="1943845" y="623991"/>
                  </a:lnTo>
                  <a:lnTo>
                    <a:pt x="1955771" y="632255"/>
                  </a:lnTo>
                  <a:lnTo>
                    <a:pt x="1967696" y="639460"/>
                  </a:lnTo>
                  <a:lnTo>
                    <a:pt x="1979622" y="645721"/>
                  </a:lnTo>
                  <a:lnTo>
                    <a:pt x="1991547" y="651145"/>
                  </a:lnTo>
                  <a:lnTo>
                    <a:pt x="2003473" y="655831"/>
                  </a:lnTo>
                  <a:lnTo>
                    <a:pt x="2015398" y="659872"/>
                  </a:lnTo>
                  <a:lnTo>
                    <a:pt x="2027323" y="663349"/>
                  </a:lnTo>
                  <a:lnTo>
                    <a:pt x="2039249" y="666336"/>
                  </a:lnTo>
                  <a:lnTo>
                    <a:pt x="2051174" y="668898"/>
                  </a:lnTo>
                  <a:lnTo>
                    <a:pt x="2063100" y="671094"/>
                  </a:lnTo>
                  <a:lnTo>
                    <a:pt x="2075025" y="672974"/>
                  </a:lnTo>
                  <a:lnTo>
                    <a:pt x="2086951" y="674581"/>
                  </a:lnTo>
                  <a:lnTo>
                    <a:pt x="2098876" y="675954"/>
                  </a:lnTo>
                  <a:lnTo>
                    <a:pt x="2110801" y="677127"/>
                  </a:lnTo>
                  <a:lnTo>
                    <a:pt x="2122727" y="678128"/>
                  </a:lnTo>
                  <a:lnTo>
                    <a:pt x="2134652" y="678982"/>
                  </a:lnTo>
                  <a:lnTo>
                    <a:pt x="2146578" y="679711"/>
                  </a:lnTo>
                  <a:lnTo>
                    <a:pt x="2158503" y="680331"/>
                  </a:lnTo>
                  <a:lnTo>
                    <a:pt x="2170429" y="680860"/>
                  </a:lnTo>
                  <a:lnTo>
                    <a:pt x="2182354" y="681311"/>
                  </a:lnTo>
                  <a:lnTo>
                    <a:pt x="2194280" y="681695"/>
                  </a:lnTo>
                  <a:lnTo>
                    <a:pt x="2206205" y="682022"/>
                  </a:lnTo>
                  <a:lnTo>
                    <a:pt x="2218130" y="682301"/>
                  </a:lnTo>
                  <a:lnTo>
                    <a:pt x="2230056" y="682538"/>
                  </a:lnTo>
                  <a:lnTo>
                    <a:pt x="2241981" y="682740"/>
                  </a:lnTo>
                  <a:lnTo>
                    <a:pt x="2253907" y="682911"/>
                  </a:lnTo>
                  <a:lnTo>
                    <a:pt x="2265832" y="683058"/>
                  </a:lnTo>
                  <a:lnTo>
                    <a:pt x="2277758" y="683182"/>
                  </a:lnTo>
                  <a:lnTo>
                    <a:pt x="2289683" y="683288"/>
                  </a:lnTo>
                  <a:lnTo>
                    <a:pt x="2301608" y="683378"/>
                  </a:lnTo>
                  <a:lnTo>
                    <a:pt x="2313534" y="683455"/>
                  </a:lnTo>
                  <a:lnTo>
                    <a:pt x="2325459" y="683520"/>
                  </a:lnTo>
                  <a:lnTo>
                    <a:pt x="2337385" y="683576"/>
                  </a:lnTo>
                  <a:lnTo>
                    <a:pt x="2349310" y="683623"/>
                  </a:lnTo>
                  <a:lnTo>
                    <a:pt x="2361236" y="683663"/>
                  </a:lnTo>
                  <a:lnTo>
                    <a:pt x="2361236" y="683892"/>
                  </a:lnTo>
                  <a:lnTo>
                    <a:pt x="2373161" y="683892"/>
                  </a:lnTo>
                  <a:lnTo>
                    <a:pt x="2385086" y="683892"/>
                  </a:lnTo>
                  <a:lnTo>
                    <a:pt x="2397012" y="683892"/>
                  </a:lnTo>
                  <a:lnTo>
                    <a:pt x="2408937" y="683892"/>
                  </a:lnTo>
                  <a:lnTo>
                    <a:pt x="2420863" y="683892"/>
                  </a:lnTo>
                  <a:lnTo>
                    <a:pt x="2432788" y="683892"/>
                  </a:lnTo>
                  <a:lnTo>
                    <a:pt x="2444714" y="683892"/>
                  </a:lnTo>
                  <a:lnTo>
                    <a:pt x="2456639" y="683892"/>
                  </a:lnTo>
                  <a:lnTo>
                    <a:pt x="2468565" y="683892"/>
                  </a:lnTo>
                  <a:lnTo>
                    <a:pt x="2480490" y="683892"/>
                  </a:lnTo>
                  <a:lnTo>
                    <a:pt x="2492415" y="683892"/>
                  </a:lnTo>
                  <a:lnTo>
                    <a:pt x="2504341" y="683892"/>
                  </a:lnTo>
                  <a:lnTo>
                    <a:pt x="2516266" y="683892"/>
                  </a:lnTo>
                  <a:lnTo>
                    <a:pt x="2528192" y="683892"/>
                  </a:lnTo>
                  <a:lnTo>
                    <a:pt x="2540117" y="683892"/>
                  </a:lnTo>
                  <a:lnTo>
                    <a:pt x="2552043" y="683892"/>
                  </a:lnTo>
                  <a:lnTo>
                    <a:pt x="2563968" y="683892"/>
                  </a:lnTo>
                  <a:lnTo>
                    <a:pt x="2575893" y="683892"/>
                  </a:lnTo>
                  <a:lnTo>
                    <a:pt x="2587819" y="683892"/>
                  </a:lnTo>
                  <a:lnTo>
                    <a:pt x="2599744" y="683892"/>
                  </a:lnTo>
                  <a:lnTo>
                    <a:pt x="2611670" y="683892"/>
                  </a:lnTo>
                  <a:lnTo>
                    <a:pt x="2623595" y="683892"/>
                  </a:lnTo>
                  <a:lnTo>
                    <a:pt x="2635521" y="683892"/>
                  </a:lnTo>
                  <a:lnTo>
                    <a:pt x="2647446" y="683892"/>
                  </a:lnTo>
                  <a:lnTo>
                    <a:pt x="2659371" y="683892"/>
                  </a:lnTo>
                  <a:lnTo>
                    <a:pt x="2671297" y="683892"/>
                  </a:lnTo>
                  <a:lnTo>
                    <a:pt x="2683222" y="683892"/>
                  </a:lnTo>
                  <a:lnTo>
                    <a:pt x="2695148" y="683892"/>
                  </a:lnTo>
                  <a:lnTo>
                    <a:pt x="2707073" y="683892"/>
                  </a:lnTo>
                  <a:lnTo>
                    <a:pt x="2718999" y="683892"/>
                  </a:lnTo>
                  <a:lnTo>
                    <a:pt x="2730924" y="683892"/>
                  </a:lnTo>
                  <a:lnTo>
                    <a:pt x="2742850" y="683892"/>
                  </a:lnTo>
                  <a:lnTo>
                    <a:pt x="2754775" y="683892"/>
                  </a:lnTo>
                  <a:lnTo>
                    <a:pt x="2766700" y="683892"/>
                  </a:lnTo>
                  <a:lnTo>
                    <a:pt x="2778626" y="683892"/>
                  </a:lnTo>
                  <a:lnTo>
                    <a:pt x="2790551" y="683892"/>
                  </a:lnTo>
                  <a:lnTo>
                    <a:pt x="2802477" y="683892"/>
                  </a:lnTo>
                  <a:lnTo>
                    <a:pt x="2814402" y="683892"/>
                  </a:lnTo>
                  <a:lnTo>
                    <a:pt x="2826328" y="683892"/>
                  </a:lnTo>
                  <a:lnTo>
                    <a:pt x="2838253" y="683892"/>
                  </a:lnTo>
                  <a:lnTo>
                    <a:pt x="2850178" y="683892"/>
                  </a:lnTo>
                  <a:lnTo>
                    <a:pt x="2862104" y="683892"/>
                  </a:lnTo>
                  <a:lnTo>
                    <a:pt x="2874029" y="683892"/>
                  </a:lnTo>
                  <a:lnTo>
                    <a:pt x="2885955" y="683892"/>
                  </a:lnTo>
                  <a:lnTo>
                    <a:pt x="2897880" y="683892"/>
                  </a:lnTo>
                  <a:lnTo>
                    <a:pt x="2909806" y="683892"/>
                  </a:lnTo>
                  <a:lnTo>
                    <a:pt x="2921731" y="683892"/>
                  </a:lnTo>
                  <a:lnTo>
                    <a:pt x="2933656" y="683892"/>
                  </a:lnTo>
                  <a:lnTo>
                    <a:pt x="2945582" y="683892"/>
                  </a:lnTo>
                  <a:lnTo>
                    <a:pt x="2957507" y="683892"/>
                  </a:lnTo>
                  <a:lnTo>
                    <a:pt x="2969433" y="683892"/>
                  </a:lnTo>
                  <a:lnTo>
                    <a:pt x="2981358" y="683892"/>
                  </a:lnTo>
                  <a:lnTo>
                    <a:pt x="2993284" y="683892"/>
                  </a:lnTo>
                  <a:lnTo>
                    <a:pt x="3005209" y="683892"/>
                  </a:lnTo>
                  <a:lnTo>
                    <a:pt x="3017135" y="683892"/>
                  </a:lnTo>
                  <a:lnTo>
                    <a:pt x="3029060" y="683892"/>
                  </a:lnTo>
                  <a:lnTo>
                    <a:pt x="3040985" y="683892"/>
                  </a:lnTo>
                  <a:lnTo>
                    <a:pt x="3052911" y="683892"/>
                  </a:lnTo>
                  <a:lnTo>
                    <a:pt x="3064836" y="683892"/>
                  </a:lnTo>
                  <a:lnTo>
                    <a:pt x="3076762" y="683892"/>
                  </a:lnTo>
                  <a:lnTo>
                    <a:pt x="3088687" y="683892"/>
                  </a:lnTo>
                  <a:lnTo>
                    <a:pt x="3100613" y="683892"/>
                  </a:lnTo>
                  <a:lnTo>
                    <a:pt x="3112538" y="683892"/>
                  </a:lnTo>
                  <a:lnTo>
                    <a:pt x="3124463" y="683892"/>
                  </a:lnTo>
                  <a:lnTo>
                    <a:pt x="3136389" y="683892"/>
                  </a:lnTo>
                  <a:lnTo>
                    <a:pt x="3148314" y="683892"/>
                  </a:lnTo>
                  <a:lnTo>
                    <a:pt x="3160240" y="683892"/>
                  </a:lnTo>
                  <a:lnTo>
                    <a:pt x="3172165" y="683892"/>
                  </a:lnTo>
                  <a:lnTo>
                    <a:pt x="3184091" y="683892"/>
                  </a:lnTo>
                  <a:lnTo>
                    <a:pt x="3196016" y="683892"/>
                  </a:lnTo>
                  <a:lnTo>
                    <a:pt x="3207941" y="683892"/>
                  </a:lnTo>
                  <a:lnTo>
                    <a:pt x="3219867" y="683892"/>
                  </a:lnTo>
                  <a:lnTo>
                    <a:pt x="3231792" y="683892"/>
                  </a:lnTo>
                  <a:lnTo>
                    <a:pt x="3243718" y="683892"/>
                  </a:lnTo>
                  <a:lnTo>
                    <a:pt x="3255643" y="683892"/>
                  </a:lnTo>
                  <a:lnTo>
                    <a:pt x="3267569" y="683892"/>
                  </a:lnTo>
                  <a:lnTo>
                    <a:pt x="3279494" y="683892"/>
                  </a:lnTo>
                  <a:lnTo>
                    <a:pt x="3291420" y="683892"/>
                  </a:lnTo>
                  <a:lnTo>
                    <a:pt x="3303345" y="683892"/>
                  </a:lnTo>
                  <a:lnTo>
                    <a:pt x="3315270" y="683892"/>
                  </a:lnTo>
                  <a:lnTo>
                    <a:pt x="3327196" y="683892"/>
                  </a:lnTo>
                  <a:lnTo>
                    <a:pt x="3339121" y="683892"/>
                  </a:lnTo>
                  <a:lnTo>
                    <a:pt x="3351047" y="683892"/>
                  </a:lnTo>
                  <a:lnTo>
                    <a:pt x="3362972" y="683892"/>
                  </a:lnTo>
                  <a:lnTo>
                    <a:pt x="3374898" y="683892"/>
                  </a:lnTo>
                  <a:lnTo>
                    <a:pt x="3386823" y="683892"/>
                  </a:lnTo>
                  <a:lnTo>
                    <a:pt x="3398748" y="683892"/>
                  </a:lnTo>
                  <a:lnTo>
                    <a:pt x="3410674" y="683892"/>
                  </a:lnTo>
                  <a:lnTo>
                    <a:pt x="3422599" y="683892"/>
                  </a:lnTo>
                  <a:lnTo>
                    <a:pt x="3434525" y="683892"/>
                  </a:lnTo>
                  <a:lnTo>
                    <a:pt x="3446450" y="683892"/>
                  </a:lnTo>
                  <a:lnTo>
                    <a:pt x="3458376" y="683892"/>
                  </a:lnTo>
                  <a:lnTo>
                    <a:pt x="3470301" y="683892"/>
                  </a:lnTo>
                  <a:lnTo>
                    <a:pt x="3482226" y="683892"/>
                  </a:lnTo>
                  <a:lnTo>
                    <a:pt x="3494152" y="683892"/>
                  </a:lnTo>
                  <a:lnTo>
                    <a:pt x="3506077" y="683892"/>
                  </a:lnTo>
                  <a:lnTo>
                    <a:pt x="3518003" y="683892"/>
                  </a:lnTo>
                  <a:lnTo>
                    <a:pt x="3529928" y="683892"/>
                  </a:lnTo>
                  <a:lnTo>
                    <a:pt x="3541854" y="683892"/>
                  </a:lnTo>
                  <a:lnTo>
                    <a:pt x="3541854" y="683892"/>
                  </a:lnTo>
                  <a:lnTo>
                    <a:pt x="3553779" y="683892"/>
                  </a:lnTo>
                  <a:lnTo>
                    <a:pt x="3565705" y="683892"/>
                  </a:lnTo>
                  <a:lnTo>
                    <a:pt x="3577630" y="683892"/>
                  </a:lnTo>
                  <a:lnTo>
                    <a:pt x="3589555" y="683892"/>
                  </a:lnTo>
                  <a:lnTo>
                    <a:pt x="3601481" y="683892"/>
                  </a:lnTo>
                  <a:lnTo>
                    <a:pt x="3613406" y="683892"/>
                  </a:lnTo>
                  <a:lnTo>
                    <a:pt x="3625332" y="683892"/>
                  </a:lnTo>
                  <a:lnTo>
                    <a:pt x="3637257" y="683892"/>
                  </a:lnTo>
                  <a:lnTo>
                    <a:pt x="3649183" y="683892"/>
                  </a:lnTo>
                  <a:lnTo>
                    <a:pt x="3661108" y="683892"/>
                  </a:lnTo>
                  <a:lnTo>
                    <a:pt x="3673033" y="683892"/>
                  </a:lnTo>
                  <a:lnTo>
                    <a:pt x="3684959" y="683892"/>
                  </a:lnTo>
                  <a:lnTo>
                    <a:pt x="3696884" y="683892"/>
                  </a:lnTo>
                  <a:lnTo>
                    <a:pt x="3708810" y="683892"/>
                  </a:lnTo>
                  <a:lnTo>
                    <a:pt x="3720735" y="683892"/>
                  </a:lnTo>
                  <a:lnTo>
                    <a:pt x="3732661" y="683892"/>
                  </a:lnTo>
                  <a:lnTo>
                    <a:pt x="3744586" y="683892"/>
                  </a:lnTo>
                  <a:lnTo>
                    <a:pt x="3756511" y="683892"/>
                  </a:lnTo>
                  <a:lnTo>
                    <a:pt x="3768437" y="683892"/>
                  </a:lnTo>
                  <a:lnTo>
                    <a:pt x="3780362" y="683892"/>
                  </a:lnTo>
                  <a:lnTo>
                    <a:pt x="3792288" y="683892"/>
                  </a:lnTo>
                  <a:lnTo>
                    <a:pt x="3804213" y="683892"/>
                  </a:lnTo>
                  <a:lnTo>
                    <a:pt x="3816139" y="683892"/>
                  </a:lnTo>
                  <a:lnTo>
                    <a:pt x="3828064" y="683892"/>
                  </a:lnTo>
                  <a:lnTo>
                    <a:pt x="3839990" y="683892"/>
                  </a:lnTo>
                  <a:lnTo>
                    <a:pt x="3851915" y="683892"/>
                  </a:lnTo>
                  <a:lnTo>
                    <a:pt x="3863840" y="683892"/>
                  </a:lnTo>
                  <a:lnTo>
                    <a:pt x="3875766" y="683892"/>
                  </a:lnTo>
                  <a:lnTo>
                    <a:pt x="3887691" y="683892"/>
                  </a:lnTo>
                  <a:lnTo>
                    <a:pt x="3899617" y="683892"/>
                  </a:lnTo>
                  <a:lnTo>
                    <a:pt x="3911542" y="683892"/>
                  </a:lnTo>
                  <a:lnTo>
                    <a:pt x="3923468" y="683892"/>
                  </a:lnTo>
                  <a:lnTo>
                    <a:pt x="3935393" y="683892"/>
                  </a:lnTo>
                  <a:lnTo>
                    <a:pt x="3947318" y="683892"/>
                  </a:lnTo>
                  <a:lnTo>
                    <a:pt x="3959244" y="683892"/>
                  </a:lnTo>
                  <a:lnTo>
                    <a:pt x="3971169" y="683892"/>
                  </a:lnTo>
                  <a:lnTo>
                    <a:pt x="3983095" y="683892"/>
                  </a:lnTo>
                  <a:lnTo>
                    <a:pt x="3995020" y="683892"/>
                  </a:lnTo>
                  <a:lnTo>
                    <a:pt x="4006946" y="683892"/>
                  </a:lnTo>
                  <a:lnTo>
                    <a:pt x="4018871" y="683892"/>
                  </a:lnTo>
                  <a:lnTo>
                    <a:pt x="4030796" y="683892"/>
                  </a:lnTo>
                  <a:lnTo>
                    <a:pt x="4042722" y="683892"/>
                  </a:lnTo>
                  <a:lnTo>
                    <a:pt x="4054647" y="683892"/>
                  </a:lnTo>
                  <a:lnTo>
                    <a:pt x="4066573" y="683892"/>
                  </a:lnTo>
                  <a:lnTo>
                    <a:pt x="4078498" y="683892"/>
                  </a:lnTo>
                  <a:lnTo>
                    <a:pt x="4090424" y="683892"/>
                  </a:lnTo>
                  <a:lnTo>
                    <a:pt x="4102349" y="683892"/>
                  </a:lnTo>
                  <a:lnTo>
                    <a:pt x="4114275" y="683892"/>
                  </a:lnTo>
                  <a:lnTo>
                    <a:pt x="4126200" y="683892"/>
                  </a:lnTo>
                  <a:lnTo>
                    <a:pt x="4138125" y="683892"/>
                  </a:lnTo>
                  <a:lnTo>
                    <a:pt x="4150051" y="683892"/>
                  </a:lnTo>
                  <a:lnTo>
                    <a:pt x="4161976" y="683892"/>
                  </a:lnTo>
                  <a:lnTo>
                    <a:pt x="4173902" y="683892"/>
                  </a:lnTo>
                  <a:lnTo>
                    <a:pt x="4185827" y="683892"/>
                  </a:lnTo>
                  <a:lnTo>
                    <a:pt x="4197753" y="683892"/>
                  </a:lnTo>
                  <a:lnTo>
                    <a:pt x="4209678" y="683892"/>
                  </a:lnTo>
                  <a:lnTo>
                    <a:pt x="4221603" y="683892"/>
                  </a:lnTo>
                  <a:lnTo>
                    <a:pt x="4233529" y="683892"/>
                  </a:lnTo>
                  <a:lnTo>
                    <a:pt x="4245454" y="683892"/>
                  </a:lnTo>
                  <a:lnTo>
                    <a:pt x="4257380" y="683892"/>
                  </a:lnTo>
                  <a:lnTo>
                    <a:pt x="4269305" y="683892"/>
                  </a:lnTo>
                  <a:lnTo>
                    <a:pt x="4281231" y="683892"/>
                  </a:lnTo>
                  <a:lnTo>
                    <a:pt x="4293156" y="683892"/>
                  </a:lnTo>
                  <a:lnTo>
                    <a:pt x="4305081" y="683892"/>
                  </a:lnTo>
                  <a:lnTo>
                    <a:pt x="4317007" y="683892"/>
                  </a:lnTo>
                  <a:lnTo>
                    <a:pt x="4328932" y="683892"/>
                  </a:lnTo>
                  <a:lnTo>
                    <a:pt x="4340858" y="683892"/>
                  </a:lnTo>
                  <a:lnTo>
                    <a:pt x="4352783" y="683892"/>
                  </a:lnTo>
                  <a:lnTo>
                    <a:pt x="4364709" y="683892"/>
                  </a:lnTo>
                  <a:lnTo>
                    <a:pt x="4376634" y="683892"/>
                  </a:lnTo>
                  <a:lnTo>
                    <a:pt x="4388560" y="683892"/>
                  </a:lnTo>
                  <a:lnTo>
                    <a:pt x="4400485" y="683892"/>
                  </a:lnTo>
                  <a:lnTo>
                    <a:pt x="4412410" y="683892"/>
                  </a:lnTo>
                  <a:lnTo>
                    <a:pt x="4424336" y="683892"/>
                  </a:lnTo>
                  <a:lnTo>
                    <a:pt x="4436261" y="683892"/>
                  </a:lnTo>
                  <a:lnTo>
                    <a:pt x="4448187" y="683892"/>
                  </a:lnTo>
                  <a:lnTo>
                    <a:pt x="4460112" y="683892"/>
                  </a:lnTo>
                  <a:lnTo>
                    <a:pt x="4472038" y="683892"/>
                  </a:lnTo>
                  <a:lnTo>
                    <a:pt x="4483963" y="683892"/>
                  </a:lnTo>
                  <a:lnTo>
                    <a:pt x="4495888" y="683892"/>
                  </a:lnTo>
                  <a:lnTo>
                    <a:pt x="4507814" y="683892"/>
                  </a:lnTo>
                  <a:lnTo>
                    <a:pt x="4519739" y="683892"/>
                  </a:lnTo>
                  <a:lnTo>
                    <a:pt x="4531665" y="683892"/>
                  </a:lnTo>
                  <a:lnTo>
                    <a:pt x="4543590" y="683892"/>
                  </a:lnTo>
                  <a:lnTo>
                    <a:pt x="4555516" y="683892"/>
                  </a:lnTo>
                  <a:lnTo>
                    <a:pt x="4567441" y="683892"/>
                  </a:lnTo>
                  <a:lnTo>
                    <a:pt x="4579366" y="683892"/>
                  </a:lnTo>
                  <a:lnTo>
                    <a:pt x="4591292" y="683892"/>
                  </a:lnTo>
                  <a:lnTo>
                    <a:pt x="4603217" y="683892"/>
                  </a:lnTo>
                  <a:lnTo>
                    <a:pt x="4615143" y="683892"/>
                  </a:lnTo>
                  <a:lnTo>
                    <a:pt x="4627068" y="683892"/>
                  </a:lnTo>
                  <a:lnTo>
                    <a:pt x="4638994" y="683892"/>
                  </a:lnTo>
                  <a:lnTo>
                    <a:pt x="4650919" y="683892"/>
                  </a:lnTo>
                  <a:lnTo>
                    <a:pt x="4662845" y="683892"/>
                  </a:lnTo>
                  <a:lnTo>
                    <a:pt x="4674770" y="683892"/>
                  </a:lnTo>
                  <a:lnTo>
                    <a:pt x="4686695" y="683892"/>
                  </a:lnTo>
                  <a:lnTo>
                    <a:pt x="4698621" y="683892"/>
                  </a:lnTo>
                  <a:lnTo>
                    <a:pt x="4710546" y="683892"/>
                  </a:lnTo>
                  <a:lnTo>
                    <a:pt x="4722472" y="683892"/>
                  </a:lnTo>
                </a:path>
              </a:pathLst>
            </a:custGeom>
            <a:ln w="40651" cap="flat">
              <a:solidFill>
                <a:srgbClr val="C77CFF">
                  <a:alpha val="100000"/>
                </a:srgbClr>
              </a:solidFill>
              <a:prstDash val="solid"/>
              <a:round/>
            </a:ln>
          </p:spPr>
          <p:txBody>
            <a:bodyPr/>
            <a:lstStyle/>
            <a:p/>
          </p:txBody>
        </p:sp>
        <p:sp>
          <p:nvSpPr>
            <p:cNvPr id="19" name="pl19"/>
            <p:cNvSpPr/>
            <p:nvPr/>
          </p:nvSpPr>
          <p:spPr>
            <a:xfrm>
              <a:off x="2433434" y="3635275"/>
              <a:ext cx="4722472" cy="683663"/>
            </a:xfrm>
            <a:custGeom>
              <a:avLst/>
              <a:pathLst>
                <a:path w="4722472" h="683663">
                  <a:moveTo>
                    <a:pt x="0" y="683663"/>
                  </a:moveTo>
                  <a:lnTo>
                    <a:pt x="11925" y="683663"/>
                  </a:lnTo>
                  <a:lnTo>
                    <a:pt x="23850" y="683663"/>
                  </a:lnTo>
                  <a:lnTo>
                    <a:pt x="35776" y="683663"/>
                  </a:lnTo>
                  <a:lnTo>
                    <a:pt x="47701" y="683663"/>
                  </a:lnTo>
                  <a:lnTo>
                    <a:pt x="59627" y="683663"/>
                  </a:lnTo>
                  <a:lnTo>
                    <a:pt x="71552" y="683663"/>
                  </a:lnTo>
                  <a:lnTo>
                    <a:pt x="83478" y="683663"/>
                  </a:lnTo>
                  <a:lnTo>
                    <a:pt x="95403" y="683663"/>
                  </a:lnTo>
                  <a:lnTo>
                    <a:pt x="107328" y="683663"/>
                  </a:lnTo>
                  <a:lnTo>
                    <a:pt x="119254" y="683663"/>
                  </a:lnTo>
                  <a:lnTo>
                    <a:pt x="131179" y="683663"/>
                  </a:lnTo>
                  <a:lnTo>
                    <a:pt x="143105" y="683663"/>
                  </a:lnTo>
                  <a:lnTo>
                    <a:pt x="155030" y="683663"/>
                  </a:lnTo>
                  <a:lnTo>
                    <a:pt x="166956" y="683663"/>
                  </a:lnTo>
                  <a:lnTo>
                    <a:pt x="178881" y="683663"/>
                  </a:lnTo>
                  <a:lnTo>
                    <a:pt x="190806" y="683663"/>
                  </a:lnTo>
                  <a:lnTo>
                    <a:pt x="202732" y="683663"/>
                  </a:lnTo>
                  <a:lnTo>
                    <a:pt x="214657" y="683663"/>
                  </a:lnTo>
                  <a:lnTo>
                    <a:pt x="226583" y="683663"/>
                  </a:lnTo>
                  <a:lnTo>
                    <a:pt x="238508" y="683663"/>
                  </a:lnTo>
                  <a:lnTo>
                    <a:pt x="250434" y="683663"/>
                  </a:lnTo>
                  <a:lnTo>
                    <a:pt x="262359" y="683663"/>
                  </a:lnTo>
                  <a:lnTo>
                    <a:pt x="274285" y="683663"/>
                  </a:lnTo>
                  <a:lnTo>
                    <a:pt x="286210" y="683663"/>
                  </a:lnTo>
                  <a:lnTo>
                    <a:pt x="298135" y="683663"/>
                  </a:lnTo>
                  <a:lnTo>
                    <a:pt x="310061" y="683663"/>
                  </a:lnTo>
                  <a:lnTo>
                    <a:pt x="321986" y="683663"/>
                  </a:lnTo>
                  <a:lnTo>
                    <a:pt x="333912" y="683663"/>
                  </a:lnTo>
                  <a:lnTo>
                    <a:pt x="345837" y="683663"/>
                  </a:lnTo>
                  <a:lnTo>
                    <a:pt x="357763" y="683663"/>
                  </a:lnTo>
                  <a:lnTo>
                    <a:pt x="369688" y="683663"/>
                  </a:lnTo>
                  <a:lnTo>
                    <a:pt x="381613" y="683663"/>
                  </a:lnTo>
                  <a:lnTo>
                    <a:pt x="393539" y="683663"/>
                  </a:lnTo>
                  <a:lnTo>
                    <a:pt x="405464" y="683663"/>
                  </a:lnTo>
                  <a:lnTo>
                    <a:pt x="417390" y="683663"/>
                  </a:lnTo>
                  <a:lnTo>
                    <a:pt x="429315" y="683663"/>
                  </a:lnTo>
                  <a:lnTo>
                    <a:pt x="441241" y="683663"/>
                  </a:lnTo>
                  <a:lnTo>
                    <a:pt x="453166" y="683663"/>
                  </a:lnTo>
                  <a:lnTo>
                    <a:pt x="465091" y="683663"/>
                  </a:lnTo>
                  <a:lnTo>
                    <a:pt x="477017" y="683663"/>
                  </a:lnTo>
                  <a:lnTo>
                    <a:pt x="488942" y="683663"/>
                  </a:lnTo>
                  <a:lnTo>
                    <a:pt x="500868" y="683663"/>
                  </a:lnTo>
                  <a:lnTo>
                    <a:pt x="512793" y="683663"/>
                  </a:lnTo>
                  <a:lnTo>
                    <a:pt x="524719" y="683663"/>
                  </a:lnTo>
                  <a:lnTo>
                    <a:pt x="536644" y="683663"/>
                  </a:lnTo>
                  <a:lnTo>
                    <a:pt x="548570" y="683663"/>
                  </a:lnTo>
                  <a:lnTo>
                    <a:pt x="560495" y="683663"/>
                  </a:lnTo>
                  <a:lnTo>
                    <a:pt x="572420" y="683663"/>
                  </a:lnTo>
                  <a:lnTo>
                    <a:pt x="584346" y="683663"/>
                  </a:lnTo>
                  <a:lnTo>
                    <a:pt x="596271" y="683663"/>
                  </a:lnTo>
                  <a:lnTo>
                    <a:pt x="608197" y="683663"/>
                  </a:lnTo>
                  <a:lnTo>
                    <a:pt x="620122" y="683663"/>
                  </a:lnTo>
                  <a:lnTo>
                    <a:pt x="632048" y="683663"/>
                  </a:lnTo>
                  <a:lnTo>
                    <a:pt x="643973" y="683663"/>
                  </a:lnTo>
                  <a:lnTo>
                    <a:pt x="655898" y="683663"/>
                  </a:lnTo>
                  <a:lnTo>
                    <a:pt x="667824" y="683663"/>
                  </a:lnTo>
                  <a:lnTo>
                    <a:pt x="679749" y="683663"/>
                  </a:lnTo>
                  <a:lnTo>
                    <a:pt x="691675" y="683663"/>
                  </a:lnTo>
                  <a:lnTo>
                    <a:pt x="703600" y="683663"/>
                  </a:lnTo>
                  <a:lnTo>
                    <a:pt x="715526" y="683663"/>
                  </a:lnTo>
                  <a:lnTo>
                    <a:pt x="727451" y="683663"/>
                  </a:lnTo>
                  <a:lnTo>
                    <a:pt x="739376" y="683663"/>
                  </a:lnTo>
                  <a:lnTo>
                    <a:pt x="751302" y="683663"/>
                  </a:lnTo>
                  <a:lnTo>
                    <a:pt x="763227" y="683663"/>
                  </a:lnTo>
                  <a:lnTo>
                    <a:pt x="775153" y="683663"/>
                  </a:lnTo>
                  <a:lnTo>
                    <a:pt x="787078" y="683663"/>
                  </a:lnTo>
                  <a:lnTo>
                    <a:pt x="799004" y="683663"/>
                  </a:lnTo>
                  <a:lnTo>
                    <a:pt x="810929" y="683663"/>
                  </a:lnTo>
                  <a:lnTo>
                    <a:pt x="822855" y="683663"/>
                  </a:lnTo>
                  <a:lnTo>
                    <a:pt x="834780" y="683663"/>
                  </a:lnTo>
                  <a:lnTo>
                    <a:pt x="846705" y="683663"/>
                  </a:lnTo>
                  <a:lnTo>
                    <a:pt x="858631" y="683663"/>
                  </a:lnTo>
                  <a:lnTo>
                    <a:pt x="870556" y="683663"/>
                  </a:lnTo>
                  <a:lnTo>
                    <a:pt x="882482" y="683663"/>
                  </a:lnTo>
                  <a:lnTo>
                    <a:pt x="894407" y="683663"/>
                  </a:lnTo>
                  <a:lnTo>
                    <a:pt x="906333" y="683663"/>
                  </a:lnTo>
                  <a:lnTo>
                    <a:pt x="918258" y="683663"/>
                  </a:lnTo>
                  <a:lnTo>
                    <a:pt x="930183" y="683663"/>
                  </a:lnTo>
                  <a:lnTo>
                    <a:pt x="942109" y="683663"/>
                  </a:lnTo>
                  <a:lnTo>
                    <a:pt x="954034" y="683663"/>
                  </a:lnTo>
                  <a:lnTo>
                    <a:pt x="965960" y="683663"/>
                  </a:lnTo>
                  <a:lnTo>
                    <a:pt x="977885" y="683663"/>
                  </a:lnTo>
                  <a:lnTo>
                    <a:pt x="989811" y="683663"/>
                  </a:lnTo>
                  <a:lnTo>
                    <a:pt x="1001736" y="683663"/>
                  </a:lnTo>
                  <a:lnTo>
                    <a:pt x="1013661" y="683663"/>
                  </a:lnTo>
                  <a:lnTo>
                    <a:pt x="1025587" y="683663"/>
                  </a:lnTo>
                  <a:lnTo>
                    <a:pt x="1037512" y="683663"/>
                  </a:lnTo>
                  <a:lnTo>
                    <a:pt x="1049438" y="683663"/>
                  </a:lnTo>
                  <a:lnTo>
                    <a:pt x="1061363" y="683663"/>
                  </a:lnTo>
                  <a:lnTo>
                    <a:pt x="1073289" y="683663"/>
                  </a:lnTo>
                  <a:lnTo>
                    <a:pt x="1085214" y="683663"/>
                  </a:lnTo>
                  <a:lnTo>
                    <a:pt x="1097140" y="683663"/>
                  </a:lnTo>
                  <a:lnTo>
                    <a:pt x="1109065" y="683663"/>
                  </a:lnTo>
                  <a:lnTo>
                    <a:pt x="1120990" y="683663"/>
                  </a:lnTo>
                  <a:lnTo>
                    <a:pt x="1132916" y="683663"/>
                  </a:lnTo>
                  <a:lnTo>
                    <a:pt x="1144841" y="683663"/>
                  </a:lnTo>
                  <a:lnTo>
                    <a:pt x="1156767" y="683663"/>
                  </a:lnTo>
                  <a:lnTo>
                    <a:pt x="1168692" y="683663"/>
                  </a:lnTo>
                  <a:lnTo>
                    <a:pt x="1180618" y="683663"/>
                  </a:lnTo>
                  <a:lnTo>
                    <a:pt x="1180618" y="683663"/>
                  </a:lnTo>
                  <a:lnTo>
                    <a:pt x="1192543" y="683663"/>
                  </a:lnTo>
                  <a:lnTo>
                    <a:pt x="1204468" y="683663"/>
                  </a:lnTo>
                  <a:lnTo>
                    <a:pt x="1216394" y="683663"/>
                  </a:lnTo>
                  <a:lnTo>
                    <a:pt x="1228319" y="683663"/>
                  </a:lnTo>
                  <a:lnTo>
                    <a:pt x="1240245" y="683663"/>
                  </a:lnTo>
                  <a:lnTo>
                    <a:pt x="1252170" y="683663"/>
                  </a:lnTo>
                  <a:lnTo>
                    <a:pt x="1264096" y="683663"/>
                  </a:lnTo>
                  <a:lnTo>
                    <a:pt x="1276021" y="683663"/>
                  </a:lnTo>
                  <a:lnTo>
                    <a:pt x="1287946" y="683663"/>
                  </a:lnTo>
                  <a:lnTo>
                    <a:pt x="1299872" y="683663"/>
                  </a:lnTo>
                  <a:lnTo>
                    <a:pt x="1311797" y="683663"/>
                  </a:lnTo>
                  <a:lnTo>
                    <a:pt x="1323723" y="683663"/>
                  </a:lnTo>
                  <a:lnTo>
                    <a:pt x="1335648" y="683663"/>
                  </a:lnTo>
                  <a:lnTo>
                    <a:pt x="1347574" y="683663"/>
                  </a:lnTo>
                  <a:lnTo>
                    <a:pt x="1359499" y="683663"/>
                  </a:lnTo>
                  <a:lnTo>
                    <a:pt x="1371425" y="683663"/>
                  </a:lnTo>
                  <a:lnTo>
                    <a:pt x="1383350" y="683663"/>
                  </a:lnTo>
                  <a:lnTo>
                    <a:pt x="1395275" y="683663"/>
                  </a:lnTo>
                  <a:lnTo>
                    <a:pt x="1407201" y="683663"/>
                  </a:lnTo>
                  <a:lnTo>
                    <a:pt x="1419126" y="683663"/>
                  </a:lnTo>
                  <a:lnTo>
                    <a:pt x="1431052" y="683663"/>
                  </a:lnTo>
                  <a:lnTo>
                    <a:pt x="1442977" y="683663"/>
                  </a:lnTo>
                  <a:lnTo>
                    <a:pt x="1454903" y="683663"/>
                  </a:lnTo>
                  <a:lnTo>
                    <a:pt x="1466828" y="683663"/>
                  </a:lnTo>
                  <a:lnTo>
                    <a:pt x="1478753" y="683663"/>
                  </a:lnTo>
                  <a:lnTo>
                    <a:pt x="1490679" y="683663"/>
                  </a:lnTo>
                  <a:lnTo>
                    <a:pt x="1502604" y="683663"/>
                  </a:lnTo>
                  <a:lnTo>
                    <a:pt x="1514530" y="683663"/>
                  </a:lnTo>
                  <a:lnTo>
                    <a:pt x="1526455" y="683663"/>
                  </a:lnTo>
                  <a:lnTo>
                    <a:pt x="1538381" y="683663"/>
                  </a:lnTo>
                  <a:lnTo>
                    <a:pt x="1550306" y="683663"/>
                  </a:lnTo>
                  <a:lnTo>
                    <a:pt x="1562231" y="683663"/>
                  </a:lnTo>
                  <a:lnTo>
                    <a:pt x="1574157" y="683663"/>
                  </a:lnTo>
                  <a:lnTo>
                    <a:pt x="1586082" y="683663"/>
                  </a:lnTo>
                  <a:lnTo>
                    <a:pt x="1598008" y="683663"/>
                  </a:lnTo>
                  <a:lnTo>
                    <a:pt x="1609933" y="683663"/>
                  </a:lnTo>
                  <a:lnTo>
                    <a:pt x="1621859" y="683663"/>
                  </a:lnTo>
                  <a:lnTo>
                    <a:pt x="1633784" y="683663"/>
                  </a:lnTo>
                  <a:lnTo>
                    <a:pt x="1645710" y="683663"/>
                  </a:lnTo>
                  <a:lnTo>
                    <a:pt x="1657635" y="683663"/>
                  </a:lnTo>
                  <a:lnTo>
                    <a:pt x="1669560" y="683663"/>
                  </a:lnTo>
                  <a:lnTo>
                    <a:pt x="1681486" y="683663"/>
                  </a:lnTo>
                  <a:lnTo>
                    <a:pt x="1693411" y="683663"/>
                  </a:lnTo>
                  <a:lnTo>
                    <a:pt x="1705337" y="683663"/>
                  </a:lnTo>
                  <a:lnTo>
                    <a:pt x="1717262" y="683663"/>
                  </a:lnTo>
                  <a:lnTo>
                    <a:pt x="1729188" y="683663"/>
                  </a:lnTo>
                  <a:lnTo>
                    <a:pt x="1741113" y="683663"/>
                  </a:lnTo>
                  <a:lnTo>
                    <a:pt x="1753038" y="683663"/>
                  </a:lnTo>
                  <a:lnTo>
                    <a:pt x="1764964" y="683663"/>
                  </a:lnTo>
                  <a:lnTo>
                    <a:pt x="1776889" y="683663"/>
                  </a:lnTo>
                  <a:lnTo>
                    <a:pt x="1788815" y="683663"/>
                  </a:lnTo>
                  <a:lnTo>
                    <a:pt x="1800740" y="683663"/>
                  </a:lnTo>
                  <a:lnTo>
                    <a:pt x="1812666" y="683663"/>
                  </a:lnTo>
                  <a:lnTo>
                    <a:pt x="1824591" y="683663"/>
                  </a:lnTo>
                  <a:lnTo>
                    <a:pt x="1836516" y="683663"/>
                  </a:lnTo>
                  <a:lnTo>
                    <a:pt x="1848442" y="683663"/>
                  </a:lnTo>
                  <a:lnTo>
                    <a:pt x="1860367" y="683663"/>
                  </a:lnTo>
                  <a:lnTo>
                    <a:pt x="1872293" y="683663"/>
                  </a:lnTo>
                  <a:lnTo>
                    <a:pt x="1884218" y="683663"/>
                  </a:lnTo>
                  <a:lnTo>
                    <a:pt x="1896144" y="683663"/>
                  </a:lnTo>
                  <a:lnTo>
                    <a:pt x="1908069" y="683663"/>
                  </a:lnTo>
                  <a:lnTo>
                    <a:pt x="1919995" y="683663"/>
                  </a:lnTo>
                  <a:lnTo>
                    <a:pt x="1931920" y="683663"/>
                  </a:lnTo>
                  <a:lnTo>
                    <a:pt x="1943845" y="683663"/>
                  </a:lnTo>
                  <a:lnTo>
                    <a:pt x="1955771" y="683663"/>
                  </a:lnTo>
                  <a:lnTo>
                    <a:pt x="1967696" y="683663"/>
                  </a:lnTo>
                  <a:lnTo>
                    <a:pt x="1979622" y="683663"/>
                  </a:lnTo>
                  <a:lnTo>
                    <a:pt x="1991547" y="683663"/>
                  </a:lnTo>
                  <a:lnTo>
                    <a:pt x="2003473" y="683663"/>
                  </a:lnTo>
                  <a:lnTo>
                    <a:pt x="2015398" y="683663"/>
                  </a:lnTo>
                  <a:lnTo>
                    <a:pt x="2027323" y="683663"/>
                  </a:lnTo>
                  <a:lnTo>
                    <a:pt x="2039249" y="683663"/>
                  </a:lnTo>
                  <a:lnTo>
                    <a:pt x="2051174" y="683663"/>
                  </a:lnTo>
                  <a:lnTo>
                    <a:pt x="2063100" y="683663"/>
                  </a:lnTo>
                  <a:lnTo>
                    <a:pt x="2075025" y="683663"/>
                  </a:lnTo>
                  <a:lnTo>
                    <a:pt x="2086951" y="683663"/>
                  </a:lnTo>
                  <a:lnTo>
                    <a:pt x="2098876" y="683663"/>
                  </a:lnTo>
                  <a:lnTo>
                    <a:pt x="2110801" y="683663"/>
                  </a:lnTo>
                  <a:lnTo>
                    <a:pt x="2122727" y="683663"/>
                  </a:lnTo>
                  <a:lnTo>
                    <a:pt x="2134652" y="683663"/>
                  </a:lnTo>
                  <a:lnTo>
                    <a:pt x="2146578" y="683663"/>
                  </a:lnTo>
                  <a:lnTo>
                    <a:pt x="2158503" y="683663"/>
                  </a:lnTo>
                  <a:lnTo>
                    <a:pt x="2170429" y="683663"/>
                  </a:lnTo>
                  <a:lnTo>
                    <a:pt x="2182354" y="683663"/>
                  </a:lnTo>
                  <a:lnTo>
                    <a:pt x="2194280" y="683663"/>
                  </a:lnTo>
                  <a:lnTo>
                    <a:pt x="2206205" y="683663"/>
                  </a:lnTo>
                  <a:lnTo>
                    <a:pt x="2218130" y="683663"/>
                  </a:lnTo>
                  <a:lnTo>
                    <a:pt x="2230056" y="683663"/>
                  </a:lnTo>
                  <a:lnTo>
                    <a:pt x="2241981" y="683663"/>
                  </a:lnTo>
                  <a:lnTo>
                    <a:pt x="2253907" y="683663"/>
                  </a:lnTo>
                  <a:lnTo>
                    <a:pt x="2265832" y="683663"/>
                  </a:lnTo>
                  <a:lnTo>
                    <a:pt x="2277758" y="683663"/>
                  </a:lnTo>
                  <a:lnTo>
                    <a:pt x="2289683" y="683663"/>
                  </a:lnTo>
                  <a:lnTo>
                    <a:pt x="2301608" y="683663"/>
                  </a:lnTo>
                  <a:lnTo>
                    <a:pt x="2313534" y="683663"/>
                  </a:lnTo>
                  <a:lnTo>
                    <a:pt x="2325459" y="683663"/>
                  </a:lnTo>
                  <a:lnTo>
                    <a:pt x="2337385" y="683663"/>
                  </a:lnTo>
                  <a:lnTo>
                    <a:pt x="2349310" y="683663"/>
                  </a:lnTo>
                  <a:lnTo>
                    <a:pt x="2361236" y="683663"/>
                  </a:lnTo>
                  <a:lnTo>
                    <a:pt x="2361236" y="683663"/>
                  </a:lnTo>
                  <a:lnTo>
                    <a:pt x="2373161" y="683663"/>
                  </a:lnTo>
                  <a:lnTo>
                    <a:pt x="2385086" y="683663"/>
                  </a:lnTo>
                  <a:lnTo>
                    <a:pt x="2397012" y="683663"/>
                  </a:lnTo>
                  <a:lnTo>
                    <a:pt x="2408937" y="683663"/>
                  </a:lnTo>
                  <a:lnTo>
                    <a:pt x="2420863" y="683663"/>
                  </a:lnTo>
                  <a:lnTo>
                    <a:pt x="2432788" y="683663"/>
                  </a:lnTo>
                  <a:lnTo>
                    <a:pt x="2444714" y="683663"/>
                  </a:lnTo>
                  <a:lnTo>
                    <a:pt x="2456639" y="683663"/>
                  </a:lnTo>
                  <a:lnTo>
                    <a:pt x="2468565" y="683663"/>
                  </a:lnTo>
                  <a:lnTo>
                    <a:pt x="2480490" y="683663"/>
                  </a:lnTo>
                  <a:lnTo>
                    <a:pt x="2492415" y="683663"/>
                  </a:lnTo>
                  <a:lnTo>
                    <a:pt x="2504341" y="683663"/>
                  </a:lnTo>
                  <a:lnTo>
                    <a:pt x="2516266" y="683663"/>
                  </a:lnTo>
                  <a:lnTo>
                    <a:pt x="2528192" y="683663"/>
                  </a:lnTo>
                  <a:lnTo>
                    <a:pt x="2540117" y="683663"/>
                  </a:lnTo>
                  <a:lnTo>
                    <a:pt x="2552043" y="683663"/>
                  </a:lnTo>
                  <a:lnTo>
                    <a:pt x="2563968" y="683663"/>
                  </a:lnTo>
                  <a:lnTo>
                    <a:pt x="2575893" y="683663"/>
                  </a:lnTo>
                  <a:lnTo>
                    <a:pt x="2587819" y="683663"/>
                  </a:lnTo>
                  <a:lnTo>
                    <a:pt x="2599744" y="683663"/>
                  </a:lnTo>
                  <a:lnTo>
                    <a:pt x="2611670" y="683663"/>
                  </a:lnTo>
                  <a:lnTo>
                    <a:pt x="2623595" y="683663"/>
                  </a:lnTo>
                  <a:lnTo>
                    <a:pt x="2635521" y="683663"/>
                  </a:lnTo>
                  <a:lnTo>
                    <a:pt x="2647446" y="683663"/>
                  </a:lnTo>
                  <a:lnTo>
                    <a:pt x="2659371" y="683663"/>
                  </a:lnTo>
                  <a:lnTo>
                    <a:pt x="2671297" y="683663"/>
                  </a:lnTo>
                  <a:lnTo>
                    <a:pt x="2683222" y="683663"/>
                  </a:lnTo>
                  <a:lnTo>
                    <a:pt x="2695148" y="683663"/>
                  </a:lnTo>
                  <a:lnTo>
                    <a:pt x="2707073" y="683663"/>
                  </a:lnTo>
                  <a:lnTo>
                    <a:pt x="2718999" y="683663"/>
                  </a:lnTo>
                  <a:lnTo>
                    <a:pt x="2730924" y="683663"/>
                  </a:lnTo>
                  <a:lnTo>
                    <a:pt x="2742850" y="683663"/>
                  </a:lnTo>
                  <a:lnTo>
                    <a:pt x="2754775" y="683663"/>
                  </a:lnTo>
                  <a:lnTo>
                    <a:pt x="2766700" y="683663"/>
                  </a:lnTo>
                  <a:lnTo>
                    <a:pt x="2778626" y="683663"/>
                  </a:lnTo>
                  <a:lnTo>
                    <a:pt x="2790551" y="683663"/>
                  </a:lnTo>
                  <a:lnTo>
                    <a:pt x="2802477" y="683663"/>
                  </a:lnTo>
                  <a:lnTo>
                    <a:pt x="2814402" y="683663"/>
                  </a:lnTo>
                  <a:lnTo>
                    <a:pt x="2826328" y="683663"/>
                  </a:lnTo>
                  <a:lnTo>
                    <a:pt x="2838253" y="683663"/>
                  </a:lnTo>
                  <a:lnTo>
                    <a:pt x="2850178" y="683663"/>
                  </a:lnTo>
                  <a:lnTo>
                    <a:pt x="2862104" y="683663"/>
                  </a:lnTo>
                  <a:lnTo>
                    <a:pt x="2874029" y="683663"/>
                  </a:lnTo>
                  <a:lnTo>
                    <a:pt x="2885955" y="683663"/>
                  </a:lnTo>
                  <a:lnTo>
                    <a:pt x="2897880" y="683663"/>
                  </a:lnTo>
                  <a:lnTo>
                    <a:pt x="2909806" y="683663"/>
                  </a:lnTo>
                  <a:lnTo>
                    <a:pt x="2921731" y="683663"/>
                  </a:lnTo>
                  <a:lnTo>
                    <a:pt x="2933656" y="683663"/>
                  </a:lnTo>
                  <a:lnTo>
                    <a:pt x="2945582" y="683663"/>
                  </a:lnTo>
                  <a:lnTo>
                    <a:pt x="2957507" y="683663"/>
                  </a:lnTo>
                  <a:lnTo>
                    <a:pt x="2969433" y="683663"/>
                  </a:lnTo>
                  <a:lnTo>
                    <a:pt x="2981358" y="683663"/>
                  </a:lnTo>
                  <a:lnTo>
                    <a:pt x="2993284" y="683663"/>
                  </a:lnTo>
                  <a:lnTo>
                    <a:pt x="3005209" y="683663"/>
                  </a:lnTo>
                  <a:lnTo>
                    <a:pt x="3017135" y="683663"/>
                  </a:lnTo>
                  <a:lnTo>
                    <a:pt x="3029060" y="683663"/>
                  </a:lnTo>
                  <a:lnTo>
                    <a:pt x="3040985" y="683663"/>
                  </a:lnTo>
                  <a:lnTo>
                    <a:pt x="3052911" y="683663"/>
                  </a:lnTo>
                  <a:lnTo>
                    <a:pt x="3064836" y="683663"/>
                  </a:lnTo>
                  <a:lnTo>
                    <a:pt x="3076762" y="683663"/>
                  </a:lnTo>
                  <a:lnTo>
                    <a:pt x="3088687" y="683663"/>
                  </a:lnTo>
                  <a:lnTo>
                    <a:pt x="3100613" y="683663"/>
                  </a:lnTo>
                  <a:lnTo>
                    <a:pt x="3112538" y="683663"/>
                  </a:lnTo>
                  <a:lnTo>
                    <a:pt x="3124463" y="683663"/>
                  </a:lnTo>
                  <a:lnTo>
                    <a:pt x="3136389" y="683663"/>
                  </a:lnTo>
                  <a:lnTo>
                    <a:pt x="3148314" y="683663"/>
                  </a:lnTo>
                  <a:lnTo>
                    <a:pt x="3160240" y="683663"/>
                  </a:lnTo>
                  <a:lnTo>
                    <a:pt x="3172165" y="683663"/>
                  </a:lnTo>
                  <a:lnTo>
                    <a:pt x="3184091" y="683663"/>
                  </a:lnTo>
                  <a:lnTo>
                    <a:pt x="3196016" y="683663"/>
                  </a:lnTo>
                  <a:lnTo>
                    <a:pt x="3207941" y="683663"/>
                  </a:lnTo>
                  <a:lnTo>
                    <a:pt x="3219867" y="683663"/>
                  </a:lnTo>
                  <a:lnTo>
                    <a:pt x="3231792" y="683663"/>
                  </a:lnTo>
                  <a:lnTo>
                    <a:pt x="3243718" y="683663"/>
                  </a:lnTo>
                  <a:lnTo>
                    <a:pt x="3255643" y="683663"/>
                  </a:lnTo>
                  <a:lnTo>
                    <a:pt x="3267569" y="683663"/>
                  </a:lnTo>
                  <a:lnTo>
                    <a:pt x="3279494" y="683663"/>
                  </a:lnTo>
                  <a:lnTo>
                    <a:pt x="3291420" y="683663"/>
                  </a:lnTo>
                  <a:lnTo>
                    <a:pt x="3303345" y="683663"/>
                  </a:lnTo>
                  <a:lnTo>
                    <a:pt x="3315270" y="683663"/>
                  </a:lnTo>
                  <a:lnTo>
                    <a:pt x="3327196" y="683663"/>
                  </a:lnTo>
                  <a:lnTo>
                    <a:pt x="3339121" y="683663"/>
                  </a:lnTo>
                  <a:lnTo>
                    <a:pt x="3351047" y="683663"/>
                  </a:lnTo>
                  <a:lnTo>
                    <a:pt x="3362972" y="683663"/>
                  </a:lnTo>
                  <a:lnTo>
                    <a:pt x="3374898" y="683663"/>
                  </a:lnTo>
                  <a:lnTo>
                    <a:pt x="3386823" y="683663"/>
                  </a:lnTo>
                  <a:lnTo>
                    <a:pt x="3398748" y="683663"/>
                  </a:lnTo>
                  <a:lnTo>
                    <a:pt x="3410674" y="683663"/>
                  </a:lnTo>
                  <a:lnTo>
                    <a:pt x="3422599" y="683663"/>
                  </a:lnTo>
                  <a:lnTo>
                    <a:pt x="3434525" y="683663"/>
                  </a:lnTo>
                  <a:lnTo>
                    <a:pt x="3446450" y="683663"/>
                  </a:lnTo>
                  <a:lnTo>
                    <a:pt x="3458376" y="683663"/>
                  </a:lnTo>
                  <a:lnTo>
                    <a:pt x="3470301" y="683663"/>
                  </a:lnTo>
                  <a:lnTo>
                    <a:pt x="3482226" y="683663"/>
                  </a:lnTo>
                  <a:lnTo>
                    <a:pt x="3494152" y="683663"/>
                  </a:lnTo>
                  <a:lnTo>
                    <a:pt x="3506077" y="683663"/>
                  </a:lnTo>
                  <a:lnTo>
                    <a:pt x="3518003" y="683663"/>
                  </a:lnTo>
                  <a:lnTo>
                    <a:pt x="3529928" y="683663"/>
                  </a:lnTo>
                  <a:lnTo>
                    <a:pt x="3541854" y="683663"/>
                  </a:lnTo>
                  <a:lnTo>
                    <a:pt x="3541854" y="683434"/>
                  </a:lnTo>
                  <a:lnTo>
                    <a:pt x="3553779" y="683394"/>
                  </a:lnTo>
                  <a:lnTo>
                    <a:pt x="3565705" y="683346"/>
                  </a:lnTo>
                  <a:lnTo>
                    <a:pt x="3577630" y="683291"/>
                  </a:lnTo>
                  <a:lnTo>
                    <a:pt x="3589555" y="683225"/>
                  </a:lnTo>
                  <a:lnTo>
                    <a:pt x="3601481" y="683149"/>
                  </a:lnTo>
                  <a:lnTo>
                    <a:pt x="3613406" y="683059"/>
                  </a:lnTo>
                  <a:lnTo>
                    <a:pt x="3625332" y="682953"/>
                  </a:lnTo>
                  <a:lnTo>
                    <a:pt x="3637257" y="682828"/>
                  </a:lnTo>
                  <a:lnTo>
                    <a:pt x="3649183" y="682682"/>
                  </a:lnTo>
                  <a:lnTo>
                    <a:pt x="3661108" y="682510"/>
                  </a:lnTo>
                  <a:lnTo>
                    <a:pt x="3673033" y="682308"/>
                  </a:lnTo>
                  <a:lnTo>
                    <a:pt x="3684959" y="682071"/>
                  </a:lnTo>
                  <a:lnTo>
                    <a:pt x="3696884" y="681793"/>
                  </a:lnTo>
                  <a:lnTo>
                    <a:pt x="3708810" y="681466"/>
                  </a:lnTo>
                  <a:lnTo>
                    <a:pt x="3720735" y="681082"/>
                  </a:lnTo>
                  <a:lnTo>
                    <a:pt x="3732661" y="680631"/>
                  </a:lnTo>
                  <a:lnTo>
                    <a:pt x="3744586" y="680102"/>
                  </a:lnTo>
                  <a:lnTo>
                    <a:pt x="3756511" y="679481"/>
                  </a:lnTo>
                  <a:lnTo>
                    <a:pt x="3768437" y="678753"/>
                  </a:lnTo>
                  <a:lnTo>
                    <a:pt x="3780362" y="677899"/>
                  </a:lnTo>
                  <a:lnTo>
                    <a:pt x="3792288" y="676898"/>
                  </a:lnTo>
                  <a:lnTo>
                    <a:pt x="3804213" y="675725"/>
                  </a:lnTo>
                  <a:lnTo>
                    <a:pt x="3816139" y="674351"/>
                  </a:lnTo>
                  <a:lnTo>
                    <a:pt x="3828064" y="672744"/>
                  </a:lnTo>
                  <a:lnTo>
                    <a:pt x="3839990" y="670865"/>
                  </a:lnTo>
                  <a:lnTo>
                    <a:pt x="3851915" y="668669"/>
                  </a:lnTo>
                  <a:lnTo>
                    <a:pt x="3863840" y="666106"/>
                  </a:lnTo>
                  <a:lnTo>
                    <a:pt x="3875766" y="663119"/>
                  </a:lnTo>
                  <a:lnTo>
                    <a:pt x="3887691" y="659642"/>
                  </a:lnTo>
                  <a:lnTo>
                    <a:pt x="3899617" y="655602"/>
                  </a:lnTo>
                  <a:lnTo>
                    <a:pt x="3911542" y="650915"/>
                  </a:lnTo>
                  <a:lnTo>
                    <a:pt x="3923468" y="645492"/>
                  </a:lnTo>
                  <a:lnTo>
                    <a:pt x="3935393" y="639231"/>
                  </a:lnTo>
                  <a:lnTo>
                    <a:pt x="3947318" y="632026"/>
                  </a:lnTo>
                  <a:lnTo>
                    <a:pt x="3959244" y="623762"/>
                  </a:lnTo>
                  <a:lnTo>
                    <a:pt x="3971169" y="614320"/>
                  </a:lnTo>
                  <a:lnTo>
                    <a:pt x="3983095" y="603581"/>
                  </a:lnTo>
                  <a:lnTo>
                    <a:pt x="3995020" y="591428"/>
                  </a:lnTo>
                  <a:lnTo>
                    <a:pt x="4006946" y="577754"/>
                  </a:lnTo>
                  <a:lnTo>
                    <a:pt x="4018871" y="562469"/>
                  </a:lnTo>
                  <a:lnTo>
                    <a:pt x="4030796" y="545505"/>
                  </a:lnTo>
                  <a:lnTo>
                    <a:pt x="4042722" y="526829"/>
                  </a:lnTo>
                  <a:lnTo>
                    <a:pt x="4054647" y="506447"/>
                  </a:lnTo>
                  <a:lnTo>
                    <a:pt x="4066573" y="484418"/>
                  </a:lnTo>
                  <a:lnTo>
                    <a:pt x="4078498" y="460855"/>
                  </a:lnTo>
                  <a:lnTo>
                    <a:pt x="4090424" y="435930"/>
                  </a:lnTo>
                  <a:lnTo>
                    <a:pt x="4102349" y="409872"/>
                  </a:lnTo>
                  <a:lnTo>
                    <a:pt x="4114275" y="382963"/>
                  </a:lnTo>
                  <a:lnTo>
                    <a:pt x="4126200" y="355525"/>
                  </a:lnTo>
                  <a:lnTo>
                    <a:pt x="4138125" y="327908"/>
                  </a:lnTo>
                  <a:lnTo>
                    <a:pt x="4150051" y="300470"/>
                  </a:lnTo>
                  <a:lnTo>
                    <a:pt x="4161976" y="273561"/>
                  </a:lnTo>
                  <a:lnTo>
                    <a:pt x="4173902" y="247503"/>
                  </a:lnTo>
                  <a:lnTo>
                    <a:pt x="4185827" y="222578"/>
                  </a:lnTo>
                  <a:lnTo>
                    <a:pt x="4197753" y="199015"/>
                  </a:lnTo>
                  <a:lnTo>
                    <a:pt x="4209678" y="176986"/>
                  </a:lnTo>
                  <a:lnTo>
                    <a:pt x="4221603" y="156605"/>
                  </a:lnTo>
                  <a:lnTo>
                    <a:pt x="4233529" y="137928"/>
                  </a:lnTo>
                  <a:lnTo>
                    <a:pt x="4245454" y="120964"/>
                  </a:lnTo>
                  <a:lnTo>
                    <a:pt x="4257380" y="105679"/>
                  </a:lnTo>
                  <a:lnTo>
                    <a:pt x="4269305" y="92005"/>
                  </a:lnTo>
                  <a:lnTo>
                    <a:pt x="4281231" y="79853"/>
                  </a:lnTo>
                  <a:lnTo>
                    <a:pt x="4293156" y="69114"/>
                  </a:lnTo>
                  <a:lnTo>
                    <a:pt x="4305081" y="59672"/>
                  </a:lnTo>
                  <a:lnTo>
                    <a:pt x="4317007" y="51407"/>
                  </a:lnTo>
                  <a:lnTo>
                    <a:pt x="4328932" y="44202"/>
                  </a:lnTo>
                  <a:lnTo>
                    <a:pt x="4340858" y="37942"/>
                  </a:lnTo>
                  <a:lnTo>
                    <a:pt x="4352783" y="32518"/>
                  </a:lnTo>
                  <a:lnTo>
                    <a:pt x="4364709" y="27831"/>
                  </a:lnTo>
                  <a:lnTo>
                    <a:pt x="4376634" y="23791"/>
                  </a:lnTo>
                  <a:lnTo>
                    <a:pt x="4388560" y="20314"/>
                  </a:lnTo>
                  <a:lnTo>
                    <a:pt x="4400485" y="17327"/>
                  </a:lnTo>
                  <a:lnTo>
                    <a:pt x="4412410" y="14764"/>
                  </a:lnTo>
                  <a:lnTo>
                    <a:pt x="4424336" y="12568"/>
                  </a:lnTo>
                  <a:lnTo>
                    <a:pt x="4436261" y="10689"/>
                  </a:lnTo>
                  <a:lnTo>
                    <a:pt x="4448187" y="9082"/>
                  </a:lnTo>
                  <a:lnTo>
                    <a:pt x="4460112" y="7708"/>
                  </a:lnTo>
                  <a:lnTo>
                    <a:pt x="4472038" y="6535"/>
                  </a:lnTo>
                  <a:lnTo>
                    <a:pt x="4483963" y="5534"/>
                  </a:lnTo>
                  <a:lnTo>
                    <a:pt x="4495888" y="4680"/>
                  </a:lnTo>
                  <a:lnTo>
                    <a:pt x="4507814" y="3952"/>
                  </a:lnTo>
                  <a:lnTo>
                    <a:pt x="4519739" y="3331"/>
                  </a:lnTo>
                  <a:lnTo>
                    <a:pt x="4531665" y="2802"/>
                  </a:lnTo>
                  <a:lnTo>
                    <a:pt x="4543590" y="2351"/>
                  </a:lnTo>
                  <a:lnTo>
                    <a:pt x="4555516" y="1967"/>
                  </a:lnTo>
                  <a:lnTo>
                    <a:pt x="4567441" y="1640"/>
                  </a:lnTo>
                  <a:lnTo>
                    <a:pt x="4579366" y="1362"/>
                  </a:lnTo>
                  <a:lnTo>
                    <a:pt x="4591292" y="1125"/>
                  </a:lnTo>
                  <a:lnTo>
                    <a:pt x="4603217" y="923"/>
                  </a:lnTo>
                  <a:lnTo>
                    <a:pt x="4615143" y="751"/>
                  </a:lnTo>
                  <a:lnTo>
                    <a:pt x="4627068" y="605"/>
                  </a:lnTo>
                  <a:lnTo>
                    <a:pt x="4638994" y="481"/>
                  </a:lnTo>
                  <a:lnTo>
                    <a:pt x="4650919" y="375"/>
                  </a:lnTo>
                  <a:lnTo>
                    <a:pt x="4662845" y="284"/>
                  </a:lnTo>
                  <a:lnTo>
                    <a:pt x="4674770" y="208"/>
                  </a:lnTo>
                  <a:lnTo>
                    <a:pt x="4686695" y="143"/>
                  </a:lnTo>
                  <a:lnTo>
                    <a:pt x="4698621" y="87"/>
                  </a:lnTo>
                  <a:lnTo>
                    <a:pt x="4710546" y="40"/>
                  </a:lnTo>
                  <a:lnTo>
                    <a:pt x="4722472" y="0"/>
                  </a:lnTo>
                </a:path>
              </a:pathLst>
            </a:custGeom>
            <a:ln w="40651" cap="flat">
              <a:solidFill>
                <a:srgbClr val="FF61CC">
                  <a:alpha val="100000"/>
                </a:srgbClr>
              </a:solidFill>
              <a:prstDash val="solid"/>
              <a:round/>
            </a:ln>
          </p:spPr>
          <p:txBody>
            <a:bodyPr/>
            <a:lstStyle/>
            <a:p/>
          </p:txBody>
        </p:sp>
        <p:sp>
          <p:nvSpPr>
            <p:cNvPr id="20" name="pt20"/>
            <p:cNvSpPr/>
            <p:nvPr/>
          </p:nvSpPr>
          <p:spPr>
            <a:xfrm>
              <a:off x="2374731" y="840771"/>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21" name="pt21"/>
            <p:cNvSpPr/>
            <p:nvPr/>
          </p:nvSpPr>
          <p:spPr>
            <a:xfrm>
              <a:off x="4735968" y="840771"/>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22" name="pt22"/>
            <p:cNvSpPr/>
            <p:nvPr/>
          </p:nvSpPr>
          <p:spPr>
            <a:xfrm>
              <a:off x="3555350" y="840771"/>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23" name="pt23"/>
            <p:cNvSpPr/>
            <p:nvPr/>
          </p:nvSpPr>
          <p:spPr>
            <a:xfrm>
              <a:off x="5916586" y="840771"/>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24" name="pt24"/>
            <p:cNvSpPr/>
            <p:nvPr/>
          </p:nvSpPr>
          <p:spPr>
            <a:xfrm>
              <a:off x="7097204" y="840771"/>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25" name="pt25"/>
            <p:cNvSpPr/>
            <p:nvPr/>
          </p:nvSpPr>
          <p:spPr>
            <a:xfrm>
              <a:off x="2374731" y="1524664"/>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26" name="pt26"/>
            <p:cNvSpPr/>
            <p:nvPr/>
          </p:nvSpPr>
          <p:spPr>
            <a:xfrm>
              <a:off x="2374731" y="220855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27" name="pt27"/>
            <p:cNvSpPr/>
            <p:nvPr/>
          </p:nvSpPr>
          <p:spPr>
            <a:xfrm>
              <a:off x="7097204" y="152466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28" name="pt28"/>
            <p:cNvSpPr/>
            <p:nvPr/>
          </p:nvSpPr>
          <p:spPr>
            <a:xfrm>
              <a:off x="7097204" y="2208557"/>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29" name="pt29"/>
            <p:cNvSpPr/>
            <p:nvPr/>
          </p:nvSpPr>
          <p:spPr>
            <a:xfrm>
              <a:off x="3555350" y="1524664"/>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0" name="pt30"/>
            <p:cNvSpPr/>
            <p:nvPr/>
          </p:nvSpPr>
          <p:spPr>
            <a:xfrm>
              <a:off x="3555350" y="220855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5916586" y="152466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4735968" y="152466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5916586" y="2208557"/>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4" name="pt34"/>
            <p:cNvSpPr/>
            <p:nvPr/>
          </p:nvSpPr>
          <p:spPr>
            <a:xfrm>
              <a:off x="4735968" y="2208557"/>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7097204" y="2892450"/>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36" name="pt36"/>
            <p:cNvSpPr/>
            <p:nvPr/>
          </p:nvSpPr>
          <p:spPr>
            <a:xfrm>
              <a:off x="2374731" y="2892450"/>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37" name="pt37"/>
            <p:cNvSpPr/>
            <p:nvPr/>
          </p:nvSpPr>
          <p:spPr>
            <a:xfrm>
              <a:off x="4735968" y="2892450"/>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38" name="pt38"/>
            <p:cNvSpPr/>
            <p:nvPr/>
          </p:nvSpPr>
          <p:spPr>
            <a:xfrm>
              <a:off x="5916586" y="2892450"/>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39" name="pt39"/>
            <p:cNvSpPr/>
            <p:nvPr/>
          </p:nvSpPr>
          <p:spPr>
            <a:xfrm>
              <a:off x="3555350" y="2892450"/>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40" name="pt40"/>
            <p:cNvSpPr/>
            <p:nvPr/>
          </p:nvSpPr>
          <p:spPr>
            <a:xfrm>
              <a:off x="2374731" y="3576343"/>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41" name="pt41"/>
            <p:cNvSpPr/>
            <p:nvPr/>
          </p:nvSpPr>
          <p:spPr>
            <a:xfrm>
              <a:off x="3555350" y="3576343"/>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42" name="pt42"/>
            <p:cNvSpPr/>
            <p:nvPr/>
          </p:nvSpPr>
          <p:spPr>
            <a:xfrm>
              <a:off x="4735968" y="3576343"/>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43" name="pt43"/>
            <p:cNvSpPr/>
            <p:nvPr/>
          </p:nvSpPr>
          <p:spPr>
            <a:xfrm>
              <a:off x="2374731" y="4260236"/>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44" name="pt44"/>
            <p:cNvSpPr/>
            <p:nvPr/>
          </p:nvSpPr>
          <p:spPr>
            <a:xfrm>
              <a:off x="7097204" y="3576343"/>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45" name="pt45"/>
            <p:cNvSpPr/>
            <p:nvPr/>
          </p:nvSpPr>
          <p:spPr>
            <a:xfrm>
              <a:off x="5916586" y="3576343"/>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46" name="pt46"/>
            <p:cNvSpPr/>
            <p:nvPr/>
          </p:nvSpPr>
          <p:spPr>
            <a:xfrm>
              <a:off x="7097204" y="4260236"/>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47" name="pt47"/>
            <p:cNvSpPr/>
            <p:nvPr/>
          </p:nvSpPr>
          <p:spPr>
            <a:xfrm>
              <a:off x="3555350" y="4260236"/>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48" name="pt48"/>
            <p:cNvSpPr/>
            <p:nvPr/>
          </p:nvSpPr>
          <p:spPr>
            <a:xfrm>
              <a:off x="5916586" y="4260236"/>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49" name="pt49"/>
            <p:cNvSpPr/>
            <p:nvPr/>
          </p:nvSpPr>
          <p:spPr>
            <a:xfrm>
              <a:off x="4735968" y="4260236"/>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50" name="pt50"/>
            <p:cNvSpPr/>
            <p:nvPr/>
          </p:nvSpPr>
          <p:spPr>
            <a:xfrm>
              <a:off x="3555350" y="4944129"/>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51" name="pt51"/>
            <p:cNvSpPr/>
            <p:nvPr/>
          </p:nvSpPr>
          <p:spPr>
            <a:xfrm>
              <a:off x="5916586" y="4944129"/>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52" name="pt52"/>
            <p:cNvSpPr/>
            <p:nvPr/>
          </p:nvSpPr>
          <p:spPr>
            <a:xfrm>
              <a:off x="2374731" y="4944129"/>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53" name="pt53"/>
            <p:cNvSpPr/>
            <p:nvPr/>
          </p:nvSpPr>
          <p:spPr>
            <a:xfrm>
              <a:off x="2374731" y="5628022"/>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54" name="pt54"/>
            <p:cNvSpPr/>
            <p:nvPr/>
          </p:nvSpPr>
          <p:spPr>
            <a:xfrm>
              <a:off x="4735968" y="4944129"/>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55" name="pt55"/>
            <p:cNvSpPr/>
            <p:nvPr/>
          </p:nvSpPr>
          <p:spPr>
            <a:xfrm>
              <a:off x="7097204" y="4944129"/>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56" name="pt56"/>
            <p:cNvSpPr/>
            <p:nvPr/>
          </p:nvSpPr>
          <p:spPr>
            <a:xfrm>
              <a:off x="3555350" y="5628022"/>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57" name="pt57"/>
            <p:cNvSpPr/>
            <p:nvPr/>
          </p:nvSpPr>
          <p:spPr>
            <a:xfrm>
              <a:off x="4735968" y="5628022"/>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58" name="pt58"/>
            <p:cNvSpPr/>
            <p:nvPr/>
          </p:nvSpPr>
          <p:spPr>
            <a:xfrm>
              <a:off x="5916586" y="5628022"/>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59" name="pt59"/>
            <p:cNvSpPr/>
            <p:nvPr/>
          </p:nvSpPr>
          <p:spPr>
            <a:xfrm>
              <a:off x="7097204" y="5628022"/>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60" name="tx60"/>
            <p:cNvSpPr/>
            <p:nvPr/>
          </p:nvSpPr>
          <p:spPr>
            <a:xfrm>
              <a:off x="1086876" y="841318"/>
              <a:ext cx="1228496" cy="116311"/>
            </a:xfrm>
            <a:prstGeom prst="rect">
              <a:avLst/>
            </a:prstGeom>
            <a:noFill/>
          </p:spPr>
          <p:txBody>
            <a:bodyPr lIns="0" rIns="0" tIns="0" bIns="0" anchorCtr="1" anchor="ctr" wrap="none"/>
            <a:lstStyle/>
            <a:p>
              <a:pPr algn="l" marL="0" marR="0" indent="0">
                <a:spcBef>
                  <a:spcPts val="0"/>
                </a:spcBef>
                <a:spcAft>
                  <a:spcPts val="0"/>
                </a:spcAft>
              </a:pPr>
              <a:r>
                <a:rPr sz="1280" i="0" b="0">
                  <a:solidFill>
                    <a:srgbClr val="000000">
                      <a:alpha val="100000"/>
                    </a:srgbClr>
                  </a:solidFill>
                  <a:latin typeface="Arial"/>
                  <a:cs typeface="Arial"/>
                </a:rPr>
                <a:t>India (2,736,000)</a:t>
              </a:r>
            </a:p>
          </p:txBody>
        </p:sp>
        <p:sp>
          <p:nvSpPr>
            <p:cNvPr id="61" name="tx61"/>
            <p:cNvSpPr/>
            <p:nvPr/>
          </p:nvSpPr>
          <p:spPr>
            <a:xfrm>
              <a:off x="951453" y="1525211"/>
              <a:ext cx="1363919" cy="116311"/>
            </a:xfrm>
            <a:prstGeom prst="rect">
              <a:avLst/>
            </a:prstGeom>
            <a:noFill/>
          </p:spPr>
          <p:txBody>
            <a:bodyPr lIns="0" rIns="0" tIns="0" bIns="0" anchorCtr="1" anchor="ctr" wrap="none"/>
            <a:lstStyle/>
            <a:p>
              <a:pPr algn="l" marL="0" marR="0" indent="0">
                <a:spcBef>
                  <a:spcPts val="0"/>
                </a:spcBef>
                <a:spcAft>
                  <a:spcPts val="0"/>
                </a:spcAft>
              </a:pPr>
              <a:r>
                <a:rPr sz="1280" i="0" b="0">
                  <a:solidFill>
                    <a:srgbClr val="000000">
                      <a:alpha val="100000"/>
                    </a:srgbClr>
                  </a:solidFill>
                  <a:latin typeface="Arial"/>
                  <a:cs typeface="Arial"/>
                </a:rPr>
                <a:t>Pakistan (651,000)</a:t>
              </a:r>
            </a:p>
          </p:txBody>
        </p:sp>
        <p:sp>
          <p:nvSpPr>
            <p:cNvPr id="62" name="tx62"/>
            <p:cNvSpPr/>
            <p:nvPr/>
          </p:nvSpPr>
          <p:spPr>
            <a:xfrm>
              <a:off x="716544" y="2209104"/>
              <a:ext cx="1598828" cy="116311"/>
            </a:xfrm>
            <a:prstGeom prst="rect">
              <a:avLst/>
            </a:prstGeom>
            <a:noFill/>
          </p:spPr>
          <p:txBody>
            <a:bodyPr lIns="0" rIns="0" tIns="0" bIns="0" anchorCtr="1" anchor="ctr" wrap="none"/>
            <a:lstStyle/>
            <a:p>
              <a:pPr algn="l" marL="0" marR="0" indent="0">
                <a:spcBef>
                  <a:spcPts val="0"/>
                </a:spcBef>
                <a:spcAft>
                  <a:spcPts val="0"/>
                </a:spcAft>
              </a:pPr>
              <a:r>
                <a:rPr sz="1280" i="0" b="0">
                  <a:solidFill>
                    <a:srgbClr val="000000">
                      <a:alpha val="100000"/>
                    </a:srgbClr>
                  </a:solidFill>
                  <a:latin typeface="Arial"/>
                  <a:cs typeface="Arial"/>
                </a:rPr>
                <a:t>Afghanistan (503,000)</a:t>
              </a:r>
            </a:p>
          </p:txBody>
        </p:sp>
        <p:sp>
          <p:nvSpPr>
            <p:cNvPr id="63" name="tx63"/>
            <p:cNvSpPr/>
            <p:nvPr/>
          </p:nvSpPr>
          <p:spPr>
            <a:xfrm>
              <a:off x="1240586" y="2892997"/>
              <a:ext cx="1074785" cy="116311"/>
            </a:xfrm>
            <a:prstGeom prst="rect">
              <a:avLst/>
            </a:prstGeom>
            <a:noFill/>
          </p:spPr>
          <p:txBody>
            <a:bodyPr lIns="0" rIns="0" tIns="0" bIns="0" anchorCtr="1" anchor="ctr" wrap="none"/>
            <a:lstStyle/>
            <a:p>
              <a:pPr algn="l" marL="0" marR="0" indent="0">
                <a:spcBef>
                  <a:spcPts val="0"/>
                </a:spcBef>
                <a:spcAft>
                  <a:spcPts val="0"/>
                </a:spcAft>
              </a:pPr>
              <a:r>
                <a:rPr sz="1280" i="0" b="0">
                  <a:solidFill>
                    <a:srgbClr val="000000">
                      <a:alpha val="100000"/>
                    </a:srgbClr>
                  </a:solidFill>
                  <a:latin typeface="Arial"/>
                  <a:cs typeface="Arial"/>
                </a:rPr>
                <a:t>Nepal (45,000)</a:t>
              </a:r>
            </a:p>
          </p:txBody>
        </p:sp>
        <p:sp>
          <p:nvSpPr>
            <p:cNvPr id="64" name="tx64"/>
            <p:cNvSpPr/>
            <p:nvPr/>
          </p:nvSpPr>
          <p:spPr>
            <a:xfrm>
              <a:off x="806886" y="3576890"/>
              <a:ext cx="1508485" cy="116311"/>
            </a:xfrm>
            <a:prstGeom prst="rect">
              <a:avLst/>
            </a:prstGeom>
            <a:noFill/>
          </p:spPr>
          <p:txBody>
            <a:bodyPr lIns="0" rIns="0" tIns="0" bIns="0" anchorCtr="1" anchor="ctr" wrap="none"/>
            <a:lstStyle/>
            <a:p>
              <a:pPr algn="l" marL="0" marR="0" indent="0">
                <a:spcBef>
                  <a:spcPts val="0"/>
                </a:spcBef>
                <a:spcAft>
                  <a:spcPts val="0"/>
                </a:spcAft>
              </a:pPr>
              <a:r>
                <a:rPr sz="1280" i="0" b="0">
                  <a:solidFill>
                    <a:srgbClr val="000000">
                      <a:alpha val="100000"/>
                    </a:srgbClr>
                  </a:solidFill>
                  <a:latin typeface="Arial"/>
                  <a:cs typeface="Arial"/>
                </a:rPr>
                <a:t>Bangladesh (33,000)</a:t>
              </a:r>
            </a:p>
          </p:txBody>
        </p:sp>
        <p:sp>
          <p:nvSpPr>
            <p:cNvPr id="65" name="tx65"/>
            <p:cNvSpPr/>
            <p:nvPr/>
          </p:nvSpPr>
          <p:spPr>
            <a:xfrm>
              <a:off x="978611" y="4260783"/>
              <a:ext cx="1336761" cy="116311"/>
            </a:xfrm>
            <a:prstGeom prst="rect">
              <a:avLst/>
            </a:prstGeom>
            <a:noFill/>
          </p:spPr>
          <p:txBody>
            <a:bodyPr lIns="0" rIns="0" tIns="0" bIns="0" anchorCtr="1" anchor="ctr" wrap="none"/>
            <a:lstStyle/>
            <a:p>
              <a:pPr algn="l" marL="0" marR="0" indent="0">
                <a:spcBef>
                  <a:spcPts val="0"/>
                </a:spcBef>
                <a:spcAft>
                  <a:spcPts val="0"/>
                </a:spcAft>
              </a:pPr>
              <a:r>
                <a:rPr sz="1280" i="0" b="0">
                  <a:solidFill>
                    <a:srgbClr val="000000">
                      <a:alpha val="100000"/>
                    </a:srgbClr>
                  </a:solidFill>
                  <a:latin typeface="Arial"/>
                  <a:cs typeface="Arial"/>
                </a:rPr>
                <a:t>Sri Lanka (13,000)</a:t>
              </a:r>
            </a:p>
          </p:txBody>
        </p:sp>
        <p:sp>
          <p:nvSpPr>
            <p:cNvPr id="66" name="tx66"/>
            <p:cNvSpPr/>
            <p:nvPr/>
          </p:nvSpPr>
          <p:spPr>
            <a:xfrm>
              <a:off x="1154816" y="4944676"/>
              <a:ext cx="1160556" cy="116311"/>
            </a:xfrm>
            <a:prstGeom prst="rect">
              <a:avLst/>
            </a:prstGeom>
            <a:noFill/>
          </p:spPr>
          <p:txBody>
            <a:bodyPr lIns="0" rIns="0" tIns="0" bIns="0" anchorCtr="1" anchor="ctr" wrap="none"/>
            <a:lstStyle/>
            <a:p>
              <a:pPr algn="l" marL="0" marR="0" indent="0">
                <a:spcBef>
                  <a:spcPts val="0"/>
                </a:spcBef>
                <a:spcAft>
                  <a:spcPts val="0"/>
                </a:spcAft>
              </a:pPr>
              <a:r>
                <a:rPr sz="1280" i="0" b="0">
                  <a:solidFill>
                    <a:srgbClr val="000000">
                      <a:alpha val="100000"/>
                    </a:srgbClr>
                  </a:solidFill>
                  <a:latin typeface="Arial"/>
                  <a:cs typeface="Arial"/>
                </a:rPr>
                <a:t>Maldives (&lt;200)</a:t>
              </a:r>
            </a:p>
          </p:txBody>
        </p:sp>
        <p:sp>
          <p:nvSpPr>
            <p:cNvPr id="67" name="tx67"/>
            <p:cNvSpPr/>
            <p:nvPr/>
          </p:nvSpPr>
          <p:spPr>
            <a:xfrm>
              <a:off x="1281094" y="5628569"/>
              <a:ext cx="1034277" cy="116311"/>
            </a:xfrm>
            <a:prstGeom prst="rect">
              <a:avLst/>
            </a:prstGeom>
            <a:noFill/>
          </p:spPr>
          <p:txBody>
            <a:bodyPr lIns="0" rIns="0" tIns="0" bIns="0" anchorCtr="1" anchor="ctr" wrap="none"/>
            <a:lstStyle/>
            <a:p>
              <a:pPr algn="l" marL="0" marR="0" indent="0">
                <a:spcBef>
                  <a:spcPts val="0"/>
                </a:spcBef>
                <a:spcAft>
                  <a:spcPts val="0"/>
                </a:spcAft>
              </a:pPr>
              <a:r>
                <a:rPr sz="1280" i="0" b="0">
                  <a:solidFill>
                    <a:srgbClr val="000000">
                      <a:alpha val="100000"/>
                    </a:srgbClr>
                  </a:solidFill>
                  <a:latin typeface="Arial"/>
                  <a:cs typeface="Arial"/>
                </a:rPr>
                <a:t>Bhutan (&lt;100)</a:t>
              </a:r>
            </a:p>
          </p:txBody>
        </p:sp>
        <p:sp>
          <p:nvSpPr>
            <p:cNvPr id="68" name="tx68"/>
            <p:cNvSpPr/>
            <p:nvPr/>
          </p:nvSpPr>
          <p:spPr>
            <a:xfrm>
              <a:off x="7273968" y="841318"/>
              <a:ext cx="1092982" cy="116311"/>
            </a:xfrm>
            <a:prstGeom prst="rect">
              <a:avLst/>
            </a:prstGeom>
            <a:noFill/>
          </p:spPr>
          <p:txBody>
            <a:bodyPr lIns="0" rIns="0" tIns="0" bIns="0" anchorCtr="1" anchor="ctr" wrap="none"/>
            <a:lstStyle/>
            <a:p>
              <a:pPr algn="l" marL="0" marR="0" indent="0">
                <a:spcBef>
                  <a:spcPts val="0"/>
                </a:spcBef>
                <a:spcAft>
                  <a:spcPts val="0"/>
                </a:spcAft>
              </a:pPr>
              <a:r>
                <a:rPr sz="1280" i="0" b="0">
                  <a:solidFill>
                    <a:srgbClr val="000000">
                      <a:alpha val="100000"/>
                    </a:srgbClr>
                  </a:solidFill>
                  <a:latin typeface="Arial"/>
                  <a:cs typeface="Arial"/>
                </a:rPr>
                <a:t>India (679,000)</a:t>
              </a:r>
            </a:p>
          </p:txBody>
        </p:sp>
        <p:sp>
          <p:nvSpPr>
            <p:cNvPr id="69" name="tx69"/>
            <p:cNvSpPr/>
            <p:nvPr/>
          </p:nvSpPr>
          <p:spPr>
            <a:xfrm>
              <a:off x="7273968" y="1525211"/>
              <a:ext cx="1598828" cy="116311"/>
            </a:xfrm>
            <a:prstGeom prst="rect">
              <a:avLst/>
            </a:prstGeom>
            <a:noFill/>
          </p:spPr>
          <p:txBody>
            <a:bodyPr lIns="0" rIns="0" tIns="0" bIns="0" anchorCtr="1" anchor="ctr" wrap="none"/>
            <a:lstStyle/>
            <a:p>
              <a:pPr algn="l" marL="0" marR="0" indent="0">
                <a:spcBef>
                  <a:spcPts val="0"/>
                </a:spcBef>
                <a:spcAft>
                  <a:spcPts val="0"/>
                </a:spcAft>
              </a:pPr>
              <a:r>
                <a:rPr sz="1280" i="0" b="0">
                  <a:solidFill>
                    <a:srgbClr val="000000">
                      <a:alpha val="100000"/>
                    </a:srgbClr>
                  </a:solidFill>
                  <a:latin typeface="Arial"/>
                  <a:cs typeface="Arial"/>
                </a:rPr>
                <a:t>Afghanistan (480,000)</a:t>
              </a:r>
            </a:p>
          </p:txBody>
        </p:sp>
        <p:sp>
          <p:nvSpPr>
            <p:cNvPr id="70" name="tx70"/>
            <p:cNvSpPr/>
            <p:nvPr/>
          </p:nvSpPr>
          <p:spPr>
            <a:xfrm>
              <a:off x="7273968" y="2209104"/>
              <a:ext cx="1363919" cy="116311"/>
            </a:xfrm>
            <a:prstGeom prst="rect">
              <a:avLst/>
            </a:prstGeom>
            <a:noFill/>
          </p:spPr>
          <p:txBody>
            <a:bodyPr lIns="0" rIns="0" tIns="0" bIns="0" anchorCtr="1" anchor="ctr" wrap="none"/>
            <a:lstStyle/>
            <a:p>
              <a:pPr algn="l" marL="0" marR="0" indent="0">
                <a:spcBef>
                  <a:spcPts val="0"/>
                </a:spcBef>
                <a:spcAft>
                  <a:spcPts val="0"/>
                </a:spcAft>
              </a:pPr>
              <a:r>
                <a:rPr sz="1280" i="0" b="0">
                  <a:solidFill>
                    <a:srgbClr val="000000">
                      <a:alpha val="100000"/>
                    </a:srgbClr>
                  </a:solidFill>
                  <a:latin typeface="Arial"/>
                  <a:cs typeface="Arial"/>
                </a:rPr>
                <a:t>Pakistan (465,000)</a:t>
              </a:r>
            </a:p>
          </p:txBody>
        </p:sp>
        <p:sp>
          <p:nvSpPr>
            <p:cNvPr id="71" name="tx71"/>
            <p:cNvSpPr/>
            <p:nvPr/>
          </p:nvSpPr>
          <p:spPr>
            <a:xfrm>
              <a:off x="7273968" y="2892997"/>
              <a:ext cx="1598828" cy="116311"/>
            </a:xfrm>
            <a:prstGeom prst="rect">
              <a:avLst/>
            </a:prstGeom>
            <a:noFill/>
          </p:spPr>
          <p:txBody>
            <a:bodyPr lIns="0" rIns="0" tIns="0" bIns="0" anchorCtr="1" anchor="ctr" wrap="none"/>
            <a:lstStyle/>
            <a:p>
              <a:pPr algn="l" marL="0" marR="0" indent="0">
                <a:spcBef>
                  <a:spcPts val="0"/>
                </a:spcBef>
                <a:spcAft>
                  <a:spcPts val="0"/>
                </a:spcAft>
              </a:pPr>
              <a:r>
                <a:rPr sz="1280" i="0" b="0">
                  <a:solidFill>
                    <a:srgbClr val="000000">
                      <a:alpha val="100000"/>
                    </a:srgbClr>
                  </a:solidFill>
                  <a:latin typeface="Arial"/>
                  <a:cs typeface="Arial"/>
                </a:rPr>
                <a:t>Bangladesh (237,000)</a:t>
              </a:r>
            </a:p>
          </p:txBody>
        </p:sp>
        <p:sp>
          <p:nvSpPr>
            <p:cNvPr id="72" name="tx72"/>
            <p:cNvSpPr/>
            <p:nvPr/>
          </p:nvSpPr>
          <p:spPr>
            <a:xfrm>
              <a:off x="7273968" y="3576890"/>
              <a:ext cx="1336761" cy="116311"/>
            </a:xfrm>
            <a:prstGeom prst="rect">
              <a:avLst/>
            </a:prstGeom>
            <a:noFill/>
          </p:spPr>
          <p:txBody>
            <a:bodyPr lIns="0" rIns="0" tIns="0" bIns="0" anchorCtr="1" anchor="ctr" wrap="none"/>
            <a:lstStyle/>
            <a:p>
              <a:pPr algn="l" marL="0" marR="0" indent="0">
                <a:spcBef>
                  <a:spcPts val="0"/>
                </a:spcBef>
                <a:spcAft>
                  <a:spcPts val="0"/>
                </a:spcAft>
              </a:pPr>
              <a:r>
                <a:rPr sz="1280" i="0" b="0">
                  <a:solidFill>
                    <a:srgbClr val="000000">
                      <a:alpha val="100000"/>
                    </a:srgbClr>
                  </a:solidFill>
                  <a:latin typeface="Arial"/>
                  <a:cs typeface="Arial"/>
                </a:rPr>
                <a:t>Sri Lanka (13,000)</a:t>
              </a:r>
            </a:p>
          </p:txBody>
        </p:sp>
        <p:sp>
          <p:nvSpPr>
            <p:cNvPr id="73" name="tx73"/>
            <p:cNvSpPr/>
            <p:nvPr/>
          </p:nvSpPr>
          <p:spPr>
            <a:xfrm>
              <a:off x="7273968" y="4260783"/>
              <a:ext cx="1062715" cy="116311"/>
            </a:xfrm>
            <a:prstGeom prst="rect">
              <a:avLst/>
            </a:prstGeom>
            <a:noFill/>
          </p:spPr>
          <p:txBody>
            <a:bodyPr lIns="0" rIns="0" tIns="0" bIns="0" anchorCtr="1" anchor="ctr" wrap="none"/>
            <a:lstStyle/>
            <a:p>
              <a:pPr algn="l" marL="0" marR="0" indent="0">
                <a:spcBef>
                  <a:spcPts val="0"/>
                </a:spcBef>
                <a:spcAft>
                  <a:spcPts val="0"/>
                </a:spcAft>
              </a:pPr>
              <a:r>
                <a:rPr sz="1280" i="0" b="0">
                  <a:solidFill>
                    <a:srgbClr val="000000">
                      <a:alpha val="100000"/>
                    </a:srgbClr>
                  </a:solidFill>
                  <a:latin typeface="Arial"/>
                  <a:cs typeface="Arial"/>
                </a:rPr>
                <a:t>Nepal (11,000)</a:t>
              </a:r>
            </a:p>
          </p:txBody>
        </p:sp>
        <p:sp>
          <p:nvSpPr>
            <p:cNvPr id="74" name="tx74"/>
            <p:cNvSpPr/>
            <p:nvPr/>
          </p:nvSpPr>
          <p:spPr>
            <a:xfrm>
              <a:off x="7273968" y="4944676"/>
              <a:ext cx="1034277" cy="116311"/>
            </a:xfrm>
            <a:prstGeom prst="rect">
              <a:avLst/>
            </a:prstGeom>
            <a:noFill/>
          </p:spPr>
          <p:txBody>
            <a:bodyPr lIns="0" rIns="0" tIns="0" bIns="0" anchorCtr="1" anchor="ctr" wrap="none"/>
            <a:lstStyle/>
            <a:p>
              <a:pPr algn="l" marL="0" marR="0" indent="0">
                <a:spcBef>
                  <a:spcPts val="0"/>
                </a:spcBef>
                <a:spcAft>
                  <a:spcPts val="0"/>
                </a:spcAft>
              </a:pPr>
              <a:r>
                <a:rPr sz="1280" i="0" b="0">
                  <a:solidFill>
                    <a:srgbClr val="000000">
                      <a:alpha val="100000"/>
                    </a:srgbClr>
                  </a:solidFill>
                  <a:latin typeface="Arial"/>
                  <a:cs typeface="Arial"/>
                </a:rPr>
                <a:t>Bhutan (&lt;100)</a:t>
              </a:r>
            </a:p>
          </p:txBody>
        </p:sp>
        <p:sp>
          <p:nvSpPr>
            <p:cNvPr id="75" name="tx75"/>
            <p:cNvSpPr/>
            <p:nvPr/>
          </p:nvSpPr>
          <p:spPr>
            <a:xfrm>
              <a:off x="7273968" y="5628569"/>
              <a:ext cx="1160556" cy="116311"/>
            </a:xfrm>
            <a:prstGeom prst="rect">
              <a:avLst/>
            </a:prstGeom>
            <a:noFill/>
          </p:spPr>
          <p:txBody>
            <a:bodyPr lIns="0" rIns="0" tIns="0" bIns="0" anchorCtr="1" anchor="ctr" wrap="none"/>
            <a:lstStyle/>
            <a:p>
              <a:pPr algn="l" marL="0" marR="0" indent="0">
                <a:spcBef>
                  <a:spcPts val="0"/>
                </a:spcBef>
                <a:spcAft>
                  <a:spcPts val="0"/>
                </a:spcAft>
              </a:pPr>
              <a:r>
                <a:rPr sz="1280" i="0" b="0">
                  <a:solidFill>
                    <a:srgbClr val="000000">
                      <a:alpha val="100000"/>
                    </a:srgbClr>
                  </a:solidFill>
                  <a:latin typeface="Arial"/>
                  <a:cs typeface="Arial"/>
                </a:rPr>
                <a:t>Maldives (&lt;100)</a:t>
              </a:r>
            </a:p>
          </p:txBody>
        </p:sp>
        <p:sp>
          <p:nvSpPr>
            <p:cNvPr id="76" name="tx76"/>
            <p:cNvSpPr/>
            <p:nvPr/>
          </p:nvSpPr>
          <p:spPr>
            <a:xfrm>
              <a:off x="2403304"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7">
                      <a:alpha val="100000"/>
                    </a:srgbClr>
                  </a:solidFill>
                  <a:latin typeface="Arial"/>
                  <a:cs typeface="Arial"/>
                </a:rPr>
                <a:t>1</a:t>
              </a:r>
            </a:p>
          </p:txBody>
        </p:sp>
        <p:sp>
          <p:nvSpPr>
            <p:cNvPr id="77" name="tx77"/>
            <p:cNvSpPr/>
            <p:nvPr/>
          </p:nvSpPr>
          <p:spPr>
            <a:xfrm>
              <a:off x="4764541"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7">
                      <a:alpha val="100000"/>
                    </a:srgbClr>
                  </a:solidFill>
                  <a:latin typeface="Arial"/>
                  <a:cs typeface="Arial"/>
                </a:rPr>
                <a:t>1</a:t>
              </a:r>
            </a:p>
          </p:txBody>
        </p:sp>
        <p:sp>
          <p:nvSpPr>
            <p:cNvPr id="78" name="tx78"/>
            <p:cNvSpPr/>
            <p:nvPr/>
          </p:nvSpPr>
          <p:spPr>
            <a:xfrm>
              <a:off x="3583923"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7">
                      <a:alpha val="100000"/>
                    </a:srgbClr>
                  </a:solidFill>
                  <a:latin typeface="Arial"/>
                  <a:cs typeface="Arial"/>
                </a:rPr>
                <a:t>1</a:t>
              </a:r>
            </a:p>
          </p:txBody>
        </p:sp>
        <p:sp>
          <p:nvSpPr>
            <p:cNvPr id="79" name="tx79"/>
            <p:cNvSpPr/>
            <p:nvPr/>
          </p:nvSpPr>
          <p:spPr>
            <a:xfrm>
              <a:off x="5945159"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7">
                      <a:alpha val="100000"/>
                    </a:srgbClr>
                  </a:solidFill>
                  <a:latin typeface="Arial"/>
                  <a:cs typeface="Arial"/>
                </a:rPr>
                <a:t>1</a:t>
              </a:r>
            </a:p>
          </p:txBody>
        </p:sp>
        <p:sp>
          <p:nvSpPr>
            <p:cNvPr id="80" name="tx80"/>
            <p:cNvSpPr/>
            <p:nvPr/>
          </p:nvSpPr>
          <p:spPr>
            <a:xfrm>
              <a:off x="7125777"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7">
                      <a:alpha val="100000"/>
                    </a:srgbClr>
                  </a:solidFill>
                  <a:latin typeface="Arial"/>
                  <a:cs typeface="Arial"/>
                </a:rPr>
                <a:t>1</a:t>
              </a:r>
            </a:p>
          </p:txBody>
        </p:sp>
        <p:sp>
          <p:nvSpPr>
            <p:cNvPr id="81" name="tx81"/>
            <p:cNvSpPr/>
            <p:nvPr/>
          </p:nvSpPr>
          <p:spPr>
            <a:xfrm>
              <a:off x="2403304" y="1544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2</a:t>
              </a:r>
            </a:p>
          </p:txBody>
        </p:sp>
        <p:sp>
          <p:nvSpPr>
            <p:cNvPr id="82" name="tx82"/>
            <p:cNvSpPr/>
            <p:nvPr/>
          </p:nvSpPr>
          <p:spPr>
            <a:xfrm>
              <a:off x="2403304" y="22284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3</a:t>
              </a:r>
            </a:p>
          </p:txBody>
        </p:sp>
        <p:sp>
          <p:nvSpPr>
            <p:cNvPr id="83" name="tx83"/>
            <p:cNvSpPr/>
            <p:nvPr/>
          </p:nvSpPr>
          <p:spPr>
            <a:xfrm>
              <a:off x="7125777" y="1544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a:t>
              </a:r>
            </a:p>
          </p:txBody>
        </p:sp>
        <p:sp>
          <p:nvSpPr>
            <p:cNvPr id="84" name="tx84"/>
            <p:cNvSpPr/>
            <p:nvPr/>
          </p:nvSpPr>
          <p:spPr>
            <a:xfrm>
              <a:off x="7125777" y="22284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3</a:t>
              </a:r>
            </a:p>
          </p:txBody>
        </p:sp>
        <p:sp>
          <p:nvSpPr>
            <p:cNvPr id="85" name="tx85"/>
            <p:cNvSpPr/>
            <p:nvPr/>
          </p:nvSpPr>
          <p:spPr>
            <a:xfrm>
              <a:off x="3583923" y="1544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2</a:t>
              </a:r>
            </a:p>
          </p:txBody>
        </p:sp>
        <p:sp>
          <p:nvSpPr>
            <p:cNvPr id="86" name="tx86"/>
            <p:cNvSpPr/>
            <p:nvPr/>
          </p:nvSpPr>
          <p:spPr>
            <a:xfrm>
              <a:off x="3583923" y="22284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3</a:t>
              </a:r>
            </a:p>
          </p:txBody>
        </p:sp>
        <p:sp>
          <p:nvSpPr>
            <p:cNvPr id="87" name="tx87"/>
            <p:cNvSpPr/>
            <p:nvPr/>
          </p:nvSpPr>
          <p:spPr>
            <a:xfrm>
              <a:off x="5945159" y="1544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a:t>
              </a:r>
            </a:p>
          </p:txBody>
        </p:sp>
        <p:sp>
          <p:nvSpPr>
            <p:cNvPr id="88" name="tx88"/>
            <p:cNvSpPr/>
            <p:nvPr/>
          </p:nvSpPr>
          <p:spPr>
            <a:xfrm>
              <a:off x="4764541" y="1544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a:t>
              </a:r>
            </a:p>
          </p:txBody>
        </p:sp>
        <p:sp>
          <p:nvSpPr>
            <p:cNvPr id="89" name="tx89"/>
            <p:cNvSpPr/>
            <p:nvPr/>
          </p:nvSpPr>
          <p:spPr>
            <a:xfrm>
              <a:off x="5945159" y="22284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3</a:t>
              </a:r>
            </a:p>
          </p:txBody>
        </p:sp>
        <p:sp>
          <p:nvSpPr>
            <p:cNvPr id="90" name="tx90"/>
            <p:cNvSpPr/>
            <p:nvPr/>
          </p:nvSpPr>
          <p:spPr>
            <a:xfrm>
              <a:off x="4764541" y="22284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3</a:t>
              </a:r>
            </a:p>
          </p:txBody>
        </p:sp>
        <p:sp>
          <p:nvSpPr>
            <p:cNvPr id="91" name="tx91"/>
            <p:cNvSpPr/>
            <p:nvPr/>
          </p:nvSpPr>
          <p:spPr>
            <a:xfrm>
              <a:off x="7125777" y="29123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D9600">
                      <a:alpha val="100000"/>
                    </a:srgbClr>
                  </a:solidFill>
                  <a:latin typeface="Arial"/>
                  <a:cs typeface="Arial"/>
                </a:rPr>
                <a:t>4</a:t>
              </a:r>
            </a:p>
          </p:txBody>
        </p:sp>
        <p:sp>
          <p:nvSpPr>
            <p:cNvPr id="92" name="tx92"/>
            <p:cNvSpPr/>
            <p:nvPr/>
          </p:nvSpPr>
          <p:spPr>
            <a:xfrm>
              <a:off x="2403304" y="29123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9FF">
                      <a:alpha val="100000"/>
                    </a:srgbClr>
                  </a:solidFill>
                  <a:latin typeface="Arial"/>
                  <a:cs typeface="Arial"/>
                </a:rPr>
                <a:t>4</a:t>
              </a:r>
            </a:p>
          </p:txBody>
        </p:sp>
        <p:sp>
          <p:nvSpPr>
            <p:cNvPr id="93" name="tx93"/>
            <p:cNvSpPr/>
            <p:nvPr/>
          </p:nvSpPr>
          <p:spPr>
            <a:xfrm>
              <a:off x="4764541" y="29123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D9600">
                      <a:alpha val="100000"/>
                    </a:srgbClr>
                  </a:solidFill>
                  <a:latin typeface="Arial"/>
                  <a:cs typeface="Arial"/>
                </a:rPr>
                <a:t>4</a:t>
              </a:r>
            </a:p>
          </p:txBody>
        </p:sp>
        <p:sp>
          <p:nvSpPr>
            <p:cNvPr id="94" name="tx94"/>
            <p:cNvSpPr/>
            <p:nvPr/>
          </p:nvSpPr>
          <p:spPr>
            <a:xfrm>
              <a:off x="5945159" y="29123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D9600">
                      <a:alpha val="100000"/>
                    </a:srgbClr>
                  </a:solidFill>
                  <a:latin typeface="Arial"/>
                  <a:cs typeface="Arial"/>
                </a:rPr>
                <a:t>4</a:t>
              </a:r>
            </a:p>
          </p:txBody>
        </p:sp>
        <p:sp>
          <p:nvSpPr>
            <p:cNvPr id="95" name="tx95"/>
            <p:cNvSpPr/>
            <p:nvPr/>
          </p:nvSpPr>
          <p:spPr>
            <a:xfrm>
              <a:off x="3583923" y="29123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D9600">
                      <a:alpha val="100000"/>
                    </a:srgbClr>
                  </a:solidFill>
                  <a:latin typeface="Arial"/>
                  <a:cs typeface="Arial"/>
                </a:rPr>
                <a:t>4</a:t>
              </a:r>
            </a:p>
          </p:txBody>
        </p:sp>
        <p:sp>
          <p:nvSpPr>
            <p:cNvPr id="96" name="tx96"/>
            <p:cNvSpPr/>
            <p:nvPr/>
          </p:nvSpPr>
          <p:spPr>
            <a:xfrm>
              <a:off x="2403304" y="35962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D9600">
                      <a:alpha val="100000"/>
                    </a:srgbClr>
                  </a:solidFill>
                  <a:latin typeface="Arial"/>
                  <a:cs typeface="Arial"/>
                </a:rPr>
                <a:t>5</a:t>
              </a:r>
            </a:p>
          </p:txBody>
        </p:sp>
        <p:sp>
          <p:nvSpPr>
            <p:cNvPr id="97" name="tx97"/>
            <p:cNvSpPr/>
            <p:nvPr/>
          </p:nvSpPr>
          <p:spPr>
            <a:xfrm>
              <a:off x="3583923" y="35962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9FF">
                      <a:alpha val="100000"/>
                    </a:srgbClr>
                  </a:solidFill>
                  <a:latin typeface="Arial"/>
                  <a:cs typeface="Arial"/>
                </a:rPr>
                <a:t>5</a:t>
              </a:r>
            </a:p>
          </p:txBody>
        </p:sp>
        <p:sp>
          <p:nvSpPr>
            <p:cNvPr id="98" name="tx98"/>
            <p:cNvSpPr/>
            <p:nvPr/>
          </p:nvSpPr>
          <p:spPr>
            <a:xfrm>
              <a:off x="4764541" y="35962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9FF">
                      <a:alpha val="100000"/>
                    </a:srgbClr>
                  </a:solidFill>
                  <a:latin typeface="Arial"/>
                  <a:cs typeface="Arial"/>
                </a:rPr>
                <a:t>5</a:t>
              </a:r>
            </a:p>
          </p:txBody>
        </p:sp>
        <p:sp>
          <p:nvSpPr>
            <p:cNvPr id="99" name="tx99"/>
            <p:cNvSpPr/>
            <p:nvPr/>
          </p:nvSpPr>
          <p:spPr>
            <a:xfrm>
              <a:off x="2403304" y="42801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C">
                      <a:alpha val="100000"/>
                    </a:srgbClr>
                  </a:solidFill>
                  <a:latin typeface="Arial"/>
                  <a:cs typeface="Arial"/>
                </a:rPr>
                <a:t>6</a:t>
              </a:r>
            </a:p>
          </p:txBody>
        </p:sp>
        <p:sp>
          <p:nvSpPr>
            <p:cNvPr id="100" name="tx100"/>
            <p:cNvSpPr/>
            <p:nvPr/>
          </p:nvSpPr>
          <p:spPr>
            <a:xfrm>
              <a:off x="7125777" y="35962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C">
                      <a:alpha val="100000"/>
                    </a:srgbClr>
                  </a:solidFill>
                  <a:latin typeface="Arial"/>
                  <a:cs typeface="Arial"/>
                </a:rPr>
                <a:t>5</a:t>
              </a:r>
            </a:p>
          </p:txBody>
        </p:sp>
        <p:sp>
          <p:nvSpPr>
            <p:cNvPr id="101" name="tx101"/>
            <p:cNvSpPr/>
            <p:nvPr/>
          </p:nvSpPr>
          <p:spPr>
            <a:xfrm>
              <a:off x="5945159" y="35962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9FF">
                      <a:alpha val="100000"/>
                    </a:srgbClr>
                  </a:solidFill>
                  <a:latin typeface="Arial"/>
                  <a:cs typeface="Arial"/>
                </a:rPr>
                <a:t>5</a:t>
              </a:r>
            </a:p>
          </p:txBody>
        </p:sp>
        <p:sp>
          <p:nvSpPr>
            <p:cNvPr id="102" name="tx102"/>
            <p:cNvSpPr/>
            <p:nvPr/>
          </p:nvSpPr>
          <p:spPr>
            <a:xfrm>
              <a:off x="7125777" y="42801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9FF">
                      <a:alpha val="100000"/>
                    </a:srgbClr>
                  </a:solidFill>
                  <a:latin typeface="Arial"/>
                  <a:cs typeface="Arial"/>
                </a:rPr>
                <a:t>6</a:t>
              </a:r>
            </a:p>
          </p:txBody>
        </p:sp>
        <p:sp>
          <p:nvSpPr>
            <p:cNvPr id="103" name="tx103"/>
            <p:cNvSpPr/>
            <p:nvPr/>
          </p:nvSpPr>
          <p:spPr>
            <a:xfrm>
              <a:off x="3583923" y="42801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C">
                      <a:alpha val="100000"/>
                    </a:srgbClr>
                  </a:solidFill>
                  <a:latin typeface="Arial"/>
                  <a:cs typeface="Arial"/>
                </a:rPr>
                <a:t>6</a:t>
              </a:r>
            </a:p>
          </p:txBody>
        </p:sp>
        <p:sp>
          <p:nvSpPr>
            <p:cNvPr id="104" name="tx104"/>
            <p:cNvSpPr/>
            <p:nvPr/>
          </p:nvSpPr>
          <p:spPr>
            <a:xfrm>
              <a:off x="5945159" y="42801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C">
                      <a:alpha val="100000"/>
                    </a:srgbClr>
                  </a:solidFill>
                  <a:latin typeface="Arial"/>
                  <a:cs typeface="Arial"/>
                </a:rPr>
                <a:t>6</a:t>
              </a:r>
            </a:p>
          </p:txBody>
        </p:sp>
        <p:sp>
          <p:nvSpPr>
            <p:cNvPr id="105" name="tx105"/>
            <p:cNvSpPr/>
            <p:nvPr/>
          </p:nvSpPr>
          <p:spPr>
            <a:xfrm>
              <a:off x="4764541" y="42801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C">
                      <a:alpha val="100000"/>
                    </a:srgbClr>
                  </a:solidFill>
                  <a:latin typeface="Arial"/>
                  <a:cs typeface="Arial"/>
                </a:rPr>
                <a:t>6</a:t>
              </a:r>
            </a:p>
          </p:txBody>
        </p:sp>
        <p:sp>
          <p:nvSpPr>
            <p:cNvPr id="106" name="tx106"/>
            <p:cNvSpPr/>
            <p:nvPr/>
          </p:nvSpPr>
          <p:spPr>
            <a:xfrm>
              <a:off x="3583923" y="49640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7</a:t>
              </a:r>
            </a:p>
          </p:txBody>
        </p:sp>
        <p:sp>
          <p:nvSpPr>
            <p:cNvPr id="107" name="tx107"/>
            <p:cNvSpPr/>
            <p:nvPr/>
          </p:nvSpPr>
          <p:spPr>
            <a:xfrm>
              <a:off x="5945159" y="49640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7</a:t>
              </a:r>
            </a:p>
          </p:txBody>
        </p:sp>
        <p:sp>
          <p:nvSpPr>
            <p:cNvPr id="108" name="tx108"/>
            <p:cNvSpPr/>
            <p:nvPr/>
          </p:nvSpPr>
          <p:spPr>
            <a:xfrm>
              <a:off x="2403304" y="49640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7</a:t>
              </a:r>
            </a:p>
          </p:txBody>
        </p:sp>
        <p:sp>
          <p:nvSpPr>
            <p:cNvPr id="109" name="tx109"/>
            <p:cNvSpPr/>
            <p:nvPr/>
          </p:nvSpPr>
          <p:spPr>
            <a:xfrm>
              <a:off x="2403304" y="5647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8</a:t>
              </a:r>
            </a:p>
          </p:txBody>
        </p:sp>
        <p:sp>
          <p:nvSpPr>
            <p:cNvPr id="110" name="tx110"/>
            <p:cNvSpPr/>
            <p:nvPr/>
          </p:nvSpPr>
          <p:spPr>
            <a:xfrm>
              <a:off x="4764541" y="49640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7</a:t>
              </a:r>
            </a:p>
          </p:txBody>
        </p:sp>
        <p:sp>
          <p:nvSpPr>
            <p:cNvPr id="111" name="tx111"/>
            <p:cNvSpPr/>
            <p:nvPr/>
          </p:nvSpPr>
          <p:spPr>
            <a:xfrm>
              <a:off x="7125777" y="49640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7</a:t>
              </a:r>
            </a:p>
          </p:txBody>
        </p:sp>
        <p:sp>
          <p:nvSpPr>
            <p:cNvPr id="112" name="tx112"/>
            <p:cNvSpPr/>
            <p:nvPr/>
          </p:nvSpPr>
          <p:spPr>
            <a:xfrm>
              <a:off x="3583923" y="5647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8</a:t>
              </a:r>
            </a:p>
          </p:txBody>
        </p:sp>
        <p:sp>
          <p:nvSpPr>
            <p:cNvPr id="113" name="tx113"/>
            <p:cNvSpPr/>
            <p:nvPr/>
          </p:nvSpPr>
          <p:spPr>
            <a:xfrm>
              <a:off x="4764541" y="5647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8</a:t>
              </a:r>
            </a:p>
          </p:txBody>
        </p:sp>
        <p:sp>
          <p:nvSpPr>
            <p:cNvPr id="114" name="tx114"/>
            <p:cNvSpPr/>
            <p:nvPr/>
          </p:nvSpPr>
          <p:spPr>
            <a:xfrm>
              <a:off x="5945159" y="5647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8</a:t>
              </a:r>
            </a:p>
          </p:txBody>
        </p:sp>
        <p:sp>
          <p:nvSpPr>
            <p:cNvPr id="115" name="tx115"/>
            <p:cNvSpPr/>
            <p:nvPr/>
          </p:nvSpPr>
          <p:spPr>
            <a:xfrm>
              <a:off x="7125777" y="5647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8</a:t>
              </a:r>
            </a:p>
          </p:txBody>
        </p:sp>
        <p:sp>
          <p:nvSpPr>
            <p:cNvPr id="116" name="tx116"/>
            <p:cNvSpPr/>
            <p:nvPr/>
          </p:nvSpPr>
          <p:spPr>
            <a:xfrm>
              <a:off x="508182" y="859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117" name="tx117"/>
            <p:cNvSpPr/>
            <p:nvPr/>
          </p:nvSpPr>
          <p:spPr>
            <a:xfrm>
              <a:off x="508182" y="154336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118" name="tx118"/>
            <p:cNvSpPr/>
            <p:nvPr/>
          </p:nvSpPr>
          <p:spPr>
            <a:xfrm>
              <a:off x="508182" y="222725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119" name="tx119"/>
            <p:cNvSpPr/>
            <p:nvPr/>
          </p:nvSpPr>
          <p:spPr>
            <a:xfrm>
              <a:off x="508182" y="291114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120" name="tx120"/>
            <p:cNvSpPr/>
            <p:nvPr/>
          </p:nvSpPr>
          <p:spPr>
            <a:xfrm>
              <a:off x="508182" y="359504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121" name="tx121"/>
            <p:cNvSpPr/>
            <p:nvPr/>
          </p:nvSpPr>
          <p:spPr>
            <a:xfrm>
              <a:off x="508182" y="427893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122" name="tx122"/>
            <p:cNvSpPr/>
            <p:nvPr/>
          </p:nvSpPr>
          <p:spPr>
            <a:xfrm>
              <a:off x="508182" y="496282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123" name="tx123"/>
            <p:cNvSpPr/>
            <p:nvPr/>
          </p:nvSpPr>
          <p:spPr>
            <a:xfrm>
              <a:off x="508182" y="564671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124" name="tx124"/>
            <p:cNvSpPr/>
            <p:nvPr/>
          </p:nvSpPr>
          <p:spPr>
            <a:xfrm>
              <a:off x="2277986"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25" name="tx125"/>
            <p:cNvSpPr/>
            <p:nvPr/>
          </p:nvSpPr>
          <p:spPr>
            <a:xfrm>
              <a:off x="3458604"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26" name="tx126"/>
            <p:cNvSpPr/>
            <p:nvPr/>
          </p:nvSpPr>
          <p:spPr>
            <a:xfrm>
              <a:off x="4639222"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27" name="tx127"/>
            <p:cNvSpPr/>
            <p:nvPr/>
          </p:nvSpPr>
          <p:spPr>
            <a:xfrm>
              <a:off x="5819840"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28" name="tx128"/>
            <p:cNvSpPr/>
            <p:nvPr/>
          </p:nvSpPr>
          <p:spPr>
            <a:xfrm>
              <a:off x="7000458"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29" name="tx129"/>
            <p:cNvSpPr/>
            <p:nvPr/>
          </p:nvSpPr>
          <p:spPr>
            <a:xfrm>
              <a:off x="632991" y="435349"/>
              <a:ext cx="518693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ROSA, 2021-2025</a:t>
              </a:r>
            </a:p>
          </p:txBody>
        </p:sp>
        <p:sp>
          <p:nvSpPr>
            <p:cNvPr id="130" name="tx130"/>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5799761" y="64727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sp>
          <p:nvSpPr>
            <p:cNvPr id="132" name="tx132"/>
            <p:cNvSpPr/>
            <p:nvPr/>
          </p:nvSpPr>
          <p:spPr>
            <a:xfrm>
              <a:off x="6303321" y="6593460"/>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compares the ranking of countries in ROSA based on the absolute number of zero-dose children, with rank 1 representing the country in the region with the most zero-dose children.
In 2021, India had the highest number of zero-dose children (2,736,000), followed by Pakistan (651,000).
In 2025, India had the highest number of zero-dose children (679,000), followed by Afghanistan (480,000).
There was some change in the top 3 countries between 2021 and 2025.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678" y="4112157"/>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5" name="pl5"/>
            <p:cNvSpPr/>
            <p:nvPr/>
          </p:nvSpPr>
          <p:spPr>
            <a:xfrm>
              <a:off x="1142678" y="3085411"/>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6" name="pl6"/>
            <p:cNvSpPr/>
            <p:nvPr/>
          </p:nvSpPr>
          <p:spPr>
            <a:xfrm>
              <a:off x="1142678" y="2058665"/>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7" name="pl7"/>
            <p:cNvSpPr/>
            <p:nvPr/>
          </p:nvSpPr>
          <p:spPr>
            <a:xfrm>
              <a:off x="1142678" y="1031918"/>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8" name="pl8"/>
            <p:cNvSpPr/>
            <p:nvPr/>
          </p:nvSpPr>
          <p:spPr>
            <a:xfrm>
              <a:off x="1142678" y="462553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9" name="pl9"/>
            <p:cNvSpPr/>
            <p:nvPr/>
          </p:nvSpPr>
          <p:spPr>
            <a:xfrm>
              <a:off x="1142678" y="3598784"/>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0" name="pl10"/>
            <p:cNvSpPr/>
            <p:nvPr/>
          </p:nvSpPr>
          <p:spPr>
            <a:xfrm>
              <a:off x="1142678" y="2572038"/>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1" name="pl11"/>
            <p:cNvSpPr/>
            <p:nvPr/>
          </p:nvSpPr>
          <p:spPr>
            <a:xfrm>
              <a:off x="1142678" y="1545292"/>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2" name="pl12"/>
            <p:cNvSpPr/>
            <p:nvPr/>
          </p:nvSpPr>
          <p:spPr>
            <a:xfrm>
              <a:off x="1583713"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8906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9441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9976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581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840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2618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4725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6832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8939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84231" y="3424088"/>
              <a:ext cx="198963" cy="1201442"/>
            </a:xfrm>
            <a:prstGeom prst="rect">
              <a:avLst/>
            </a:prstGeom>
            <a:solidFill>
              <a:srgbClr val="80BD41">
                <a:alpha val="100000"/>
              </a:srgbClr>
            </a:solidFill>
          </p:spPr>
          <p:txBody>
            <a:bodyPr/>
            <a:lstStyle/>
            <a:p/>
          </p:txBody>
        </p:sp>
        <p:sp>
          <p:nvSpPr>
            <p:cNvPr id="27" name="rc27"/>
            <p:cNvSpPr/>
            <p:nvPr/>
          </p:nvSpPr>
          <p:spPr>
            <a:xfrm>
              <a:off x="1484231" y="2633592"/>
              <a:ext cx="198963" cy="501070"/>
            </a:xfrm>
            <a:prstGeom prst="rect">
              <a:avLst/>
            </a:prstGeom>
            <a:solidFill>
              <a:srgbClr val="0058AB">
                <a:alpha val="100000"/>
              </a:srgbClr>
            </a:solidFill>
          </p:spPr>
          <p:txBody>
            <a:bodyPr/>
            <a:lstStyle/>
            <a:p/>
          </p:txBody>
        </p:sp>
        <p:sp>
          <p:nvSpPr>
            <p:cNvPr id="28" name="rc28"/>
            <p:cNvSpPr/>
            <p:nvPr/>
          </p:nvSpPr>
          <p:spPr>
            <a:xfrm>
              <a:off x="1484231" y="3134663"/>
              <a:ext cx="198963" cy="289425"/>
            </a:xfrm>
            <a:prstGeom prst="rect">
              <a:avLst/>
            </a:prstGeom>
            <a:solidFill>
              <a:srgbClr val="1CABE2">
                <a:alpha val="100000"/>
              </a:srgbClr>
            </a:solidFill>
          </p:spPr>
          <p:txBody>
            <a:bodyPr/>
            <a:lstStyle/>
            <a:p/>
          </p:txBody>
        </p:sp>
        <p:sp>
          <p:nvSpPr>
            <p:cNvPr id="29" name="rc29"/>
            <p:cNvSpPr/>
            <p:nvPr/>
          </p:nvSpPr>
          <p:spPr>
            <a:xfrm>
              <a:off x="1705302" y="3386406"/>
              <a:ext cx="198963" cy="1239124"/>
            </a:xfrm>
            <a:prstGeom prst="rect">
              <a:avLst/>
            </a:prstGeom>
            <a:solidFill>
              <a:srgbClr val="80BD41">
                <a:alpha val="100000"/>
              </a:srgbClr>
            </a:solidFill>
          </p:spPr>
          <p:txBody>
            <a:bodyPr/>
            <a:lstStyle/>
            <a:p/>
          </p:txBody>
        </p:sp>
        <p:sp>
          <p:nvSpPr>
            <p:cNvPr id="30" name="rc30"/>
            <p:cNvSpPr/>
            <p:nvPr/>
          </p:nvSpPr>
          <p:spPr>
            <a:xfrm>
              <a:off x="1705302" y="2620292"/>
              <a:ext cx="198963" cy="474938"/>
            </a:xfrm>
            <a:prstGeom prst="rect">
              <a:avLst/>
            </a:prstGeom>
            <a:solidFill>
              <a:srgbClr val="0058AB">
                <a:alpha val="100000"/>
              </a:srgbClr>
            </a:solidFill>
          </p:spPr>
          <p:txBody>
            <a:bodyPr/>
            <a:lstStyle/>
            <a:p/>
          </p:txBody>
        </p:sp>
        <p:sp>
          <p:nvSpPr>
            <p:cNvPr id="31" name="rc31"/>
            <p:cNvSpPr/>
            <p:nvPr/>
          </p:nvSpPr>
          <p:spPr>
            <a:xfrm>
              <a:off x="1705302" y="3095231"/>
              <a:ext cx="198963" cy="291175"/>
            </a:xfrm>
            <a:prstGeom prst="rect">
              <a:avLst/>
            </a:prstGeom>
            <a:solidFill>
              <a:srgbClr val="1CABE2">
                <a:alpha val="100000"/>
              </a:srgbClr>
            </a:solidFill>
          </p:spPr>
          <p:txBody>
            <a:bodyPr/>
            <a:lstStyle/>
            <a:p/>
          </p:txBody>
        </p:sp>
        <p:sp>
          <p:nvSpPr>
            <p:cNvPr id="32" name="rc32"/>
            <p:cNvSpPr/>
            <p:nvPr/>
          </p:nvSpPr>
          <p:spPr>
            <a:xfrm>
              <a:off x="1926372" y="3388426"/>
              <a:ext cx="198963" cy="1237104"/>
            </a:xfrm>
            <a:prstGeom prst="rect">
              <a:avLst/>
            </a:prstGeom>
            <a:solidFill>
              <a:srgbClr val="80BD41">
                <a:alpha val="100000"/>
              </a:srgbClr>
            </a:solidFill>
          </p:spPr>
          <p:txBody>
            <a:bodyPr/>
            <a:lstStyle/>
            <a:p/>
          </p:txBody>
        </p:sp>
        <p:sp>
          <p:nvSpPr>
            <p:cNvPr id="33" name="rc33"/>
            <p:cNvSpPr/>
            <p:nvPr/>
          </p:nvSpPr>
          <p:spPr>
            <a:xfrm>
              <a:off x="1926372" y="2628381"/>
              <a:ext cx="198963" cy="467023"/>
            </a:xfrm>
            <a:prstGeom prst="rect">
              <a:avLst/>
            </a:prstGeom>
            <a:solidFill>
              <a:srgbClr val="0058AB">
                <a:alpha val="100000"/>
              </a:srgbClr>
            </a:solidFill>
          </p:spPr>
          <p:txBody>
            <a:bodyPr/>
            <a:lstStyle/>
            <a:p/>
          </p:txBody>
        </p:sp>
        <p:sp>
          <p:nvSpPr>
            <p:cNvPr id="34" name="rc34"/>
            <p:cNvSpPr/>
            <p:nvPr/>
          </p:nvSpPr>
          <p:spPr>
            <a:xfrm>
              <a:off x="1926372" y="3095405"/>
              <a:ext cx="198963" cy="293021"/>
            </a:xfrm>
            <a:prstGeom prst="rect">
              <a:avLst/>
            </a:prstGeom>
            <a:solidFill>
              <a:srgbClr val="1CABE2">
                <a:alpha val="100000"/>
              </a:srgbClr>
            </a:solidFill>
          </p:spPr>
          <p:txBody>
            <a:bodyPr/>
            <a:lstStyle/>
            <a:p/>
          </p:txBody>
        </p:sp>
        <p:sp>
          <p:nvSpPr>
            <p:cNvPr id="35" name="rc35"/>
            <p:cNvSpPr/>
            <p:nvPr/>
          </p:nvSpPr>
          <p:spPr>
            <a:xfrm>
              <a:off x="2147442" y="3347776"/>
              <a:ext cx="198963" cy="1277754"/>
            </a:xfrm>
            <a:prstGeom prst="rect">
              <a:avLst/>
            </a:prstGeom>
            <a:solidFill>
              <a:srgbClr val="80BD41">
                <a:alpha val="100000"/>
              </a:srgbClr>
            </a:solidFill>
          </p:spPr>
          <p:txBody>
            <a:bodyPr/>
            <a:lstStyle/>
            <a:p/>
          </p:txBody>
        </p:sp>
        <p:sp>
          <p:nvSpPr>
            <p:cNvPr id="36" name="rc36"/>
            <p:cNvSpPr/>
            <p:nvPr/>
          </p:nvSpPr>
          <p:spPr>
            <a:xfrm>
              <a:off x="2147442" y="2640803"/>
              <a:ext cx="198963" cy="447659"/>
            </a:xfrm>
            <a:prstGeom prst="rect">
              <a:avLst/>
            </a:prstGeom>
            <a:solidFill>
              <a:srgbClr val="0058AB">
                <a:alpha val="100000"/>
              </a:srgbClr>
            </a:solidFill>
          </p:spPr>
          <p:txBody>
            <a:bodyPr/>
            <a:lstStyle/>
            <a:p/>
          </p:txBody>
        </p:sp>
        <p:sp>
          <p:nvSpPr>
            <p:cNvPr id="37" name="rc37"/>
            <p:cNvSpPr/>
            <p:nvPr/>
          </p:nvSpPr>
          <p:spPr>
            <a:xfrm>
              <a:off x="2147442" y="3088462"/>
              <a:ext cx="198963" cy="259314"/>
            </a:xfrm>
            <a:prstGeom prst="rect">
              <a:avLst/>
            </a:prstGeom>
            <a:solidFill>
              <a:srgbClr val="1CABE2">
                <a:alpha val="100000"/>
              </a:srgbClr>
            </a:solidFill>
          </p:spPr>
          <p:txBody>
            <a:bodyPr/>
            <a:lstStyle/>
            <a:p/>
          </p:txBody>
        </p:sp>
        <p:sp>
          <p:nvSpPr>
            <p:cNvPr id="38" name="rc38"/>
            <p:cNvSpPr/>
            <p:nvPr/>
          </p:nvSpPr>
          <p:spPr>
            <a:xfrm>
              <a:off x="2368512" y="3296450"/>
              <a:ext cx="198963" cy="1329080"/>
            </a:xfrm>
            <a:prstGeom prst="rect">
              <a:avLst/>
            </a:prstGeom>
            <a:solidFill>
              <a:srgbClr val="80BD41">
                <a:alpha val="100000"/>
              </a:srgbClr>
            </a:solidFill>
          </p:spPr>
          <p:txBody>
            <a:bodyPr/>
            <a:lstStyle/>
            <a:p/>
          </p:txBody>
        </p:sp>
        <p:sp>
          <p:nvSpPr>
            <p:cNvPr id="39" name="rc39"/>
            <p:cNvSpPr/>
            <p:nvPr/>
          </p:nvSpPr>
          <p:spPr>
            <a:xfrm>
              <a:off x="2368512" y="2655186"/>
              <a:ext cx="198963" cy="411648"/>
            </a:xfrm>
            <a:prstGeom prst="rect">
              <a:avLst/>
            </a:prstGeom>
            <a:solidFill>
              <a:srgbClr val="0058AB">
                <a:alpha val="100000"/>
              </a:srgbClr>
            </a:solidFill>
          </p:spPr>
          <p:txBody>
            <a:bodyPr/>
            <a:lstStyle/>
            <a:p/>
          </p:txBody>
        </p:sp>
        <p:sp>
          <p:nvSpPr>
            <p:cNvPr id="40" name="rc40"/>
            <p:cNvSpPr/>
            <p:nvPr/>
          </p:nvSpPr>
          <p:spPr>
            <a:xfrm>
              <a:off x="2368512" y="3066834"/>
              <a:ext cx="198963" cy="229615"/>
            </a:xfrm>
            <a:prstGeom prst="rect">
              <a:avLst/>
            </a:prstGeom>
            <a:solidFill>
              <a:srgbClr val="1CABE2">
                <a:alpha val="100000"/>
              </a:srgbClr>
            </a:solidFill>
          </p:spPr>
          <p:txBody>
            <a:bodyPr/>
            <a:lstStyle/>
            <a:p/>
          </p:txBody>
        </p:sp>
        <p:sp>
          <p:nvSpPr>
            <p:cNvPr id="41" name="rc41"/>
            <p:cNvSpPr/>
            <p:nvPr/>
          </p:nvSpPr>
          <p:spPr>
            <a:xfrm>
              <a:off x="2589583" y="3306129"/>
              <a:ext cx="198963" cy="1319401"/>
            </a:xfrm>
            <a:prstGeom prst="rect">
              <a:avLst/>
            </a:prstGeom>
            <a:solidFill>
              <a:srgbClr val="80BD41">
                <a:alpha val="100000"/>
              </a:srgbClr>
            </a:solidFill>
          </p:spPr>
          <p:txBody>
            <a:bodyPr/>
            <a:lstStyle/>
            <a:p/>
          </p:txBody>
        </p:sp>
        <p:sp>
          <p:nvSpPr>
            <p:cNvPr id="42" name="rc42"/>
            <p:cNvSpPr/>
            <p:nvPr/>
          </p:nvSpPr>
          <p:spPr>
            <a:xfrm>
              <a:off x="2589583" y="2677042"/>
              <a:ext cx="198963" cy="348101"/>
            </a:xfrm>
            <a:prstGeom prst="rect">
              <a:avLst/>
            </a:prstGeom>
            <a:solidFill>
              <a:srgbClr val="0058AB">
                <a:alpha val="100000"/>
              </a:srgbClr>
            </a:solidFill>
          </p:spPr>
          <p:txBody>
            <a:bodyPr/>
            <a:lstStyle/>
            <a:p/>
          </p:txBody>
        </p:sp>
        <p:sp>
          <p:nvSpPr>
            <p:cNvPr id="43" name="rc43"/>
            <p:cNvSpPr/>
            <p:nvPr/>
          </p:nvSpPr>
          <p:spPr>
            <a:xfrm>
              <a:off x="2589583" y="3025144"/>
              <a:ext cx="198963" cy="280985"/>
            </a:xfrm>
            <a:prstGeom prst="rect">
              <a:avLst/>
            </a:prstGeom>
            <a:solidFill>
              <a:srgbClr val="1CABE2">
                <a:alpha val="100000"/>
              </a:srgbClr>
            </a:solidFill>
          </p:spPr>
          <p:txBody>
            <a:bodyPr/>
            <a:lstStyle/>
            <a:p/>
          </p:txBody>
        </p:sp>
        <p:sp>
          <p:nvSpPr>
            <p:cNvPr id="44" name="rc44"/>
            <p:cNvSpPr/>
            <p:nvPr/>
          </p:nvSpPr>
          <p:spPr>
            <a:xfrm>
              <a:off x="2810653" y="3320480"/>
              <a:ext cx="198963" cy="1305050"/>
            </a:xfrm>
            <a:prstGeom prst="rect">
              <a:avLst/>
            </a:prstGeom>
            <a:solidFill>
              <a:srgbClr val="80BD41">
                <a:alpha val="100000"/>
              </a:srgbClr>
            </a:solidFill>
          </p:spPr>
          <p:txBody>
            <a:bodyPr/>
            <a:lstStyle/>
            <a:p/>
          </p:txBody>
        </p:sp>
        <p:sp>
          <p:nvSpPr>
            <p:cNvPr id="45" name="rc45"/>
            <p:cNvSpPr/>
            <p:nvPr/>
          </p:nvSpPr>
          <p:spPr>
            <a:xfrm>
              <a:off x="2810653" y="2689085"/>
              <a:ext cx="198963" cy="360385"/>
            </a:xfrm>
            <a:prstGeom prst="rect">
              <a:avLst/>
            </a:prstGeom>
            <a:solidFill>
              <a:srgbClr val="0058AB">
                <a:alpha val="100000"/>
              </a:srgbClr>
            </a:solidFill>
          </p:spPr>
          <p:txBody>
            <a:bodyPr/>
            <a:lstStyle/>
            <a:p/>
          </p:txBody>
        </p:sp>
        <p:sp>
          <p:nvSpPr>
            <p:cNvPr id="46" name="rc46"/>
            <p:cNvSpPr/>
            <p:nvPr/>
          </p:nvSpPr>
          <p:spPr>
            <a:xfrm>
              <a:off x="2810653" y="3049471"/>
              <a:ext cx="198963" cy="271008"/>
            </a:xfrm>
            <a:prstGeom prst="rect">
              <a:avLst/>
            </a:prstGeom>
            <a:solidFill>
              <a:srgbClr val="1CABE2">
                <a:alpha val="100000"/>
              </a:srgbClr>
            </a:solidFill>
          </p:spPr>
          <p:txBody>
            <a:bodyPr/>
            <a:lstStyle/>
            <a:p/>
          </p:txBody>
        </p:sp>
        <p:sp>
          <p:nvSpPr>
            <p:cNvPr id="47" name="rc47"/>
            <p:cNvSpPr/>
            <p:nvPr/>
          </p:nvSpPr>
          <p:spPr>
            <a:xfrm>
              <a:off x="3031723" y="3355133"/>
              <a:ext cx="198963" cy="1270397"/>
            </a:xfrm>
            <a:prstGeom prst="rect">
              <a:avLst/>
            </a:prstGeom>
            <a:solidFill>
              <a:srgbClr val="80BD41">
                <a:alpha val="100000"/>
              </a:srgbClr>
            </a:solidFill>
          </p:spPr>
          <p:txBody>
            <a:bodyPr/>
            <a:lstStyle/>
            <a:p/>
          </p:txBody>
        </p:sp>
        <p:sp>
          <p:nvSpPr>
            <p:cNvPr id="48" name="rc48"/>
            <p:cNvSpPr/>
            <p:nvPr/>
          </p:nvSpPr>
          <p:spPr>
            <a:xfrm>
              <a:off x="3031723" y="2697232"/>
              <a:ext cx="198963" cy="366384"/>
            </a:xfrm>
            <a:prstGeom prst="rect">
              <a:avLst/>
            </a:prstGeom>
            <a:solidFill>
              <a:srgbClr val="0058AB">
                <a:alpha val="100000"/>
              </a:srgbClr>
            </a:solidFill>
          </p:spPr>
          <p:txBody>
            <a:bodyPr/>
            <a:lstStyle/>
            <a:p/>
          </p:txBody>
        </p:sp>
        <p:sp>
          <p:nvSpPr>
            <p:cNvPr id="49" name="rc49"/>
            <p:cNvSpPr/>
            <p:nvPr/>
          </p:nvSpPr>
          <p:spPr>
            <a:xfrm>
              <a:off x="3031723" y="3063616"/>
              <a:ext cx="198963" cy="291516"/>
            </a:xfrm>
            <a:prstGeom prst="rect">
              <a:avLst/>
            </a:prstGeom>
            <a:solidFill>
              <a:srgbClr val="1CABE2">
                <a:alpha val="100000"/>
              </a:srgbClr>
            </a:solidFill>
          </p:spPr>
          <p:txBody>
            <a:bodyPr/>
            <a:lstStyle/>
            <a:p/>
          </p:txBody>
        </p:sp>
        <p:sp>
          <p:nvSpPr>
            <p:cNvPr id="50" name="rc50"/>
            <p:cNvSpPr/>
            <p:nvPr/>
          </p:nvSpPr>
          <p:spPr>
            <a:xfrm>
              <a:off x="3252793" y="3275166"/>
              <a:ext cx="198963" cy="1350364"/>
            </a:xfrm>
            <a:prstGeom prst="rect">
              <a:avLst/>
            </a:prstGeom>
            <a:solidFill>
              <a:srgbClr val="80BD41">
                <a:alpha val="100000"/>
              </a:srgbClr>
            </a:solidFill>
          </p:spPr>
          <p:txBody>
            <a:bodyPr/>
            <a:lstStyle/>
            <a:p/>
          </p:txBody>
        </p:sp>
        <p:sp>
          <p:nvSpPr>
            <p:cNvPr id="51" name="rc51"/>
            <p:cNvSpPr/>
            <p:nvPr/>
          </p:nvSpPr>
          <p:spPr>
            <a:xfrm>
              <a:off x="3252793" y="2695296"/>
              <a:ext cx="198963" cy="370990"/>
            </a:xfrm>
            <a:prstGeom prst="rect">
              <a:avLst/>
            </a:prstGeom>
            <a:solidFill>
              <a:srgbClr val="0058AB">
                <a:alpha val="100000"/>
              </a:srgbClr>
            </a:solidFill>
          </p:spPr>
          <p:txBody>
            <a:bodyPr/>
            <a:lstStyle/>
            <a:p/>
          </p:txBody>
        </p:sp>
        <p:sp>
          <p:nvSpPr>
            <p:cNvPr id="52" name="rc52"/>
            <p:cNvSpPr/>
            <p:nvPr/>
          </p:nvSpPr>
          <p:spPr>
            <a:xfrm>
              <a:off x="3252793" y="3066286"/>
              <a:ext cx="198963" cy="208880"/>
            </a:xfrm>
            <a:prstGeom prst="rect">
              <a:avLst/>
            </a:prstGeom>
            <a:solidFill>
              <a:srgbClr val="1CABE2">
                <a:alpha val="100000"/>
              </a:srgbClr>
            </a:solidFill>
          </p:spPr>
          <p:txBody>
            <a:bodyPr/>
            <a:lstStyle/>
            <a:p/>
          </p:txBody>
        </p:sp>
        <p:sp>
          <p:nvSpPr>
            <p:cNvPr id="53" name="rc53"/>
            <p:cNvSpPr/>
            <p:nvPr/>
          </p:nvSpPr>
          <p:spPr>
            <a:xfrm>
              <a:off x="3473863" y="3216698"/>
              <a:ext cx="198963" cy="1408832"/>
            </a:xfrm>
            <a:prstGeom prst="rect">
              <a:avLst/>
            </a:prstGeom>
            <a:solidFill>
              <a:srgbClr val="80BD41">
                <a:alpha val="100000"/>
              </a:srgbClr>
            </a:solidFill>
          </p:spPr>
          <p:txBody>
            <a:bodyPr/>
            <a:lstStyle/>
            <a:p/>
          </p:txBody>
        </p:sp>
        <p:sp>
          <p:nvSpPr>
            <p:cNvPr id="54" name="rc54"/>
            <p:cNvSpPr/>
            <p:nvPr/>
          </p:nvSpPr>
          <p:spPr>
            <a:xfrm>
              <a:off x="3473863" y="2687013"/>
              <a:ext cx="198963" cy="339253"/>
            </a:xfrm>
            <a:prstGeom prst="rect">
              <a:avLst/>
            </a:prstGeom>
            <a:solidFill>
              <a:srgbClr val="0058AB">
                <a:alpha val="100000"/>
              </a:srgbClr>
            </a:solidFill>
          </p:spPr>
          <p:txBody>
            <a:bodyPr/>
            <a:lstStyle/>
            <a:p/>
          </p:txBody>
        </p:sp>
        <p:sp>
          <p:nvSpPr>
            <p:cNvPr id="55" name="rc55"/>
            <p:cNvSpPr/>
            <p:nvPr/>
          </p:nvSpPr>
          <p:spPr>
            <a:xfrm>
              <a:off x="3473863" y="3026266"/>
              <a:ext cx="198963" cy="190431"/>
            </a:xfrm>
            <a:prstGeom prst="rect">
              <a:avLst/>
            </a:prstGeom>
            <a:solidFill>
              <a:srgbClr val="1CABE2">
                <a:alpha val="100000"/>
              </a:srgbClr>
            </a:solidFill>
          </p:spPr>
          <p:txBody>
            <a:bodyPr/>
            <a:lstStyle/>
            <a:p/>
          </p:txBody>
        </p:sp>
        <p:sp>
          <p:nvSpPr>
            <p:cNvPr id="56" name="rc56"/>
            <p:cNvSpPr/>
            <p:nvPr/>
          </p:nvSpPr>
          <p:spPr>
            <a:xfrm>
              <a:off x="3694934" y="3165159"/>
              <a:ext cx="198963" cy="1460371"/>
            </a:xfrm>
            <a:prstGeom prst="rect">
              <a:avLst/>
            </a:prstGeom>
            <a:solidFill>
              <a:srgbClr val="80BD41">
                <a:alpha val="100000"/>
              </a:srgbClr>
            </a:solidFill>
          </p:spPr>
          <p:txBody>
            <a:bodyPr/>
            <a:lstStyle/>
            <a:p/>
          </p:txBody>
        </p:sp>
        <p:sp>
          <p:nvSpPr>
            <p:cNvPr id="57" name="rc57"/>
            <p:cNvSpPr/>
            <p:nvPr/>
          </p:nvSpPr>
          <p:spPr>
            <a:xfrm>
              <a:off x="3694934" y="2698205"/>
              <a:ext cx="198963" cy="315102"/>
            </a:xfrm>
            <a:prstGeom prst="rect">
              <a:avLst/>
            </a:prstGeom>
            <a:solidFill>
              <a:srgbClr val="0058AB">
                <a:alpha val="100000"/>
              </a:srgbClr>
            </a:solidFill>
          </p:spPr>
          <p:txBody>
            <a:bodyPr/>
            <a:lstStyle/>
            <a:p/>
          </p:txBody>
        </p:sp>
        <p:sp>
          <p:nvSpPr>
            <p:cNvPr id="58" name="rc58"/>
            <p:cNvSpPr/>
            <p:nvPr/>
          </p:nvSpPr>
          <p:spPr>
            <a:xfrm>
              <a:off x="3694934" y="3013307"/>
              <a:ext cx="198963" cy="151851"/>
            </a:xfrm>
            <a:prstGeom prst="rect">
              <a:avLst/>
            </a:prstGeom>
            <a:solidFill>
              <a:srgbClr val="1CABE2">
                <a:alpha val="100000"/>
              </a:srgbClr>
            </a:solidFill>
          </p:spPr>
          <p:txBody>
            <a:bodyPr/>
            <a:lstStyle/>
            <a:p/>
          </p:txBody>
        </p:sp>
        <p:sp>
          <p:nvSpPr>
            <p:cNvPr id="59" name="rc59"/>
            <p:cNvSpPr/>
            <p:nvPr/>
          </p:nvSpPr>
          <p:spPr>
            <a:xfrm>
              <a:off x="3916004" y="3093909"/>
              <a:ext cx="198963" cy="1531621"/>
            </a:xfrm>
            <a:prstGeom prst="rect">
              <a:avLst/>
            </a:prstGeom>
            <a:solidFill>
              <a:srgbClr val="80BD41">
                <a:alpha val="100000"/>
              </a:srgbClr>
            </a:solidFill>
          </p:spPr>
          <p:txBody>
            <a:bodyPr/>
            <a:lstStyle/>
            <a:p/>
          </p:txBody>
        </p:sp>
        <p:sp>
          <p:nvSpPr>
            <p:cNvPr id="60" name="rc60"/>
            <p:cNvSpPr/>
            <p:nvPr/>
          </p:nvSpPr>
          <p:spPr>
            <a:xfrm>
              <a:off x="3916004" y="2707030"/>
              <a:ext cx="198963" cy="236598"/>
            </a:xfrm>
            <a:prstGeom prst="rect">
              <a:avLst/>
            </a:prstGeom>
            <a:solidFill>
              <a:srgbClr val="0058AB">
                <a:alpha val="100000"/>
              </a:srgbClr>
            </a:solidFill>
          </p:spPr>
          <p:txBody>
            <a:bodyPr/>
            <a:lstStyle/>
            <a:p/>
          </p:txBody>
        </p:sp>
        <p:sp>
          <p:nvSpPr>
            <p:cNvPr id="61" name="rc61"/>
            <p:cNvSpPr/>
            <p:nvPr/>
          </p:nvSpPr>
          <p:spPr>
            <a:xfrm>
              <a:off x="3916004" y="2943629"/>
              <a:ext cx="198963" cy="150280"/>
            </a:xfrm>
            <a:prstGeom prst="rect">
              <a:avLst/>
            </a:prstGeom>
            <a:solidFill>
              <a:srgbClr val="1CABE2">
                <a:alpha val="100000"/>
              </a:srgbClr>
            </a:solidFill>
          </p:spPr>
          <p:txBody>
            <a:bodyPr/>
            <a:lstStyle/>
            <a:p/>
          </p:txBody>
        </p:sp>
        <p:sp>
          <p:nvSpPr>
            <p:cNvPr id="62" name="rc62"/>
            <p:cNvSpPr/>
            <p:nvPr/>
          </p:nvSpPr>
          <p:spPr>
            <a:xfrm>
              <a:off x="4137074" y="3102494"/>
              <a:ext cx="198963" cy="1523036"/>
            </a:xfrm>
            <a:prstGeom prst="rect">
              <a:avLst/>
            </a:prstGeom>
            <a:solidFill>
              <a:srgbClr val="80BD41">
                <a:alpha val="100000"/>
              </a:srgbClr>
            </a:solidFill>
          </p:spPr>
          <p:txBody>
            <a:bodyPr/>
            <a:lstStyle/>
            <a:p/>
          </p:txBody>
        </p:sp>
        <p:sp>
          <p:nvSpPr>
            <p:cNvPr id="63" name="rc63"/>
            <p:cNvSpPr/>
            <p:nvPr/>
          </p:nvSpPr>
          <p:spPr>
            <a:xfrm>
              <a:off x="4137074" y="2715389"/>
              <a:ext cx="198963" cy="237901"/>
            </a:xfrm>
            <a:prstGeom prst="rect">
              <a:avLst/>
            </a:prstGeom>
            <a:solidFill>
              <a:srgbClr val="0058AB">
                <a:alpha val="100000"/>
              </a:srgbClr>
            </a:solidFill>
          </p:spPr>
          <p:txBody>
            <a:bodyPr/>
            <a:lstStyle/>
            <a:p/>
          </p:txBody>
        </p:sp>
        <p:sp>
          <p:nvSpPr>
            <p:cNvPr id="64" name="rc64"/>
            <p:cNvSpPr/>
            <p:nvPr/>
          </p:nvSpPr>
          <p:spPr>
            <a:xfrm>
              <a:off x="4137074" y="2953291"/>
              <a:ext cx="198963" cy="149202"/>
            </a:xfrm>
            <a:prstGeom prst="rect">
              <a:avLst/>
            </a:prstGeom>
            <a:solidFill>
              <a:srgbClr val="1CABE2">
                <a:alpha val="100000"/>
              </a:srgbClr>
            </a:solidFill>
          </p:spPr>
          <p:txBody>
            <a:bodyPr/>
            <a:lstStyle/>
            <a:p/>
          </p:txBody>
        </p:sp>
        <p:sp>
          <p:nvSpPr>
            <p:cNvPr id="65" name="rc65"/>
            <p:cNvSpPr/>
            <p:nvPr/>
          </p:nvSpPr>
          <p:spPr>
            <a:xfrm>
              <a:off x="4358144" y="3099294"/>
              <a:ext cx="198963" cy="1526236"/>
            </a:xfrm>
            <a:prstGeom prst="rect">
              <a:avLst/>
            </a:prstGeom>
            <a:solidFill>
              <a:srgbClr val="80BD41">
                <a:alpha val="100000"/>
              </a:srgbClr>
            </a:solidFill>
          </p:spPr>
          <p:txBody>
            <a:bodyPr/>
            <a:lstStyle/>
            <a:p/>
          </p:txBody>
        </p:sp>
        <p:sp>
          <p:nvSpPr>
            <p:cNvPr id="66" name="rc66"/>
            <p:cNvSpPr/>
            <p:nvPr/>
          </p:nvSpPr>
          <p:spPr>
            <a:xfrm>
              <a:off x="4358144" y="2733433"/>
              <a:ext cx="198963" cy="221526"/>
            </a:xfrm>
            <a:prstGeom prst="rect">
              <a:avLst/>
            </a:prstGeom>
            <a:solidFill>
              <a:srgbClr val="0058AB">
                <a:alpha val="100000"/>
              </a:srgbClr>
            </a:solidFill>
          </p:spPr>
          <p:txBody>
            <a:bodyPr/>
            <a:lstStyle/>
            <a:p/>
          </p:txBody>
        </p:sp>
        <p:sp>
          <p:nvSpPr>
            <p:cNvPr id="67" name="rc67"/>
            <p:cNvSpPr/>
            <p:nvPr/>
          </p:nvSpPr>
          <p:spPr>
            <a:xfrm>
              <a:off x="4358144" y="2954960"/>
              <a:ext cx="198963" cy="144334"/>
            </a:xfrm>
            <a:prstGeom prst="rect">
              <a:avLst/>
            </a:prstGeom>
            <a:solidFill>
              <a:srgbClr val="1CABE2">
                <a:alpha val="100000"/>
              </a:srgbClr>
            </a:solidFill>
          </p:spPr>
          <p:txBody>
            <a:bodyPr/>
            <a:lstStyle/>
            <a:p/>
          </p:txBody>
        </p:sp>
        <p:sp>
          <p:nvSpPr>
            <p:cNvPr id="68" name="rc68"/>
            <p:cNvSpPr/>
            <p:nvPr/>
          </p:nvSpPr>
          <p:spPr>
            <a:xfrm>
              <a:off x="4579214" y="3098760"/>
              <a:ext cx="198963" cy="1526770"/>
            </a:xfrm>
            <a:prstGeom prst="rect">
              <a:avLst/>
            </a:prstGeom>
            <a:solidFill>
              <a:srgbClr val="80BD41">
                <a:alpha val="100000"/>
              </a:srgbClr>
            </a:solidFill>
          </p:spPr>
          <p:txBody>
            <a:bodyPr/>
            <a:lstStyle/>
            <a:p/>
          </p:txBody>
        </p:sp>
        <p:sp>
          <p:nvSpPr>
            <p:cNvPr id="69" name="rc69"/>
            <p:cNvSpPr/>
            <p:nvPr/>
          </p:nvSpPr>
          <p:spPr>
            <a:xfrm>
              <a:off x="4579214" y="2778765"/>
              <a:ext cx="198963" cy="210880"/>
            </a:xfrm>
            <a:prstGeom prst="rect">
              <a:avLst/>
            </a:prstGeom>
            <a:solidFill>
              <a:srgbClr val="0058AB">
                <a:alpha val="100000"/>
              </a:srgbClr>
            </a:solidFill>
          </p:spPr>
          <p:txBody>
            <a:bodyPr/>
            <a:lstStyle/>
            <a:p/>
          </p:txBody>
        </p:sp>
        <p:sp>
          <p:nvSpPr>
            <p:cNvPr id="70" name="rc70"/>
            <p:cNvSpPr/>
            <p:nvPr/>
          </p:nvSpPr>
          <p:spPr>
            <a:xfrm>
              <a:off x="4579214" y="2989646"/>
              <a:ext cx="198963" cy="109114"/>
            </a:xfrm>
            <a:prstGeom prst="rect">
              <a:avLst/>
            </a:prstGeom>
            <a:solidFill>
              <a:srgbClr val="1CABE2">
                <a:alpha val="100000"/>
              </a:srgbClr>
            </a:solidFill>
          </p:spPr>
          <p:txBody>
            <a:bodyPr/>
            <a:lstStyle/>
            <a:p/>
          </p:txBody>
        </p:sp>
        <p:sp>
          <p:nvSpPr>
            <p:cNvPr id="71" name="rc71"/>
            <p:cNvSpPr/>
            <p:nvPr/>
          </p:nvSpPr>
          <p:spPr>
            <a:xfrm>
              <a:off x="4800285" y="3055003"/>
              <a:ext cx="198963" cy="1570527"/>
            </a:xfrm>
            <a:prstGeom prst="rect">
              <a:avLst/>
            </a:prstGeom>
            <a:solidFill>
              <a:srgbClr val="80BD41">
                <a:alpha val="100000"/>
              </a:srgbClr>
            </a:solidFill>
          </p:spPr>
          <p:txBody>
            <a:bodyPr/>
            <a:lstStyle/>
            <a:p/>
          </p:txBody>
        </p:sp>
        <p:sp>
          <p:nvSpPr>
            <p:cNvPr id="72" name="rc72"/>
            <p:cNvSpPr/>
            <p:nvPr/>
          </p:nvSpPr>
          <p:spPr>
            <a:xfrm>
              <a:off x="4800285" y="2771261"/>
              <a:ext cx="198963" cy="205173"/>
            </a:xfrm>
            <a:prstGeom prst="rect">
              <a:avLst/>
            </a:prstGeom>
            <a:solidFill>
              <a:srgbClr val="0058AB">
                <a:alpha val="100000"/>
              </a:srgbClr>
            </a:solidFill>
          </p:spPr>
          <p:txBody>
            <a:bodyPr/>
            <a:lstStyle/>
            <a:p/>
          </p:txBody>
        </p:sp>
        <p:sp>
          <p:nvSpPr>
            <p:cNvPr id="73" name="rc73"/>
            <p:cNvSpPr/>
            <p:nvPr/>
          </p:nvSpPr>
          <p:spPr>
            <a:xfrm>
              <a:off x="4800285" y="2976434"/>
              <a:ext cx="198963" cy="78568"/>
            </a:xfrm>
            <a:prstGeom prst="rect">
              <a:avLst/>
            </a:prstGeom>
            <a:solidFill>
              <a:srgbClr val="1CABE2">
                <a:alpha val="100000"/>
              </a:srgbClr>
            </a:solidFill>
          </p:spPr>
          <p:txBody>
            <a:bodyPr/>
            <a:lstStyle/>
            <a:p/>
          </p:txBody>
        </p:sp>
        <p:sp>
          <p:nvSpPr>
            <p:cNvPr id="74" name="rc74"/>
            <p:cNvSpPr/>
            <p:nvPr/>
          </p:nvSpPr>
          <p:spPr>
            <a:xfrm>
              <a:off x="5021355" y="3029475"/>
              <a:ext cx="198963" cy="1596055"/>
            </a:xfrm>
            <a:prstGeom prst="rect">
              <a:avLst/>
            </a:prstGeom>
            <a:solidFill>
              <a:srgbClr val="80BD41">
                <a:alpha val="100000"/>
              </a:srgbClr>
            </a:solidFill>
          </p:spPr>
          <p:txBody>
            <a:bodyPr/>
            <a:lstStyle/>
            <a:p/>
          </p:txBody>
        </p:sp>
        <p:sp>
          <p:nvSpPr>
            <p:cNvPr id="75" name="rc75"/>
            <p:cNvSpPr/>
            <p:nvPr/>
          </p:nvSpPr>
          <p:spPr>
            <a:xfrm>
              <a:off x="5021355" y="2768116"/>
              <a:ext cx="198963" cy="192359"/>
            </a:xfrm>
            <a:prstGeom prst="rect">
              <a:avLst/>
            </a:prstGeom>
            <a:solidFill>
              <a:srgbClr val="0058AB">
                <a:alpha val="100000"/>
              </a:srgbClr>
            </a:solidFill>
          </p:spPr>
          <p:txBody>
            <a:bodyPr/>
            <a:lstStyle/>
            <a:p/>
          </p:txBody>
        </p:sp>
        <p:sp>
          <p:nvSpPr>
            <p:cNvPr id="76" name="rc76"/>
            <p:cNvSpPr/>
            <p:nvPr/>
          </p:nvSpPr>
          <p:spPr>
            <a:xfrm>
              <a:off x="5021355" y="2960476"/>
              <a:ext cx="198963" cy="68999"/>
            </a:xfrm>
            <a:prstGeom prst="rect">
              <a:avLst/>
            </a:prstGeom>
            <a:solidFill>
              <a:srgbClr val="1CABE2">
                <a:alpha val="100000"/>
              </a:srgbClr>
            </a:solidFill>
          </p:spPr>
          <p:txBody>
            <a:bodyPr/>
            <a:lstStyle/>
            <a:p/>
          </p:txBody>
        </p:sp>
        <p:sp>
          <p:nvSpPr>
            <p:cNvPr id="77" name="rc77"/>
            <p:cNvSpPr/>
            <p:nvPr/>
          </p:nvSpPr>
          <p:spPr>
            <a:xfrm>
              <a:off x="5242425" y="3047031"/>
              <a:ext cx="198963" cy="1578499"/>
            </a:xfrm>
            <a:prstGeom prst="rect">
              <a:avLst/>
            </a:prstGeom>
            <a:solidFill>
              <a:srgbClr val="80BD41">
                <a:alpha val="100000"/>
              </a:srgbClr>
            </a:solidFill>
          </p:spPr>
          <p:txBody>
            <a:bodyPr/>
            <a:lstStyle/>
            <a:p/>
          </p:txBody>
        </p:sp>
        <p:sp>
          <p:nvSpPr>
            <p:cNvPr id="78" name="rc78"/>
            <p:cNvSpPr/>
            <p:nvPr/>
          </p:nvSpPr>
          <p:spPr>
            <a:xfrm>
              <a:off x="5242425" y="2800761"/>
              <a:ext cx="198963" cy="174127"/>
            </a:xfrm>
            <a:prstGeom prst="rect">
              <a:avLst/>
            </a:prstGeom>
            <a:solidFill>
              <a:srgbClr val="0058AB">
                <a:alpha val="100000"/>
              </a:srgbClr>
            </a:solidFill>
          </p:spPr>
          <p:txBody>
            <a:bodyPr/>
            <a:lstStyle/>
            <a:p/>
          </p:txBody>
        </p:sp>
        <p:sp>
          <p:nvSpPr>
            <p:cNvPr id="79" name="rc79"/>
            <p:cNvSpPr/>
            <p:nvPr/>
          </p:nvSpPr>
          <p:spPr>
            <a:xfrm>
              <a:off x="5242425" y="2974889"/>
              <a:ext cx="198963" cy="72141"/>
            </a:xfrm>
            <a:prstGeom prst="rect">
              <a:avLst/>
            </a:prstGeom>
            <a:solidFill>
              <a:srgbClr val="1CABE2">
                <a:alpha val="100000"/>
              </a:srgbClr>
            </a:solidFill>
          </p:spPr>
          <p:txBody>
            <a:bodyPr/>
            <a:lstStyle/>
            <a:p/>
          </p:txBody>
        </p:sp>
        <p:sp>
          <p:nvSpPr>
            <p:cNvPr id="80" name="rc80"/>
            <p:cNvSpPr/>
            <p:nvPr/>
          </p:nvSpPr>
          <p:spPr>
            <a:xfrm>
              <a:off x="5463495" y="3004015"/>
              <a:ext cx="198963" cy="1621515"/>
            </a:xfrm>
            <a:prstGeom prst="rect">
              <a:avLst/>
            </a:prstGeom>
            <a:solidFill>
              <a:srgbClr val="80BD41">
                <a:alpha val="100000"/>
              </a:srgbClr>
            </a:solidFill>
          </p:spPr>
          <p:txBody>
            <a:bodyPr/>
            <a:lstStyle/>
            <a:p/>
          </p:txBody>
        </p:sp>
        <p:sp>
          <p:nvSpPr>
            <p:cNvPr id="81" name="rc81"/>
            <p:cNvSpPr/>
            <p:nvPr/>
          </p:nvSpPr>
          <p:spPr>
            <a:xfrm>
              <a:off x="5463495" y="2787677"/>
              <a:ext cx="198963" cy="147290"/>
            </a:xfrm>
            <a:prstGeom prst="rect">
              <a:avLst/>
            </a:prstGeom>
            <a:solidFill>
              <a:srgbClr val="0058AB">
                <a:alpha val="100000"/>
              </a:srgbClr>
            </a:solidFill>
          </p:spPr>
          <p:txBody>
            <a:bodyPr/>
            <a:lstStyle/>
            <a:p/>
          </p:txBody>
        </p:sp>
        <p:sp>
          <p:nvSpPr>
            <p:cNvPr id="82" name="rc82"/>
            <p:cNvSpPr/>
            <p:nvPr/>
          </p:nvSpPr>
          <p:spPr>
            <a:xfrm>
              <a:off x="5463495" y="2934968"/>
              <a:ext cx="198963" cy="69047"/>
            </a:xfrm>
            <a:prstGeom prst="rect">
              <a:avLst/>
            </a:prstGeom>
            <a:solidFill>
              <a:srgbClr val="1CABE2">
                <a:alpha val="100000"/>
              </a:srgbClr>
            </a:solidFill>
          </p:spPr>
          <p:txBody>
            <a:bodyPr/>
            <a:lstStyle/>
            <a:p/>
          </p:txBody>
        </p:sp>
        <p:sp>
          <p:nvSpPr>
            <p:cNvPr id="83" name="rc83"/>
            <p:cNvSpPr/>
            <p:nvPr/>
          </p:nvSpPr>
          <p:spPr>
            <a:xfrm>
              <a:off x="5684565" y="2997321"/>
              <a:ext cx="198963" cy="1628209"/>
            </a:xfrm>
            <a:prstGeom prst="rect">
              <a:avLst/>
            </a:prstGeom>
            <a:solidFill>
              <a:srgbClr val="80BD41">
                <a:alpha val="100000"/>
              </a:srgbClr>
            </a:solidFill>
          </p:spPr>
          <p:txBody>
            <a:bodyPr/>
            <a:lstStyle/>
            <a:p/>
          </p:txBody>
        </p:sp>
        <p:sp>
          <p:nvSpPr>
            <p:cNvPr id="84" name="rc84"/>
            <p:cNvSpPr/>
            <p:nvPr/>
          </p:nvSpPr>
          <p:spPr>
            <a:xfrm>
              <a:off x="5684565" y="2806251"/>
              <a:ext cx="198963" cy="126524"/>
            </a:xfrm>
            <a:prstGeom prst="rect">
              <a:avLst/>
            </a:prstGeom>
            <a:solidFill>
              <a:srgbClr val="0058AB">
                <a:alpha val="100000"/>
              </a:srgbClr>
            </a:solidFill>
          </p:spPr>
          <p:txBody>
            <a:bodyPr/>
            <a:lstStyle/>
            <a:p/>
          </p:txBody>
        </p:sp>
        <p:sp>
          <p:nvSpPr>
            <p:cNvPr id="85" name="rc85"/>
            <p:cNvSpPr/>
            <p:nvPr/>
          </p:nvSpPr>
          <p:spPr>
            <a:xfrm>
              <a:off x="5684565" y="2932776"/>
              <a:ext cx="198963" cy="64544"/>
            </a:xfrm>
            <a:prstGeom prst="rect">
              <a:avLst/>
            </a:prstGeom>
            <a:solidFill>
              <a:srgbClr val="1CABE2">
                <a:alpha val="100000"/>
              </a:srgbClr>
            </a:solidFill>
          </p:spPr>
          <p:txBody>
            <a:bodyPr/>
            <a:lstStyle/>
            <a:p/>
          </p:txBody>
        </p:sp>
        <p:sp>
          <p:nvSpPr>
            <p:cNvPr id="86" name="rc86"/>
            <p:cNvSpPr/>
            <p:nvPr/>
          </p:nvSpPr>
          <p:spPr>
            <a:xfrm>
              <a:off x="5905636" y="3111535"/>
              <a:ext cx="198963" cy="1513995"/>
            </a:xfrm>
            <a:prstGeom prst="rect">
              <a:avLst/>
            </a:prstGeom>
            <a:solidFill>
              <a:srgbClr val="80BD41">
                <a:alpha val="100000"/>
              </a:srgbClr>
            </a:solidFill>
          </p:spPr>
          <p:txBody>
            <a:bodyPr/>
            <a:lstStyle/>
            <a:p/>
          </p:txBody>
        </p:sp>
        <p:sp>
          <p:nvSpPr>
            <p:cNvPr id="87" name="rc87"/>
            <p:cNvSpPr/>
            <p:nvPr/>
          </p:nvSpPr>
          <p:spPr>
            <a:xfrm>
              <a:off x="5905636" y="2830864"/>
              <a:ext cx="198963" cy="222792"/>
            </a:xfrm>
            <a:prstGeom prst="rect">
              <a:avLst/>
            </a:prstGeom>
            <a:solidFill>
              <a:srgbClr val="0058AB">
                <a:alpha val="100000"/>
              </a:srgbClr>
            </a:solidFill>
          </p:spPr>
          <p:txBody>
            <a:bodyPr/>
            <a:lstStyle/>
            <a:p/>
          </p:txBody>
        </p:sp>
        <p:sp>
          <p:nvSpPr>
            <p:cNvPr id="88" name="rc88"/>
            <p:cNvSpPr/>
            <p:nvPr/>
          </p:nvSpPr>
          <p:spPr>
            <a:xfrm>
              <a:off x="5905636" y="3053656"/>
              <a:ext cx="198963" cy="57879"/>
            </a:xfrm>
            <a:prstGeom prst="rect">
              <a:avLst/>
            </a:prstGeom>
            <a:solidFill>
              <a:srgbClr val="1CABE2">
                <a:alpha val="100000"/>
              </a:srgbClr>
            </a:solidFill>
          </p:spPr>
          <p:txBody>
            <a:bodyPr/>
            <a:lstStyle/>
            <a:p/>
          </p:txBody>
        </p:sp>
        <p:sp>
          <p:nvSpPr>
            <p:cNvPr id="89" name="rc89"/>
            <p:cNvSpPr/>
            <p:nvPr/>
          </p:nvSpPr>
          <p:spPr>
            <a:xfrm>
              <a:off x="6126706" y="3103596"/>
              <a:ext cx="198963" cy="1521934"/>
            </a:xfrm>
            <a:prstGeom prst="rect">
              <a:avLst/>
            </a:prstGeom>
            <a:solidFill>
              <a:srgbClr val="80BD41">
                <a:alpha val="100000"/>
              </a:srgbClr>
            </a:solidFill>
          </p:spPr>
          <p:txBody>
            <a:bodyPr/>
            <a:lstStyle/>
            <a:p/>
          </p:txBody>
        </p:sp>
        <p:sp>
          <p:nvSpPr>
            <p:cNvPr id="90" name="rc90"/>
            <p:cNvSpPr/>
            <p:nvPr/>
          </p:nvSpPr>
          <p:spPr>
            <a:xfrm>
              <a:off x="6126706" y="2830439"/>
              <a:ext cx="198963" cy="204449"/>
            </a:xfrm>
            <a:prstGeom prst="rect">
              <a:avLst/>
            </a:prstGeom>
            <a:solidFill>
              <a:srgbClr val="0058AB">
                <a:alpha val="100000"/>
              </a:srgbClr>
            </a:solidFill>
          </p:spPr>
          <p:txBody>
            <a:bodyPr/>
            <a:lstStyle/>
            <a:p/>
          </p:txBody>
        </p:sp>
        <p:sp>
          <p:nvSpPr>
            <p:cNvPr id="91" name="rc91"/>
            <p:cNvSpPr/>
            <p:nvPr/>
          </p:nvSpPr>
          <p:spPr>
            <a:xfrm>
              <a:off x="6126706" y="3034889"/>
              <a:ext cx="198963" cy="68707"/>
            </a:xfrm>
            <a:prstGeom prst="rect">
              <a:avLst/>
            </a:prstGeom>
            <a:solidFill>
              <a:srgbClr val="1CABE2">
                <a:alpha val="100000"/>
              </a:srgbClr>
            </a:solidFill>
          </p:spPr>
          <p:txBody>
            <a:bodyPr/>
            <a:lstStyle/>
            <a:p/>
          </p:txBody>
        </p:sp>
        <p:sp>
          <p:nvSpPr>
            <p:cNvPr id="92" name="rc92"/>
            <p:cNvSpPr/>
            <p:nvPr/>
          </p:nvSpPr>
          <p:spPr>
            <a:xfrm>
              <a:off x="6347776" y="2993789"/>
              <a:ext cx="198963" cy="1631741"/>
            </a:xfrm>
            <a:prstGeom prst="rect">
              <a:avLst/>
            </a:prstGeom>
            <a:solidFill>
              <a:srgbClr val="80BD41">
                <a:alpha val="100000"/>
              </a:srgbClr>
            </a:solidFill>
          </p:spPr>
          <p:txBody>
            <a:bodyPr/>
            <a:lstStyle/>
            <a:p/>
          </p:txBody>
        </p:sp>
        <p:sp>
          <p:nvSpPr>
            <p:cNvPr id="93" name="rc93"/>
            <p:cNvSpPr/>
            <p:nvPr/>
          </p:nvSpPr>
          <p:spPr>
            <a:xfrm>
              <a:off x="6347776" y="2823826"/>
              <a:ext cx="198963" cy="108813"/>
            </a:xfrm>
            <a:prstGeom prst="rect">
              <a:avLst/>
            </a:prstGeom>
            <a:solidFill>
              <a:srgbClr val="0058AB">
                <a:alpha val="100000"/>
              </a:srgbClr>
            </a:solidFill>
          </p:spPr>
          <p:txBody>
            <a:bodyPr/>
            <a:lstStyle/>
            <a:p/>
          </p:txBody>
        </p:sp>
        <p:sp>
          <p:nvSpPr>
            <p:cNvPr id="94" name="rc94"/>
            <p:cNvSpPr/>
            <p:nvPr/>
          </p:nvSpPr>
          <p:spPr>
            <a:xfrm>
              <a:off x="6347776" y="2932640"/>
              <a:ext cx="198963" cy="61149"/>
            </a:xfrm>
            <a:prstGeom prst="rect">
              <a:avLst/>
            </a:prstGeom>
            <a:solidFill>
              <a:srgbClr val="1CABE2">
                <a:alpha val="100000"/>
              </a:srgbClr>
            </a:solidFill>
          </p:spPr>
          <p:txBody>
            <a:bodyPr/>
            <a:lstStyle/>
            <a:p/>
          </p:txBody>
        </p:sp>
        <p:sp>
          <p:nvSpPr>
            <p:cNvPr id="95" name="rc95"/>
            <p:cNvSpPr/>
            <p:nvPr/>
          </p:nvSpPr>
          <p:spPr>
            <a:xfrm>
              <a:off x="6568846" y="3011521"/>
              <a:ext cx="198963" cy="1614009"/>
            </a:xfrm>
            <a:prstGeom prst="rect">
              <a:avLst/>
            </a:prstGeom>
            <a:solidFill>
              <a:srgbClr val="80BD41">
                <a:alpha val="100000"/>
              </a:srgbClr>
            </a:solidFill>
          </p:spPr>
          <p:txBody>
            <a:bodyPr/>
            <a:lstStyle/>
            <a:p/>
          </p:txBody>
        </p:sp>
        <p:sp>
          <p:nvSpPr>
            <p:cNvPr id="96" name="rc96"/>
            <p:cNvSpPr/>
            <p:nvPr/>
          </p:nvSpPr>
          <p:spPr>
            <a:xfrm>
              <a:off x="6568846" y="2824155"/>
              <a:ext cx="198963" cy="127704"/>
            </a:xfrm>
            <a:prstGeom prst="rect">
              <a:avLst/>
            </a:prstGeom>
            <a:solidFill>
              <a:srgbClr val="0058AB">
                <a:alpha val="100000"/>
              </a:srgbClr>
            </a:solidFill>
          </p:spPr>
          <p:txBody>
            <a:bodyPr/>
            <a:lstStyle/>
            <a:p/>
          </p:txBody>
        </p:sp>
        <p:sp>
          <p:nvSpPr>
            <p:cNvPr id="97" name="rc97"/>
            <p:cNvSpPr/>
            <p:nvPr/>
          </p:nvSpPr>
          <p:spPr>
            <a:xfrm>
              <a:off x="6568846" y="2951860"/>
              <a:ext cx="198963" cy="59661"/>
            </a:xfrm>
            <a:prstGeom prst="rect">
              <a:avLst/>
            </a:prstGeom>
            <a:solidFill>
              <a:srgbClr val="1CABE2">
                <a:alpha val="100000"/>
              </a:srgbClr>
            </a:solidFill>
          </p:spPr>
          <p:txBody>
            <a:bodyPr/>
            <a:lstStyle/>
            <a:p/>
          </p:txBody>
        </p:sp>
        <p:sp>
          <p:nvSpPr>
            <p:cNvPr id="98" name="rc98"/>
            <p:cNvSpPr/>
            <p:nvPr/>
          </p:nvSpPr>
          <p:spPr>
            <a:xfrm>
              <a:off x="6789916" y="2972961"/>
              <a:ext cx="198963" cy="1652569"/>
            </a:xfrm>
            <a:prstGeom prst="rect">
              <a:avLst/>
            </a:prstGeom>
            <a:solidFill>
              <a:srgbClr val="80BD41">
                <a:alpha val="100000"/>
              </a:srgbClr>
            </a:solidFill>
          </p:spPr>
          <p:txBody>
            <a:bodyPr/>
            <a:lstStyle/>
            <a:p/>
          </p:txBody>
        </p:sp>
        <p:sp>
          <p:nvSpPr>
            <p:cNvPr id="99" name="rc99"/>
            <p:cNvSpPr/>
            <p:nvPr/>
          </p:nvSpPr>
          <p:spPr>
            <a:xfrm>
              <a:off x="6789916" y="2824874"/>
              <a:ext cx="198963" cy="92599"/>
            </a:xfrm>
            <a:prstGeom prst="rect">
              <a:avLst/>
            </a:prstGeom>
            <a:solidFill>
              <a:srgbClr val="0058AB">
                <a:alpha val="100000"/>
              </a:srgbClr>
            </a:solidFill>
          </p:spPr>
          <p:txBody>
            <a:bodyPr/>
            <a:lstStyle/>
            <a:p/>
          </p:txBody>
        </p:sp>
        <p:sp>
          <p:nvSpPr>
            <p:cNvPr id="100" name="rc100"/>
            <p:cNvSpPr/>
            <p:nvPr/>
          </p:nvSpPr>
          <p:spPr>
            <a:xfrm>
              <a:off x="6789916" y="2917474"/>
              <a:ext cx="198963" cy="55486"/>
            </a:xfrm>
            <a:prstGeom prst="rect">
              <a:avLst/>
            </a:prstGeom>
            <a:solidFill>
              <a:srgbClr val="1CABE2">
                <a:alpha val="100000"/>
              </a:srgbClr>
            </a:solidFill>
          </p:spPr>
          <p:txBody>
            <a:bodyPr/>
            <a:lstStyle/>
            <a:p/>
          </p:txBody>
        </p:sp>
        <p:sp>
          <p:nvSpPr>
            <p:cNvPr id="101" name="rc101"/>
            <p:cNvSpPr/>
            <p:nvPr/>
          </p:nvSpPr>
          <p:spPr>
            <a:xfrm>
              <a:off x="7010987" y="2979996"/>
              <a:ext cx="198963" cy="1645534"/>
            </a:xfrm>
            <a:prstGeom prst="rect">
              <a:avLst/>
            </a:prstGeom>
            <a:solidFill>
              <a:srgbClr val="80BD41">
                <a:alpha val="100000"/>
              </a:srgbClr>
            </a:solidFill>
          </p:spPr>
          <p:txBody>
            <a:bodyPr/>
            <a:lstStyle/>
            <a:p/>
          </p:txBody>
        </p:sp>
        <p:sp>
          <p:nvSpPr>
            <p:cNvPr id="102" name="rc102"/>
            <p:cNvSpPr/>
            <p:nvPr/>
          </p:nvSpPr>
          <p:spPr>
            <a:xfrm>
              <a:off x="7010987" y="2829346"/>
              <a:ext cx="198963" cy="96774"/>
            </a:xfrm>
            <a:prstGeom prst="rect">
              <a:avLst/>
            </a:prstGeom>
            <a:solidFill>
              <a:srgbClr val="0058AB">
                <a:alpha val="100000"/>
              </a:srgbClr>
            </a:solidFill>
          </p:spPr>
          <p:txBody>
            <a:bodyPr/>
            <a:lstStyle/>
            <a:p/>
          </p:txBody>
        </p:sp>
        <p:sp>
          <p:nvSpPr>
            <p:cNvPr id="103" name="rc103"/>
            <p:cNvSpPr/>
            <p:nvPr/>
          </p:nvSpPr>
          <p:spPr>
            <a:xfrm>
              <a:off x="7010987" y="2926120"/>
              <a:ext cx="198963" cy="53875"/>
            </a:xfrm>
            <a:prstGeom prst="rect">
              <a:avLst/>
            </a:prstGeom>
            <a:solidFill>
              <a:srgbClr val="1CABE2">
                <a:alpha val="100000"/>
              </a:srgbClr>
            </a:solidFill>
          </p:spPr>
          <p:txBody>
            <a:bodyPr/>
            <a:lstStyle/>
            <a:p/>
          </p:txBody>
        </p:sp>
        <p:sp>
          <p:nvSpPr>
            <p:cNvPr id="104" name="rc104"/>
            <p:cNvSpPr/>
            <p:nvPr/>
          </p:nvSpPr>
          <p:spPr>
            <a:xfrm>
              <a:off x="7232057" y="2832652"/>
              <a:ext cx="198963" cy="88886"/>
            </a:xfrm>
            <a:prstGeom prst="rect">
              <a:avLst/>
            </a:prstGeom>
            <a:solidFill>
              <a:srgbClr val="F26A21">
                <a:alpha val="100000"/>
              </a:srgbClr>
            </a:solidFill>
          </p:spPr>
          <p:txBody>
            <a:bodyPr/>
            <a:lstStyle/>
            <a:p/>
          </p:txBody>
        </p:sp>
        <p:sp>
          <p:nvSpPr>
            <p:cNvPr id="105" name="rc105"/>
            <p:cNvSpPr/>
            <p:nvPr/>
          </p:nvSpPr>
          <p:spPr>
            <a:xfrm>
              <a:off x="7232057" y="2921539"/>
              <a:ext cx="198963" cy="1703991"/>
            </a:xfrm>
            <a:prstGeom prst="rect">
              <a:avLst/>
            </a:prstGeom>
            <a:solidFill>
              <a:srgbClr val="FFC20E">
                <a:alpha val="100000"/>
              </a:srgbClr>
            </a:solidFill>
          </p:spPr>
          <p:txBody>
            <a:bodyPr/>
            <a:lstStyle/>
            <a:p/>
          </p:txBody>
        </p:sp>
        <p:sp>
          <p:nvSpPr>
            <p:cNvPr id="106" name="rc106"/>
            <p:cNvSpPr/>
            <p:nvPr/>
          </p:nvSpPr>
          <p:spPr>
            <a:xfrm>
              <a:off x="7453127" y="2836597"/>
              <a:ext cx="198963" cy="81642"/>
            </a:xfrm>
            <a:prstGeom prst="rect">
              <a:avLst/>
            </a:prstGeom>
            <a:solidFill>
              <a:srgbClr val="F26A21">
                <a:alpha val="100000"/>
              </a:srgbClr>
            </a:solidFill>
          </p:spPr>
          <p:txBody>
            <a:bodyPr/>
            <a:lstStyle/>
            <a:p/>
          </p:txBody>
        </p:sp>
        <p:sp>
          <p:nvSpPr>
            <p:cNvPr id="107" name="rc107"/>
            <p:cNvSpPr/>
            <p:nvPr/>
          </p:nvSpPr>
          <p:spPr>
            <a:xfrm>
              <a:off x="7453127" y="2918239"/>
              <a:ext cx="198963" cy="1707291"/>
            </a:xfrm>
            <a:prstGeom prst="rect">
              <a:avLst/>
            </a:prstGeom>
            <a:solidFill>
              <a:srgbClr val="FFC20E">
                <a:alpha val="100000"/>
              </a:srgbClr>
            </a:solidFill>
          </p:spPr>
          <p:txBody>
            <a:bodyPr/>
            <a:lstStyle/>
            <a:p/>
          </p:txBody>
        </p:sp>
        <p:sp>
          <p:nvSpPr>
            <p:cNvPr id="108" name="rc108"/>
            <p:cNvSpPr/>
            <p:nvPr/>
          </p:nvSpPr>
          <p:spPr>
            <a:xfrm>
              <a:off x="7674197" y="2840621"/>
              <a:ext cx="198963" cy="74987"/>
            </a:xfrm>
            <a:prstGeom prst="rect">
              <a:avLst/>
            </a:prstGeom>
            <a:solidFill>
              <a:srgbClr val="F26A21">
                <a:alpha val="100000"/>
              </a:srgbClr>
            </a:solidFill>
          </p:spPr>
          <p:txBody>
            <a:bodyPr/>
            <a:lstStyle/>
            <a:p/>
          </p:txBody>
        </p:sp>
        <p:sp>
          <p:nvSpPr>
            <p:cNvPr id="109" name="rc109"/>
            <p:cNvSpPr/>
            <p:nvPr/>
          </p:nvSpPr>
          <p:spPr>
            <a:xfrm>
              <a:off x="7674197" y="2915609"/>
              <a:ext cx="198963" cy="1709921"/>
            </a:xfrm>
            <a:prstGeom prst="rect">
              <a:avLst/>
            </a:prstGeom>
            <a:solidFill>
              <a:srgbClr val="FFC20E">
                <a:alpha val="100000"/>
              </a:srgbClr>
            </a:solidFill>
          </p:spPr>
          <p:txBody>
            <a:bodyPr/>
            <a:lstStyle/>
            <a:p/>
          </p:txBody>
        </p:sp>
        <p:sp>
          <p:nvSpPr>
            <p:cNvPr id="110" name="rc110"/>
            <p:cNvSpPr/>
            <p:nvPr/>
          </p:nvSpPr>
          <p:spPr>
            <a:xfrm>
              <a:off x="7895267" y="2843626"/>
              <a:ext cx="198963" cy="68876"/>
            </a:xfrm>
            <a:prstGeom prst="rect">
              <a:avLst/>
            </a:prstGeom>
            <a:solidFill>
              <a:srgbClr val="F26A21">
                <a:alpha val="100000"/>
              </a:srgbClr>
            </a:solidFill>
          </p:spPr>
          <p:txBody>
            <a:bodyPr/>
            <a:lstStyle/>
            <a:p/>
          </p:txBody>
        </p:sp>
        <p:sp>
          <p:nvSpPr>
            <p:cNvPr id="111" name="rc111"/>
            <p:cNvSpPr/>
            <p:nvPr/>
          </p:nvSpPr>
          <p:spPr>
            <a:xfrm>
              <a:off x="7895267" y="2912502"/>
              <a:ext cx="198963" cy="1713028"/>
            </a:xfrm>
            <a:prstGeom prst="rect">
              <a:avLst/>
            </a:prstGeom>
            <a:solidFill>
              <a:srgbClr val="FFC20E">
                <a:alpha val="100000"/>
              </a:srgbClr>
            </a:solidFill>
          </p:spPr>
          <p:txBody>
            <a:bodyPr/>
            <a:lstStyle/>
            <a:p/>
          </p:txBody>
        </p:sp>
        <p:sp>
          <p:nvSpPr>
            <p:cNvPr id="112" name="rc112"/>
            <p:cNvSpPr/>
            <p:nvPr/>
          </p:nvSpPr>
          <p:spPr>
            <a:xfrm>
              <a:off x="8116338" y="2846001"/>
              <a:ext cx="198963" cy="63262"/>
            </a:xfrm>
            <a:prstGeom prst="rect">
              <a:avLst/>
            </a:prstGeom>
            <a:solidFill>
              <a:srgbClr val="F26A21">
                <a:alpha val="100000"/>
              </a:srgbClr>
            </a:solidFill>
          </p:spPr>
          <p:txBody>
            <a:bodyPr/>
            <a:lstStyle/>
            <a:p/>
          </p:txBody>
        </p:sp>
        <p:sp>
          <p:nvSpPr>
            <p:cNvPr id="113" name="rc113"/>
            <p:cNvSpPr/>
            <p:nvPr/>
          </p:nvSpPr>
          <p:spPr>
            <a:xfrm>
              <a:off x="8116338" y="2909264"/>
              <a:ext cx="198963" cy="1716266"/>
            </a:xfrm>
            <a:prstGeom prst="rect">
              <a:avLst/>
            </a:prstGeom>
            <a:solidFill>
              <a:srgbClr val="FFC20E">
                <a:alpha val="100000"/>
              </a:srgbClr>
            </a:solidFill>
          </p:spPr>
          <p:txBody>
            <a:bodyPr/>
            <a:lstStyle/>
            <a:p/>
          </p:txBody>
        </p:sp>
        <p:sp>
          <p:nvSpPr>
            <p:cNvPr id="114" name="pl114"/>
            <p:cNvSpPr/>
            <p:nvPr/>
          </p:nvSpPr>
          <p:spPr>
            <a:xfrm>
              <a:off x="1583713" y="1364624"/>
              <a:ext cx="5526755" cy="686506"/>
            </a:xfrm>
            <a:custGeom>
              <a:avLst/>
              <a:pathLst>
                <a:path w="5526755" h="686506">
                  <a:moveTo>
                    <a:pt x="0" y="686506"/>
                  </a:moveTo>
                  <a:lnTo>
                    <a:pt x="221070" y="652181"/>
                  </a:lnTo>
                  <a:lnTo>
                    <a:pt x="442140" y="617856"/>
                  </a:lnTo>
                  <a:lnTo>
                    <a:pt x="663210" y="617856"/>
                  </a:lnTo>
                  <a:lnTo>
                    <a:pt x="884280" y="549205"/>
                  </a:lnTo>
                  <a:lnTo>
                    <a:pt x="1105351" y="446229"/>
                  </a:lnTo>
                  <a:lnTo>
                    <a:pt x="1326421" y="480554"/>
                  </a:lnTo>
                  <a:lnTo>
                    <a:pt x="1547491" y="480554"/>
                  </a:lnTo>
                  <a:lnTo>
                    <a:pt x="1768561" y="480554"/>
                  </a:lnTo>
                  <a:lnTo>
                    <a:pt x="1989631" y="446229"/>
                  </a:lnTo>
                  <a:lnTo>
                    <a:pt x="2210702" y="377578"/>
                  </a:lnTo>
                  <a:lnTo>
                    <a:pt x="2431772" y="240277"/>
                  </a:lnTo>
                  <a:lnTo>
                    <a:pt x="2652842" y="240277"/>
                  </a:lnTo>
                  <a:lnTo>
                    <a:pt x="2873912" y="240277"/>
                  </a:lnTo>
                  <a:lnTo>
                    <a:pt x="3094982" y="205952"/>
                  </a:lnTo>
                  <a:lnTo>
                    <a:pt x="3316053" y="205952"/>
                  </a:lnTo>
                  <a:lnTo>
                    <a:pt x="3537123" y="171626"/>
                  </a:lnTo>
                  <a:lnTo>
                    <a:pt x="3758193" y="171626"/>
                  </a:lnTo>
                  <a:lnTo>
                    <a:pt x="3979263" y="102976"/>
                  </a:lnTo>
                  <a:lnTo>
                    <a:pt x="4200333" y="68650"/>
                  </a:lnTo>
                  <a:lnTo>
                    <a:pt x="4421404" y="240277"/>
                  </a:lnTo>
                  <a:lnTo>
                    <a:pt x="4642474" y="205952"/>
                  </a:lnTo>
                  <a:lnTo>
                    <a:pt x="4863544" y="34325"/>
                  </a:lnTo>
                  <a:lnTo>
                    <a:pt x="5084614" y="68650"/>
                  </a:lnTo>
                  <a:lnTo>
                    <a:pt x="5305684" y="0"/>
                  </a:lnTo>
                  <a:lnTo>
                    <a:pt x="5526755" y="0"/>
                  </a:lnTo>
                </a:path>
              </a:pathLst>
            </a:custGeom>
            <a:ln w="27101" cap="flat">
              <a:solidFill>
                <a:srgbClr val="0058AB">
                  <a:alpha val="100000"/>
                </a:srgbClr>
              </a:solidFill>
              <a:prstDash val="solid"/>
              <a:round/>
            </a:ln>
          </p:spPr>
          <p:txBody>
            <a:bodyPr/>
            <a:lstStyle/>
            <a:p/>
          </p:txBody>
        </p:sp>
        <p:sp>
          <p:nvSpPr>
            <p:cNvPr id="115" name="pl115"/>
            <p:cNvSpPr/>
            <p:nvPr/>
          </p:nvSpPr>
          <p:spPr>
            <a:xfrm>
              <a:off x="1583713" y="1467600"/>
              <a:ext cx="5526755" cy="1098410"/>
            </a:xfrm>
            <a:custGeom>
              <a:avLst/>
              <a:pathLst>
                <a:path w="5526755" h="1098410">
                  <a:moveTo>
                    <a:pt x="0" y="1098410"/>
                  </a:moveTo>
                  <a:lnTo>
                    <a:pt x="221070" y="1029760"/>
                  </a:lnTo>
                  <a:lnTo>
                    <a:pt x="442140" y="1029760"/>
                  </a:lnTo>
                  <a:lnTo>
                    <a:pt x="663210" y="961109"/>
                  </a:lnTo>
                  <a:lnTo>
                    <a:pt x="884280" y="858133"/>
                  </a:lnTo>
                  <a:lnTo>
                    <a:pt x="1105351" y="823808"/>
                  </a:lnTo>
                  <a:lnTo>
                    <a:pt x="1326421" y="858133"/>
                  </a:lnTo>
                  <a:lnTo>
                    <a:pt x="1547491" y="892458"/>
                  </a:lnTo>
                  <a:lnTo>
                    <a:pt x="1768561" y="755157"/>
                  </a:lnTo>
                  <a:lnTo>
                    <a:pt x="1989631" y="652181"/>
                  </a:lnTo>
                  <a:lnTo>
                    <a:pt x="2210702" y="549205"/>
                  </a:lnTo>
                  <a:lnTo>
                    <a:pt x="2431772" y="411904"/>
                  </a:lnTo>
                  <a:lnTo>
                    <a:pt x="2652842" y="411904"/>
                  </a:lnTo>
                  <a:lnTo>
                    <a:pt x="2873912" y="377578"/>
                  </a:lnTo>
                  <a:lnTo>
                    <a:pt x="3094982" y="308928"/>
                  </a:lnTo>
                  <a:lnTo>
                    <a:pt x="3316053" y="240277"/>
                  </a:lnTo>
                  <a:lnTo>
                    <a:pt x="3537123" y="205952"/>
                  </a:lnTo>
                  <a:lnTo>
                    <a:pt x="3758193" y="171626"/>
                  </a:lnTo>
                  <a:lnTo>
                    <a:pt x="3979263" y="137301"/>
                  </a:lnTo>
                  <a:lnTo>
                    <a:pt x="4200333" y="102976"/>
                  </a:lnTo>
                  <a:lnTo>
                    <a:pt x="4421404" y="274602"/>
                  </a:lnTo>
                  <a:lnTo>
                    <a:pt x="4642474" y="240277"/>
                  </a:lnTo>
                  <a:lnTo>
                    <a:pt x="4863544" y="34325"/>
                  </a:lnTo>
                  <a:lnTo>
                    <a:pt x="5084614" y="68650"/>
                  </a:lnTo>
                  <a:lnTo>
                    <a:pt x="5305684" y="0"/>
                  </a:lnTo>
                  <a:lnTo>
                    <a:pt x="5526755" y="0"/>
                  </a:lnTo>
                </a:path>
              </a:pathLst>
            </a:custGeom>
            <a:ln w="27101" cap="flat">
              <a:solidFill>
                <a:srgbClr val="80BD41">
                  <a:alpha val="100000"/>
                </a:srgbClr>
              </a:solidFill>
              <a:prstDash val="solid"/>
              <a:round/>
            </a:ln>
          </p:spPr>
          <p:txBody>
            <a:bodyPr/>
            <a:lstStyle/>
            <a:p/>
          </p:txBody>
        </p:sp>
        <p:sp>
          <p:nvSpPr>
            <p:cNvPr id="116" name="tx116"/>
            <p:cNvSpPr/>
            <p:nvPr/>
          </p:nvSpPr>
          <p:spPr>
            <a:xfrm>
              <a:off x="1515407" y="18488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75</a:t>
              </a:r>
            </a:p>
          </p:txBody>
        </p:sp>
        <p:sp>
          <p:nvSpPr>
            <p:cNvPr id="117" name="tx117"/>
            <p:cNvSpPr/>
            <p:nvPr/>
          </p:nvSpPr>
          <p:spPr>
            <a:xfrm>
              <a:off x="2620758" y="16085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82</a:t>
              </a:r>
            </a:p>
          </p:txBody>
        </p:sp>
        <p:sp>
          <p:nvSpPr>
            <p:cNvPr id="118" name="tx118"/>
            <p:cNvSpPr/>
            <p:nvPr/>
          </p:nvSpPr>
          <p:spPr>
            <a:xfrm>
              <a:off x="3726109" y="153988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84</a:t>
              </a:r>
            </a:p>
          </p:txBody>
        </p:sp>
        <p:sp>
          <p:nvSpPr>
            <p:cNvPr id="119" name="tx119"/>
            <p:cNvSpPr/>
            <p:nvPr/>
          </p:nvSpPr>
          <p:spPr>
            <a:xfrm>
              <a:off x="4831460"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0" name="tx120"/>
            <p:cNvSpPr/>
            <p:nvPr/>
          </p:nvSpPr>
          <p:spPr>
            <a:xfrm>
              <a:off x="5715741" y="123095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93</a:t>
              </a:r>
            </a:p>
          </p:txBody>
        </p:sp>
        <p:sp>
          <p:nvSpPr>
            <p:cNvPr id="121" name="tx121"/>
            <p:cNvSpPr/>
            <p:nvPr/>
          </p:nvSpPr>
          <p:spPr>
            <a:xfrm>
              <a:off x="5936812" y="14025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88</a:t>
              </a:r>
            </a:p>
          </p:txBody>
        </p:sp>
        <p:sp>
          <p:nvSpPr>
            <p:cNvPr id="122" name="tx122"/>
            <p:cNvSpPr/>
            <p:nvPr/>
          </p:nvSpPr>
          <p:spPr>
            <a:xfrm>
              <a:off x="6157882"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3" name="tx123"/>
            <p:cNvSpPr/>
            <p:nvPr/>
          </p:nvSpPr>
          <p:spPr>
            <a:xfrm>
              <a:off x="6378952" y="119662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94</a:t>
              </a:r>
            </a:p>
          </p:txBody>
        </p:sp>
        <p:sp>
          <p:nvSpPr>
            <p:cNvPr id="124" name="tx124"/>
            <p:cNvSpPr/>
            <p:nvPr/>
          </p:nvSpPr>
          <p:spPr>
            <a:xfrm>
              <a:off x="6600022" y="123095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93</a:t>
              </a:r>
            </a:p>
          </p:txBody>
        </p:sp>
        <p:sp>
          <p:nvSpPr>
            <p:cNvPr id="125" name="tx125"/>
            <p:cNvSpPr/>
            <p:nvPr/>
          </p:nvSpPr>
          <p:spPr>
            <a:xfrm>
              <a:off x="6821092" y="11623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95</a:t>
              </a:r>
            </a:p>
          </p:txBody>
        </p:sp>
        <p:sp>
          <p:nvSpPr>
            <p:cNvPr id="126" name="tx126"/>
            <p:cNvSpPr/>
            <p:nvPr/>
          </p:nvSpPr>
          <p:spPr>
            <a:xfrm>
              <a:off x="7042163" y="11623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95</a:t>
              </a:r>
            </a:p>
          </p:txBody>
        </p:sp>
        <p:sp>
          <p:nvSpPr>
            <p:cNvPr id="127" name="tx127"/>
            <p:cNvSpPr/>
            <p:nvPr/>
          </p:nvSpPr>
          <p:spPr>
            <a:xfrm>
              <a:off x="1515407" y="26363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60</a:t>
              </a:r>
            </a:p>
          </p:txBody>
        </p:sp>
        <p:sp>
          <p:nvSpPr>
            <p:cNvPr id="128" name="tx128"/>
            <p:cNvSpPr/>
            <p:nvPr/>
          </p:nvSpPr>
          <p:spPr>
            <a:xfrm>
              <a:off x="2620758" y="236178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68</a:t>
              </a:r>
            </a:p>
          </p:txBody>
        </p:sp>
        <p:sp>
          <p:nvSpPr>
            <p:cNvPr id="129" name="tx129"/>
            <p:cNvSpPr/>
            <p:nvPr/>
          </p:nvSpPr>
          <p:spPr>
            <a:xfrm>
              <a:off x="3726109" y="208717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76</a:t>
              </a:r>
            </a:p>
          </p:txBody>
        </p:sp>
        <p:sp>
          <p:nvSpPr>
            <p:cNvPr id="130" name="tx130"/>
            <p:cNvSpPr/>
            <p:nvPr/>
          </p:nvSpPr>
          <p:spPr>
            <a:xfrm>
              <a:off x="4831460"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31" name="tx131"/>
            <p:cNvSpPr/>
            <p:nvPr/>
          </p:nvSpPr>
          <p:spPr>
            <a:xfrm>
              <a:off x="5715741" y="164094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89</a:t>
              </a:r>
            </a:p>
          </p:txBody>
        </p:sp>
        <p:sp>
          <p:nvSpPr>
            <p:cNvPr id="132" name="tx132"/>
            <p:cNvSpPr/>
            <p:nvPr/>
          </p:nvSpPr>
          <p:spPr>
            <a:xfrm>
              <a:off x="5936812" y="181257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84</a:t>
              </a:r>
            </a:p>
          </p:txBody>
        </p:sp>
        <p:sp>
          <p:nvSpPr>
            <p:cNvPr id="133" name="tx133"/>
            <p:cNvSpPr/>
            <p:nvPr/>
          </p:nvSpPr>
          <p:spPr>
            <a:xfrm>
              <a:off x="6157882"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34" name="tx134"/>
            <p:cNvSpPr/>
            <p:nvPr/>
          </p:nvSpPr>
          <p:spPr>
            <a:xfrm>
              <a:off x="6378952" y="157229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91</a:t>
              </a:r>
            </a:p>
          </p:txBody>
        </p:sp>
        <p:sp>
          <p:nvSpPr>
            <p:cNvPr id="135" name="tx135"/>
            <p:cNvSpPr/>
            <p:nvPr/>
          </p:nvSpPr>
          <p:spPr>
            <a:xfrm>
              <a:off x="6600022" y="160662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90</a:t>
              </a:r>
            </a:p>
          </p:txBody>
        </p:sp>
        <p:sp>
          <p:nvSpPr>
            <p:cNvPr id="136" name="tx136"/>
            <p:cNvSpPr/>
            <p:nvPr/>
          </p:nvSpPr>
          <p:spPr>
            <a:xfrm>
              <a:off x="6821092" y="153797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92</a:t>
              </a:r>
            </a:p>
          </p:txBody>
        </p:sp>
        <p:sp>
          <p:nvSpPr>
            <p:cNvPr id="137" name="tx137"/>
            <p:cNvSpPr/>
            <p:nvPr/>
          </p:nvSpPr>
          <p:spPr>
            <a:xfrm>
              <a:off x="7042163" y="153797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92</a:t>
              </a:r>
            </a:p>
          </p:txBody>
        </p:sp>
        <p:sp>
          <p:nvSpPr>
            <p:cNvPr id="138" name="tx138"/>
            <p:cNvSpPr/>
            <p:nvPr/>
          </p:nvSpPr>
          <p:spPr>
            <a:xfrm>
              <a:off x="1016497"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9" name="tx139"/>
            <p:cNvSpPr/>
            <p:nvPr/>
          </p:nvSpPr>
          <p:spPr>
            <a:xfrm>
              <a:off x="508182" y="3557865"/>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20,000,000</a:t>
              </a:r>
            </a:p>
          </p:txBody>
        </p:sp>
        <p:sp>
          <p:nvSpPr>
            <p:cNvPr id="140" name="tx140"/>
            <p:cNvSpPr/>
            <p:nvPr/>
          </p:nvSpPr>
          <p:spPr>
            <a:xfrm>
              <a:off x="508182" y="2531118"/>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40,000,000</a:t>
              </a:r>
            </a:p>
          </p:txBody>
        </p:sp>
        <p:sp>
          <p:nvSpPr>
            <p:cNvPr id="141" name="tx141"/>
            <p:cNvSpPr/>
            <p:nvPr/>
          </p:nvSpPr>
          <p:spPr>
            <a:xfrm>
              <a:off x="508182" y="1504372"/>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60,000,000</a:t>
              </a:r>
            </a:p>
          </p:txBody>
        </p:sp>
        <p:sp>
          <p:nvSpPr>
            <p:cNvPr id="142" name="tx142"/>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3" name="tx143"/>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4" name="tx144"/>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5" name="tx145"/>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6" name="tx146"/>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7" name="tx147"/>
            <p:cNvSpPr/>
            <p:nvPr/>
          </p:nvSpPr>
          <p:spPr>
            <a:xfrm rot="-5400000">
              <a:off x="145661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8" name="tx148"/>
            <p:cNvSpPr/>
            <p:nvPr/>
          </p:nvSpPr>
          <p:spPr>
            <a:xfrm rot="-5400000">
              <a:off x="256196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9" name="tx149"/>
            <p:cNvSpPr/>
            <p:nvPr/>
          </p:nvSpPr>
          <p:spPr>
            <a:xfrm rot="-5400000">
              <a:off x="366731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50" name="tx150"/>
            <p:cNvSpPr/>
            <p:nvPr/>
          </p:nvSpPr>
          <p:spPr>
            <a:xfrm rot="-5400000">
              <a:off x="477266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1" name="tx151"/>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2" name="tx152"/>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3" name="tx153"/>
            <p:cNvSpPr/>
            <p:nvPr/>
          </p:nvSpPr>
          <p:spPr>
            <a:xfrm rot="-5400000">
              <a:off x="808871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4" name="tx154"/>
            <p:cNvSpPr/>
            <p:nvPr/>
          </p:nvSpPr>
          <p:spPr>
            <a:xfrm rot="-5400000">
              <a:off x="56569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5" name="tx155"/>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6" name="tx156"/>
            <p:cNvSpPr/>
            <p:nvPr/>
          </p:nvSpPr>
          <p:spPr>
            <a:xfrm rot="-5400000">
              <a:off x="609908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7" name="tx157"/>
            <p:cNvSpPr/>
            <p:nvPr/>
          </p:nvSpPr>
          <p:spPr>
            <a:xfrm rot="-5400000">
              <a:off x="632015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8" name="tx158"/>
            <p:cNvSpPr/>
            <p:nvPr/>
          </p:nvSpPr>
          <p:spPr>
            <a:xfrm rot="-5400000">
              <a:off x="654122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9" name="tx159"/>
            <p:cNvSpPr/>
            <p:nvPr/>
          </p:nvSpPr>
          <p:spPr>
            <a:xfrm rot="-5400000">
              <a:off x="676229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60" name="tx160"/>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1" name="tx161"/>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2" name="tx162"/>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3" name="rc163"/>
            <p:cNvSpPr/>
            <p:nvPr/>
          </p:nvSpPr>
          <p:spPr>
            <a:xfrm>
              <a:off x="1887666" y="5504613"/>
              <a:ext cx="201455" cy="201456"/>
            </a:xfrm>
            <a:prstGeom prst="rect">
              <a:avLst/>
            </a:prstGeom>
            <a:solidFill>
              <a:srgbClr val="80BD41">
                <a:alpha val="100000"/>
              </a:srgbClr>
            </a:solidFill>
          </p:spPr>
          <p:txBody>
            <a:bodyPr/>
            <a:lstStyle/>
            <a:p/>
          </p:txBody>
        </p:sp>
        <p:sp>
          <p:nvSpPr>
            <p:cNvPr id="164" name="rc164"/>
            <p:cNvSpPr/>
            <p:nvPr/>
          </p:nvSpPr>
          <p:spPr>
            <a:xfrm>
              <a:off x="2603373" y="5504613"/>
              <a:ext cx="201456" cy="201456"/>
            </a:xfrm>
            <a:prstGeom prst="rect">
              <a:avLst/>
            </a:prstGeom>
            <a:solidFill>
              <a:srgbClr val="1CABE2">
                <a:alpha val="100000"/>
              </a:srgbClr>
            </a:solidFill>
          </p:spPr>
          <p:txBody>
            <a:bodyPr/>
            <a:lstStyle/>
            <a:p/>
          </p:txBody>
        </p:sp>
        <p:sp>
          <p:nvSpPr>
            <p:cNvPr id="165" name="rc165"/>
            <p:cNvSpPr/>
            <p:nvPr/>
          </p:nvSpPr>
          <p:spPr>
            <a:xfrm>
              <a:off x="3676245" y="5504613"/>
              <a:ext cx="201456" cy="201456"/>
            </a:xfrm>
            <a:prstGeom prst="rect">
              <a:avLst/>
            </a:prstGeom>
            <a:solidFill>
              <a:srgbClr val="0058AB">
                <a:alpha val="100000"/>
              </a:srgbClr>
            </a:solidFill>
          </p:spPr>
          <p:txBody>
            <a:bodyPr/>
            <a:lstStyle/>
            <a:p/>
          </p:txBody>
        </p:sp>
        <p:sp>
          <p:nvSpPr>
            <p:cNvPr id="166" name="rc166"/>
            <p:cNvSpPr/>
            <p:nvPr/>
          </p:nvSpPr>
          <p:spPr>
            <a:xfrm>
              <a:off x="4671759" y="5504613"/>
              <a:ext cx="201456" cy="201456"/>
            </a:xfrm>
            <a:prstGeom prst="rect">
              <a:avLst/>
            </a:prstGeom>
            <a:solidFill>
              <a:srgbClr val="FFC20E">
                <a:alpha val="100000"/>
              </a:srgbClr>
            </a:solidFill>
          </p:spPr>
          <p:txBody>
            <a:bodyPr/>
            <a:lstStyle/>
            <a:p/>
          </p:txBody>
        </p:sp>
        <p:sp>
          <p:nvSpPr>
            <p:cNvPr id="167" name="rc167"/>
            <p:cNvSpPr/>
            <p:nvPr/>
          </p:nvSpPr>
          <p:spPr>
            <a:xfrm>
              <a:off x="6576552" y="5504613"/>
              <a:ext cx="201455" cy="201456"/>
            </a:xfrm>
            <a:prstGeom prst="rect">
              <a:avLst/>
            </a:prstGeom>
            <a:solidFill>
              <a:srgbClr val="F26A21">
                <a:alpha val="100000"/>
              </a:srgbClr>
            </a:solidFill>
          </p:spPr>
          <p:txBody>
            <a:bodyPr/>
            <a:lstStyle/>
            <a:p/>
          </p:txBody>
        </p:sp>
        <p:sp>
          <p:nvSpPr>
            <p:cNvPr id="168" name="tx168"/>
            <p:cNvSpPr/>
            <p:nvPr/>
          </p:nvSpPr>
          <p:spPr>
            <a:xfrm>
              <a:off x="2167711"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9" name="tx169"/>
            <p:cNvSpPr/>
            <p:nvPr/>
          </p:nvSpPr>
          <p:spPr>
            <a:xfrm>
              <a:off x="2883418"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70" name="tx170"/>
            <p:cNvSpPr/>
            <p:nvPr/>
          </p:nvSpPr>
          <p:spPr>
            <a:xfrm>
              <a:off x="3956290"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1" name="tx171"/>
            <p:cNvSpPr/>
            <p:nvPr/>
          </p:nvSpPr>
          <p:spPr>
            <a:xfrm>
              <a:off x="4951804"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2" name="tx172"/>
            <p:cNvSpPr/>
            <p:nvPr/>
          </p:nvSpPr>
          <p:spPr>
            <a:xfrm>
              <a:off x="6856597"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3" name="pl173"/>
            <p:cNvSpPr/>
            <p:nvPr/>
          </p:nvSpPr>
          <p:spPr>
            <a:xfrm>
              <a:off x="3627054"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56506"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94153"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6" name="tx176"/>
            <p:cNvSpPr/>
            <p:nvPr/>
          </p:nvSpPr>
          <p:spPr>
            <a:xfrm>
              <a:off x="5223606"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7" name="tx177"/>
            <p:cNvSpPr/>
            <p:nvPr/>
          </p:nvSpPr>
          <p:spPr>
            <a:xfrm>
              <a:off x="1142678"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1142678" y="616400"/>
              <a:ext cx="414451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ROSA</a:t>
              </a:r>
            </a:p>
          </p:txBody>
        </p:sp>
        <p:sp>
          <p:nvSpPr>
            <p:cNvPr id="179" name="tx179"/>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ROSA is projected to have a  decline in the number of surviving infants by 2030. To achieve the IA2030 ZD target, current efforts would be sufficient, however, countries should continue to strengthen beyond the targets.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70328" y="4604282"/>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5" name="pl5"/>
            <p:cNvSpPr/>
            <p:nvPr/>
          </p:nvSpPr>
          <p:spPr>
            <a:xfrm>
              <a:off x="1270328" y="3827300"/>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6" name="pl6"/>
            <p:cNvSpPr/>
            <p:nvPr/>
          </p:nvSpPr>
          <p:spPr>
            <a:xfrm>
              <a:off x="1270328" y="3050319"/>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7" name="pl7"/>
            <p:cNvSpPr/>
            <p:nvPr/>
          </p:nvSpPr>
          <p:spPr>
            <a:xfrm>
              <a:off x="1270328" y="2273337"/>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8" name="pl8"/>
            <p:cNvSpPr/>
            <p:nvPr/>
          </p:nvSpPr>
          <p:spPr>
            <a:xfrm>
              <a:off x="1270328" y="499277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9" name="pl9"/>
            <p:cNvSpPr/>
            <p:nvPr/>
          </p:nvSpPr>
          <p:spPr>
            <a:xfrm>
              <a:off x="1270328" y="4215791"/>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0" name="pl10"/>
            <p:cNvSpPr/>
            <p:nvPr/>
          </p:nvSpPr>
          <p:spPr>
            <a:xfrm>
              <a:off x="1270328" y="3438809"/>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1" name="pl11"/>
            <p:cNvSpPr/>
            <p:nvPr/>
          </p:nvSpPr>
          <p:spPr>
            <a:xfrm>
              <a:off x="1270328" y="2661828"/>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2" name="pl12"/>
            <p:cNvSpPr/>
            <p:nvPr/>
          </p:nvSpPr>
          <p:spPr>
            <a:xfrm>
              <a:off x="1270328" y="1884846"/>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3" name="pl13"/>
            <p:cNvSpPr/>
            <p:nvPr/>
          </p:nvSpPr>
          <p:spPr>
            <a:xfrm>
              <a:off x="17283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5797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8757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71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4677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7637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059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3557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6517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477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2437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5397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357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1317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4277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7236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0196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315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6116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09076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2036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54996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7795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00916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23876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683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61636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625059" y="1959324"/>
              <a:ext cx="206639" cy="3033448"/>
            </a:xfrm>
            <a:prstGeom prst="rect">
              <a:avLst/>
            </a:prstGeom>
            <a:solidFill>
              <a:srgbClr val="0058AB">
                <a:alpha val="100000"/>
              </a:srgbClr>
            </a:solidFill>
          </p:spPr>
          <p:txBody>
            <a:bodyPr/>
            <a:lstStyle/>
            <a:p/>
          </p:txBody>
        </p:sp>
        <p:sp>
          <p:nvSpPr>
            <p:cNvPr id="41" name="rc41"/>
            <p:cNvSpPr/>
            <p:nvPr/>
          </p:nvSpPr>
          <p:spPr>
            <a:xfrm>
              <a:off x="1854659" y="2117527"/>
              <a:ext cx="206639" cy="2875245"/>
            </a:xfrm>
            <a:prstGeom prst="rect">
              <a:avLst/>
            </a:prstGeom>
            <a:solidFill>
              <a:srgbClr val="0058AB">
                <a:alpha val="100000"/>
              </a:srgbClr>
            </a:solidFill>
          </p:spPr>
          <p:txBody>
            <a:bodyPr/>
            <a:lstStyle/>
            <a:p/>
          </p:txBody>
        </p:sp>
        <p:sp>
          <p:nvSpPr>
            <p:cNvPr id="42" name="rc42"/>
            <p:cNvSpPr/>
            <p:nvPr/>
          </p:nvSpPr>
          <p:spPr>
            <a:xfrm>
              <a:off x="2084258" y="2165442"/>
              <a:ext cx="206639" cy="2827331"/>
            </a:xfrm>
            <a:prstGeom prst="rect">
              <a:avLst/>
            </a:prstGeom>
            <a:solidFill>
              <a:srgbClr val="0058AB">
                <a:alpha val="100000"/>
              </a:srgbClr>
            </a:solidFill>
          </p:spPr>
          <p:txBody>
            <a:bodyPr/>
            <a:lstStyle/>
            <a:p/>
          </p:txBody>
        </p:sp>
        <p:sp>
          <p:nvSpPr>
            <p:cNvPr id="43" name="rc43"/>
            <p:cNvSpPr/>
            <p:nvPr/>
          </p:nvSpPr>
          <p:spPr>
            <a:xfrm>
              <a:off x="2313857" y="2282674"/>
              <a:ext cx="206639" cy="2710098"/>
            </a:xfrm>
            <a:prstGeom prst="rect">
              <a:avLst/>
            </a:prstGeom>
            <a:solidFill>
              <a:srgbClr val="0058AB">
                <a:alpha val="100000"/>
              </a:srgbClr>
            </a:solidFill>
          </p:spPr>
          <p:txBody>
            <a:bodyPr/>
            <a:lstStyle/>
            <a:p/>
          </p:txBody>
        </p:sp>
        <p:sp>
          <p:nvSpPr>
            <p:cNvPr id="44" name="rc44"/>
            <p:cNvSpPr/>
            <p:nvPr/>
          </p:nvSpPr>
          <p:spPr>
            <a:xfrm>
              <a:off x="2543457" y="2500681"/>
              <a:ext cx="206639" cy="2492091"/>
            </a:xfrm>
            <a:prstGeom prst="rect">
              <a:avLst/>
            </a:prstGeom>
            <a:solidFill>
              <a:srgbClr val="0058AB">
                <a:alpha val="100000"/>
              </a:srgbClr>
            </a:solidFill>
          </p:spPr>
          <p:txBody>
            <a:bodyPr/>
            <a:lstStyle/>
            <a:p/>
          </p:txBody>
        </p:sp>
        <p:sp>
          <p:nvSpPr>
            <p:cNvPr id="45" name="rc45"/>
            <p:cNvSpPr/>
            <p:nvPr/>
          </p:nvSpPr>
          <p:spPr>
            <a:xfrm>
              <a:off x="2773056" y="2885387"/>
              <a:ext cx="206639" cy="2107385"/>
            </a:xfrm>
            <a:prstGeom prst="rect">
              <a:avLst/>
            </a:prstGeom>
            <a:solidFill>
              <a:srgbClr val="0058AB">
                <a:alpha val="100000"/>
              </a:srgbClr>
            </a:solidFill>
          </p:spPr>
          <p:txBody>
            <a:bodyPr/>
            <a:lstStyle/>
            <a:p/>
          </p:txBody>
        </p:sp>
        <p:sp>
          <p:nvSpPr>
            <p:cNvPr id="46" name="rc46"/>
            <p:cNvSpPr/>
            <p:nvPr/>
          </p:nvSpPr>
          <p:spPr>
            <a:xfrm>
              <a:off x="3002655" y="2811020"/>
              <a:ext cx="206639" cy="2181752"/>
            </a:xfrm>
            <a:prstGeom prst="rect">
              <a:avLst/>
            </a:prstGeom>
            <a:solidFill>
              <a:srgbClr val="0058AB">
                <a:alpha val="100000"/>
              </a:srgbClr>
            </a:solidFill>
          </p:spPr>
          <p:txBody>
            <a:bodyPr/>
            <a:lstStyle/>
            <a:p/>
          </p:txBody>
        </p:sp>
        <p:sp>
          <p:nvSpPr>
            <p:cNvPr id="47" name="rc47"/>
            <p:cNvSpPr/>
            <p:nvPr/>
          </p:nvSpPr>
          <p:spPr>
            <a:xfrm>
              <a:off x="3232255" y="2774704"/>
              <a:ext cx="206639" cy="2218068"/>
            </a:xfrm>
            <a:prstGeom prst="rect">
              <a:avLst/>
            </a:prstGeom>
            <a:solidFill>
              <a:srgbClr val="0058AB">
                <a:alpha val="100000"/>
              </a:srgbClr>
            </a:solidFill>
          </p:spPr>
          <p:txBody>
            <a:bodyPr/>
            <a:lstStyle/>
            <a:p/>
          </p:txBody>
        </p:sp>
        <p:sp>
          <p:nvSpPr>
            <p:cNvPr id="48" name="rc48"/>
            <p:cNvSpPr/>
            <p:nvPr/>
          </p:nvSpPr>
          <p:spPr>
            <a:xfrm>
              <a:off x="3461854" y="2746822"/>
              <a:ext cx="206639" cy="2245950"/>
            </a:xfrm>
            <a:prstGeom prst="rect">
              <a:avLst/>
            </a:prstGeom>
            <a:solidFill>
              <a:srgbClr val="0058AB">
                <a:alpha val="100000"/>
              </a:srgbClr>
            </a:solidFill>
          </p:spPr>
          <p:txBody>
            <a:bodyPr/>
            <a:lstStyle/>
            <a:p/>
          </p:txBody>
        </p:sp>
        <p:sp>
          <p:nvSpPr>
            <p:cNvPr id="49" name="rc49"/>
            <p:cNvSpPr/>
            <p:nvPr/>
          </p:nvSpPr>
          <p:spPr>
            <a:xfrm>
              <a:off x="3691453" y="2938957"/>
              <a:ext cx="206639" cy="2053815"/>
            </a:xfrm>
            <a:prstGeom prst="rect">
              <a:avLst/>
            </a:prstGeom>
            <a:solidFill>
              <a:srgbClr val="0058AB">
                <a:alpha val="100000"/>
              </a:srgbClr>
            </a:solidFill>
          </p:spPr>
          <p:txBody>
            <a:bodyPr/>
            <a:lstStyle/>
            <a:p/>
          </p:txBody>
        </p:sp>
        <p:sp>
          <p:nvSpPr>
            <p:cNvPr id="50" name="rc50"/>
            <p:cNvSpPr/>
            <p:nvPr/>
          </p:nvSpPr>
          <p:spPr>
            <a:xfrm>
              <a:off x="3921053" y="3085165"/>
              <a:ext cx="206639" cy="1907607"/>
            </a:xfrm>
            <a:prstGeom prst="rect">
              <a:avLst/>
            </a:prstGeom>
            <a:solidFill>
              <a:srgbClr val="0058AB">
                <a:alpha val="100000"/>
              </a:srgbClr>
            </a:solidFill>
          </p:spPr>
          <p:txBody>
            <a:bodyPr/>
            <a:lstStyle/>
            <a:p/>
          </p:txBody>
        </p:sp>
        <p:sp>
          <p:nvSpPr>
            <p:cNvPr id="51" name="rc51"/>
            <p:cNvSpPr/>
            <p:nvPr/>
          </p:nvSpPr>
          <p:spPr>
            <a:xfrm>
              <a:off x="4150652" y="3560419"/>
              <a:ext cx="206639" cy="1432353"/>
            </a:xfrm>
            <a:prstGeom prst="rect">
              <a:avLst/>
            </a:prstGeom>
            <a:solidFill>
              <a:srgbClr val="0058AB">
                <a:alpha val="100000"/>
              </a:srgbClr>
            </a:solidFill>
          </p:spPr>
          <p:txBody>
            <a:bodyPr/>
            <a:lstStyle/>
            <a:p/>
          </p:txBody>
        </p:sp>
        <p:sp>
          <p:nvSpPr>
            <p:cNvPr id="52" name="rc52"/>
            <p:cNvSpPr/>
            <p:nvPr/>
          </p:nvSpPr>
          <p:spPr>
            <a:xfrm>
              <a:off x="4380252" y="3552531"/>
              <a:ext cx="206639" cy="1440242"/>
            </a:xfrm>
            <a:prstGeom prst="rect">
              <a:avLst/>
            </a:prstGeom>
            <a:solidFill>
              <a:srgbClr val="0058AB">
                <a:alpha val="100000"/>
              </a:srgbClr>
            </a:solidFill>
          </p:spPr>
          <p:txBody>
            <a:bodyPr/>
            <a:lstStyle/>
            <a:p/>
          </p:txBody>
        </p:sp>
        <p:sp>
          <p:nvSpPr>
            <p:cNvPr id="53" name="rc53"/>
            <p:cNvSpPr/>
            <p:nvPr/>
          </p:nvSpPr>
          <p:spPr>
            <a:xfrm>
              <a:off x="4609851" y="3651663"/>
              <a:ext cx="206639" cy="1341109"/>
            </a:xfrm>
            <a:prstGeom prst="rect">
              <a:avLst/>
            </a:prstGeom>
            <a:solidFill>
              <a:srgbClr val="0058AB">
                <a:alpha val="100000"/>
              </a:srgbClr>
            </a:solidFill>
          </p:spPr>
          <p:txBody>
            <a:bodyPr/>
            <a:lstStyle/>
            <a:p/>
          </p:txBody>
        </p:sp>
        <p:sp>
          <p:nvSpPr>
            <p:cNvPr id="54" name="rc54"/>
            <p:cNvSpPr/>
            <p:nvPr/>
          </p:nvSpPr>
          <p:spPr>
            <a:xfrm>
              <a:off x="4839450" y="3716115"/>
              <a:ext cx="206639" cy="1276657"/>
            </a:xfrm>
            <a:prstGeom prst="rect">
              <a:avLst/>
            </a:prstGeom>
            <a:solidFill>
              <a:srgbClr val="0058AB">
                <a:alpha val="100000"/>
              </a:srgbClr>
            </a:solidFill>
          </p:spPr>
          <p:txBody>
            <a:bodyPr/>
            <a:lstStyle/>
            <a:p/>
          </p:txBody>
        </p:sp>
        <p:sp>
          <p:nvSpPr>
            <p:cNvPr id="55" name="rc55"/>
            <p:cNvSpPr/>
            <p:nvPr/>
          </p:nvSpPr>
          <p:spPr>
            <a:xfrm>
              <a:off x="5069050" y="3750667"/>
              <a:ext cx="206639" cy="1242105"/>
            </a:xfrm>
            <a:prstGeom prst="rect">
              <a:avLst/>
            </a:prstGeom>
            <a:solidFill>
              <a:srgbClr val="0058AB">
                <a:alpha val="100000"/>
              </a:srgbClr>
            </a:solidFill>
          </p:spPr>
          <p:txBody>
            <a:bodyPr/>
            <a:lstStyle/>
            <a:p/>
          </p:txBody>
        </p:sp>
        <p:sp>
          <p:nvSpPr>
            <p:cNvPr id="56" name="rc56"/>
            <p:cNvSpPr/>
            <p:nvPr/>
          </p:nvSpPr>
          <p:spPr>
            <a:xfrm>
              <a:off x="5298649" y="3828241"/>
              <a:ext cx="206639" cy="1164531"/>
            </a:xfrm>
            <a:prstGeom prst="rect">
              <a:avLst/>
            </a:prstGeom>
            <a:solidFill>
              <a:srgbClr val="0058AB">
                <a:alpha val="100000"/>
              </a:srgbClr>
            </a:solidFill>
          </p:spPr>
          <p:txBody>
            <a:bodyPr/>
            <a:lstStyle/>
            <a:p/>
          </p:txBody>
        </p:sp>
        <p:sp>
          <p:nvSpPr>
            <p:cNvPr id="57" name="rc57"/>
            <p:cNvSpPr/>
            <p:nvPr/>
          </p:nvSpPr>
          <p:spPr>
            <a:xfrm>
              <a:off x="5528248" y="3938614"/>
              <a:ext cx="206639" cy="1054158"/>
            </a:xfrm>
            <a:prstGeom prst="rect">
              <a:avLst/>
            </a:prstGeom>
            <a:solidFill>
              <a:srgbClr val="0058AB">
                <a:alpha val="100000"/>
              </a:srgbClr>
            </a:solidFill>
          </p:spPr>
          <p:txBody>
            <a:bodyPr/>
            <a:lstStyle/>
            <a:p/>
          </p:txBody>
        </p:sp>
        <p:sp>
          <p:nvSpPr>
            <p:cNvPr id="58" name="rc58"/>
            <p:cNvSpPr/>
            <p:nvPr/>
          </p:nvSpPr>
          <p:spPr>
            <a:xfrm>
              <a:off x="5757848" y="4101086"/>
              <a:ext cx="206639" cy="891686"/>
            </a:xfrm>
            <a:prstGeom prst="rect">
              <a:avLst/>
            </a:prstGeom>
            <a:solidFill>
              <a:srgbClr val="0058AB">
                <a:alpha val="100000"/>
              </a:srgbClr>
            </a:solidFill>
          </p:spPr>
          <p:txBody>
            <a:bodyPr/>
            <a:lstStyle/>
            <a:p/>
          </p:txBody>
        </p:sp>
        <p:sp>
          <p:nvSpPr>
            <p:cNvPr id="59" name="rc59"/>
            <p:cNvSpPr/>
            <p:nvPr/>
          </p:nvSpPr>
          <p:spPr>
            <a:xfrm>
              <a:off x="5987447" y="4226799"/>
              <a:ext cx="206639" cy="765973"/>
            </a:xfrm>
            <a:prstGeom prst="rect">
              <a:avLst/>
            </a:prstGeom>
            <a:solidFill>
              <a:srgbClr val="0058AB">
                <a:alpha val="100000"/>
              </a:srgbClr>
            </a:solidFill>
          </p:spPr>
          <p:txBody>
            <a:bodyPr/>
            <a:lstStyle/>
            <a:p/>
          </p:txBody>
        </p:sp>
        <p:sp>
          <p:nvSpPr>
            <p:cNvPr id="60" name="rc60"/>
            <p:cNvSpPr/>
            <p:nvPr/>
          </p:nvSpPr>
          <p:spPr>
            <a:xfrm>
              <a:off x="6217046" y="3644005"/>
              <a:ext cx="206639" cy="1348767"/>
            </a:xfrm>
            <a:prstGeom prst="rect">
              <a:avLst/>
            </a:prstGeom>
            <a:solidFill>
              <a:srgbClr val="0058AB">
                <a:alpha val="100000"/>
              </a:srgbClr>
            </a:solidFill>
          </p:spPr>
          <p:txBody>
            <a:bodyPr/>
            <a:lstStyle/>
            <a:p/>
          </p:txBody>
        </p:sp>
        <p:sp>
          <p:nvSpPr>
            <p:cNvPr id="61" name="rc61"/>
            <p:cNvSpPr/>
            <p:nvPr/>
          </p:nvSpPr>
          <p:spPr>
            <a:xfrm>
              <a:off x="6446646" y="3755049"/>
              <a:ext cx="206639" cy="1237723"/>
            </a:xfrm>
            <a:prstGeom prst="rect">
              <a:avLst/>
            </a:prstGeom>
            <a:solidFill>
              <a:srgbClr val="0058AB">
                <a:alpha val="100000"/>
              </a:srgbClr>
            </a:solidFill>
          </p:spPr>
          <p:txBody>
            <a:bodyPr/>
            <a:lstStyle/>
            <a:p/>
          </p:txBody>
        </p:sp>
        <p:sp>
          <p:nvSpPr>
            <p:cNvPr id="62" name="rc62"/>
            <p:cNvSpPr/>
            <p:nvPr/>
          </p:nvSpPr>
          <p:spPr>
            <a:xfrm>
              <a:off x="6676245" y="4334022"/>
              <a:ext cx="206639" cy="658750"/>
            </a:xfrm>
            <a:prstGeom prst="rect">
              <a:avLst/>
            </a:prstGeom>
            <a:solidFill>
              <a:srgbClr val="0058AB">
                <a:alpha val="100000"/>
              </a:srgbClr>
            </a:solidFill>
          </p:spPr>
          <p:txBody>
            <a:bodyPr/>
            <a:lstStyle/>
            <a:p/>
          </p:txBody>
        </p:sp>
        <p:sp>
          <p:nvSpPr>
            <p:cNvPr id="63" name="rc63"/>
            <p:cNvSpPr/>
            <p:nvPr/>
          </p:nvSpPr>
          <p:spPr>
            <a:xfrm>
              <a:off x="6905845" y="4219656"/>
              <a:ext cx="206639" cy="773116"/>
            </a:xfrm>
            <a:prstGeom prst="rect">
              <a:avLst/>
            </a:prstGeom>
            <a:solidFill>
              <a:srgbClr val="0058AB">
                <a:alpha val="100000"/>
              </a:srgbClr>
            </a:solidFill>
          </p:spPr>
          <p:txBody>
            <a:bodyPr/>
            <a:lstStyle/>
            <a:p/>
          </p:txBody>
        </p:sp>
        <p:sp>
          <p:nvSpPr>
            <p:cNvPr id="64" name="rc64"/>
            <p:cNvSpPr/>
            <p:nvPr/>
          </p:nvSpPr>
          <p:spPr>
            <a:xfrm>
              <a:off x="7135444" y="4432182"/>
              <a:ext cx="206639" cy="560590"/>
            </a:xfrm>
            <a:prstGeom prst="rect">
              <a:avLst/>
            </a:prstGeom>
            <a:solidFill>
              <a:srgbClr val="0058AB">
                <a:alpha val="100000"/>
              </a:srgbClr>
            </a:solidFill>
          </p:spPr>
          <p:txBody>
            <a:bodyPr/>
            <a:lstStyle/>
            <a:p/>
          </p:txBody>
        </p:sp>
        <p:sp>
          <p:nvSpPr>
            <p:cNvPr id="65" name="rc65"/>
            <p:cNvSpPr/>
            <p:nvPr/>
          </p:nvSpPr>
          <p:spPr>
            <a:xfrm>
              <a:off x="7365043" y="4406908"/>
              <a:ext cx="206639" cy="585864"/>
            </a:xfrm>
            <a:prstGeom prst="rect">
              <a:avLst/>
            </a:prstGeom>
            <a:solidFill>
              <a:srgbClr val="0058AB">
                <a:alpha val="100000"/>
              </a:srgbClr>
            </a:solidFill>
          </p:spPr>
          <p:txBody>
            <a:bodyPr/>
            <a:lstStyle/>
            <a:p/>
          </p:txBody>
        </p:sp>
        <p:sp>
          <p:nvSpPr>
            <p:cNvPr id="66" name="rc66"/>
            <p:cNvSpPr/>
            <p:nvPr/>
          </p:nvSpPr>
          <p:spPr>
            <a:xfrm>
              <a:off x="8513040" y="4609786"/>
              <a:ext cx="206639" cy="382986"/>
            </a:xfrm>
            <a:prstGeom prst="rect">
              <a:avLst/>
            </a:prstGeom>
            <a:solidFill>
              <a:srgbClr val="69DBFF">
                <a:alpha val="100000"/>
              </a:srgbClr>
            </a:solidFill>
          </p:spPr>
          <p:txBody>
            <a:bodyPr/>
            <a:lstStyle/>
            <a:p/>
          </p:txBody>
        </p:sp>
        <p:sp>
          <p:nvSpPr>
            <p:cNvPr id="67" name="pl67"/>
            <p:cNvSpPr/>
            <p:nvPr/>
          </p:nvSpPr>
          <p:spPr>
            <a:xfrm>
              <a:off x="6320366" y="4226799"/>
              <a:ext cx="2295993" cy="382986"/>
            </a:xfrm>
            <a:custGeom>
              <a:avLst/>
              <a:pathLst>
                <a:path w="2295993" h="382986">
                  <a:moveTo>
                    <a:pt x="0" y="0"/>
                  </a:moveTo>
                  <a:lnTo>
                    <a:pt x="229599" y="38298"/>
                  </a:lnTo>
                  <a:lnTo>
                    <a:pt x="459198" y="76597"/>
                  </a:lnTo>
                  <a:lnTo>
                    <a:pt x="688798" y="114896"/>
                  </a:lnTo>
                  <a:lnTo>
                    <a:pt x="918397" y="153194"/>
                  </a:lnTo>
                  <a:lnTo>
                    <a:pt x="1147996" y="191493"/>
                  </a:lnTo>
                  <a:lnTo>
                    <a:pt x="1377596" y="229792"/>
                  </a:lnTo>
                  <a:lnTo>
                    <a:pt x="1607195" y="268090"/>
                  </a:lnTo>
                  <a:lnTo>
                    <a:pt x="1836794" y="306389"/>
                  </a:lnTo>
                  <a:lnTo>
                    <a:pt x="2066394" y="344688"/>
                  </a:lnTo>
                  <a:lnTo>
                    <a:pt x="2295993" y="382986"/>
                  </a:lnTo>
                </a:path>
              </a:pathLst>
            </a:custGeom>
            <a:ln w="20325" cap="flat">
              <a:solidFill>
                <a:srgbClr val="000000">
                  <a:alpha val="100000"/>
                </a:srgbClr>
              </a:solidFill>
              <a:prstDash val="solid"/>
              <a:round/>
            </a:ln>
          </p:spPr>
          <p:txBody>
            <a:bodyPr/>
            <a:lstStyle/>
            <a:p/>
          </p:txBody>
        </p:sp>
        <p:sp>
          <p:nvSpPr>
            <p:cNvPr id="68" name="pt68"/>
            <p:cNvSpPr/>
            <p:nvPr/>
          </p:nvSpPr>
          <p:spPr>
            <a:xfrm>
              <a:off x="6288765" y="419519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518364" y="423349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747964" y="427179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977563" y="431009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207162" y="434839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436762" y="438669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66361" y="442499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95960" y="446328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125560" y="450158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55159" y="453988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84758" y="457818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5014041" y="1660221"/>
              <a:ext cx="3166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ROSA</a:t>
              </a:r>
            </a:p>
          </p:txBody>
        </p:sp>
        <p:sp>
          <p:nvSpPr>
            <p:cNvPr id="80" name="tx80"/>
            <p:cNvSpPr/>
            <p:nvPr/>
          </p:nvSpPr>
          <p:spPr>
            <a:xfrm rot="-5400000">
              <a:off x="15729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1" name="tx81"/>
            <p:cNvSpPr/>
            <p:nvPr/>
          </p:nvSpPr>
          <p:spPr>
            <a:xfrm rot="-5400000">
              <a:off x="180253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2" name="tx82"/>
            <p:cNvSpPr/>
            <p:nvPr/>
          </p:nvSpPr>
          <p:spPr>
            <a:xfrm rot="-5400000">
              <a:off x="203213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3" name="tx83"/>
            <p:cNvSpPr/>
            <p:nvPr/>
          </p:nvSpPr>
          <p:spPr>
            <a:xfrm rot="-5400000">
              <a:off x="22617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4" name="tx84"/>
            <p:cNvSpPr/>
            <p:nvPr/>
          </p:nvSpPr>
          <p:spPr>
            <a:xfrm rot="-5400000">
              <a:off x="249132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5" name="tx85"/>
            <p:cNvSpPr/>
            <p:nvPr/>
          </p:nvSpPr>
          <p:spPr>
            <a:xfrm rot="-5400000">
              <a:off x="272092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6" name="tx86"/>
            <p:cNvSpPr/>
            <p:nvPr/>
          </p:nvSpPr>
          <p:spPr>
            <a:xfrm rot="-5400000">
              <a:off x="29505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7" name="tx87"/>
            <p:cNvSpPr/>
            <p:nvPr/>
          </p:nvSpPr>
          <p:spPr>
            <a:xfrm rot="-5400000">
              <a:off x="318012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8" name="tx88"/>
            <p:cNvSpPr/>
            <p:nvPr/>
          </p:nvSpPr>
          <p:spPr>
            <a:xfrm rot="-5400000">
              <a:off x="340972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9" name="tx89"/>
            <p:cNvSpPr/>
            <p:nvPr/>
          </p:nvSpPr>
          <p:spPr>
            <a:xfrm rot="-5400000">
              <a:off x="363932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90" name="tx90"/>
            <p:cNvSpPr/>
            <p:nvPr/>
          </p:nvSpPr>
          <p:spPr>
            <a:xfrm rot="-5400000">
              <a:off x="386892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1" name="tx91"/>
            <p:cNvSpPr/>
            <p:nvPr/>
          </p:nvSpPr>
          <p:spPr>
            <a:xfrm rot="-5400000">
              <a:off x="4103690"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2" name="tx92"/>
            <p:cNvSpPr/>
            <p:nvPr/>
          </p:nvSpPr>
          <p:spPr>
            <a:xfrm rot="-5400000">
              <a:off x="432812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3" name="tx93"/>
            <p:cNvSpPr/>
            <p:nvPr/>
          </p:nvSpPr>
          <p:spPr>
            <a:xfrm rot="-5400000">
              <a:off x="455772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4" name="tx94"/>
            <p:cNvSpPr/>
            <p:nvPr/>
          </p:nvSpPr>
          <p:spPr>
            <a:xfrm rot="-5400000">
              <a:off x="478732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5" name="tx95"/>
            <p:cNvSpPr/>
            <p:nvPr/>
          </p:nvSpPr>
          <p:spPr>
            <a:xfrm rot="-5400000">
              <a:off x="501692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6" name="tx96"/>
            <p:cNvSpPr/>
            <p:nvPr/>
          </p:nvSpPr>
          <p:spPr>
            <a:xfrm rot="-5400000">
              <a:off x="524652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7" name="tx97"/>
            <p:cNvSpPr/>
            <p:nvPr/>
          </p:nvSpPr>
          <p:spPr>
            <a:xfrm rot="-5400000">
              <a:off x="54761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8" name="tx98"/>
            <p:cNvSpPr/>
            <p:nvPr/>
          </p:nvSpPr>
          <p:spPr>
            <a:xfrm rot="-5400000">
              <a:off x="570571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99" name="tx99"/>
            <p:cNvSpPr/>
            <p:nvPr/>
          </p:nvSpPr>
          <p:spPr>
            <a:xfrm rot="-5400000">
              <a:off x="593531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0" name="tx100"/>
            <p:cNvSpPr/>
            <p:nvPr/>
          </p:nvSpPr>
          <p:spPr>
            <a:xfrm rot="-5400000">
              <a:off x="616491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1" name="tx101"/>
            <p:cNvSpPr/>
            <p:nvPr/>
          </p:nvSpPr>
          <p:spPr>
            <a:xfrm rot="-5400000">
              <a:off x="639451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2" name="tx102"/>
            <p:cNvSpPr/>
            <p:nvPr/>
          </p:nvSpPr>
          <p:spPr>
            <a:xfrm rot="-5400000">
              <a:off x="66241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3" name="tx103"/>
            <p:cNvSpPr/>
            <p:nvPr/>
          </p:nvSpPr>
          <p:spPr>
            <a:xfrm rot="-5400000">
              <a:off x="685371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4" name="tx104"/>
            <p:cNvSpPr/>
            <p:nvPr/>
          </p:nvSpPr>
          <p:spPr>
            <a:xfrm rot="-5400000">
              <a:off x="708331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5" name="tx105"/>
            <p:cNvSpPr/>
            <p:nvPr/>
          </p:nvSpPr>
          <p:spPr>
            <a:xfrm rot="-5400000">
              <a:off x="731291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6" name="tx106"/>
            <p:cNvSpPr/>
            <p:nvPr/>
          </p:nvSpPr>
          <p:spPr>
            <a:xfrm rot="-5400000">
              <a:off x="846091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7" name="tx107"/>
            <p:cNvSpPr/>
            <p:nvPr/>
          </p:nvSpPr>
          <p:spPr>
            <a:xfrm>
              <a:off x="1129974"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8" name="tx108"/>
            <p:cNvSpPr/>
            <p:nvPr/>
          </p:nvSpPr>
          <p:spPr>
            <a:xfrm>
              <a:off x="585906" y="4165773"/>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2,500,000</a:t>
              </a:r>
            </a:p>
          </p:txBody>
        </p:sp>
        <p:sp>
          <p:nvSpPr>
            <p:cNvPr id="109" name="tx109"/>
            <p:cNvSpPr/>
            <p:nvPr/>
          </p:nvSpPr>
          <p:spPr>
            <a:xfrm>
              <a:off x="585906" y="3388792"/>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5,000,000</a:t>
              </a:r>
            </a:p>
          </p:txBody>
        </p:sp>
        <p:sp>
          <p:nvSpPr>
            <p:cNvPr id="110" name="tx110"/>
            <p:cNvSpPr/>
            <p:nvPr/>
          </p:nvSpPr>
          <p:spPr>
            <a:xfrm>
              <a:off x="585906" y="2611810"/>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7,500,000</a:t>
              </a:r>
            </a:p>
          </p:txBody>
        </p:sp>
        <p:sp>
          <p:nvSpPr>
            <p:cNvPr id="111" name="tx111"/>
            <p:cNvSpPr/>
            <p:nvPr/>
          </p:nvSpPr>
          <p:spPr>
            <a:xfrm>
              <a:off x="508182" y="1834829"/>
              <a:ext cx="6995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10,000,000</a:t>
              </a:r>
            </a:p>
          </p:txBody>
        </p:sp>
        <p:sp>
          <p:nvSpPr>
            <p:cNvPr id="112" name="tx112"/>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3" name="rc113"/>
            <p:cNvSpPr/>
            <p:nvPr/>
          </p:nvSpPr>
          <p:spPr>
            <a:xfrm>
              <a:off x="2612258" y="5900012"/>
              <a:ext cx="201456" cy="201456"/>
            </a:xfrm>
            <a:prstGeom prst="rect">
              <a:avLst/>
            </a:prstGeom>
            <a:solidFill>
              <a:srgbClr val="0058AB">
                <a:alpha val="100000"/>
              </a:srgbClr>
            </a:solidFill>
          </p:spPr>
          <p:txBody>
            <a:bodyPr/>
            <a:lstStyle/>
            <a:p/>
          </p:txBody>
        </p:sp>
        <p:sp>
          <p:nvSpPr>
            <p:cNvPr id="114" name="rc114"/>
            <p:cNvSpPr/>
            <p:nvPr/>
          </p:nvSpPr>
          <p:spPr>
            <a:xfrm>
              <a:off x="3514503" y="5900012"/>
              <a:ext cx="201456" cy="201456"/>
            </a:xfrm>
            <a:prstGeom prst="rect">
              <a:avLst/>
            </a:prstGeom>
            <a:solidFill>
              <a:srgbClr val="69DBFF">
                <a:alpha val="100000"/>
              </a:srgbClr>
            </a:solidFill>
          </p:spPr>
          <p:txBody>
            <a:bodyPr/>
            <a:lstStyle/>
            <a:p/>
          </p:txBody>
        </p:sp>
        <p:sp>
          <p:nvSpPr>
            <p:cNvPr id="115" name="tx115"/>
            <p:cNvSpPr/>
            <p:nvPr/>
          </p:nvSpPr>
          <p:spPr>
            <a:xfrm>
              <a:off x="2892303"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6" name="tx116"/>
            <p:cNvSpPr/>
            <p:nvPr/>
          </p:nvSpPr>
          <p:spPr>
            <a:xfrm>
              <a:off x="3794548"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7" name="pl117"/>
            <p:cNvSpPr/>
            <p:nvPr/>
          </p:nvSpPr>
          <p:spPr>
            <a:xfrm>
              <a:off x="5594375"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8" name="pt118"/>
            <p:cNvSpPr/>
            <p:nvPr/>
          </p:nvSpPr>
          <p:spPr>
            <a:xfrm>
              <a:off x="5650556"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19" name="tx119"/>
            <p:cNvSpPr/>
            <p:nvPr/>
          </p:nvSpPr>
          <p:spPr>
            <a:xfrm>
              <a:off x="5861474"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20" name="tx120"/>
            <p:cNvSpPr/>
            <p:nvPr/>
          </p:nvSpPr>
          <p:spPr>
            <a:xfrm>
              <a:off x="2234219" y="1368037"/>
              <a:ext cx="587630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ROSA</a:t>
              </a:r>
            </a:p>
          </p:txBody>
        </p:sp>
        <p:sp>
          <p:nvSpPr>
            <p:cNvPr id="121" name="tx121"/>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22" name="tx122"/>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2% higher than the annual milestone to reach the target.</a:t>
            </a:r>
          </a:p>
        </p:txBody>
      </p:sp>
      <p:sp>
        <p:nvSpPr>
          <p:cNvPr id="12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2% above the annual IA2030 milestone, bringing the 2030 goal within reach if progress is sustained.</a:t>
            </a:r>
          </a:p>
        </p:txBody>
      </p:sp>
      <p:grpSp xmlns:pic="http://schemas.openxmlformats.org/drawingml/2006/picture">
        <p:nvGrpSpPr>
          <p:cNvPr id="127" name=""/>
          <p:cNvGrpSpPr/>
          <p:nvPr/>
        </p:nvGrpSpPr>
        <p:grpSpPr>
          <a:xfrm>
            <a:off x="292608" y="1051560"/>
            <a:ext cx="8595360" cy="28575"/>
            <a:chOff x="292608" y="1051560"/>
            <a:chExt cx="8595360" cy="28575"/>
          </a:xfrm>
        </p:grpSpPr>
        <p:sp>
          <p:nvSpPr>
            <p:cNvPr id="12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789763" y="5190168"/>
              <a:ext cx="266836" cy="49281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 name="rc5"/>
            <p:cNvSpPr/>
            <p:nvPr/>
          </p:nvSpPr>
          <p:spPr>
            <a:xfrm>
              <a:off x="2056600" y="5190168"/>
              <a:ext cx="266836" cy="49281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 name="rc6"/>
            <p:cNvSpPr/>
            <p:nvPr/>
          </p:nvSpPr>
          <p:spPr>
            <a:xfrm>
              <a:off x="2323437" y="5190168"/>
              <a:ext cx="266836" cy="49281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 name="rc7"/>
            <p:cNvSpPr/>
            <p:nvPr/>
          </p:nvSpPr>
          <p:spPr>
            <a:xfrm>
              <a:off x="2590274" y="5190168"/>
              <a:ext cx="266836" cy="49281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 name="rc8"/>
            <p:cNvSpPr/>
            <p:nvPr/>
          </p:nvSpPr>
          <p:spPr>
            <a:xfrm>
              <a:off x="2857111" y="5190168"/>
              <a:ext cx="266836" cy="49281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 name="rc9"/>
            <p:cNvSpPr/>
            <p:nvPr/>
          </p:nvSpPr>
          <p:spPr>
            <a:xfrm>
              <a:off x="3123948" y="5190168"/>
              <a:ext cx="266836" cy="49281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 name="rc10"/>
            <p:cNvSpPr/>
            <p:nvPr/>
          </p:nvSpPr>
          <p:spPr>
            <a:xfrm>
              <a:off x="3390785" y="5190168"/>
              <a:ext cx="266836" cy="49281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 name="rc11"/>
            <p:cNvSpPr/>
            <p:nvPr/>
          </p:nvSpPr>
          <p:spPr>
            <a:xfrm>
              <a:off x="3657622" y="5190168"/>
              <a:ext cx="266836" cy="49281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 name="rc12"/>
            <p:cNvSpPr/>
            <p:nvPr/>
          </p:nvSpPr>
          <p:spPr>
            <a:xfrm>
              <a:off x="3924459" y="5190168"/>
              <a:ext cx="266836" cy="49281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 name="rc13"/>
            <p:cNvSpPr/>
            <p:nvPr/>
          </p:nvSpPr>
          <p:spPr>
            <a:xfrm>
              <a:off x="4191295" y="5190168"/>
              <a:ext cx="266836" cy="49281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 name="rc14"/>
            <p:cNvSpPr/>
            <p:nvPr/>
          </p:nvSpPr>
          <p:spPr>
            <a:xfrm>
              <a:off x="4458132" y="5190168"/>
              <a:ext cx="266836" cy="49281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 name="rc15"/>
            <p:cNvSpPr/>
            <p:nvPr/>
          </p:nvSpPr>
          <p:spPr>
            <a:xfrm>
              <a:off x="4724969" y="5190168"/>
              <a:ext cx="266836" cy="49281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 name="rc16"/>
            <p:cNvSpPr/>
            <p:nvPr/>
          </p:nvSpPr>
          <p:spPr>
            <a:xfrm>
              <a:off x="4991806" y="5190168"/>
              <a:ext cx="266836" cy="49281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 name="rc17"/>
            <p:cNvSpPr/>
            <p:nvPr/>
          </p:nvSpPr>
          <p:spPr>
            <a:xfrm>
              <a:off x="5258643" y="5190168"/>
              <a:ext cx="266836" cy="49281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 name="rc18"/>
            <p:cNvSpPr/>
            <p:nvPr/>
          </p:nvSpPr>
          <p:spPr>
            <a:xfrm>
              <a:off x="5525480" y="5190168"/>
              <a:ext cx="266836" cy="49281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 name="rc19"/>
            <p:cNvSpPr/>
            <p:nvPr/>
          </p:nvSpPr>
          <p:spPr>
            <a:xfrm>
              <a:off x="5792317" y="5190168"/>
              <a:ext cx="266836" cy="49281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 name="rc20"/>
            <p:cNvSpPr/>
            <p:nvPr/>
          </p:nvSpPr>
          <p:spPr>
            <a:xfrm>
              <a:off x="6059154" y="5190168"/>
              <a:ext cx="266836" cy="49281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 name="rc21"/>
            <p:cNvSpPr/>
            <p:nvPr/>
          </p:nvSpPr>
          <p:spPr>
            <a:xfrm>
              <a:off x="6325991" y="5190168"/>
              <a:ext cx="266836" cy="49281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 name="rc22"/>
            <p:cNvSpPr/>
            <p:nvPr/>
          </p:nvSpPr>
          <p:spPr>
            <a:xfrm>
              <a:off x="6592827" y="5190168"/>
              <a:ext cx="266836" cy="49281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 name="rc23"/>
            <p:cNvSpPr/>
            <p:nvPr/>
          </p:nvSpPr>
          <p:spPr>
            <a:xfrm>
              <a:off x="6859664" y="5190168"/>
              <a:ext cx="266836" cy="49281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 name="rc24"/>
            <p:cNvSpPr/>
            <p:nvPr/>
          </p:nvSpPr>
          <p:spPr>
            <a:xfrm>
              <a:off x="7126501" y="5190168"/>
              <a:ext cx="266836" cy="49281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 name="rc25"/>
            <p:cNvSpPr/>
            <p:nvPr/>
          </p:nvSpPr>
          <p:spPr>
            <a:xfrm>
              <a:off x="7393338" y="5190168"/>
              <a:ext cx="266836" cy="49281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 name="rc26"/>
            <p:cNvSpPr/>
            <p:nvPr/>
          </p:nvSpPr>
          <p:spPr>
            <a:xfrm>
              <a:off x="7660175" y="5190168"/>
              <a:ext cx="266836" cy="49281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 name="rc27"/>
            <p:cNvSpPr/>
            <p:nvPr/>
          </p:nvSpPr>
          <p:spPr>
            <a:xfrm>
              <a:off x="7927012" y="5190168"/>
              <a:ext cx="266836" cy="49281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 name="rc28"/>
            <p:cNvSpPr/>
            <p:nvPr/>
          </p:nvSpPr>
          <p:spPr>
            <a:xfrm>
              <a:off x="8193849" y="5190168"/>
              <a:ext cx="266836" cy="49281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 name="rc29"/>
            <p:cNvSpPr/>
            <p:nvPr/>
          </p:nvSpPr>
          <p:spPr>
            <a:xfrm>
              <a:off x="8460686" y="5190168"/>
              <a:ext cx="266836" cy="49281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 name="rc30"/>
            <p:cNvSpPr/>
            <p:nvPr/>
          </p:nvSpPr>
          <p:spPr>
            <a:xfrm>
              <a:off x="1789763" y="4204548"/>
              <a:ext cx="266836" cy="49281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 name="rc31"/>
            <p:cNvSpPr/>
            <p:nvPr/>
          </p:nvSpPr>
          <p:spPr>
            <a:xfrm>
              <a:off x="2056600" y="4204548"/>
              <a:ext cx="266836" cy="49281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 name="rc32"/>
            <p:cNvSpPr/>
            <p:nvPr/>
          </p:nvSpPr>
          <p:spPr>
            <a:xfrm>
              <a:off x="2323437" y="4204548"/>
              <a:ext cx="266836" cy="492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 name="rc33"/>
            <p:cNvSpPr/>
            <p:nvPr/>
          </p:nvSpPr>
          <p:spPr>
            <a:xfrm>
              <a:off x="2590274" y="420454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 name="rc34"/>
            <p:cNvSpPr/>
            <p:nvPr/>
          </p:nvSpPr>
          <p:spPr>
            <a:xfrm>
              <a:off x="2857111" y="420454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3123948" y="420454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3390785" y="420454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 name="rc37"/>
            <p:cNvSpPr/>
            <p:nvPr/>
          </p:nvSpPr>
          <p:spPr>
            <a:xfrm>
              <a:off x="3657622" y="420454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924459" y="420454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4191295" y="420454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458132" y="420454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724969" y="420454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991806" y="420454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5258643" y="420454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525480" y="420454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792317" y="420454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6059154" y="420454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325991" y="420454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92827" y="420454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59664" y="420454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26501" y="420454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393338" y="420454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660175" y="420454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7927012" y="420454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193849" y="420454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460686" y="420454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 name="rc56"/>
            <p:cNvSpPr/>
            <p:nvPr/>
          </p:nvSpPr>
          <p:spPr>
            <a:xfrm>
              <a:off x="1789763" y="124768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 name="rc57"/>
            <p:cNvSpPr/>
            <p:nvPr/>
          </p:nvSpPr>
          <p:spPr>
            <a:xfrm>
              <a:off x="2056600" y="124768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 name="rc58"/>
            <p:cNvSpPr/>
            <p:nvPr/>
          </p:nvSpPr>
          <p:spPr>
            <a:xfrm>
              <a:off x="2323437" y="124768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 name="rc59"/>
            <p:cNvSpPr/>
            <p:nvPr/>
          </p:nvSpPr>
          <p:spPr>
            <a:xfrm>
              <a:off x="2590274" y="124768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2857111" y="1247688"/>
              <a:ext cx="266836" cy="49281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1" name="rc61"/>
            <p:cNvSpPr/>
            <p:nvPr/>
          </p:nvSpPr>
          <p:spPr>
            <a:xfrm>
              <a:off x="3123948" y="124768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 name="rc62"/>
            <p:cNvSpPr/>
            <p:nvPr/>
          </p:nvSpPr>
          <p:spPr>
            <a:xfrm>
              <a:off x="3390785" y="124768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 name="rc63"/>
            <p:cNvSpPr/>
            <p:nvPr/>
          </p:nvSpPr>
          <p:spPr>
            <a:xfrm>
              <a:off x="3657622" y="124768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3924459" y="124768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4191295" y="124768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 name="rc66"/>
            <p:cNvSpPr/>
            <p:nvPr/>
          </p:nvSpPr>
          <p:spPr>
            <a:xfrm>
              <a:off x="4458132" y="1247688"/>
              <a:ext cx="266836" cy="49281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724969" y="124768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 name="rc68"/>
            <p:cNvSpPr/>
            <p:nvPr/>
          </p:nvSpPr>
          <p:spPr>
            <a:xfrm>
              <a:off x="4991806" y="124768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5258643" y="124768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5525480" y="124768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792317" y="124768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6059154" y="124768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325991" y="124768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92827" y="124768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5" name="rc75"/>
            <p:cNvSpPr/>
            <p:nvPr/>
          </p:nvSpPr>
          <p:spPr>
            <a:xfrm>
              <a:off x="6859664" y="124768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26501" y="124768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7" name="rc77"/>
            <p:cNvSpPr/>
            <p:nvPr/>
          </p:nvSpPr>
          <p:spPr>
            <a:xfrm>
              <a:off x="7393338" y="124768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7660175" y="124768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9" name="rc79"/>
            <p:cNvSpPr/>
            <p:nvPr/>
          </p:nvSpPr>
          <p:spPr>
            <a:xfrm>
              <a:off x="7927012" y="124768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193849" y="124768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1" name="rc81"/>
            <p:cNvSpPr/>
            <p:nvPr/>
          </p:nvSpPr>
          <p:spPr>
            <a:xfrm>
              <a:off x="8460686" y="124768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1789763" y="2726118"/>
              <a:ext cx="266836" cy="49281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3" name="rc83"/>
            <p:cNvSpPr/>
            <p:nvPr/>
          </p:nvSpPr>
          <p:spPr>
            <a:xfrm>
              <a:off x="2056600" y="2726118"/>
              <a:ext cx="266836" cy="49281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4" name="rc84"/>
            <p:cNvSpPr/>
            <p:nvPr/>
          </p:nvSpPr>
          <p:spPr>
            <a:xfrm>
              <a:off x="2323437" y="2726118"/>
              <a:ext cx="266836" cy="49281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5" name="rc85"/>
            <p:cNvSpPr/>
            <p:nvPr/>
          </p:nvSpPr>
          <p:spPr>
            <a:xfrm>
              <a:off x="2590274" y="2726118"/>
              <a:ext cx="266836" cy="49281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6" name="rc86"/>
            <p:cNvSpPr/>
            <p:nvPr/>
          </p:nvSpPr>
          <p:spPr>
            <a:xfrm>
              <a:off x="2857111" y="2726118"/>
              <a:ext cx="266836" cy="49281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7" name="rc87"/>
            <p:cNvSpPr/>
            <p:nvPr/>
          </p:nvSpPr>
          <p:spPr>
            <a:xfrm>
              <a:off x="3123948" y="2726118"/>
              <a:ext cx="266836" cy="49281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8" name="rc88"/>
            <p:cNvSpPr/>
            <p:nvPr/>
          </p:nvSpPr>
          <p:spPr>
            <a:xfrm>
              <a:off x="3390785" y="2726118"/>
              <a:ext cx="266836" cy="49281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9" name="rc89"/>
            <p:cNvSpPr/>
            <p:nvPr/>
          </p:nvSpPr>
          <p:spPr>
            <a:xfrm>
              <a:off x="3657622" y="2726118"/>
              <a:ext cx="266836" cy="49281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0" name="rc90"/>
            <p:cNvSpPr/>
            <p:nvPr/>
          </p:nvSpPr>
          <p:spPr>
            <a:xfrm>
              <a:off x="3924459" y="2726118"/>
              <a:ext cx="266836" cy="49281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1" name="rc91"/>
            <p:cNvSpPr/>
            <p:nvPr/>
          </p:nvSpPr>
          <p:spPr>
            <a:xfrm>
              <a:off x="4191295" y="2726118"/>
              <a:ext cx="266836" cy="49281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2" name="rc92"/>
            <p:cNvSpPr/>
            <p:nvPr/>
          </p:nvSpPr>
          <p:spPr>
            <a:xfrm>
              <a:off x="4458132" y="2726118"/>
              <a:ext cx="266836" cy="49281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3" name="rc93"/>
            <p:cNvSpPr/>
            <p:nvPr/>
          </p:nvSpPr>
          <p:spPr>
            <a:xfrm>
              <a:off x="4724969" y="2726118"/>
              <a:ext cx="266836" cy="49281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4" name="rc94"/>
            <p:cNvSpPr/>
            <p:nvPr/>
          </p:nvSpPr>
          <p:spPr>
            <a:xfrm>
              <a:off x="4991806" y="2726118"/>
              <a:ext cx="266836" cy="49281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5" name="rc95"/>
            <p:cNvSpPr/>
            <p:nvPr/>
          </p:nvSpPr>
          <p:spPr>
            <a:xfrm>
              <a:off x="5258643" y="2726118"/>
              <a:ext cx="266836" cy="492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6" name="rc96"/>
            <p:cNvSpPr/>
            <p:nvPr/>
          </p:nvSpPr>
          <p:spPr>
            <a:xfrm>
              <a:off x="5525480" y="2726118"/>
              <a:ext cx="266836" cy="492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7" name="rc97"/>
            <p:cNvSpPr/>
            <p:nvPr/>
          </p:nvSpPr>
          <p:spPr>
            <a:xfrm>
              <a:off x="5792317" y="2726118"/>
              <a:ext cx="266836" cy="492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8" name="rc98"/>
            <p:cNvSpPr/>
            <p:nvPr/>
          </p:nvSpPr>
          <p:spPr>
            <a:xfrm>
              <a:off x="6059154" y="2726118"/>
              <a:ext cx="266836" cy="49281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9" name="rc99"/>
            <p:cNvSpPr/>
            <p:nvPr/>
          </p:nvSpPr>
          <p:spPr>
            <a:xfrm>
              <a:off x="6325991" y="2726118"/>
              <a:ext cx="266836" cy="49281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0" name="rc100"/>
            <p:cNvSpPr/>
            <p:nvPr/>
          </p:nvSpPr>
          <p:spPr>
            <a:xfrm>
              <a:off x="6592827" y="272611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1" name="rc101"/>
            <p:cNvSpPr/>
            <p:nvPr/>
          </p:nvSpPr>
          <p:spPr>
            <a:xfrm>
              <a:off x="6859664" y="2726118"/>
              <a:ext cx="266836" cy="49281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26501" y="2726118"/>
              <a:ext cx="266836" cy="49281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3" name="rc103"/>
            <p:cNvSpPr/>
            <p:nvPr/>
          </p:nvSpPr>
          <p:spPr>
            <a:xfrm>
              <a:off x="7393338" y="2726118"/>
              <a:ext cx="266836" cy="49281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4" name="rc104"/>
            <p:cNvSpPr/>
            <p:nvPr/>
          </p:nvSpPr>
          <p:spPr>
            <a:xfrm>
              <a:off x="7660175" y="2726118"/>
              <a:ext cx="266836" cy="492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7927012" y="272611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6" name="rc106"/>
            <p:cNvSpPr/>
            <p:nvPr/>
          </p:nvSpPr>
          <p:spPr>
            <a:xfrm>
              <a:off x="8193849" y="272611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7" name="rc107"/>
            <p:cNvSpPr/>
            <p:nvPr/>
          </p:nvSpPr>
          <p:spPr>
            <a:xfrm>
              <a:off x="8460686" y="272611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8" name="rc108"/>
            <p:cNvSpPr/>
            <p:nvPr/>
          </p:nvSpPr>
          <p:spPr>
            <a:xfrm>
              <a:off x="1789763"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9" name="rc109"/>
            <p:cNvSpPr/>
            <p:nvPr/>
          </p:nvSpPr>
          <p:spPr>
            <a:xfrm>
              <a:off x="2056600"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2323437"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1" name="rc111"/>
            <p:cNvSpPr/>
            <p:nvPr/>
          </p:nvSpPr>
          <p:spPr>
            <a:xfrm>
              <a:off x="2590274"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2" name="rc112"/>
            <p:cNvSpPr/>
            <p:nvPr/>
          </p:nvSpPr>
          <p:spPr>
            <a:xfrm>
              <a:off x="2857111"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3123948"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3390785"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3657622"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3924459"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4191295"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4458132" y="174049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9" name="rc119"/>
            <p:cNvSpPr/>
            <p:nvPr/>
          </p:nvSpPr>
          <p:spPr>
            <a:xfrm>
              <a:off x="4724969" y="174049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0" name="rc120"/>
            <p:cNvSpPr/>
            <p:nvPr/>
          </p:nvSpPr>
          <p:spPr>
            <a:xfrm>
              <a:off x="4991806"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5258643"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525480"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792317"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6059154"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325991"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92827"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59664"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26501"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9" name="rc129"/>
            <p:cNvSpPr/>
            <p:nvPr/>
          </p:nvSpPr>
          <p:spPr>
            <a:xfrm>
              <a:off x="7393338" y="174049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0" name="rc130"/>
            <p:cNvSpPr/>
            <p:nvPr/>
          </p:nvSpPr>
          <p:spPr>
            <a:xfrm>
              <a:off x="7660175"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7927012"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193849"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460686"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1789763" y="2233308"/>
              <a:ext cx="266836" cy="49281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5" name="rc135"/>
            <p:cNvSpPr/>
            <p:nvPr/>
          </p:nvSpPr>
          <p:spPr>
            <a:xfrm>
              <a:off x="2056600" y="2233308"/>
              <a:ext cx="266836" cy="49281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6" name="rc136"/>
            <p:cNvSpPr/>
            <p:nvPr/>
          </p:nvSpPr>
          <p:spPr>
            <a:xfrm>
              <a:off x="2323437" y="2233308"/>
              <a:ext cx="266836" cy="49281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7" name="rc137"/>
            <p:cNvSpPr/>
            <p:nvPr/>
          </p:nvSpPr>
          <p:spPr>
            <a:xfrm>
              <a:off x="2590274" y="2233308"/>
              <a:ext cx="266836" cy="49281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8" name="rc138"/>
            <p:cNvSpPr/>
            <p:nvPr/>
          </p:nvSpPr>
          <p:spPr>
            <a:xfrm>
              <a:off x="2857111" y="2233308"/>
              <a:ext cx="266836" cy="49281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9" name="rc139"/>
            <p:cNvSpPr/>
            <p:nvPr/>
          </p:nvSpPr>
          <p:spPr>
            <a:xfrm>
              <a:off x="3123948" y="2233308"/>
              <a:ext cx="266836" cy="49281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0" name="rc140"/>
            <p:cNvSpPr/>
            <p:nvPr/>
          </p:nvSpPr>
          <p:spPr>
            <a:xfrm>
              <a:off x="3390785" y="223330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1" name="rc141"/>
            <p:cNvSpPr/>
            <p:nvPr/>
          </p:nvSpPr>
          <p:spPr>
            <a:xfrm>
              <a:off x="3657622" y="2233308"/>
              <a:ext cx="266836" cy="49281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2" name="rc142"/>
            <p:cNvSpPr/>
            <p:nvPr/>
          </p:nvSpPr>
          <p:spPr>
            <a:xfrm>
              <a:off x="3924459" y="2233308"/>
              <a:ext cx="266836" cy="49281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3" name="rc143"/>
            <p:cNvSpPr/>
            <p:nvPr/>
          </p:nvSpPr>
          <p:spPr>
            <a:xfrm>
              <a:off x="4191295" y="2233308"/>
              <a:ext cx="266836" cy="492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4" name="rc144"/>
            <p:cNvSpPr/>
            <p:nvPr/>
          </p:nvSpPr>
          <p:spPr>
            <a:xfrm>
              <a:off x="4458132" y="223330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5" name="rc145"/>
            <p:cNvSpPr/>
            <p:nvPr/>
          </p:nvSpPr>
          <p:spPr>
            <a:xfrm>
              <a:off x="4724969" y="223330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6" name="rc146"/>
            <p:cNvSpPr/>
            <p:nvPr/>
          </p:nvSpPr>
          <p:spPr>
            <a:xfrm>
              <a:off x="4991806" y="2233308"/>
              <a:ext cx="266836" cy="492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7" name="rc147"/>
            <p:cNvSpPr/>
            <p:nvPr/>
          </p:nvSpPr>
          <p:spPr>
            <a:xfrm>
              <a:off x="5258643" y="2233308"/>
              <a:ext cx="266836" cy="49281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8" name="rc148"/>
            <p:cNvSpPr/>
            <p:nvPr/>
          </p:nvSpPr>
          <p:spPr>
            <a:xfrm>
              <a:off x="5525480" y="2233308"/>
              <a:ext cx="266836" cy="49281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9" name="rc149"/>
            <p:cNvSpPr/>
            <p:nvPr/>
          </p:nvSpPr>
          <p:spPr>
            <a:xfrm>
              <a:off x="5792317" y="2233308"/>
              <a:ext cx="266836" cy="49281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0" name="rc150"/>
            <p:cNvSpPr/>
            <p:nvPr/>
          </p:nvSpPr>
          <p:spPr>
            <a:xfrm>
              <a:off x="6059154" y="2233308"/>
              <a:ext cx="266836" cy="492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1" name="rc151"/>
            <p:cNvSpPr/>
            <p:nvPr/>
          </p:nvSpPr>
          <p:spPr>
            <a:xfrm>
              <a:off x="6325991" y="223330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2" name="rc152"/>
            <p:cNvSpPr/>
            <p:nvPr/>
          </p:nvSpPr>
          <p:spPr>
            <a:xfrm>
              <a:off x="6592827" y="223330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3" name="rc153"/>
            <p:cNvSpPr/>
            <p:nvPr/>
          </p:nvSpPr>
          <p:spPr>
            <a:xfrm>
              <a:off x="6859664" y="223330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4" name="rc154"/>
            <p:cNvSpPr/>
            <p:nvPr/>
          </p:nvSpPr>
          <p:spPr>
            <a:xfrm>
              <a:off x="7126501" y="2233308"/>
              <a:ext cx="266836" cy="49281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5" name="rc155"/>
            <p:cNvSpPr/>
            <p:nvPr/>
          </p:nvSpPr>
          <p:spPr>
            <a:xfrm>
              <a:off x="7393338" y="2233308"/>
              <a:ext cx="266836" cy="49281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6" name="rc156"/>
            <p:cNvSpPr/>
            <p:nvPr/>
          </p:nvSpPr>
          <p:spPr>
            <a:xfrm>
              <a:off x="7660175" y="2233308"/>
              <a:ext cx="266836" cy="492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7" name="rc157"/>
            <p:cNvSpPr/>
            <p:nvPr/>
          </p:nvSpPr>
          <p:spPr>
            <a:xfrm>
              <a:off x="7927012" y="223330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8" name="rc158"/>
            <p:cNvSpPr/>
            <p:nvPr/>
          </p:nvSpPr>
          <p:spPr>
            <a:xfrm>
              <a:off x="8193849" y="223330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9" name="rc159"/>
            <p:cNvSpPr/>
            <p:nvPr/>
          </p:nvSpPr>
          <p:spPr>
            <a:xfrm>
              <a:off x="8460686" y="223330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0" name="rc160"/>
            <p:cNvSpPr/>
            <p:nvPr/>
          </p:nvSpPr>
          <p:spPr>
            <a:xfrm>
              <a:off x="1789763" y="4697358"/>
              <a:ext cx="266836" cy="49281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1" name="rc161"/>
            <p:cNvSpPr/>
            <p:nvPr/>
          </p:nvSpPr>
          <p:spPr>
            <a:xfrm>
              <a:off x="2056600" y="4697358"/>
              <a:ext cx="266836" cy="49281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2" name="rc162"/>
            <p:cNvSpPr/>
            <p:nvPr/>
          </p:nvSpPr>
          <p:spPr>
            <a:xfrm>
              <a:off x="2323437" y="4697358"/>
              <a:ext cx="266836" cy="49281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3" name="rc163"/>
            <p:cNvSpPr/>
            <p:nvPr/>
          </p:nvSpPr>
          <p:spPr>
            <a:xfrm>
              <a:off x="2590274" y="4697358"/>
              <a:ext cx="266836" cy="49281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4" name="rc164"/>
            <p:cNvSpPr/>
            <p:nvPr/>
          </p:nvSpPr>
          <p:spPr>
            <a:xfrm>
              <a:off x="2857111" y="4697358"/>
              <a:ext cx="266836" cy="49281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5" name="rc165"/>
            <p:cNvSpPr/>
            <p:nvPr/>
          </p:nvSpPr>
          <p:spPr>
            <a:xfrm>
              <a:off x="3123948" y="4697358"/>
              <a:ext cx="266836" cy="49281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6" name="rc166"/>
            <p:cNvSpPr/>
            <p:nvPr/>
          </p:nvSpPr>
          <p:spPr>
            <a:xfrm>
              <a:off x="3390785" y="4697358"/>
              <a:ext cx="266836" cy="49281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7" name="rc167"/>
            <p:cNvSpPr/>
            <p:nvPr/>
          </p:nvSpPr>
          <p:spPr>
            <a:xfrm>
              <a:off x="3657622" y="4697358"/>
              <a:ext cx="266836" cy="49281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8" name="rc168"/>
            <p:cNvSpPr/>
            <p:nvPr/>
          </p:nvSpPr>
          <p:spPr>
            <a:xfrm>
              <a:off x="3924459" y="4697358"/>
              <a:ext cx="266836" cy="49281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9" name="rc169"/>
            <p:cNvSpPr/>
            <p:nvPr/>
          </p:nvSpPr>
          <p:spPr>
            <a:xfrm>
              <a:off x="4191295" y="4697358"/>
              <a:ext cx="266836" cy="49281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0" name="rc170"/>
            <p:cNvSpPr/>
            <p:nvPr/>
          </p:nvSpPr>
          <p:spPr>
            <a:xfrm>
              <a:off x="4458132" y="4697358"/>
              <a:ext cx="266836" cy="49281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1" name="rc171"/>
            <p:cNvSpPr/>
            <p:nvPr/>
          </p:nvSpPr>
          <p:spPr>
            <a:xfrm>
              <a:off x="4724969" y="4697358"/>
              <a:ext cx="266836" cy="49281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2" name="rc172"/>
            <p:cNvSpPr/>
            <p:nvPr/>
          </p:nvSpPr>
          <p:spPr>
            <a:xfrm>
              <a:off x="4991806" y="4697358"/>
              <a:ext cx="266836" cy="49281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3" name="rc173"/>
            <p:cNvSpPr/>
            <p:nvPr/>
          </p:nvSpPr>
          <p:spPr>
            <a:xfrm>
              <a:off x="5258643" y="4697358"/>
              <a:ext cx="266836" cy="49281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4" name="rc174"/>
            <p:cNvSpPr/>
            <p:nvPr/>
          </p:nvSpPr>
          <p:spPr>
            <a:xfrm>
              <a:off x="5525480" y="4697358"/>
              <a:ext cx="266836" cy="49281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5" name="rc175"/>
            <p:cNvSpPr/>
            <p:nvPr/>
          </p:nvSpPr>
          <p:spPr>
            <a:xfrm>
              <a:off x="5792317" y="4697358"/>
              <a:ext cx="266836" cy="49281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6" name="rc176"/>
            <p:cNvSpPr/>
            <p:nvPr/>
          </p:nvSpPr>
          <p:spPr>
            <a:xfrm>
              <a:off x="6059154" y="4697358"/>
              <a:ext cx="266836" cy="49281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7" name="rc177"/>
            <p:cNvSpPr/>
            <p:nvPr/>
          </p:nvSpPr>
          <p:spPr>
            <a:xfrm>
              <a:off x="6325991" y="4697358"/>
              <a:ext cx="266836" cy="49281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8" name="rc178"/>
            <p:cNvSpPr/>
            <p:nvPr/>
          </p:nvSpPr>
          <p:spPr>
            <a:xfrm>
              <a:off x="6592827" y="4697358"/>
              <a:ext cx="266836" cy="49281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9" name="rc179"/>
            <p:cNvSpPr/>
            <p:nvPr/>
          </p:nvSpPr>
          <p:spPr>
            <a:xfrm>
              <a:off x="6859664" y="4697358"/>
              <a:ext cx="266836" cy="49281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0" name="rc180"/>
            <p:cNvSpPr/>
            <p:nvPr/>
          </p:nvSpPr>
          <p:spPr>
            <a:xfrm>
              <a:off x="7126501" y="4697358"/>
              <a:ext cx="266836" cy="49281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1" name="rc181"/>
            <p:cNvSpPr/>
            <p:nvPr/>
          </p:nvSpPr>
          <p:spPr>
            <a:xfrm>
              <a:off x="7393338" y="4697358"/>
              <a:ext cx="266836" cy="492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2" name="rc182"/>
            <p:cNvSpPr/>
            <p:nvPr/>
          </p:nvSpPr>
          <p:spPr>
            <a:xfrm>
              <a:off x="7660175" y="469735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3" name="rc183"/>
            <p:cNvSpPr/>
            <p:nvPr/>
          </p:nvSpPr>
          <p:spPr>
            <a:xfrm>
              <a:off x="7927012" y="4697358"/>
              <a:ext cx="266836" cy="49281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4" name="rc184"/>
            <p:cNvSpPr/>
            <p:nvPr/>
          </p:nvSpPr>
          <p:spPr>
            <a:xfrm>
              <a:off x="8193849" y="4697358"/>
              <a:ext cx="266836" cy="49281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5" name="rc185"/>
            <p:cNvSpPr/>
            <p:nvPr/>
          </p:nvSpPr>
          <p:spPr>
            <a:xfrm>
              <a:off x="8460686" y="469735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6" name="rc186"/>
            <p:cNvSpPr/>
            <p:nvPr/>
          </p:nvSpPr>
          <p:spPr>
            <a:xfrm>
              <a:off x="1789763" y="321892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2056600" y="321892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2323437" y="321892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2590274" y="321892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2857111" y="321892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3123948" y="321892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3390785" y="321892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3657622" y="321892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3924459" y="321892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4191295" y="321892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6" name="rc196"/>
            <p:cNvSpPr/>
            <p:nvPr/>
          </p:nvSpPr>
          <p:spPr>
            <a:xfrm>
              <a:off x="4458132" y="321892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4724969" y="321892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4991806" y="321892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5258643" y="321892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5525480" y="321892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5792317" y="321892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6059154" y="321892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6325991" y="321892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592827" y="321892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6859664" y="321892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7126501" y="321892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7" name="rc207"/>
            <p:cNvSpPr/>
            <p:nvPr/>
          </p:nvSpPr>
          <p:spPr>
            <a:xfrm>
              <a:off x="7393338" y="321892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8" name="rc208"/>
            <p:cNvSpPr/>
            <p:nvPr/>
          </p:nvSpPr>
          <p:spPr>
            <a:xfrm>
              <a:off x="7660175" y="321892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27012" y="321892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193849" y="321892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60686" y="321892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2" name="rc212"/>
            <p:cNvSpPr/>
            <p:nvPr/>
          </p:nvSpPr>
          <p:spPr>
            <a:xfrm>
              <a:off x="1789763" y="3711738"/>
              <a:ext cx="266836" cy="49281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3" name="rc213"/>
            <p:cNvSpPr/>
            <p:nvPr/>
          </p:nvSpPr>
          <p:spPr>
            <a:xfrm>
              <a:off x="2056600" y="3711738"/>
              <a:ext cx="266836" cy="49281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4" name="rc214"/>
            <p:cNvSpPr/>
            <p:nvPr/>
          </p:nvSpPr>
          <p:spPr>
            <a:xfrm>
              <a:off x="2323437" y="3711738"/>
              <a:ext cx="266836" cy="49281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5" name="rc215"/>
            <p:cNvSpPr/>
            <p:nvPr/>
          </p:nvSpPr>
          <p:spPr>
            <a:xfrm>
              <a:off x="2590274" y="3711738"/>
              <a:ext cx="266836" cy="49281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6" name="rc216"/>
            <p:cNvSpPr/>
            <p:nvPr/>
          </p:nvSpPr>
          <p:spPr>
            <a:xfrm>
              <a:off x="2857111" y="3711738"/>
              <a:ext cx="266836" cy="49281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7" name="rc217"/>
            <p:cNvSpPr/>
            <p:nvPr/>
          </p:nvSpPr>
          <p:spPr>
            <a:xfrm>
              <a:off x="3123948" y="3711738"/>
              <a:ext cx="266836" cy="49281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8" name="rc218"/>
            <p:cNvSpPr/>
            <p:nvPr/>
          </p:nvSpPr>
          <p:spPr>
            <a:xfrm>
              <a:off x="3390785" y="3711738"/>
              <a:ext cx="266836" cy="49281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9" name="rc219"/>
            <p:cNvSpPr/>
            <p:nvPr/>
          </p:nvSpPr>
          <p:spPr>
            <a:xfrm>
              <a:off x="3657622" y="3711738"/>
              <a:ext cx="266836" cy="49281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0" name="rc220"/>
            <p:cNvSpPr/>
            <p:nvPr/>
          </p:nvSpPr>
          <p:spPr>
            <a:xfrm>
              <a:off x="3924459" y="3711738"/>
              <a:ext cx="266836" cy="49281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1" name="rc221"/>
            <p:cNvSpPr/>
            <p:nvPr/>
          </p:nvSpPr>
          <p:spPr>
            <a:xfrm>
              <a:off x="4191295" y="3711738"/>
              <a:ext cx="266836" cy="49281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2" name="rc222"/>
            <p:cNvSpPr/>
            <p:nvPr/>
          </p:nvSpPr>
          <p:spPr>
            <a:xfrm>
              <a:off x="4458132" y="3711738"/>
              <a:ext cx="266836" cy="49281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3" name="rc223"/>
            <p:cNvSpPr/>
            <p:nvPr/>
          </p:nvSpPr>
          <p:spPr>
            <a:xfrm>
              <a:off x="4724969" y="3711738"/>
              <a:ext cx="266836" cy="49281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4" name="rc224"/>
            <p:cNvSpPr/>
            <p:nvPr/>
          </p:nvSpPr>
          <p:spPr>
            <a:xfrm>
              <a:off x="4991806" y="3711738"/>
              <a:ext cx="266836" cy="49281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5" name="rc225"/>
            <p:cNvSpPr/>
            <p:nvPr/>
          </p:nvSpPr>
          <p:spPr>
            <a:xfrm>
              <a:off x="5258643" y="3711738"/>
              <a:ext cx="266836" cy="49281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6" name="rc226"/>
            <p:cNvSpPr/>
            <p:nvPr/>
          </p:nvSpPr>
          <p:spPr>
            <a:xfrm>
              <a:off x="5525480" y="3711738"/>
              <a:ext cx="266836" cy="49281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7" name="rc227"/>
            <p:cNvSpPr/>
            <p:nvPr/>
          </p:nvSpPr>
          <p:spPr>
            <a:xfrm>
              <a:off x="5792317" y="3711738"/>
              <a:ext cx="266836" cy="49281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8" name="rc228"/>
            <p:cNvSpPr/>
            <p:nvPr/>
          </p:nvSpPr>
          <p:spPr>
            <a:xfrm>
              <a:off x="6059154" y="3711738"/>
              <a:ext cx="266836" cy="492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9" name="rc229"/>
            <p:cNvSpPr/>
            <p:nvPr/>
          </p:nvSpPr>
          <p:spPr>
            <a:xfrm>
              <a:off x="6325991" y="3711738"/>
              <a:ext cx="266836" cy="492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0" name="rc230"/>
            <p:cNvSpPr/>
            <p:nvPr/>
          </p:nvSpPr>
          <p:spPr>
            <a:xfrm>
              <a:off x="6592827" y="3711738"/>
              <a:ext cx="266836" cy="49281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1" name="rc231"/>
            <p:cNvSpPr/>
            <p:nvPr/>
          </p:nvSpPr>
          <p:spPr>
            <a:xfrm>
              <a:off x="6859664" y="371173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2" name="rc232"/>
            <p:cNvSpPr/>
            <p:nvPr/>
          </p:nvSpPr>
          <p:spPr>
            <a:xfrm>
              <a:off x="7126501" y="3711738"/>
              <a:ext cx="266836" cy="49281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3" name="rc233"/>
            <p:cNvSpPr/>
            <p:nvPr/>
          </p:nvSpPr>
          <p:spPr>
            <a:xfrm>
              <a:off x="7393338" y="3711738"/>
              <a:ext cx="266836" cy="49281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4" name="rc234"/>
            <p:cNvSpPr/>
            <p:nvPr/>
          </p:nvSpPr>
          <p:spPr>
            <a:xfrm>
              <a:off x="7660175" y="3711738"/>
              <a:ext cx="266836" cy="49281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5" name="rc235"/>
            <p:cNvSpPr/>
            <p:nvPr/>
          </p:nvSpPr>
          <p:spPr>
            <a:xfrm>
              <a:off x="7927012" y="371173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6" name="rc236"/>
            <p:cNvSpPr/>
            <p:nvPr/>
          </p:nvSpPr>
          <p:spPr>
            <a:xfrm>
              <a:off x="8193849" y="3711738"/>
              <a:ext cx="266836" cy="492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7" name="rc237"/>
            <p:cNvSpPr/>
            <p:nvPr/>
          </p:nvSpPr>
          <p:spPr>
            <a:xfrm>
              <a:off x="8460686" y="3711738"/>
              <a:ext cx="266836" cy="492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8" name="tx238"/>
            <p:cNvSpPr/>
            <p:nvPr/>
          </p:nvSpPr>
          <p:spPr>
            <a:xfrm>
              <a:off x="2376480"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62</a:t>
              </a:r>
            </a:p>
          </p:txBody>
        </p:sp>
        <p:sp>
          <p:nvSpPr>
            <p:cNvPr id="239" name="tx239"/>
            <p:cNvSpPr/>
            <p:nvPr/>
          </p:nvSpPr>
          <p:spPr>
            <a:xfrm>
              <a:off x="2643317"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66</a:t>
              </a:r>
            </a:p>
          </p:txBody>
        </p:sp>
        <p:sp>
          <p:nvSpPr>
            <p:cNvPr id="240" name="tx240"/>
            <p:cNvSpPr/>
            <p:nvPr/>
          </p:nvSpPr>
          <p:spPr>
            <a:xfrm>
              <a:off x="2910154"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72</a:t>
              </a:r>
            </a:p>
          </p:txBody>
        </p:sp>
        <p:sp>
          <p:nvSpPr>
            <p:cNvPr id="241" name="tx241"/>
            <p:cNvSpPr/>
            <p:nvPr/>
          </p:nvSpPr>
          <p:spPr>
            <a:xfrm>
              <a:off x="3176991"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76</a:t>
              </a:r>
            </a:p>
          </p:txBody>
        </p:sp>
        <p:sp>
          <p:nvSpPr>
            <p:cNvPr id="242" name="tx242"/>
            <p:cNvSpPr/>
            <p:nvPr/>
          </p:nvSpPr>
          <p:spPr>
            <a:xfrm>
              <a:off x="3443827"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75</a:t>
              </a:r>
            </a:p>
          </p:txBody>
        </p:sp>
        <p:sp>
          <p:nvSpPr>
            <p:cNvPr id="243" name="tx243"/>
            <p:cNvSpPr/>
            <p:nvPr/>
          </p:nvSpPr>
          <p:spPr>
            <a:xfrm>
              <a:off x="3710664"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76</a:t>
              </a:r>
            </a:p>
          </p:txBody>
        </p:sp>
        <p:sp>
          <p:nvSpPr>
            <p:cNvPr id="244" name="tx244"/>
            <p:cNvSpPr/>
            <p:nvPr/>
          </p:nvSpPr>
          <p:spPr>
            <a:xfrm>
              <a:off x="3977501"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75</a:t>
              </a:r>
            </a:p>
          </p:txBody>
        </p:sp>
        <p:sp>
          <p:nvSpPr>
            <p:cNvPr id="245" name="tx245"/>
            <p:cNvSpPr/>
            <p:nvPr/>
          </p:nvSpPr>
          <p:spPr>
            <a:xfrm>
              <a:off x="4244338"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72</a:t>
              </a:r>
            </a:p>
          </p:txBody>
        </p:sp>
        <p:sp>
          <p:nvSpPr>
            <p:cNvPr id="246" name="tx246"/>
            <p:cNvSpPr/>
            <p:nvPr/>
          </p:nvSpPr>
          <p:spPr>
            <a:xfrm>
              <a:off x="4511175"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72</a:t>
              </a:r>
            </a:p>
          </p:txBody>
        </p:sp>
        <p:sp>
          <p:nvSpPr>
            <p:cNvPr id="247" name="tx247"/>
            <p:cNvSpPr/>
            <p:nvPr/>
          </p:nvSpPr>
          <p:spPr>
            <a:xfrm>
              <a:off x="4778012"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78</a:t>
              </a:r>
            </a:p>
          </p:txBody>
        </p:sp>
        <p:sp>
          <p:nvSpPr>
            <p:cNvPr id="248" name="tx248"/>
            <p:cNvSpPr/>
            <p:nvPr/>
          </p:nvSpPr>
          <p:spPr>
            <a:xfrm>
              <a:off x="5044849"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78</a:t>
              </a:r>
            </a:p>
          </p:txBody>
        </p:sp>
        <p:sp>
          <p:nvSpPr>
            <p:cNvPr id="249" name="tx249"/>
            <p:cNvSpPr/>
            <p:nvPr/>
          </p:nvSpPr>
          <p:spPr>
            <a:xfrm>
              <a:off x="5311686"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76</a:t>
              </a:r>
            </a:p>
          </p:txBody>
        </p:sp>
        <p:sp>
          <p:nvSpPr>
            <p:cNvPr id="250" name="tx250"/>
            <p:cNvSpPr/>
            <p:nvPr/>
          </p:nvSpPr>
          <p:spPr>
            <a:xfrm>
              <a:off x="5578523"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73</a:t>
              </a:r>
            </a:p>
          </p:txBody>
        </p:sp>
        <p:sp>
          <p:nvSpPr>
            <p:cNvPr id="251" name="tx251"/>
            <p:cNvSpPr/>
            <p:nvPr/>
          </p:nvSpPr>
          <p:spPr>
            <a:xfrm>
              <a:off x="5845359"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73</a:t>
              </a:r>
            </a:p>
          </p:txBody>
        </p:sp>
        <p:sp>
          <p:nvSpPr>
            <p:cNvPr id="252" name="tx252"/>
            <p:cNvSpPr/>
            <p:nvPr/>
          </p:nvSpPr>
          <p:spPr>
            <a:xfrm>
              <a:off x="6112196"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73</a:t>
              </a:r>
            </a:p>
          </p:txBody>
        </p:sp>
        <p:sp>
          <p:nvSpPr>
            <p:cNvPr id="253" name="tx253"/>
            <p:cNvSpPr/>
            <p:nvPr/>
          </p:nvSpPr>
          <p:spPr>
            <a:xfrm>
              <a:off x="6379033"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73</a:t>
              </a:r>
            </a:p>
          </p:txBody>
        </p:sp>
        <p:sp>
          <p:nvSpPr>
            <p:cNvPr id="254" name="tx254"/>
            <p:cNvSpPr/>
            <p:nvPr/>
          </p:nvSpPr>
          <p:spPr>
            <a:xfrm>
              <a:off x="6645870"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77</a:t>
              </a:r>
            </a:p>
          </p:txBody>
        </p:sp>
        <p:sp>
          <p:nvSpPr>
            <p:cNvPr id="255" name="tx255"/>
            <p:cNvSpPr/>
            <p:nvPr/>
          </p:nvSpPr>
          <p:spPr>
            <a:xfrm>
              <a:off x="6912707"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69</a:t>
              </a:r>
            </a:p>
          </p:txBody>
        </p:sp>
        <p:sp>
          <p:nvSpPr>
            <p:cNvPr id="256" name="tx256"/>
            <p:cNvSpPr/>
            <p:nvPr/>
          </p:nvSpPr>
          <p:spPr>
            <a:xfrm>
              <a:off x="7179544"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70</a:t>
              </a:r>
            </a:p>
          </p:txBody>
        </p:sp>
        <p:sp>
          <p:nvSpPr>
            <p:cNvPr id="257" name="tx257"/>
            <p:cNvSpPr/>
            <p:nvPr/>
          </p:nvSpPr>
          <p:spPr>
            <a:xfrm>
              <a:off x="7446381"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64</a:t>
              </a:r>
            </a:p>
          </p:txBody>
        </p:sp>
        <p:sp>
          <p:nvSpPr>
            <p:cNvPr id="258" name="tx258"/>
            <p:cNvSpPr/>
            <p:nvPr/>
          </p:nvSpPr>
          <p:spPr>
            <a:xfrm>
              <a:off x="7713218"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68</a:t>
              </a:r>
            </a:p>
          </p:txBody>
        </p:sp>
        <p:sp>
          <p:nvSpPr>
            <p:cNvPr id="259" name="tx259"/>
            <p:cNvSpPr/>
            <p:nvPr/>
          </p:nvSpPr>
          <p:spPr>
            <a:xfrm>
              <a:off x="7980055"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69</a:t>
              </a:r>
            </a:p>
          </p:txBody>
        </p:sp>
        <p:sp>
          <p:nvSpPr>
            <p:cNvPr id="260" name="tx260"/>
            <p:cNvSpPr/>
            <p:nvPr/>
          </p:nvSpPr>
          <p:spPr>
            <a:xfrm>
              <a:off x="8246891"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69</a:t>
              </a:r>
            </a:p>
          </p:txBody>
        </p:sp>
        <p:sp>
          <p:nvSpPr>
            <p:cNvPr id="261" name="tx261"/>
            <p:cNvSpPr/>
            <p:nvPr/>
          </p:nvSpPr>
          <p:spPr>
            <a:xfrm>
              <a:off x="8513728"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67</a:t>
              </a:r>
            </a:p>
          </p:txBody>
        </p:sp>
        <p:sp>
          <p:nvSpPr>
            <p:cNvPr id="262" name="tx262"/>
            <p:cNvSpPr/>
            <p:nvPr/>
          </p:nvSpPr>
          <p:spPr>
            <a:xfrm>
              <a:off x="1842806"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92</a:t>
              </a:r>
            </a:p>
          </p:txBody>
        </p:sp>
        <p:sp>
          <p:nvSpPr>
            <p:cNvPr id="263" name="tx263"/>
            <p:cNvSpPr/>
            <p:nvPr/>
          </p:nvSpPr>
          <p:spPr>
            <a:xfrm>
              <a:off x="2109643"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94</a:t>
              </a:r>
            </a:p>
          </p:txBody>
        </p:sp>
        <p:sp>
          <p:nvSpPr>
            <p:cNvPr id="264" name="tx264"/>
            <p:cNvSpPr/>
            <p:nvPr/>
          </p:nvSpPr>
          <p:spPr>
            <a:xfrm>
              <a:off x="2376480"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95</a:t>
              </a:r>
            </a:p>
          </p:txBody>
        </p:sp>
        <p:sp>
          <p:nvSpPr>
            <p:cNvPr id="265" name="tx265"/>
            <p:cNvSpPr/>
            <p:nvPr/>
          </p:nvSpPr>
          <p:spPr>
            <a:xfrm>
              <a:off x="2643317"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266" name="tx266"/>
            <p:cNvSpPr/>
            <p:nvPr/>
          </p:nvSpPr>
          <p:spPr>
            <a:xfrm>
              <a:off x="2910154"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267" name="tx267"/>
            <p:cNvSpPr/>
            <p:nvPr/>
          </p:nvSpPr>
          <p:spPr>
            <a:xfrm>
              <a:off x="3176991"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68" name="tx268"/>
            <p:cNvSpPr/>
            <p:nvPr/>
          </p:nvSpPr>
          <p:spPr>
            <a:xfrm>
              <a:off x="3443827"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69" name="tx269"/>
            <p:cNvSpPr/>
            <p:nvPr/>
          </p:nvSpPr>
          <p:spPr>
            <a:xfrm>
              <a:off x="3710664"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270" name="tx270"/>
            <p:cNvSpPr/>
            <p:nvPr/>
          </p:nvSpPr>
          <p:spPr>
            <a:xfrm>
              <a:off x="3977501"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271" name="tx271"/>
            <p:cNvSpPr/>
            <p:nvPr/>
          </p:nvSpPr>
          <p:spPr>
            <a:xfrm>
              <a:off x="4244338"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272" name="tx272"/>
            <p:cNvSpPr/>
            <p:nvPr/>
          </p:nvSpPr>
          <p:spPr>
            <a:xfrm>
              <a:off x="4511175"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273" name="tx273"/>
            <p:cNvSpPr/>
            <p:nvPr/>
          </p:nvSpPr>
          <p:spPr>
            <a:xfrm>
              <a:off x="4778012"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274" name="tx274"/>
            <p:cNvSpPr/>
            <p:nvPr/>
          </p:nvSpPr>
          <p:spPr>
            <a:xfrm>
              <a:off x="5044849"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75" name="tx275"/>
            <p:cNvSpPr/>
            <p:nvPr/>
          </p:nvSpPr>
          <p:spPr>
            <a:xfrm>
              <a:off x="5311686"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276" name="tx276"/>
            <p:cNvSpPr/>
            <p:nvPr/>
          </p:nvSpPr>
          <p:spPr>
            <a:xfrm>
              <a:off x="5578523"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277" name="tx277"/>
            <p:cNvSpPr/>
            <p:nvPr/>
          </p:nvSpPr>
          <p:spPr>
            <a:xfrm>
              <a:off x="5845359"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278" name="tx278"/>
            <p:cNvSpPr/>
            <p:nvPr/>
          </p:nvSpPr>
          <p:spPr>
            <a:xfrm>
              <a:off x="6112196"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279" name="tx279"/>
            <p:cNvSpPr/>
            <p:nvPr/>
          </p:nvSpPr>
          <p:spPr>
            <a:xfrm>
              <a:off x="6379033"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280" name="tx280"/>
            <p:cNvSpPr/>
            <p:nvPr/>
          </p:nvSpPr>
          <p:spPr>
            <a:xfrm>
              <a:off x="6645870"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281" name="tx281"/>
            <p:cNvSpPr/>
            <p:nvPr/>
          </p:nvSpPr>
          <p:spPr>
            <a:xfrm>
              <a:off x="6912707"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282" name="tx282"/>
            <p:cNvSpPr/>
            <p:nvPr/>
          </p:nvSpPr>
          <p:spPr>
            <a:xfrm>
              <a:off x="7179544"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283" name="tx283"/>
            <p:cNvSpPr/>
            <p:nvPr/>
          </p:nvSpPr>
          <p:spPr>
            <a:xfrm>
              <a:off x="7446381"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284" name="tx284"/>
            <p:cNvSpPr/>
            <p:nvPr/>
          </p:nvSpPr>
          <p:spPr>
            <a:xfrm>
              <a:off x="7713218"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285" name="tx285"/>
            <p:cNvSpPr/>
            <p:nvPr/>
          </p:nvSpPr>
          <p:spPr>
            <a:xfrm>
              <a:off x="7980055"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286" name="tx286"/>
            <p:cNvSpPr/>
            <p:nvPr/>
          </p:nvSpPr>
          <p:spPr>
            <a:xfrm>
              <a:off x="8246891"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287" name="tx287"/>
            <p:cNvSpPr/>
            <p:nvPr/>
          </p:nvSpPr>
          <p:spPr>
            <a:xfrm>
              <a:off x="8513728"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288" name="tx288"/>
            <p:cNvSpPr/>
            <p:nvPr/>
          </p:nvSpPr>
          <p:spPr>
            <a:xfrm>
              <a:off x="1842806"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289" name="tx289"/>
            <p:cNvSpPr/>
            <p:nvPr/>
          </p:nvSpPr>
          <p:spPr>
            <a:xfrm>
              <a:off x="2109643"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290" name="tx290"/>
            <p:cNvSpPr/>
            <p:nvPr/>
          </p:nvSpPr>
          <p:spPr>
            <a:xfrm>
              <a:off x="2376480"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291" name="tx291"/>
            <p:cNvSpPr/>
            <p:nvPr/>
          </p:nvSpPr>
          <p:spPr>
            <a:xfrm>
              <a:off x="2643317"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292" name="tx292"/>
            <p:cNvSpPr/>
            <p:nvPr/>
          </p:nvSpPr>
          <p:spPr>
            <a:xfrm>
              <a:off x="2910154"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92</a:t>
              </a:r>
            </a:p>
          </p:txBody>
        </p:sp>
        <p:sp>
          <p:nvSpPr>
            <p:cNvPr id="293" name="tx293"/>
            <p:cNvSpPr/>
            <p:nvPr/>
          </p:nvSpPr>
          <p:spPr>
            <a:xfrm>
              <a:off x="3176991"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94" name="tx294"/>
            <p:cNvSpPr/>
            <p:nvPr/>
          </p:nvSpPr>
          <p:spPr>
            <a:xfrm>
              <a:off x="3443827"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95" name="tx295"/>
            <p:cNvSpPr/>
            <p:nvPr/>
          </p:nvSpPr>
          <p:spPr>
            <a:xfrm>
              <a:off x="3710664"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296" name="tx296"/>
            <p:cNvSpPr/>
            <p:nvPr/>
          </p:nvSpPr>
          <p:spPr>
            <a:xfrm>
              <a:off x="3977501"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97" name="tx297"/>
            <p:cNvSpPr/>
            <p:nvPr/>
          </p:nvSpPr>
          <p:spPr>
            <a:xfrm>
              <a:off x="4244338"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98" name="tx298"/>
            <p:cNvSpPr/>
            <p:nvPr/>
          </p:nvSpPr>
          <p:spPr>
            <a:xfrm>
              <a:off x="4511175"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94</a:t>
              </a:r>
            </a:p>
          </p:txBody>
        </p:sp>
        <p:sp>
          <p:nvSpPr>
            <p:cNvPr id="299" name="tx299"/>
            <p:cNvSpPr/>
            <p:nvPr/>
          </p:nvSpPr>
          <p:spPr>
            <a:xfrm>
              <a:off x="4778012"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00" name="tx300"/>
            <p:cNvSpPr/>
            <p:nvPr/>
          </p:nvSpPr>
          <p:spPr>
            <a:xfrm>
              <a:off x="5044849"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301" name="tx301"/>
            <p:cNvSpPr/>
            <p:nvPr/>
          </p:nvSpPr>
          <p:spPr>
            <a:xfrm>
              <a:off x="5311686"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302" name="tx302"/>
            <p:cNvSpPr/>
            <p:nvPr/>
          </p:nvSpPr>
          <p:spPr>
            <a:xfrm>
              <a:off x="5578523"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03" name="tx303"/>
            <p:cNvSpPr/>
            <p:nvPr/>
          </p:nvSpPr>
          <p:spPr>
            <a:xfrm>
              <a:off x="5845359"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04" name="tx304"/>
            <p:cNvSpPr/>
            <p:nvPr/>
          </p:nvSpPr>
          <p:spPr>
            <a:xfrm>
              <a:off x="6112196"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05" name="tx305"/>
            <p:cNvSpPr/>
            <p:nvPr/>
          </p:nvSpPr>
          <p:spPr>
            <a:xfrm>
              <a:off x="6379033"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06" name="tx306"/>
            <p:cNvSpPr/>
            <p:nvPr/>
          </p:nvSpPr>
          <p:spPr>
            <a:xfrm>
              <a:off x="6645870"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07" name="tx307"/>
            <p:cNvSpPr/>
            <p:nvPr/>
          </p:nvSpPr>
          <p:spPr>
            <a:xfrm>
              <a:off x="6912707"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08" name="tx308"/>
            <p:cNvSpPr/>
            <p:nvPr/>
          </p:nvSpPr>
          <p:spPr>
            <a:xfrm>
              <a:off x="7179544"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309" name="tx309"/>
            <p:cNvSpPr/>
            <p:nvPr/>
          </p:nvSpPr>
          <p:spPr>
            <a:xfrm>
              <a:off x="7446381"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10" name="tx310"/>
            <p:cNvSpPr/>
            <p:nvPr/>
          </p:nvSpPr>
          <p:spPr>
            <a:xfrm>
              <a:off x="7713218"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11" name="tx311"/>
            <p:cNvSpPr/>
            <p:nvPr/>
          </p:nvSpPr>
          <p:spPr>
            <a:xfrm>
              <a:off x="7980055"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12" name="tx312"/>
            <p:cNvSpPr/>
            <p:nvPr/>
          </p:nvSpPr>
          <p:spPr>
            <a:xfrm>
              <a:off x="8246891"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13" name="tx313"/>
            <p:cNvSpPr/>
            <p:nvPr/>
          </p:nvSpPr>
          <p:spPr>
            <a:xfrm>
              <a:off x="8513728"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14" name="tx314"/>
            <p:cNvSpPr/>
            <p:nvPr/>
          </p:nvSpPr>
          <p:spPr>
            <a:xfrm>
              <a:off x="1842806"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74</a:t>
              </a:r>
            </a:p>
          </p:txBody>
        </p:sp>
        <p:sp>
          <p:nvSpPr>
            <p:cNvPr id="315" name="tx315"/>
            <p:cNvSpPr/>
            <p:nvPr/>
          </p:nvSpPr>
          <p:spPr>
            <a:xfrm>
              <a:off x="2109643"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75</a:t>
              </a:r>
            </a:p>
          </p:txBody>
        </p:sp>
        <p:sp>
          <p:nvSpPr>
            <p:cNvPr id="316" name="tx316"/>
            <p:cNvSpPr/>
            <p:nvPr/>
          </p:nvSpPr>
          <p:spPr>
            <a:xfrm>
              <a:off x="2376480"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75</a:t>
              </a:r>
            </a:p>
          </p:txBody>
        </p:sp>
        <p:sp>
          <p:nvSpPr>
            <p:cNvPr id="317" name="tx317"/>
            <p:cNvSpPr/>
            <p:nvPr/>
          </p:nvSpPr>
          <p:spPr>
            <a:xfrm>
              <a:off x="2643317"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76</a:t>
              </a:r>
            </a:p>
          </p:txBody>
        </p:sp>
        <p:sp>
          <p:nvSpPr>
            <p:cNvPr id="318" name="tx318"/>
            <p:cNvSpPr/>
            <p:nvPr/>
          </p:nvSpPr>
          <p:spPr>
            <a:xfrm>
              <a:off x="2910154"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77</a:t>
              </a:r>
            </a:p>
          </p:txBody>
        </p:sp>
        <p:sp>
          <p:nvSpPr>
            <p:cNvPr id="319" name="tx319"/>
            <p:cNvSpPr/>
            <p:nvPr/>
          </p:nvSpPr>
          <p:spPr>
            <a:xfrm>
              <a:off x="3176991"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82</a:t>
              </a:r>
            </a:p>
          </p:txBody>
        </p:sp>
        <p:sp>
          <p:nvSpPr>
            <p:cNvPr id="320" name="tx320"/>
            <p:cNvSpPr/>
            <p:nvPr/>
          </p:nvSpPr>
          <p:spPr>
            <a:xfrm>
              <a:off x="3443827"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81</a:t>
              </a:r>
            </a:p>
          </p:txBody>
        </p:sp>
        <p:sp>
          <p:nvSpPr>
            <p:cNvPr id="321" name="tx321"/>
            <p:cNvSpPr/>
            <p:nvPr/>
          </p:nvSpPr>
          <p:spPr>
            <a:xfrm>
              <a:off x="3710664"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81</a:t>
              </a:r>
            </a:p>
          </p:txBody>
        </p:sp>
        <p:sp>
          <p:nvSpPr>
            <p:cNvPr id="322" name="tx322"/>
            <p:cNvSpPr/>
            <p:nvPr/>
          </p:nvSpPr>
          <p:spPr>
            <a:xfrm>
              <a:off x="3977501"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81</a:t>
              </a:r>
            </a:p>
          </p:txBody>
        </p:sp>
        <p:sp>
          <p:nvSpPr>
            <p:cNvPr id="323" name="tx323"/>
            <p:cNvSpPr/>
            <p:nvPr/>
          </p:nvSpPr>
          <p:spPr>
            <a:xfrm>
              <a:off x="4244338"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84</a:t>
              </a:r>
            </a:p>
          </p:txBody>
        </p:sp>
        <p:sp>
          <p:nvSpPr>
            <p:cNvPr id="324" name="tx324"/>
            <p:cNvSpPr/>
            <p:nvPr/>
          </p:nvSpPr>
          <p:spPr>
            <a:xfrm>
              <a:off x="4511175"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86</a:t>
              </a:r>
            </a:p>
          </p:txBody>
        </p:sp>
        <p:sp>
          <p:nvSpPr>
            <p:cNvPr id="325" name="tx325"/>
            <p:cNvSpPr/>
            <p:nvPr/>
          </p:nvSpPr>
          <p:spPr>
            <a:xfrm>
              <a:off x="4778012"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89</a:t>
              </a:r>
            </a:p>
          </p:txBody>
        </p:sp>
        <p:sp>
          <p:nvSpPr>
            <p:cNvPr id="326" name="tx326"/>
            <p:cNvSpPr/>
            <p:nvPr/>
          </p:nvSpPr>
          <p:spPr>
            <a:xfrm>
              <a:off x="5044849"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89</a:t>
              </a:r>
            </a:p>
          </p:txBody>
        </p:sp>
        <p:sp>
          <p:nvSpPr>
            <p:cNvPr id="327" name="tx327"/>
            <p:cNvSpPr/>
            <p:nvPr/>
          </p:nvSpPr>
          <p:spPr>
            <a:xfrm>
              <a:off x="5311686"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90</a:t>
              </a:r>
            </a:p>
          </p:txBody>
        </p:sp>
        <p:sp>
          <p:nvSpPr>
            <p:cNvPr id="328" name="tx328"/>
            <p:cNvSpPr/>
            <p:nvPr/>
          </p:nvSpPr>
          <p:spPr>
            <a:xfrm>
              <a:off x="5578523"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90</a:t>
              </a:r>
            </a:p>
          </p:txBody>
        </p:sp>
        <p:sp>
          <p:nvSpPr>
            <p:cNvPr id="329" name="tx329"/>
            <p:cNvSpPr/>
            <p:nvPr/>
          </p:nvSpPr>
          <p:spPr>
            <a:xfrm>
              <a:off x="5845359"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90</a:t>
              </a:r>
            </a:p>
          </p:txBody>
        </p:sp>
        <p:sp>
          <p:nvSpPr>
            <p:cNvPr id="330" name="tx330"/>
            <p:cNvSpPr/>
            <p:nvPr/>
          </p:nvSpPr>
          <p:spPr>
            <a:xfrm>
              <a:off x="6112196"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91</a:t>
              </a:r>
            </a:p>
          </p:txBody>
        </p:sp>
        <p:sp>
          <p:nvSpPr>
            <p:cNvPr id="331" name="tx331"/>
            <p:cNvSpPr/>
            <p:nvPr/>
          </p:nvSpPr>
          <p:spPr>
            <a:xfrm>
              <a:off x="6379033"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92</a:t>
              </a:r>
            </a:p>
          </p:txBody>
        </p:sp>
        <p:sp>
          <p:nvSpPr>
            <p:cNvPr id="332" name="tx332"/>
            <p:cNvSpPr/>
            <p:nvPr/>
          </p:nvSpPr>
          <p:spPr>
            <a:xfrm>
              <a:off x="6645870"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333" name="tx333"/>
            <p:cNvSpPr/>
            <p:nvPr/>
          </p:nvSpPr>
          <p:spPr>
            <a:xfrm>
              <a:off x="6912707"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94</a:t>
              </a:r>
            </a:p>
          </p:txBody>
        </p:sp>
        <p:sp>
          <p:nvSpPr>
            <p:cNvPr id="334" name="tx334"/>
            <p:cNvSpPr/>
            <p:nvPr/>
          </p:nvSpPr>
          <p:spPr>
            <a:xfrm>
              <a:off x="7179544"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87</a:t>
              </a:r>
            </a:p>
          </p:txBody>
        </p:sp>
        <p:sp>
          <p:nvSpPr>
            <p:cNvPr id="335" name="tx335"/>
            <p:cNvSpPr/>
            <p:nvPr/>
          </p:nvSpPr>
          <p:spPr>
            <a:xfrm>
              <a:off x="7446381"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88</a:t>
              </a:r>
            </a:p>
          </p:txBody>
        </p:sp>
        <p:sp>
          <p:nvSpPr>
            <p:cNvPr id="336" name="tx336"/>
            <p:cNvSpPr/>
            <p:nvPr/>
          </p:nvSpPr>
          <p:spPr>
            <a:xfrm>
              <a:off x="7713218"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95</a:t>
              </a:r>
            </a:p>
          </p:txBody>
        </p:sp>
        <p:sp>
          <p:nvSpPr>
            <p:cNvPr id="337" name="tx337"/>
            <p:cNvSpPr/>
            <p:nvPr/>
          </p:nvSpPr>
          <p:spPr>
            <a:xfrm>
              <a:off x="7980055"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338" name="tx338"/>
            <p:cNvSpPr/>
            <p:nvPr/>
          </p:nvSpPr>
          <p:spPr>
            <a:xfrm>
              <a:off x="8246891"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339" name="tx339"/>
            <p:cNvSpPr/>
            <p:nvPr/>
          </p:nvSpPr>
          <p:spPr>
            <a:xfrm>
              <a:off x="8513728"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340" name="tx340"/>
            <p:cNvSpPr/>
            <p:nvPr/>
          </p:nvSpPr>
          <p:spPr>
            <a:xfrm>
              <a:off x="1842806"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41" name="tx341"/>
            <p:cNvSpPr/>
            <p:nvPr/>
          </p:nvSpPr>
          <p:spPr>
            <a:xfrm>
              <a:off x="2109643"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42" name="tx342"/>
            <p:cNvSpPr/>
            <p:nvPr/>
          </p:nvSpPr>
          <p:spPr>
            <a:xfrm>
              <a:off x="2376480"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43" name="tx343"/>
            <p:cNvSpPr/>
            <p:nvPr/>
          </p:nvSpPr>
          <p:spPr>
            <a:xfrm>
              <a:off x="2643317"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44" name="tx344"/>
            <p:cNvSpPr/>
            <p:nvPr/>
          </p:nvSpPr>
          <p:spPr>
            <a:xfrm>
              <a:off x="2910154"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45" name="tx345"/>
            <p:cNvSpPr/>
            <p:nvPr/>
          </p:nvSpPr>
          <p:spPr>
            <a:xfrm>
              <a:off x="3176991"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46" name="tx346"/>
            <p:cNvSpPr/>
            <p:nvPr/>
          </p:nvSpPr>
          <p:spPr>
            <a:xfrm>
              <a:off x="3443827"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47" name="tx347"/>
            <p:cNvSpPr/>
            <p:nvPr/>
          </p:nvSpPr>
          <p:spPr>
            <a:xfrm>
              <a:off x="3710664"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48" name="tx348"/>
            <p:cNvSpPr/>
            <p:nvPr/>
          </p:nvSpPr>
          <p:spPr>
            <a:xfrm>
              <a:off x="3977501"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49" name="tx349"/>
            <p:cNvSpPr/>
            <p:nvPr/>
          </p:nvSpPr>
          <p:spPr>
            <a:xfrm>
              <a:off x="4244338"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50" name="tx350"/>
            <p:cNvSpPr/>
            <p:nvPr/>
          </p:nvSpPr>
          <p:spPr>
            <a:xfrm>
              <a:off x="4511175"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351" name="tx351"/>
            <p:cNvSpPr/>
            <p:nvPr/>
          </p:nvSpPr>
          <p:spPr>
            <a:xfrm>
              <a:off x="4778012"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352" name="tx352"/>
            <p:cNvSpPr/>
            <p:nvPr/>
          </p:nvSpPr>
          <p:spPr>
            <a:xfrm>
              <a:off x="5044849"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53" name="tx353"/>
            <p:cNvSpPr/>
            <p:nvPr/>
          </p:nvSpPr>
          <p:spPr>
            <a:xfrm>
              <a:off x="5311686"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54" name="tx354"/>
            <p:cNvSpPr/>
            <p:nvPr/>
          </p:nvSpPr>
          <p:spPr>
            <a:xfrm>
              <a:off x="5578523"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55" name="tx355"/>
            <p:cNvSpPr/>
            <p:nvPr/>
          </p:nvSpPr>
          <p:spPr>
            <a:xfrm>
              <a:off x="5845359"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56" name="tx356"/>
            <p:cNvSpPr/>
            <p:nvPr/>
          </p:nvSpPr>
          <p:spPr>
            <a:xfrm>
              <a:off x="6112196"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57" name="tx357"/>
            <p:cNvSpPr/>
            <p:nvPr/>
          </p:nvSpPr>
          <p:spPr>
            <a:xfrm>
              <a:off x="6379033"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58" name="tx358"/>
            <p:cNvSpPr/>
            <p:nvPr/>
          </p:nvSpPr>
          <p:spPr>
            <a:xfrm>
              <a:off x="6645870"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59" name="tx359"/>
            <p:cNvSpPr/>
            <p:nvPr/>
          </p:nvSpPr>
          <p:spPr>
            <a:xfrm>
              <a:off x="6912707"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60" name="tx360"/>
            <p:cNvSpPr/>
            <p:nvPr/>
          </p:nvSpPr>
          <p:spPr>
            <a:xfrm>
              <a:off x="7179544"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61" name="tx361"/>
            <p:cNvSpPr/>
            <p:nvPr/>
          </p:nvSpPr>
          <p:spPr>
            <a:xfrm>
              <a:off x="7446381"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362" name="tx362"/>
            <p:cNvSpPr/>
            <p:nvPr/>
          </p:nvSpPr>
          <p:spPr>
            <a:xfrm>
              <a:off x="7713218"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63" name="tx363"/>
            <p:cNvSpPr/>
            <p:nvPr/>
          </p:nvSpPr>
          <p:spPr>
            <a:xfrm>
              <a:off x="7980055"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64" name="tx364"/>
            <p:cNvSpPr/>
            <p:nvPr/>
          </p:nvSpPr>
          <p:spPr>
            <a:xfrm>
              <a:off x="8246891"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65" name="tx365"/>
            <p:cNvSpPr/>
            <p:nvPr/>
          </p:nvSpPr>
          <p:spPr>
            <a:xfrm>
              <a:off x="8513728"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66" name="tx366"/>
            <p:cNvSpPr/>
            <p:nvPr/>
          </p:nvSpPr>
          <p:spPr>
            <a:xfrm>
              <a:off x="1842806"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84</a:t>
              </a:r>
            </a:p>
          </p:txBody>
        </p:sp>
        <p:sp>
          <p:nvSpPr>
            <p:cNvPr id="367" name="tx367"/>
            <p:cNvSpPr/>
            <p:nvPr/>
          </p:nvSpPr>
          <p:spPr>
            <a:xfrm>
              <a:off x="2109643"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84</a:t>
              </a:r>
            </a:p>
          </p:txBody>
        </p:sp>
        <p:sp>
          <p:nvSpPr>
            <p:cNvPr id="368" name="tx368"/>
            <p:cNvSpPr/>
            <p:nvPr/>
          </p:nvSpPr>
          <p:spPr>
            <a:xfrm>
              <a:off x="2376480"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84</a:t>
              </a:r>
            </a:p>
          </p:txBody>
        </p:sp>
        <p:sp>
          <p:nvSpPr>
            <p:cNvPr id="369" name="tx369"/>
            <p:cNvSpPr/>
            <p:nvPr/>
          </p:nvSpPr>
          <p:spPr>
            <a:xfrm>
              <a:off x="2643317"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82</a:t>
              </a:r>
            </a:p>
          </p:txBody>
        </p:sp>
        <p:sp>
          <p:nvSpPr>
            <p:cNvPr id="370" name="tx370"/>
            <p:cNvSpPr/>
            <p:nvPr/>
          </p:nvSpPr>
          <p:spPr>
            <a:xfrm>
              <a:off x="2910154"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88</a:t>
              </a:r>
            </a:p>
          </p:txBody>
        </p:sp>
        <p:sp>
          <p:nvSpPr>
            <p:cNvPr id="371" name="tx371"/>
            <p:cNvSpPr/>
            <p:nvPr/>
          </p:nvSpPr>
          <p:spPr>
            <a:xfrm>
              <a:off x="3176991"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81</a:t>
              </a:r>
            </a:p>
          </p:txBody>
        </p:sp>
        <p:sp>
          <p:nvSpPr>
            <p:cNvPr id="372" name="tx372"/>
            <p:cNvSpPr/>
            <p:nvPr/>
          </p:nvSpPr>
          <p:spPr>
            <a:xfrm>
              <a:off x="3443827"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373" name="tx373"/>
            <p:cNvSpPr/>
            <p:nvPr/>
          </p:nvSpPr>
          <p:spPr>
            <a:xfrm>
              <a:off x="3710664"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85</a:t>
              </a:r>
            </a:p>
          </p:txBody>
        </p:sp>
        <p:sp>
          <p:nvSpPr>
            <p:cNvPr id="374" name="tx374"/>
            <p:cNvSpPr/>
            <p:nvPr/>
          </p:nvSpPr>
          <p:spPr>
            <a:xfrm>
              <a:off x="3977501"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84</a:t>
              </a:r>
            </a:p>
          </p:txBody>
        </p:sp>
        <p:sp>
          <p:nvSpPr>
            <p:cNvPr id="375" name="tx375"/>
            <p:cNvSpPr/>
            <p:nvPr/>
          </p:nvSpPr>
          <p:spPr>
            <a:xfrm>
              <a:off x="4244338"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95</a:t>
              </a:r>
            </a:p>
          </p:txBody>
        </p:sp>
        <p:sp>
          <p:nvSpPr>
            <p:cNvPr id="376" name="tx376"/>
            <p:cNvSpPr/>
            <p:nvPr/>
          </p:nvSpPr>
          <p:spPr>
            <a:xfrm>
              <a:off x="4511175"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377" name="tx377"/>
            <p:cNvSpPr/>
            <p:nvPr/>
          </p:nvSpPr>
          <p:spPr>
            <a:xfrm>
              <a:off x="4778012"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378" name="tx378"/>
            <p:cNvSpPr/>
            <p:nvPr/>
          </p:nvSpPr>
          <p:spPr>
            <a:xfrm>
              <a:off x="5044849"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90</a:t>
              </a:r>
            </a:p>
          </p:txBody>
        </p:sp>
        <p:sp>
          <p:nvSpPr>
            <p:cNvPr id="379" name="tx379"/>
            <p:cNvSpPr/>
            <p:nvPr/>
          </p:nvSpPr>
          <p:spPr>
            <a:xfrm>
              <a:off x="5311686"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94</a:t>
              </a:r>
            </a:p>
          </p:txBody>
        </p:sp>
        <p:sp>
          <p:nvSpPr>
            <p:cNvPr id="380" name="tx380"/>
            <p:cNvSpPr/>
            <p:nvPr/>
          </p:nvSpPr>
          <p:spPr>
            <a:xfrm>
              <a:off x="5578523"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94</a:t>
              </a:r>
            </a:p>
          </p:txBody>
        </p:sp>
        <p:sp>
          <p:nvSpPr>
            <p:cNvPr id="381" name="tx381"/>
            <p:cNvSpPr/>
            <p:nvPr/>
          </p:nvSpPr>
          <p:spPr>
            <a:xfrm>
              <a:off x="5845359"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94</a:t>
              </a:r>
            </a:p>
          </p:txBody>
        </p:sp>
        <p:sp>
          <p:nvSpPr>
            <p:cNvPr id="382" name="tx382"/>
            <p:cNvSpPr/>
            <p:nvPr/>
          </p:nvSpPr>
          <p:spPr>
            <a:xfrm>
              <a:off x="6112196"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95</a:t>
              </a:r>
            </a:p>
          </p:txBody>
        </p:sp>
        <p:sp>
          <p:nvSpPr>
            <p:cNvPr id="383" name="tx383"/>
            <p:cNvSpPr/>
            <p:nvPr/>
          </p:nvSpPr>
          <p:spPr>
            <a:xfrm>
              <a:off x="6379033"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384" name="tx384"/>
            <p:cNvSpPr/>
            <p:nvPr/>
          </p:nvSpPr>
          <p:spPr>
            <a:xfrm>
              <a:off x="6645870"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385" name="tx385"/>
            <p:cNvSpPr/>
            <p:nvPr/>
          </p:nvSpPr>
          <p:spPr>
            <a:xfrm>
              <a:off x="6912707"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386" name="tx386"/>
            <p:cNvSpPr/>
            <p:nvPr/>
          </p:nvSpPr>
          <p:spPr>
            <a:xfrm>
              <a:off x="7179544"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89</a:t>
              </a:r>
            </a:p>
          </p:txBody>
        </p:sp>
        <p:sp>
          <p:nvSpPr>
            <p:cNvPr id="387" name="tx387"/>
            <p:cNvSpPr/>
            <p:nvPr/>
          </p:nvSpPr>
          <p:spPr>
            <a:xfrm>
              <a:off x="7446381"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92</a:t>
              </a:r>
            </a:p>
          </p:txBody>
        </p:sp>
        <p:sp>
          <p:nvSpPr>
            <p:cNvPr id="388" name="tx388"/>
            <p:cNvSpPr/>
            <p:nvPr/>
          </p:nvSpPr>
          <p:spPr>
            <a:xfrm>
              <a:off x="7713218"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95</a:t>
              </a:r>
            </a:p>
          </p:txBody>
        </p:sp>
        <p:sp>
          <p:nvSpPr>
            <p:cNvPr id="389" name="tx389"/>
            <p:cNvSpPr/>
            <p:nvPr/>
          </p:nvSpPr>
          <p:spPr>
            <a:xfrm>
              <a:off x="7980055"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390" name="tx390"/>
            <p:cNvSpPr/>
            <p:nvPr/>
          </p:nvSpPr>
          <p:spPr>
            <a:xfrm>
              <a:off x="8246891"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91" name="tx391"/>
            <p:cNvSpPr/>
            <p:nvPr/>
          </p:nvSpPr>
          <p:spPr>
            <a:xfrm>
              <a:off x="8513728"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92" name="tx392"/>
            <p:cNvSpPr/>
            <p:nvPr/>
          </p:nvSpPr>
          <p:spPr>
            <a:xfrm>
              <a:off x="1842806"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69</a:t>
              </a:r>
            </a:p>
          </p:txBody>
        </p:sp>
        <p:sp>
          <p:nvSpPr>
            <p:cNvPr id="393" name="tx393"/>
            <p:cNvSpPr/>
            <p:nvPr/>
          </p:nvSpPr>
          <p:spPr>
            <a:xfrm>
              <a:off x="2109643"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71</a:t>
              </a:r>
            </a:p>
          </p:txBody>
        </p:sp>
        <p:sp>
          <p:nvSpPr>
            <p:cNvPr id="394" name="tx394"/>
            <p:cNvSpPr/>
            <p:nvPr/>
          </p:nvSpPr>
          <p:spPr>
            <a:xfrm>
              <a:off x="2376480"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72</a:t>
              </a:r>
            </a:p>
          </p:txBody>
        </p:sp>
        <p:sp>
          <p:nvSpPr>
            <p:cNvPr id="395" name="tx395"/>
            <p:cNvSpPr/>
            <p:nvPr/>
          </p:nvSpPr>
          <p:spPr>
            <a:xfrm>
              <a:off x="2643317"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74</a:t>
              </a:r>
            </a:p>
          </p:txBody>
        </p:sp>
        <p:sp>
          <p:nvSpPr>
            <p:cNvPr id="396" name="tx396"/>
            <p:cNvSpPr/>
            <p:nvPr/>
          </p:nvSpPr>
          <p:spPr>
            <a:xfrm>
              <a:off x="2910154"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75</a:t>
              </a:r>
            </a:p>
          </p:txBody>
        </p:sp>
        <p:sp>
          <p:nvSpPr>
            <p:cNvPr id="397" name="tx397"/>
            <p:cNvSpPr/>
            <p:nvPr/>
          </p:nvSpPr>
          <p:spPr>
            <a:xfrm>
              <a:off x="3176991"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73</a:t>
              </a:r>
            </a:p>
          </p:txBody>
        </p:sp>
        <p:sp>
          <p:nvSpPr>
            <p:cNvPr id="398" name="tx398"/>
            <p:cNvSpPr/>
            <p:nvPr/>
          </p:nvSpPr>
          <p:spPr>
            <a:xfrm>
              <a:off x="3443827"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72</a:t>
              </a:r>
            </a:p>
          </p:txBody>
        </p:sp>
        <p:sp>
          <p:nvSpPr>
            <p:cNvPr id="399" name="tx399"/>
            <p:cNvSpPr/>
            <p:nvPr/>
          </p:nvSpPr>
          <p:spPr>
            <a:xfrm>
              <a:off x="3710664"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70</a:t>
              </a:r>
            </a:p>
          </p:txBody>
        </p:sp>
        <p:sp>
          <p:nvSpPr>
            <p:cNvPr id="400" name="tx400"/>
            <p:cNvSpPr/>
            <p:nvPr/>
          </p:nvSpPr>
          <p:spPr>
            <a:xfrm>
              <a:off x="3977501"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69</a:t>
              </a:r>
            </a:p>
          </p:txBody>
        </p:sp>
        <p:sp>
          <p:nvSpPr>
            <p:cNvPr id="401" name="tx401"/>
            <p:cNvSpPr/>
            <p:nvPr/>
          </p:nvSpPr>
          <p:spPr>
            <a:xfrm>
              <a:off x="4244338"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67</a:t>
              </a:r>
            </a:p>
          </p:txBody>
        </p:sp>
        <p:sp>
          <p:nvSpPr>
            <p:cNvPr id="402" name="tx402"/>
            <p:cNvSpPr/>
            <p:nvPr/>
          </p:nvSpPr>
          <p:spPr>
            <a:xfrm>
              <a:off x="4511175"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67</a:t>
              </a:r>
            </a:p>
          </p:txBody>
        </p:sp>
        <p:sp>
          <p:nvSpPr>
            <p:cNvPr id="403" name="tx403"/>
            <p:cNvSpPr/>
            <p:nvPr/>
          </p:nvSpPr>
          <p:spPr>
            <a:xfrm>
              <a:off x="4778012"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77</a:t>
              </a:r>
            </a:p>
          </p:txBody>
        </p:sp>
        <p:sp>
          <p:nvSpPr>
            <p:cNvPr id="404" name="tx404"/>
            <p:cNvSpPr/>
            <p:nvPr/>
          </p:nvSpPr>
          <p:spPr>
            <a:xfrm>
              <a:off x="5044849"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78</a:t>
              </a:r>
            </a:p>
          </p:txBody>
        </p:sp>
        <p:sp>
          <p:nvSpPr>
            <p:cNvPr id="405" name="tx405"/>
            <p:cNvSpPr/>
            <p:nvPr/>
          </p:nvSpPr>
          <p:spPr>
            <a:xfrm>
              <a:off x="5311686"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78</a:t>
              </a:r>
            </a:p>
          </p:txBody>
        </p:sp>
        <p:sp>
          <p:nvSpPr>
            <p:cNvPr id="406" name="tx406"/>
            <p:cNvSpPr/>
            <p:nvPr/>
          </p:nvSpPr>
          <p:spPr>
            <a:xfrm>
              <a:off x="5578523"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80</a:t>
              </a:r>
            </a:p>
          </p:txBody>
        </p:sp>
        <p:sp>
          <p:nvSpPr>
            <p:cNvPr id="407" name="tx407"/>
            <p:cNvSpPr/>
            <p:nvPr/>
          </p:nvSpPr>
          <p:spPr>
            <a:xfrm>
              <a:off x="5845359"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82</a:t>
              </a:r>
            </a:p>
          </p:txBody>
        </p:sp>
        <p:sp>
          <p:nvSpPr>
            <p:cNvPr id="408" name="tx408"/>
            <p:cNvSpPr/>
            <p:nvPr/>
          </p:nvSpPr>
          <p:spPr>
            <a:xfrm>
              <a:off x="6112196"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82</a:t>
              </a:r>
            </a:p>
          </p:txBody>
        </p:sp>
        <p:sp>
          <p:nvSpPr>
            <p:cNvPr id="409" name="tx409"/>
            <p:cNvSpPr/>
            <p:nvPr/>
          </p:nvSpPr>
          <p:spPr>
            <a:xfrm>
              <a:off x="6379033"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83</a:t>
              </a:r>
            </a:p>
          </p:txBody>
        </p:sp>
        <p:sp>
          <p:nvSpPr>
            <p:cNvPr id="410" name="tx410"/>
            <p:cNvSpPr/>
            <p:nvPr/>
          </p:nvSpPr>
          <p:spPr>
            <a:xfrm>
              <a:off x="6645870"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87</a:t>
              </a:r>
            </a:p>
          </p:txBody>
        </p:sp>
        <p:sp>
          <p:nvSpPr>
            <p:cNvPr id="411" name="tx411"/>
            <p:cNvSpPr/>
            <p:nvPr/>
          </p:nvSpPr>
          <p:spPr>
            <a:xfrm>
              <a:off x="6912707"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91</a:t>
              </a:r>
            </a:p>
          </p:txBody>
        </p:sp>
        <p:sp>
          <p:nvSpPr>
            <p:cNvPr id="412" name="tx412"/>
            <p:cNvSpPr/>
            <p:nvPr/>
          </p:nvSpPr>
          <p:spPr>
            <a:xfrm>
              <a:off x="7179544"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87</a:t>
              </a:r>
            </a:p>
          </p:txBody>
        </p:sp>
        <p:sp>
          <p:nvSpPr>
            <p:cNvPr id="413" name="tx413"/>
            <p:cNvSpPr/>
            <p:nvPr/>
          </p:nvSpPr>
          <p:spPr>
            <a:xfrm>
              <a:off x="7446381"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90</a:t>
              </a:r>
            </a:p>
          </p:txBody>
        </p:sp>
        <p:sp>
          <p:nvSpPr>
            <p:cNvPr id="414" name="tx414"/>
            <p:cNvSpPr/>
            <p:nvPr/>
          </p:nvSpPr>
          <p:spPr>
            <a:xfrm>
              <a:off x="7713218"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415" name="tx415"/>
            <p:cNvSpPr/>
            <p:nvPr/>
          </p:nvSpPr>
          <p:spPr>
            <a:xfrm>
              <a:off x="7980055"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94</a:t>
              </a:r>
            </a:p>
          </p:txBody>
        </p:sp>
        <p:sp>
          <p:nvSpPr>
            <p:cNvPr id="416" name="tx416"/>
            <p:cNvSpPr/>
            <p:nvPr/>
          </p:nvSpPr>
          <p:spPr>
            <a:xfrm>
              <a:off x="8246891"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94</a:t>
              </a:r>
            </a:p>
          </p:txBody>
        </p:sp>
        <p:sp>
          <p:nvSpPr>
            <p:cNvPr id="417" name="tx417"/>
            <p:cNvSpPr/>
            <p:nvPr/>
          </p:nvSpPr>
          <p:spPr>
            <a:xfrm>
              <a:off x="8513728"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418" name="tx418"/>
            <p:cNvSpPr/>
            <p:nvPr/>
          </p:nvSpPr>
          <p:spPr>
            <a:xfrm>
              <a:off x="1842806"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19" name="tx419"/>
            <p:cNvSpPr/>
            <p:nvPr/>
          </p:nvSpPr>
          <p:spPr>
            <a:xfrm>
              <a:off x="2109643"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20" name="tx420"/>
            <p:cNvSpPr/>
            <p:nvPr/>
          </p:nvSpPr>
          <p:spPr>
            <a:xfrm>
              <a:off x="2376480"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21" name="tx421"/>
            <p:cNvSpPr/>
            <p:nvPr/>
          </p:nvSpPr>
          <p:spPr>
            <a:xfrm>
              <a:off x="2643317"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22" name="tx422"/>
            <p:cNvSpPr/>
            <p:nvPr/>
          </p:nvSpPr>
          <p:spPr>
            <a:xfrm>
              <a:off x="2910154"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423" name="tx423"/>
            <p:cNvSpPr/>
            <p:nvPr/>
          </p:nvSpPr>
          <p:spPr>
            <a:xfrm>
              <a:off x="3176991"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24" name="tx424"/>
            <p:cNvSpPr/>
            <p:nvPr/>
          </p:nvSpPr>
          <p:spPr>
            <a:xfrm>
              <a:off x="3443827"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25" name="tx425"/>
            <p:cNvSpPr/>
            <p:nvPr/>
          </p:nvSpPr>
          <p:spPr>
            <a:xfrm>
              <a:off x="3710664"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26" name="tx426"/>
            <p:cNvSpPr/>
            <p:nvPr/>
          </p:nvSpPr>
          <p:spPr>
            <a:xfrm>
              <a:off x="3977501"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27" name="tx427"/>
            <p:cNvSpPr/>
            <p:nvPr/>
          </p:nvSpPr>
          <p:spPr>
            <a:xfrm>
              <a:off x="4244338"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428" name="tx428"/>
            <p:cNvSpPr/>
            <p:nvPr/>
          </p:nvSpPr>
          <p:spPr>
            <a:xfrm>
              <a:off x="4511175"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29" name="tx429"/>
            <p:cNvSpPr/>
            <p:nvPr/>
          </p:nvSpPr>
          <p:spPr>
            <a:xfrm>
              <a:off x="4778012"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30" name="tx430"/>
            <p:cNvSpPr/>
            <p:nvPr/>
          </p:nvSpPr>
          <p:spPr>
            <a:xfrm>
              <a:off x="5044849"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31" name="tx431"/>
            <p:cNvSpPr/>
            <p:nvPr/>
          </p:nvSpPr>
          <p:spPr>
            <a:xfrm>
              <a:off x="5311686"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32" name="tx432"/>
            <p:cNvSpPr/>
            <p:nvPr/>
          </p:nvSpPr>
          <p:spPr>
            <a:xfrm>
              <a:off x="5578523"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33" name="tx433"/>
            <p:cNvSpPr/>
            <p:nvPr/>
          </p:nvSpPr>
          <p:spPr>
            <a:xfrm>
              <a:off x="5845359"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34" name="tx434"/>
            <p:cNvSpPr/>
            <p:nvPr/>
          </p:nvSpPr>
          <p:spPr>
            <a:xfrm>
              <a:off x="6112196"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35" name="tx435"/>
            <p:cNvSpPr/>
            <p:nvPr/>
          </p:nvSpPr>
          <p:spPr>
            <a:xfrm>
              <a:off x="6379033"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36" name="tx436"/>
            <p:cNvSpPr/>
            <p:nvPr/>
          </p:nvSpPr>
          <p:spPr>
            <a:xfrm>
              <a:off x="6645870"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37" name="tx437"/>
            <p:cNvSpPr/>
            <p:nvPr/>
          </p:nvSpPr>
          <p:spPr>
            <a:xfrm>
              <a:off x="6912707"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38" name="tx438"/>
            <p:cNvSpPr/>
            <p:nvPr/>
          </p:nvSpPr>
          <p:spPr>
            <a:xfrm>
              <a:off x="7179544"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439" name="tx439"/>
            <p:cNvSpPr/>
            <p:nvPr/>
          </p:nvSpPr>
          <p:spPr>
            <a:xfrm>
              <a:off x="7446381"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440" name="tx440"/>
            <p:cNvSpPr/>
            <p:nvPr/>
          </p:nvSpPr>
          <p:spPr>
            <a:xfrm>
              <a:off x="7713218"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441" name="tx441"/>
            <p:cNvSpPr/>
            <p:nvPr/>
          </p:nvSpPr>
          <p:spPr>
            <a:xfrm>
              <a:off x="7980055"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42" name="tx442"/>
            <p:cNvSpPr/>
            <p:nvPr/>
          </p:nvSpPr>
          <p:spPr>
            <a:xfrm>
              <a:off x="8246891"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443" name="tx443"/>
            <p:cNvSpPr/>
            <p:nvPr/>
          </p:nvSpPr>
          <p:spPr>
            <a:xfrm>
              <a:off x="8513728"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444" name="tx444"/>
            <p:cNvSpPr/>
            <p:nvPr/>
          </p:nvSpPr>
          <p:spPr>
            <a:xfrm>
              <a:off x="1842806"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75</a:t>
              </a:r>
            </a:p>
          </p:txBody>
        </p:sp>
        <p:sp>
          <p:nvSpPr>
            <p:cNvPr id="445" name="tx445"/>
            <p:cNvSpPr/>
            <p:nvPr/>
          </p:nvSpPr>
          <p:spPr>
            <a:xfrm>
              <a:off x="2109643"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76</a:t>
              </a:r>
            </a:p>
          </p:txBody>
        </p:sp>
        <p:sp>
          <p:nvSpPr>
            <p:cNvPr id="446" name="tx446"/>
            <p:cNvSpPr/>
            <p:nvPr/>
          </p:nvSpPr>
          <p:spPr>
            <a:xfrm>
              <a:off x="2376480"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77</a:t>
              </a:r>
            </a:p>
          </p:txBody>
        </p:sp>
        <p:sp>
          <p:nvSpPr>
            <p:cNvPr id="447" name="tx447"/>
            <p:cNvSpPr/>
            <p:nvPr/>
          </p:nvSpPr>
          <p:spPr>
            <a:xfrm>
              <a:off x="2643317"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77</a:t>
              </a:r>
            </a:p>
          </p:txBody>
        </p:sp>
        <p:sp>
          <p:nvSpPr>
            <p:cNvPr id="448" name="tx448"/>
            <p:cNvSpPr/>
            <p:nvPr/>
          </p:nvSpPr>
          <p:spPr>
            <a:xfrm>
              <a:off x="2910154"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79</a:t>
              </a:r>
            </a:p>
          </p:txBody>
        </p:sp>
        <p:sp>
          <p:nvSpPr>
            <p:cNvPr id="449" name="tx449"/>
            <p:cNvSpPr/>
            <p:nvPr/>
          </p:nvSpPr>
          <p:spPr>
            <a:xfrm>
              <a:off x="3176991"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82</a:t>
              </a:r>
            </a:p>
          </p:txBody>
        </p:sp>
        <p:sp>
          <p:nvSpPr>
            <p:cNvPr id="450" name="tx450"/>
            <p:cNvSpPr/>
            <p:nvPr/>
          </p:nvSpPr>
          <p:spPr>
            <a:xfrm>
              <a:off x="3443827"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81</a:t>
              </a:r>
            </a:p>
          </p:txBody>
        </p:sp>
        <p:sp>
          <p:nvSpPr>
            <p:cNvPr id="451" name="tx451"/>
            <p:cNvSpPr/>
            <p:nvPr/>
          </p:nvSpPr>
          <p:spPr>
            <a:xfrm>
              <a:off x="3710664"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81</a:t>
              </a:r>
            </a:p>
          </p:txBody>
        </p:sp>
        <p:sp>
          <p:nvSpPr>
            <p:cNvPr id="452" name="tx452"/>
            <p:cNvSpPr/>
            <p:nvPr/>
          </p:nvSpPr>
          <p:spPr>
            <a:xfrm>
              <a:off x="3977501"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81</a:t>
              </a:r>
            </a:p>
          </p:txBody>
        </p:sp>
        <p:sp>
          <p:nvSpPr>
            <p:cNvPr id="453" name="tx453"/>
            <p:cNvSpPr/>
            <p:nvPr/>
          </p:nvSpPr>
          <p:spPr>
            <a:xfrm>
              <a:off x="4244338"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82</a:t>
              </a:r>
            </a:p>
          </p:txBody>
        </p:sp>
        <p:sp>
          <p:nvSpPr>
            <p:cNvPr id="454" name="tx454"/>
            <p:cNvSpPr/>
            <p:nvPr/>
          </p:nvSpPr>
          <p:spPr>
            <a:xfrm>
              <a:off x="4511175"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84</a:t>
              </a:r>
            </a:p>
          </p:txBody>
        </p:sp>
        <p:sp>
          <p:nvSpPr>
            <p:cNvPr id="455" name="tx455"/>
            <p:cNvSpPr/>
            <p:nvPr/>
          </p:nvSpPr>
          <p:spPr>
            <a:xfrm>
              <a:off x="4778012"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88</a:t>
              </a:r>
            </a:p>
          </p:txBody>
        </p:sp>
        <p:sp>
          <p:nvSpPr>
            <p:cNvPr id="456" name="tx456"/>
            <p:cNvSpPr/>
            <p:nvPr/>
          </p:nvSpPr>
          <p:spPr>
            <a:xfrm>
              <a:off x="5044849"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88</a:t>
              </a:r>
            </a:p>
          </p:txBody>
        </p:sp>
        <p:sp>
          <p:nvSpPr>
            <p:cNvPr id="457" name="tx457"/>
            <p:cNvSpPr/>
            <p:nvPr/>
          </p:nvSpPr>
          <p:spPr>
            <a:xfrm>
              <a:off x="5311686"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88</a:t>
              </a:r>
            </a:p>
          </p:txBody>
        </p:sp>
        <p:sp>
          <p:nvSpPr>
            <p:cNvPr id="458" name="tx458"/>
            <p:cNvSpPr/>
            <p:nvPr/>
          </p:nvSpPr>
          <p:spPr>
            <a:xfrm>
              <a:off x="5578523"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89</a:t>
              </a:r>
            </a:p>
          </p:txBody>
        </p:sp>
        <p:sp>
          <p:nvSpPr>
            <p:cNvPr id="459" name="tx459"/>
            <p:cNvSpPr/>
            <p:nvPr/>
          </p:nvSpPr>
          <p:spPr>
            <a:xfrm>
              <a:off x="5845359"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89</a:t>
              </a:r>
            </a:p>
          </p:txBody>
        </p:sp>
        <p:sp>
          <p:nvSpPr>
            <p:cNvPr id="460" name="tx460"/>
            <p:cNvSpPr/>
            <p:nvPr/>
          </p:nvSpPr>
          <p:spPr>
            <a:xfrm>
              <a:off x="6112196"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90</a:t>
              </a:r>
            </a:p>
          </p:txBody>
        </p:sp>
        <p:sp>
          <p:nvSpPr>
            <p:cNvPr id="461" name="tx461"/>
            <p:cNvSpPr/>
            <p:nvPr/>
          </p:nvSpPr>
          <p:spPr>
            <a:xfrm>
              <a:off x="6379033"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90</a:t>
              </a:r>
            </a:p>
          </p:txBody>
        </p:sp>
        <p:sp>
          <p:nvSpPr>
            <p:cNvPr id="462" name="tx462"/>
            <p:cNvSpPr/>
            <p:nvPr/>
          </p:nvSpPr>
          <p:spPr>
            <a:xfrm>
              <a:off x="6645870"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92</a:t>
              </a:r>
            </a:p>
          </p:txBody>
        </p:sp>
        <p:sp>
          <p:nvSpPr>
            <p:cNvPr id="463" name="tx463"/>
            <p:cNvSpPr/>
            <p:nvPr/>
          </p:nvSpPr>
          <p:spPr>
            <a:xfrm>
              <a:off x="6912707"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464" name="tx464"/>
            <p:cNvSpPr/>
            <p:nvPr/>
          </p:nvSpPr>
          <p:spPr>
            <a:xfrm>
              <a:off x="7179544"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88</a:t>
              </a:r>
            </a:p>
          </p:txBody>
        </p:sp>
        <p:sp>
          <p:nvSpPr>
            <p:cNvPr id="465" name="tx465"/>
            <p:cNvSpPr/>
            <p:nvPr/>
          </p:nvSpPr>
          <p:spPr>
            <a:xfrm>
              <a:off x="7446381"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89</a:t>
              </a:r>
            </a:p>
          </p:txBody>
        </p:sp>
        <p:sp>
          <p:nvSpPr>
            <p:cNvPr id="466" name="tx466"/>
            <p:cNvSpPr/>
            <p:nvPr/>
          </p:nvSpPr>
          <p:spPr>
            <a:xfrm>
              <a:off x="7713218"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94</a:t>
              </a:r>
            </a:p>
          </p:txBody>
        </p:sp>
        <p:sp>
          <p:nvSpPr>
            <p:cNvPr id="467" name="tx467"/>
            <p:cNvSpPr/>
            <p:nvPr/>
          </p:nvSpPr>
          <p:spPr>
            <a:xfrm>
              <a:off x="7980055"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468" name="tx468"/>
            <p:cNvSpPr/>
            <p:nvPr/>
          </p:nvSpPr>
          <p:spPr>
            <a:xfrm>
              <a:off x="8246891"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95</a:t>
              </a:r>
            </a:p>
          </p:txBody>
        </p:sp>
        <p:sp>
          <p:nvSpPr>
            <p:cNvPr id="469" name="tx469"/>
            <p:cNvSpPr/>
            <p:nvPr/>
          </p:nvSpPr>
          <p:spPr>
            <a:xfrm>
              <a:off x="8513728"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95</a:t>
              </a:r>
            </a:p>
          </p:txBody>
        </p:sp>
        <p:sp>
          <p:nvSpPr>
            <p:cNvPr id="470" name="tx470"/>
            <p:cNvSpPr/>
            <p:nvPr/>
          </p:nvSpPr>
          <p:spPr>
            <a:xfrm>
              <a:off x="1842806"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48</a:t>
              </a:r>
            </a:p>
          </p:txBody>
        </p:sp>
        <p:sp>
          <p:nvSpPr>
            <p:cNvPr id="471" name="tx471"/>
            <p:cNvSpPr/>
            <p:nvPr/>
          </p:nvSpPr>
          <p:spPr>
            <a:xfrm>
              <a:off x="2109643"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59</a:t>
              </a:r>
            </a:p>
          </p:txBody>
        </p:sp>
        <p:sp>
          <p:nvSpPr>
            <p:cNvPr id="472" name="rc47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73" name="rc47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74" name="rc47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75" name="rc47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76" name="rc47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77" name="rc47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78" name="rc47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79" name="rc47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0" name="rc48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1" name="rc48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2" name="rc48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3" name="rc48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4" name="rc48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5" name="rc48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6" name="rc48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7" name="rc48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8" name="rc48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9" name="rc48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0" name="rc49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1" name="rc49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2" name="rc49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3" name="rc49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4" name="rc49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5" name="rc49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6" name="rc49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7" name="rc49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8" name="rc49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9" name="rc49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0" name="rc50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1" name="rc50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2" name="rc50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3" name="rc50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4" name="rc50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5" name="rc50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6" name="rc50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7" name="rc50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8" name="rc50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9" name="rc50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0" name="rc51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1" name="rc51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2" name="rc51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3" name="rc51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4" name="rc51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5" name="rc51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6" name="rc51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7" name="rc51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8" name="rc51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9" name="rc51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0" name="rc52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1" name="rc52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2" name="rc52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3" name="rc52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4" name="rc52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5" name="rc52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6" name="rc52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7" name="rc52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8" name="rc52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9" name="rc52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0" name="rc53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1" name="rc53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2" name="rc53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3" name="rc53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4" name="rc53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5" name="rc53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6" name="rc53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7" name="rc53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8" name="rc53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9" name="rc53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0" name="rc54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1" name="rc54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2" name="rc54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3" name="rc54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4" name="rc54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5" name="rc54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6" name="rc54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7" name="rc54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8" name="rc54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9" name="rc54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0" name="rc55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1" name="rc55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2" name="rc55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3" name="rc55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4" name="rc55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5" name="rc55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6" name="rc55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7" name="rc55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8" name="rc55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9" name="rc55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0" name="rc56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1" name="rc56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2" name="rc56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3" name="rc56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4" name="rc56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5" name="rc56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6" name="rc56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7" name="rc56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8" name="rc56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9" name="rc56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0" name="rc57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1" name="rc57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2" name="rc57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3" name="rc57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4" name="rc57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5" name="rc57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6" name="rc57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7" name="rc57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8" name="rc57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9" name="rc57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0" name="rc58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1" name="rc58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2" name="rc58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3" name="rc58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4" name="rc58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5" name="rc58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6" name="rc58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7" name="rc58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8" name="rc58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9" name="rc58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0" name="rc59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1" name="rc59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2" name="rc59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3" name="rc59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4" name="rc59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5" name="rc59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6" name="rc59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7" name="rc59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8" name="rc59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9" name="rc59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0" name="rc60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1" name="rc60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2" name="rc60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3" name="rc60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4" name="rc60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5" name="rc60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6" name="rc60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7" name="rc60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8" name="rc60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9" name="rc60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0" name="rc61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1" name="rc61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2" name="rc61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3" name="rc61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4" name="rc61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5" name="rc61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6" name="rc61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7" name="rc61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8" name="rc61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9" name="rc61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0" name="rc62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1" name="rc62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2" name="rc62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3" name="rc62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4" name="rc62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5" name="rc62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6" name="rc62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7" name="rc62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8" name="rc62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9" name="rc62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0" name="rc63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1" name="rc63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2" name="rc63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3" name="rc63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4" name="rc63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5" name="rc63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6" name="rc63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7" name="rc63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8" name="rc63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9" name="rc63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0" name="rc64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1" name="rc64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2" name="rc64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3" name="rc64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4" name="rc64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5" name="rc64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6" name="rc64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7" name="rc64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8" name="rc64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9" name="rc64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0" name="rc65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1" name="rc65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2" name="rc65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3" name="rc65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4" name="rc65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5" name="rc65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6" name="rc65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7" name="rc65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8" name="rc65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9" name="rc65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0" name="rc66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1" name="rc66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2" name="rc66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3" name="rc66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4" name="rc66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5" name="rc66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6" name="rc66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7" name="rc66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8" name="rc66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9" name="rc66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0" name="rc67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1" name="rc67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2" name="rc67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3" name="rc67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4" name="rc67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5" name="rc67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6" name="rc67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7" name="rc67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8" name="rc67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9" name="rc67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0" name="rc68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1" name="rc68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2" name="rc68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3" name="rc68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4" name="rc68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5" name="rc68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6" name="rc68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7" name="rc68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8" name="rc68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9" name="rc68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0" name="rc69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1" name="rc69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2" name="rc69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3" name="rc69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4" name="rc69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5" name="rc69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6" name="rc69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7" name="rc69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8" name="rc69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9" name="rc69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700" name="rc70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701" name="rc70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702" name="rc70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703" name="rc70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704" name="rc70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705" name="rc70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706" name="tx706"/>
            <p:cNvSpPr/>
            <p:nvPr/>
          </p:nvSpPr>
          <p:spPr>
            <a:xfrm rot="-2700000">
              <a:off x="184228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707" name="tx707"/>
            <p:cNvSpPr/>
            <p:nvPr/>
          </p:nvSpPr>
          <p:spPr>
            <a:xfrm rot="-2700000">
              <a:off x="21091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708" name="tx708"/>
            <p:cNvSpPr/>
            <p:nvPr/>
          </p:nvSpPr>
          <p:spPr>
            <a:xfrm rot="-2700000">
              <a:off x="23759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709" name="tx709"/>
            <p:cNvSpPr/>
            <p:nvPr/>
          </p:nvSpPr>
          <p:spPr>
            <a:xfrm rot="-2700000">
              <a:off x="26427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710" name="tx710"/>
            <p:cNvSpPr/>
            <p:nvPr/>
          </p:nvSpPr>
          <p:spPr>
            <a:xfrm rot="-2700000">
              <a:off x="290963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711" name="tx711"/>
            <p:cNvSpPr/>
            <p:nvPr/>
          </p:nvSpPr>
          <p:spPr>
            <a:xfrm rot="-2700000">
              <a:off x="31764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712" name="tx712"/>
            <p:cNvSpPr/>
            <p:nvPr/>
          </p:nvSpPr>
          <p:spPr>
            <a:xfrm rot="-2700000">
              <a:off x="344330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713" name="tx713"/>
            <p:cNvSpPr/>
            <p:nvPr/>
          </p:nvSpPr>
          <p:spPr>
            <a:xfrm rot="-2700000">
              <a:off x="371014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714" name="tx714"/>
            <p:cNvSpPr/>
            <p:nvPr/>
          </p:nvSpPr>
          <p:spPr>
            <a:xfrm rot="-2700000">
              <a:off x="397697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715" name="tx715"/>
            <p:cNvSpPr/>
            <p:nvPr/>
          </p:nvSpPr>
          <p:spPr>
            <a:xfrm rot="-2700000">
              <a:off x="42438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716" name="tx716"/>
            <p:cNvSpPr/>
            <p:nvPr/>
          </p:nvSpPr>
          <p:spPr>
            <a:xfrm rot="-2700000">
              <a:off x="451065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717" name="tx717"/>
            <p:cNvSpPr/>
            <p:nvPr/>
          </p:nvSpPr>
          <p:spPr>
            <a:xfrm rot="-2700000">
              <a:off x="4779003"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718" name="tx718"/>
            <p:cNvSpPr/>
            <p:nvPr/>
          </p:nvSpPr>
          <p:spPr>
            <a:xfrm rot="-2700000">
              <a:off x="504432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719" name="tx719"/>
            <p:cNvSpPr/>
            <p:nvPr/>
          </p:nvSpPr>
          <p:spPr>
            <a:xfrm rot="-2700000">
              <a:off x="531116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720" name="tx720"/>
            <p:cNvSpPr/>
            <p:nvPr/>
          </p:nvSpPr>
          <p:spPr>
            <a:xfrm rot="-2700000">
              <a:off x="557800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721" name="tx721"/>
            <p:cNvSpPr/>
            <p:nvPr/>
          </p:nvSpPr>
          <p:spPr>
            <a:xfrm rot="-2700000">
              <a:off x="584483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722" name="tx722"/>
            <p:cNvSpPr/>
            <p:nvPr/>
          </p:nvSpPr>
          <p:spPr>
            <a:xfrm rot="-2700000">
              <a:off x="61116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723" name="tx723"/>
            <p:cNvSpPr/>
            <p:nvPr/>
          </p:nvSpPr>
          <p:spPr>
            <a:xfrm rot="-2700000">
              <a:off x="637851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724" name="tx724"/>
            <p:cNvSpPr/>
            <p:nvPr/>
          </p:nvSpPr>
          <p:spPr>
            <a:xfrm rot="-2700000">
              <a:off x="664534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725" name="tx725"/>
            <p:cNvSpPr/>
            <p:nvPr/>
          </p:nvSpPr>
          <p:spPr>
            <a:xfrm rot="-2700000">
              <a:off x="691218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726" name="tx726"/>
            <p:cNvSpPr/>
            <p:nvPr/>
          </p:nvSpPr>
          <p:spPr>
            <a:xfrm rot="-2700000">
              <a:off x="71790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727" name="tx727"/>
            <p:cNvSpPr/>
            <p:nvPr/>
          </p:nvSpPr>
          <p:spPr>
            <a:xfrm rot="-2700000">
              <a:off x="744585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728" name="tx728"/>
            <p:cNvSpPr/>
            <p:nvPr/>
          </p:nvSpPr>
          <p:spPr>
            <a:xfrm rot="-2700000">
              <a:off x="771269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729" name="tx729"/>
            <p:cNvSpPr/>
            <p:nvPr/>
          </p:nvSpPr>
          <p:spPr>
            <a:xfrm rot="-2700000">
              <a:off x="797953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730" name="tx730"/>
            <p:cNvSpPr/>
            <p:nvPr/>
          </p:nvSpPr>
          <p:spPr>
            <a:xfrm rot="-2700000">
              <a:off x="824637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731" name="tx731"/>
            <p:cNvSpPr/>
            <p:nvPr/>
          </p:nvSpPr>
          <p:spPr>
            <a:xfrm rot="-2700000">
              <a:off x="85132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732" name="tx732"/>
            <p:cNvSpPr/>
            <p:nvPr/>
          </p:nvSpPr>
          <p:spPr>
            <a:xfrm>
              <a:off x="508182" y="5360084"/>
              <a:ext cx="87206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Afghanistan</a:t>
              </a:r>
            </a:p>
          </p:txBody>
        </p:sp>
        <p:sp>
          <p:nvSpPr>
            <p:cNvPr id="733" name="tx733"/>
            <p:cNvSpPr/>
            <p:nvPr/>
          </p:nvSpPr>
          <p:spPr>
            <a:xfrm>
              <a:off x="746932" y="4867274"/>
              <a:ext cx="63331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Pakistan</a:t>
              </a:r>
            </a:p>
          </p:txBody>
        </p:sp>
        <p:sp>
          <p:nvSpPr>
            <p:cNvPr id="734" name="tx734"/>
            <p:cNvSpPr/>
            <p:nvPr/>
          </p:nvSpPr>
          <p:spPr>
            <a:xfrm>
              <a:off x="508182" y="4374464"/>
              <a:ext cx="87206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Bangladesh</a:t>
              </a:r>
            </a:p>
          </p:txBody>
        </p:sp>
        <p:sp>
          <p:nvSpPr>
            <p:cNvPr id="735" name="tx735"/>
            <p:cNvSpPr/>
            <p:nvPr/>
          </p:nvSpPr>
          <p:spPr>
            <a:xfrm>
              <a:off x="903111" y="3881654"/>
              <a:ext cx="477133" cy="118231"/>
            </a:xfrm>
            <a:prstGeom prst="rect">
              <a:avLst/>
            </a:prstGeom>
            <a:noFill/>
          </p:spPr>
          <p:txBody>
            <a:bodyPr lIns="0" rIns="0" tIns="0" bIns="0" anchorCtr="1" anchor="ctr" wrap="none"/>
            <a:lstStyle/>
            <a:p>
              <a:pPr algn="l" marL="0" marR="0" indent="0">
                <a:spcBef>
                  <a:spcPts val="0"/>
                </a:spcBef>
                <a:spcAft>
                  <a:spcPts val="0"/>
                </a:spcAft>
              </a:pPr>
              <a:r>
                <a:rPr sz="1300" i="0" b="1">
                  <a:solidFill>
                    <a:srgbClr val="4D4D4D">
                      <a:alpha val="100000"/>
                    </a:srgbClr>
                  </a:solidFill>
                  <a:latin typeface="Arial"/>
                  <a:cs typeface="Arial"/>
                </a:rPr>
                <a:t>ROSA</a:t>
              </a:r>
            </a:p>
          </p:txBody>
        </p:sp>
        <p:sp>
          <p:nvSpPr>
            <p:cNvPr id="736" name="tx736"/>
            <p:cNvSpPr/>
            <p:nvPr/>
          </p:nvSpPr>
          <p:spPr>
            <a:xfrm>
              <a:off x="682741" y="3388844"/>
              <a:ext cx="201808"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Sri</a:t>
              </a:r>
            </a:p>
          </p:txBody>
        </p:sp>
        <p:sp>
          <p:nvSpPr>
            <p:cNvPr id="737" name="tx737"/>
            <p:cNvSpPr/>
            <p:nvPr/>
          </p:nvSpPr>
          <p:spPr>
            <a:xfrm>
              <a:off x="930452" y="3388844"/>
              <a:ext cx="44979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Lanka</a:t>
              </a:r>
            </a:p>
          </p:txBody>
        </p:sp>
        <p:sp>
          <p:nvSpPr>
            <p:cNvPr id="738" name="tx738"/>
            <p:cNvSpPr/>
            <p:nvPr/>
          </p:nvSpPr>
          <p:spPr>
            <a:xfrm>
              <a:off x="1022258" y="2896034"/>
              <a:ext cx="357987"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India</a:t>
              </a:r>
            </a:p>
          </p:txBody>
        </p:sp>
        <p:sp>
          <p:nvSpPr>
            <p:cNvPr id="739" name="tx739"/>
            <p:cNvSpPr/>
            <p:nvPr/>
          </p:nvSpPr>
          <p:spPr>
            <a:xfrm>
              <a:off x="948923" y="2403224"/>
              <a:ext cx="431322"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Nepal</a:t>
              </a:r>
            </a:p>
          </p:txBody>
        </p:sp>
        <p:sp>
          <p:nvSpPr>
            <p:cNvPr id="740" name="tx740"/>
            <p:cNvSpPr/>
            <p:nvPr/>
          </p:nvSpPr>
          <p:spPr>
            <a:xfrm>
              <a:off x="728827" y="1910414"/>
              <a:ext cx="651418"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Maldives</a:t>
              </a:r>
            </a:p>
          </p:txBody>
        </p:sp>
        <p:sp>
          <p:nvSpPr>
            <p:cNvPr id="741" name="tx741"/>
            <p:cNvSpPr/>
            <p:nvPr/>
          </p:nvSpPr>
          <p:spPr>
            <a:xfrm>
              <a:off x="856934" y="1417604"/>
              <a:ext cx="523311"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Bhutan</a:t>
              </a:r>
            </a:p>
          </p:txBody>
        </p:sp>
        <p:sp>
          <p:nvSpPr>
            <p:cNvPr id="742" name="tx742"/>
            <p:cNvSpPr/>
            <p:nvPr/>
          </p:nvSpPr>
          <p:spPr>
            <a:xfrm>
              <a:off x="3352847"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43" name="pic743"/>
            <p:cNvPicPr/>
            <p:nvPr/>
          </p:nvPicPr>
          <p:blipFill>
            <a:blip r:embed="rId2" cstate="print"/>
            <a:stretch>
              <a:fillRect/>
            </a:stretch>
          </p:blipFill>
          <p:spPr>
            <a:xfrm>
              <a:off x="5004439" y="5941026"/>
              <a:ext cx="2160000" cy="219455"/>
            </a:xfrm>
            <a:prstGeom prst="rect">
              <a:avLst/>
            </a:prstGeom>
          </p:spPr>
        </p:pic>
        <p:sp>
          <p:nvSpPr>
            <p:cNvPr id="744" name="pl744"/>
            <p:cNvSpPr/>
            <p:nvPr/>
          </p:nvSpPr>
          <p:spPr>
            <a:xfrm>
              <a:off x="500803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5" name="pl745"/>
            <p:cNvSpPr/>
            <p:nvPr/>
          </p:nvSpPr>
          <p:spPr>
            <a:xfrm>
              <a:off x="629971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6" name="pl746"/>
            <p:cNvSpPr/>
            <p:nvPr/>
          </p:nvSpPr>
          <p:spPr>
            <a:xfrm>
              <a:off x="651499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7" name="pl747"/>
            <p:cNvSpPr/>
            <p:nvPr/>
          </p:nvSpPr>
          <p:spPr>
            <a:xfrm>
              <a:off x="673027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8" name="pl748"/>
            <p:cNvSpPr/>
            <p:nvPr/>
          </p:nvSpPr>
          <p:spPr>
            <a:xfrm>
              <a:off x="694555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9" name="pl749"/>
            <p:cNvSpPr/>
            <p:nvPr/>
          </p:nvSpPr>
          <p:spPr>
            <a:xfrm>
              <a:off x="716083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50" name="pl750"/>
            <p:cNvSpPr/>
            <p:nvPr/>
          </p:nvSpPr>
          <p:spPr>
            <a:xfrm>
              <a:off x="500803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51" name="pl751"/>
            <p:cNvSpPr/>
            <p:nvPr/>
          </p:nvSpPr>
          <p:spPr>
            <a:xfrm>
              <a:off x="629971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52" name="pl752"/>
            <p:cNvSpPr/>
            <p:nvPr/>
          </p:nvSpPr>
          <p:spPr>
            <a:xfrm>
              <a:off x="651499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53" name="pl753"/>
            <p:cNvSpPr/>
            <p:nvPr/>
          </p:nvSpPr>
          <p:spPr>
            <a:xfrm>
              <a:off x="673027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54" name="pl754"/>
            <p:cNvSpPr/>
            <p:nvPr/>
          </p:nvSpPr>
          <p:spPr>
            <a:xfrm>
              <a:off x="694555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55" name="pl755"/>
            <p:cNvSpPr/>
            <p:nvPr/>
          </p:nvSpPr>
          <p:spPr>
            <a:xfrm>
              <a:off x="716083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56" name="tx756"/>
            <p:cNvSpPr/>
            <p:nvPr/>
          </p:nvSpPr>
          <p:spPr>
            <a:xfrm>
              <a:off x="4976950"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57" name="tx757"/>
            <p:cNvSpPr/>
            <p:nvPr/>
          </p:nvSpPr>
          <p:spPr>
            <a:xfrm>
              <a:off x="623754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58" name="tx758"/>
            <p:cNvSpPr/>
            <p:nvPr/>
          </p:nvSpPr>
          <p:spPr>
            <a:xfrm>
              <a:off x="645282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59" name="tx759"/>
            <p:cNvSpPr/>
            <p:nvPr/>
          </p:nvSpPr>
          <p:spPr>
            <a:xfrm>
              <a:off x="666810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60" name="tx760"/>
            <p:cNvSpPr/>
            <p:nvPr/>
          </p:nvSpPr>
          <p:spPr>
            <a:xfrm>
              <a:off x="688338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61" name="tx761"/>
            <p:cNvSpPr/>
            <p:nvPr/>
          </p:nvSpPr>
          <p:spPr>
            <a:xfrm>
              <a:off x="7067570"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62" name="tx762"/>
            <p:cNvSpPr/>
            <p:nvPr/>
          </p:nvSpPr>
          <p:spPr>
            <a:xfrm>
              <a:off x="1442876" y="435349"/>
              <a:ext cx="347956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ROSA, 2000-2025</a:t>
              </a:r>
            </a:p>
          </p:txBody>
        </p:sp>
        <p:sp>
          <p:nvSpPr>
            <p:cNvPr id="763" name="tx763"/>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4" name="tx764"/>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7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85041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3833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1637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44934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8232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6169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14988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6828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21583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83054" y="1888916"/>
              <a:ext cx="3434315" cy="467024"/>
            </a:xfrm>
            <a:custGeom>
              <a:avLst/>
              <a:pathLst>
                <a:path w="3434315" h="467024">
                  <a:moveTo>
                    <a:pt x="0" y="233512"/>
                  </a:moveTo>
                  <a:lnTo>
                    <a:pt x="137372" y="280214"/>
                  </a:lnTo>
                  <a:lnTo>
                    <a:pt x="274745" y="326917"/>
                  </a:lnTo>
                  <a:lnTo>
                    <a:pt x="412117" y="280214"/>
                  </a:lnTo>
                  <a:lnTo>
                    <a:pt x="549490" y="233512"/>
                  </a:lnTo>
                  <a:lnTo>
                    <a:pt x="686863" y="233512"/>
                  </a:lnTo>
                  <a:lnTo>
                    <a:pt x="824235" y="93404"/>
                  </a:lnTo>
                  <a:lnTo>
                    <a:pt x="961608" y="93404"/>
                  </a:lnTo>
                  <a:lnTo>
                    <a:pt x="1098981" y="46702"/>
                  </a:lnTo>
                  <a:lnTo>
                    <a:pt x="1236353" y="46702"/>
                  </a:lnTo>
                  <a:lnTo>
                    <a:pt x="1373726" y="46702"/>
                  </a:lnTo>
                  <a:lnTo>
                    <a:pt x="1511098" y="46702"/>
                  </a:lnTo>
                  <a:lnTo>
                    <a:pt x="1648471" y="0"/>
                  </a:lnTo>
                  <a:lnTo>
                    <a:pt x="1785844" y="46702"/>
                  </a:lnTo>
                  <a:lnTo>
                    <a:pt x="1923216" y="46702"/>
                  </a:lnTo>
                  <a:lnTo>
                    <a:pt x="2060589" y="46702"/>
                  </a:lnTo>
                  <a:lnTo>
                    <a:pt x="2197962" y="46702"/>
                  </a:lnTo>
                  <a:lnTo>
                    <a:pt x="2335334" y="46702"/>
                  </a:lnTo>
                  <a:lnTo>
                    <a:pt x="2472707" y="93404"/>
                  </a:lnTo>
                  <a:lnTo>
                    <a:pt x="2610079" y="93404"/>
                  </a:lnTo>
                  <a:lnTo>
                    <a:pt x="2747452" y="186809"/>
                  </a:lnTo>
                  <a:lnTo>
                    <a:pt x="2884825" y="467024"/>
                  </a:lnTo>
                  <a:lnTo>
                    <a:pt x="3022197" y="140107"/>
                  </a:lnTo>
                  <a:lnTo>
                    <a:pt x="3159570" y="280214"/>
                  </a:lnTo>
                  <a:lnTo>
                    <a:pt x="3296943" y="280214"/>
                  </a:lnTo>
                  <a:lnTo>
                    <a:pt x="3434315" y="280214"/>
                  </a:lnTo>
                </a:path>
              </a:pathLst>
            </a:custGeom>
            <a:ln w="27101" cap="flat">
              <a:solidFill>
                <a:srgbClr val="0058AB">
                  <a:alpha val="69803"/>
                </a:srgbClr>
              </a:solidFill>
              <a:prstDash val="solid"/>
              <a:round/>
            </a:ln>
          </p:spPr>
          <p:txBody>
            <a:bodyPr/>
            <a:lstStyle/>
            <a:p/>
          </p:txBody>
        </p:sp>
        <p:sp>
          <p:nvSpPr>
            <p:cNvPr id="22" name="pl22"/>
            <p:cNvSpPr/>
            <p:nvPr/>
          </p:nvSpPr>
          <p:spPr>
            <a:xfrm>
              <a:off x="1083054" y="1888916"/>
              <a:ext cx="3434315" cy="373619"/>
            </a:xfrm>
            <a:custGeom>
              <a:avLst/>
              <a:pathLst>
                <a:path w="3434315" h="373619">
                  <a:moveTo>
                    <a:pt x="0" y="93404"/>
                  </a:moveTo>
                  <a:lnTo>
                    <a:pt x="137372" y="46702"/>
                  </a:lnTo>
                  <a:lnTo>
                    <a:pt x="274745" y="233512"/>
                  </a:lnTo>
                  <a:lnTo>
                    <a:pt x="412117" y="373619"/>
                  </a:lnTo>
                  <a:lnTo>
                    <a:pt x="549490" y="233512"/>
                  </a:lnTo>
                  <a:lnTo>
                    <a:pt x="686863" y="93404"/>
                  </a:lnTo>
                  <a:lnTo>
                    <a:pt x="824235" y="93404"/>
                  </a:lnTo>
                  <a:lnTo>
                    <a:pt x="961608" y="0"/>
                  </a:lnTo>
                  <a:lnTo>
                    <a:pt x="1098981" y="46702"/>
                  </a:lnTo>
                  <a:lnTo>
                    <a:pt x="1236353" y="140107"/>
                  </a:lnTo>
                  <a:lnTo>
                    <a:pt x="1373726" y="233512"/>
                  </a:lnTo>
                  <a:lnTo>
                    <a:pt x="1511098" y="233512"/>
                  </a:lnTo>
                  <a:lnTo>
                    <a:pt x="1648471" y="140107"/>
                  </a:lnTo>
                  <a:lnTo>
                    <a:pt x="1785844" y="93404"/>
                  </a:lnTo>
                  <a:lnTo>
                    <a:pt x="1923216" y="233512"/>
                  </a:lnTo>
                  <a:lnTo>
                    <a:pt x="2060589" y="186809"/>
                  </a:lnTo>
                  <a:lnTo>
                    <a:pt x="2197962" y="280214"/>
                  </a:lnTo>
                  <a:lnTo>
                    <a:pt x="2335334" y="186809"/>
                  </a:lnTo>
                  <a:lnTo>
                    <a:pt x="2472707" y="93404"/>
                  </a:lnTo>
                  <a:lnTo>
                    <a:pt x="2610079" y="140107"/>
                  </a:lnTo>
                  <a:lnTo>
                    <a:pt x="2747452" y="233512"/>
                  </a:lnTo>
                  <a:lnTo>
                    <a:pt x="2884825" y="280214"/>
                  </a:lnTo>
                  <a:lnTo>
                    <a:pt x="3022197" y="233512"/>
                  </a:lnTo>
                  <a:lnTo>
                    <a:pt x="3159570" y="233512"/>
                  </a:lnTo>
                  <a:lnTo>
                    <a:pt x="3296943" y="326917"/>
                  </a:lnTo>
                  <a:lnTo>
                    <a:pt x="3434315" y="326917"/>
                  </a:lnTo>
                </a:path>
              </a:pathLst>
            </a:custGeom>
            <a:ln w="27101" cap="flat">
              <a:solidFill>
                <a:srgbClr val="1CABE2">
                  <a:alpha val="69803"/>
                </a:srgbClr>
              </a:solidFill>
              <a:prstDash val="solid"/>
              <a:round/>
            </a:ln>
          </p:spPr>
          <p:txBody>
            <a:bodyPr/>
            <a:lstStyle/>
            <a:p/>
          </p:txBody>
        </p:sp>
        <p:sp>
          <p:nvSpPr>
            <p:cNvPr id="23" name="pl23"/>
            <p:cNvSpPr/>
            <p:nvPr/>
          </p:nvSpPr>
          <p:spPr>
            <a:xfrm>
              <a:off x="1083054" y="2402643"/>
              <a:ext cx="3434315" cy="607132"/>
            </a:xfrm>
            <a:custGeom>
              <a:avLst/>
              <a:pathLst>
                <a:path w="3434315" h="607132">
                  <a:moveTo>
                    <a:pt x="0" y="607132"/>
                  </a:moveTo>
                  <a:lnTo>
                    <a:pt x="137372" y="513727"/>
                  </a:lnTo>
                  <a:lnTo>
                    <a:pt x="274745" y="420322"/>
                  </a:lnTo>
                  <a:lnTo>
                    <a:pt x="412117" y="326917"/>
                  </a:lnTo>
                  <a:lnTo>
                    <a:pt x="549490" y="280214"/>
                  </a:lnTo>
                  <a:lnTo>
                    <a:pt x="686863" y="280214"/>
                  </a:lnTo>
                  <a:lnTo>
                    <a:pt x="824235" y="186809"/>
                  </a:lnTo>
                  <a:lnTo>
                    <a:pt x="961608" y="140107"/>
                  </a:lnTo>
                  <a:lnTo>
                    <a:pt x="1098981" y="140107"/>
                  </a:lnTo>
                  <a:lnTo>
                    <a:pt x="1236353" y="93404"/>
                  </a:lnTo>
                  <a:lnTo>
                    <a:pt x="1373726" y="46702"/>
                  </a:lnTo>
                  <a:lnTo>
                    <a:pt x="1511098" y="0"/>
                  </a:lnTo>
                  <a:lnTo>
                    <a:pt x="1648471" y="46702"/>
                  </a:lnTo>
                  <a:lnTo>
                    <a:pt x="1785844" y="140107"/>
                  </a:lnTo>
                  <a:lnTo>
                    <a:pt x="1923216" y="46702"/>
                  </a:lnTo>
                  <a:lnTo>
                    <a:pt x="2060589" y="46702"/>
                  </a:lnTo>
                  <a:lnTo>
                    <a:pt x="2197962" y="46702"/>
                  </a:lnTo>
                  <a:lnTo>
                    <a:pt x="2335334" y="93404"/>
                  </a:lnTo>
                  <a:lnTo>
                    <a:pt x="2472707" y="46702"/>
                  </a:lnTo>
                  <a:lnTo>
                    <a:pt x="2610079" y="0"/>
                  </a:lnTo>
                  <a:lnTo>
                    <a:pt x="2747452" y="93404"/>
                  </a:lnTo>
                  <a:lnTo>
                    <a:pt x="2884825" y="140107"/>
                  </a:lnTo>
                  <a:lnTo>
                    <a:pt x="3022197" y="93404"/>
                  </a:lnTo>
                  <a:lnTo>
                    <a:pt x="3159570" y="0"/>
                  </a:lnTo>
                  <a:lnTo>
                    <a:pt x="3296943" y="93404"/>
                  </a:lnTo>
                  <a:lnTo>
                    <a:pt x="3434315" y="46702"/>
                  </a:lnTo>
                </a:path>
              </a:pathLst>
            </a:custGeom>
            <a:ln w="27101" cap="flat">
              <a:solidFill>
                <a:srgbClr val="00833D">
                  <a:alpha val="69803"/>
                </a:srgbClr>
              </a:solidFill>
              <a:prstDash val="solid"/>
              <a:round/>
            </a:ln>
          </p:spPr>
          <p:txBody>
            <a:bodyPr/>
            <a:lstStyle/>
            <a:p/>
          </p:txBody>
        </p:sp>
        <p:sp>
          <p:nvSpPr>
            <p:cNvPr id="24" name="pl24"/>
            <p:cNvSpPr/>
            <p:nvPr/>
          </p:nvSpPr>
          <p:spPr>
            <a:xfrm>
              <a:off x="1083054" y="1888916"/>
              <a:ext cx="3434315" cy="653834"/>
            </a:xfrm>
            <a:custGeom>
              <a:avLst/>
              <a:pathLst>
                <a:path w="3434315" h="653834">
                  <a:moveTo>
                    <a:pt x="0" y="46702"/>
                  </a:moveTo>
                  <a:lnTo>
                    <a:pt x="137372" y="93404"/>
                  </a:lnTo>
                  <a:lnTo>
                    <a:pt x="274745" y="46702"/>
                  </a:lnTo>
                  <a:lnTo>
                    <a:pt x="412117" y="46702"/>
                  </a:lnTo>
                  <a:lnTo>
                    <a:pt x="549490" y="46702"/>
                  </a:lnTo>
                  <a:lnTo>
                    <a:pt x="686863" y="0"/>
                  </a:lnTo>
                  <a:lnTo>
                    <a:pt x="824235" y="46702"/>
                  </a:lnTo>
                  <a:lnTo>
                    <a:pt x="961608" y="93404"/>
                  </a:lnTo>
                  <a:lnTo>
                    <a:pt x="1098981" y="0"/>
                  </a:lnTo>
                  <a:lnTo>
                    <a:pt x="1236353" y="46702"/>
                  </a:lnTo>
                  <a:lnTo>
                    <a:pt x="1373726" y="46702"/>
                  </a:lnTo>
                  <a:lnTo>
                    <a:pt x="1511098" y="46702"/>
                  </a:lnTo>
                  <a:lnTo>
                    <a:pt x="1648471" y="46702"/>
                  </a:lnTo>
                  <a:lnTo>
                    <a:pt x="1785844" y="140107"/>
                  </a:lnTo>
                  <a:lnTo>
                    <a:pt x="1923216" y="93404"/>
                  </a:lnTo>
                  <a:lnTo>
                    <a:pt x="2060589" y="46702"/>
                  </a:lnTo>
                  <a:lnTo>
                    <a:pt x="2197962" y="93404"/>
                  </a:lnTo>
                  <a:lnTo>
                    <a:pt x="2335334" y="186809"/>
                  </a:lnTo>
                  <a:lnTo>
                    <a:pt x="2472707" y="326917"/>
                  </a:lnTo>
                  <a:lnTo>
                    <a:pt x="2610079" y="513727"/>
                  </a:lnTo>
                  <a:lnTo>
                    <a:pt x="2747452" y="560429"/>
                  </a:lnTo>
                  <a:lnTo>
                    <a:pt x="2884825" y="653834"/>
                  </a:lnTo>
                  <a:lnTo>
                    <a:pt x="3022197" y="467024"/>
                  </a:lnTo>
                  <a:lnTo>
                    <a:pt x="3159570" y="467024"/>
                  </a:lnTo>
                  <a:lnTo>
                    <a:pt x="3296943" y="467024"/>
                  </a:lnTo>
                  <a:lnTo>
                    <a:pt x="3434315" y="373619"/>
                  </a:lnTo>
                </a:path>
              </a:pathLst>
            </a:custGeom>
            <a:ln w="27101" cap="flat">
              <a:solidFill>
                <a:srgbClr val="80BD41">
                  <a:alpha val="69803"/>
                </a:srgbClr>
              </a:solidFill>
              <a:prstDash val="solid"/>
              <a:round/>
            </a:ln>
          </p:spPr>
          <p:txBody>
            <a:bodyPr/>
            <a:lstStyle/>
            <a:p/>
          </p:txBody>
        </p:sp>
        <p:sp>
          <p:nvSpPr>
            <p:cNvPr id="25" name="pl25"/>
            <p:cNvSpPr/>
            <p:nvPr/>
          </p:nvSpPr>
          <p:spPr>
            <a:xfrm>
              <a:off x="1083054" y="1982321"/>
              <a:ext cx="3434315" cy="467024"/>
            </a:xfrm>
            <a:custGeom>
              <a:avLst/>
              <a:pathLst>
                <a:path w="3434315" h="467024">
                  <a:moveTo>
                    <a:pt x="0" y="140107"/>
                  </a:moveTo>
                  <a:lnTo>
                    <a:pt x="137372" y="93404"/>
                  </a:lnTo>
                  <a:lnTo>
                    <a:pt x="274745" y="186809"/>
                  </a:lnTo>
                  <a:lnTo>
                    <a:pt x="412117" y="140107"/>
                  </a:lnTo>
                  <a:lnTo>
                    <a:pt x="549490" y="93404"/>
                  </a:lnTo>
                  <a:lnTo>
                    <a:pt x="686863" y="46702"/>
                  </a:lnTo>
                  <a:lnTo>
                    <a:pt x="824235" y="46702"/>
                  </a:lnTo>
                  <a:lnTo>
                    <a:pt x="961608" y="46702"/>
                  </a:lnTo>
                  <a:lnTo>
                    <a:pt x="1098981" y="0"/>
                  </a:lnTo>
                  <a:lnTo>
                    <a:pt x="1236353" y="0"/>
                  </a:lnTo>
                  <a:lnTo>
                    <a:pt x="1373726" y="0"/>
                  </a:lnTo>
                  <a:lnTo>
                    <a:pt x="1511098" y="0"/>
                  </a:lnTo>
                  <a:lnTo>
                    <a:pt x="1648471" y="46702"/>
                  </a:lnTo>
                  <a:lnTo>
                    <a:pt x="1785844" y="93404"/>
                  </a:lnTo>
                  <a:lnTo>
                    <a:pt x="1923216" y="93404"/>
                  </a:lnTo>
                  <a:lnTo>
                    <a:pt x="2060589" y="140107"/>
                  </a:lnTo>
                  <a:lnTo>
                    <a:pt x="2197962" y="186809"/>
                  </a:lnTo>
                  <a:lnTo>
                    <a:pt x="2335334" y="140107"/>
                  </a:lnTo>
                  <a:lnTo>
                    <a:pt x="2472707" y="140107"/>
                  </a:lnTo>
                  <a:lnTo>
                    <a:pt x="2610079" y="140107"/>
                  </a:lnTo>
                  <a:lnTo>
                    <a:pt x="2747452" y="233512"/>
                  </a:lnTo>
                  <a:lnTo>
                    <a:pt x="2884825" y="233512"/>
                  </a:lnTo>
                  <a:lnTo>
                    <a:pt x="3022197" y="140107"/>
                  </a:lnTo>
                  <a:lnTo>
                    <a:pt x="3159570" y="467024"/>
                  </a:lnTo>
                  <a:lnTo>
                    <a:pt x="3296943" y="467024"/>
                  </a:lnTo>
                  <a:lnTo>
                    <a:pt x="3434315" y="280214"/>
                  </a:lnTo>
                </a:path>
              </a:pathLst>
            </a:custGeom>
            <a:ln w="27101" cap="flat">
              <a:solidFill>
                <a:srgbClr val="6A1E74">
                  <a:alpha val="69803"/>
                </a:srgbClr>
              </a:solidFill>
              <a:prstDash val="solid"/>
              <a:round/>
            </a:ln>
          </p:spPr>
          <p:txBody>
            <a:bodyPr/>
            <a:lstStyle/>
            <a:p/>
          </p:txBody>
        </p:sp>
        <p:sp>
          <p:nvSpPr>
            <p:cNvPr id="26" name="pl26"/>
            <p:cNvSpPr/>
            <p:nvPr/>
          </p:nvSpPr>
          <p:spPr>
            <a:xfrm>
              <a:off x="1083054" y="1982321"/>
              <a:ext cx="3434315" cy="934049"/>
            </a:xfrm>
            <a:custGeom>
              <a:avLst/>
              <a:pathLst>
                <a:path w="3434315" h="934049">
                  <a:moveTo>
                    <a:pt x="0" y="934049"/>
                  </a:moveTo>
                  <a:lnTo>
                    <a:pt x="137372" y="887346"/>
                  </a:lnTo>
                  <a:lnTo>
                    <a:pt x="274745" y="840644"/>
                  </a:lnTo>
                  <a:lnTo>
                    <a:pt x="412117" y="840644"/>
                  </a:lnTo>
                  <a:lnTo>
                    <a:pt x="549490" y="747239"/>
                  </a:lnTo>
                  <a:lnTo>
                    <a:pt x="686863" y="607132"/>
                  </a:lnTo>
                  <a:lnTo>
                    <a:pt x="824235" y="653834"/>
                  </a:lnTo>
                  <a:lnTo>
                    <a:pt x="961608" y="653834"/>
                  </a:lnTo>
                  <a:lnTo>
                    <a:pt x="1098981" y="653834"/>
                  </a:lnTo>
                  <a:lnTo>
                    <a:pt x="1236353" y="607132"/>
                  </a:lnTo>
                  <a:lnTo>
                    <a:pt x="1373726" y="513727"/>
                  </a:lnTo>
                  <a:lnTo>
                    <a:pt x="1511098" y="326917"/>
                  </a:lnTo>
                  <a:lnTo>
                    <a:pt x="1648471" y="326917"/>
                  </a:lnTo>
                  <a:lnTo>
                    <a:pt x="1785844" y="326917"/>
                  </a:lnTo>
                  <a:lnTo>
                    <a:pt x="1923216" y="280214"/>
                  </a:lnTo>
                  <a:lnTo>
                    <a:pt x="2060589" y="280214"/>
                  </a:lnTo>
                  <a:lnTo>
                    <a:pt x="2197962" y="233512"/>
                  </a:lnTo>
                  <a:lnTo>
                    <a:pt x="2335334" y="233512"/>
                  </a:lnTo>
                  <a:lnTo>
                    <a:pt x="2472707" y="140107"/>
                  </a:lnTo>
                  <a:lnTo>
                    <a:pt x="2610079" y="93404"/>
                  </a:lnTo>
                  <a:lnTo>
                    <a:pt x="2747452" y="326917"/>
                  </a:lnTo>
                  <a:lnTo>
                    <a:pt x="2884825" y="280214"/>
                  </a:lnTo>
                  <a:lnTo>
                    <a:pt x="3022197" y="46702"/>
                  </a:lnTo>
                  <a:lnTo>
                    <a:pt x="3159570" y="93404"/>
                  </a:lnTo>
                  <a:lnTo>
                    <a:pt x="3296943" y="0"/>
                  </a:lnTo>
                  <a:lnTo>
                    <a:pt x="3434315" y="0"/>
                  </a:lnTo>
                </a:path>
              </a:pathLst>
            </a:custGeom>
            <a:ln w="27101" cap="flat">
              <a:solidFill>
                <a:srgbClr val="E2231A">
                  <a:alpha val="69803"/>
                </a:srgbClr>
              </a:solidFill>
              <a:prstDash val="solid"/>
              <a:round/>
            </a:ln>
          </p:spPr>
          <p:txBody>
            <a:bodyPr/>
            <a:lstStyle/>
            <a:p/>
          </p:txBody>
        </p:sp>
        <p:sp>
          <p:nvSpPr>
            <p:cNvPr id="27" name="pl27"/>
            <p:cNvSpPr/>
            <p:nvPr/>
          </p:nvSpPr>
          <p:spPr>
            <a:xfrm>
              <a:off x="1083054" y="2636155"/>
              <a:ext cx="3434315" cy="1120859"/>
            </a:xfrm>
            <a:custGeom>
              <a:avLst/>
              <a:pathLst>
                <a:path w="3434315" h="1120859">
                  <a:moveTo>
                    <a:pt x="0" y="1120859"/>
                  </a:moveTo>
                  <a:lnTo>
                    <a:pt x="137372" y="1120859"/>
                  </a:lnTo>
                  <a:lnTo>
                    <a:pt x="274745" y="1074156"/>
                  </a:lnTo>
                  <a:lnTo>
                    <a:pt x="412117" y="980751"/>
                  </a:lnTo>
                  <a:lnTo>
                    <a:pt x="549490" y="840644"/>
                  </a:lnTo>
                  <a:lnTo>
                    <a:pt x="686863" y="700537"/>
                  </a:lnTo>
                  <a:lnTo>
                    <a:pt x="824235" y="607132"/>
                  </a:lnTo>
                  <a:lnTo>
                    <a:pt x="961608" y="513727"/>
                  </a:lnTo>
                  <a:lnTo>
                    <a:pt x="1098981" y="280214"/>
                  </a:lnTo>
                  <a:lnTo>
                    <a:pt x="1236353" y="93404"/>
                  </a:lnTo>
                  <a:lnTo>
                    <a:pt x="1373726" y="373619"/>
                  </a:lnTo>
                  <a:lnTo>
                    <a:pt x="1511098" y="420322"/>
                  </a:lnTo>
                  <a:lnTo>
                    <a:pt x="1648471" y="467024"/>
                  </a:lnTo>
                  <a:lnTo>
                    <a:pt x="1785844" y="560429"/>
                  </a:lnTo>
                  <a:lnTo>
                    <a:pt x="1923216" y="513727"/>
                  </a:lnTo>
                  <a:lnTo>
                    <a:pt x="2060589" y="467024"/>
                  </a:lnTo>
                  <a:lnTo>
                    <a:pt x="2197962" y="233512"/>
                  </a:lnTo>
                  <a:lnTo>
                    <a:pt x="2335334" y="186809"/>
                  </a:lnTo>
                  <a:lnTo>
                    <a:pt x="2472707" y="93404"/>
                  </a:lnTo>
                  <a:lnTo>
                    <a:pt x="2610079" y="46702"/>
                  </a:lnTo>
                  <a:lnTo>
                    <a:pt x="2747452" y="93404"/>
                  </a:lnTo>
                  <a:lnTo>
                    <a:pt x="2884825" y="326917"/>
                  </a:lnTo>
                  <a:lnTo>
                    <a:pt x="3022197" y="186809"/>
                  </a:lnTo>
                  <a:lnTo>
                    <a:pt x="3159570" y="46702"/>
                  </a:lnTo>
                  <a:lnTo>
                    <a:pt x="3296943" y="0"/>
                  </a:lnTo>
                  <a:lnTo>
                    <a:pt x="3434315" y="0"/>
                  </a:lnTo>
                </a:path>
              </a:pathLst>
            </a:custGeom>
            <a:ln w="27101" cap="flat">
              <a:solidFill>
                <a:srgbClr val="F26A21">
                  <a:alpha val="69803"/>
                </a:srgbClr>
              </a:solidFill>
              <a:prstDash val="solid"/>
              <a:round/>
            </a:ln>
          </p:spPr>
          <p:txBody>
            <a:bodyPr/>
            <a:lstStyle/>
            <a:p/>
          </p:txBody>
        </p:sp>
        <p:sp>
          <p:nvSpPr>
            <p:cNvPr id="28" name="pl28"/>
            <p:cNvSpPr/>
            <p:nvPr/>
          </p:nvSpPr>
          <p:spPr>
            <a:xfrm>
              <a:off x="1083054" y="1982321"/>
              <a:ext cx="3434315" cy="934049"/>
            </a:xfrm>
            <a:custGeom>
              <a:avLst/>
              <a:pathLst>
                <a:path w="3434315" h="934049">
                  <a:moveTo>
                    <a:pt x="0" y="934049"/>
                  </a:moveTo>
                  <a:lnTo>
                    <a:pt x="137372" y="887346"/>
                  </a:lnTo>
                  <a:lnTo>
                    <a:pt x="274745" y="840644"/>
                  </a:lnTo>
                  <a:lnTo>
                    <a:pt x="412117" y="840644"/>
                  </a:lnTo>
                  <a:lnTo>
                    <a:pt x="549490" y="747239"/>
                  </a:lnTo>
                  <a:lnTo>
                    <a:pt x="686863" y="607132"/>
                  </a:lnTo>
                  <a:lnTo>
                    <a:pt x="824235" y="653834"/>
                  </a:lnTo>
                  <a:lnTo>
                    <a:pt x="961608" y="653834"/>
                  </a:lnTo>
                  <a:lnTo>
                    <a:pt x="1098981" y="653834"/>
                  </a:lnTo>
                  <a:lnTo>
                    <a:pt x="1236353" y="607132"/>
                  </a:lnTo>
                  <a:lnTo>
                    <a:pt x="1373726" y="513727"/>
                  </a:lnTo>
                  <a:lnTo>
                    <a:pt x="1511098" y="326917"/>
                  </a:lnTo>
                  <a:lnTo>
                    <a:pt x="1648471" y="326917"/>
                  </a:lnTo>
                  <a:lnTo>
                    <a:pt x="1785844" y="326917"/>
                  </a:lnTo>
                  <a:lnTo>
                    <a:pt x="1923216" y="280214"/>
                  </a:lnTo>
                  <a:lnTo>
                    <a:pt x="2060589" y="280214"/>
                  </a:lnTo>
                  <a:lnTo>
                    <a:pt x="2197962" y="233512"/>
                  </a:lnTo>
                  <a:lnTo>
                    <a:pt x="2335334" y="233512"/>
                  </a:lnTo>
                  <a:lnTo>
                    <a:pt x="2472707" y="140107"/>
                  </a:lnTo>
                  <a:lnTo>
                    <a:pt x="2610079" y="93404"/>
                  </a:lnTo>
                  <a:lnTo>
                    <a:pt x="2747452" y="326917"/>
                  </a:lnTo>
                  <a:lnTo>
                    <a:pt x="2884825" y="280214"/>
                  </a:lnTo>
                  <a:lnTo>
                    <a:pt x="3022197" y="46702"/>
                  </a:lnTo>
                  <a:lnTo>
                    <a:pt x="3159570" y="93404"/>
                  </a:lnTo>
                  <a:lnTo>
                    <a:pt x="3296943" y="0"/>
                  </a:lnTo>
                  <a:lnTo>
                    <a:pt x="3434315" y="0"/>
                  </a:lnTo>
                </a:path>
              </a:pathLst>
            </a:custGeom>
            <a:ln w="65043" cap="flat">
              <a:solidFill>
                <a:srgbClr val="000000">
                  <a:alpha val="100000"/>
                </a:srgbClr>
              </a:solidFill>
              <a:prstDash val="solid"/>
              <a:round/>
            </a:ln>
          </p:spPr>
          <p:txBody>
            <a:bodyPr/>
            <a:lstStyle/>
            <a:p/>
          </p:txBody>
        </p:sp>
        <p:sp>
          <p:nvSpPr>
            <p:cNvPr id="29" name="pl29"/>
            <p:cNvSpPr/>
            <p:nvPr/>
          </p:nvSpPr>
          <p:spPr>
            <a:xfrm>
              <a:off x="1083054" y="1982321"/>
              <a:ext cx="3434315" cy="934049"/>
            </a:xfrm>
            <a:custGeom>
              <a:avLst/>
              <a:pathLst>
                <a:path w="3434315" h="934049">
                  <a:moveTo>
                    <a:pt x="0" y="934049"/>
                  </a:moveTo>
                  <a:lnTo>
                    <a:pt x="137372" y="887346"/>
                  </a:lnTo>
                  <a:lnTo>
                    <a:pt x="274745" y="840644"/>
                  </a:lnTo>
                  <a:lnTo>
                    <a:pt x="412117" y="840644"/>
                  </a:lnTo>
                  <a:lnTo>
                    <a:pt x="549490" y="747239"/>
                  </a:lnTo>
                  <a:lnTo>
                    <a:pt x="686863" y="607132"/>
                  </a:lnTo>
                  <a:lnTo>
                    <a:pt x="824235" y="653834"/>
                  </a:lnTo>
                  <a:lnTo>
                    <a:pt x="961608" y="653834"/>
                  </a:lnTo>
                  <a:lnTo>
                    <a:pt x="1098981" y="653834"/>
                  </a:lnTo>
                  <a:lnTo>
                    <a:pt x="1236353" y="607132"/>
                  </a:lnTo>
                  <a:lnTo>
                    <a:pt x="1373726" y="513727"/>
                  </a:lnTo>
                  <a:lnTo>
                    <a:pt x="1511098" y="326917"/>
                  </a:lnTo>
                  <a:lnTo>
                    <a:pt x="1648471" y="326917"/>
                  </a:lnTo>
                  <a:lnTo>
                    <a:pt x="1785844" y="326917"/>
                  </a:lnTo>
                  <a:lnTo>
                    <a:pt x="1923216" y="280214"/>
                  </a:lnTo>
                  <a:lnTo>
                    <a:pt x="2060589" y="280214"/>
                  </a:lnTo>
                  <a:lnTo>
                    <a:pt x="2197962" y="233512"/>
                  </a:lnTo>
                  <a:lnTo>
                    <a:pt x="2335334" y="233512"/>
                  </a:lnTo>
                  <a:lnTo>
                    <a:pt x="2472707" y="140107"/>
                  </a:lnTo>
                  <a:lnTo>
                    <a:pt x="2610079" y="93404"/>
                  </a:lnTo>
                  <a:lnTo>
                    <a:pt x="2747452" y="326917"/>
                  </a:lnTo>
                  <a:lnTo>
                    <a:pt x="2884825" y="280214"/>
                  </a:lnTo>
                  <a:lnTo>
                    <a:pt x="3022197" y="46702"/>
                  </a:lnTo>
                  <a:lnTo>
                    <a:pt x="3159570" y="93404"/>
                  </a:lnTo>
                  <a:lnTo>
                    <a:pt x="3296943" y="0"/>
                  </a:lnTo>
                  <a:lnTo>
                    <a:pt x="3434315" y="0"/>
                  </a:lnTo>
                </a:path>
              </a:pathLst>
            </a:custGeom>
            <a:ln w="40651" cap="flat">
              <a:solidFill>
                <a:srgbClr val="E2231A">
                  <a:alpha val="100000"/>
                </a:srgbClr>
              </a:solidFill>
              <a:prstDash val="solid"/>
              <a:round/>
            </a:ln>
          </p:spPr>
          <p:txBody>
            <a:bodyPr/>
            <a:lstStyle/>
            <a:p/>
          </p:txBody>
        </p:sp>
        <p:sp>
          <p:nvSpPr>
            <p:cNvPr id="30" name="tx30"/>
            <p:cNvSpPr/>
            <p:nvPr/>
          </p:nvSpPr>
          <p:spPr>
            <a:xfrm>
              <a:off x="1022795" y="27455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1" name="tx31"/>
            <p:cNvSpPr/>
            <p:nvPr/>
          </p:nvSpPr>
          <p:spPr>
            <a:xfrm>
              <a:off x="1709658" y="24186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2" name="tx32"/>
            <p:cNvSpPr/>
            <p:nvPr/>
          </p:nvSpPr>
          <p:spPr>
            <a:xfrm>
              <a:off x="2396521" y="23252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3" name="tx33"/>
            <p:cNvSpPr/>
            <p:nvPr/>
          </p:nvSpPr>
          <p:spPr>
            <a:xfrm>
              <a:off x="3083384" y="2091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4" name="tx34"/>
            <p:cNvSpPr/>
            <p:nvPr/>
          </p:nvSpPr>
          <p:spPr>
            <a:xfrm>
              <a:off x="3632875" y="190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 name="tx35"/>
            <p:cNvSpPr/>
            <p:nvPr/>
          </p:nvSpPr>
          <p:spPr>
            <a:xfrm>
              <a:off x="4457110" y="18115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 name="tx36"/>
            <p:cNvSpPr/>
            <p:nvPr/>
          </p:nvSpPr>
          <p:spPr>
            <a:xfrm>
              <a:off x="707342" y="357141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7" name="tx37"/>
            <p:cNvSpPr/>
            <p:nvPr/>
          </p:nvSpPr>
          <p:spPr>
            <a:xfrm>
              <a:off x="707342" y="310439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8" name="tx38"/>
            <p:cNvSpPr/>
            <p:nvPr/>
          </p:nvSpPr>
          <p:spPr>
            <a:xfrm>
              <a:off x="707342" y="263736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9" name="tx39"/>
            <p:cNvSpPr/>
            <p:nvPr/>
          </p:nvSpPr>
          <p:spPr>
            <a:xfrm>
              <a:off x="707342" y="217034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0" name="tx40"/>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1" name="tx41"/>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2" name="tx42"/>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3" name="tx43"/>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4" name="tx44"/>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5" name="tx45"/>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6" name="tx46"/>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7" name="tx47"/>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8" name="pl48"/>
            <p:cNvSpPr/>
            <p:nvPr/>
          </p:nvSpPr>
          <p:spPr>
            <a:xfrm>
              <a:off x="1413010"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9" name="pl49"/>
            <p:cNvSpPr/>
            <p:nvPr/>
          </p:nvSpPr>
          <p:spPr>
            <a:xfrm>
              <a:off x="1413010"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0" name="pl50"/>
            <p:cNvSpPr/>
            <p:nvPr/>
          </p:nvSpPr>
          <p:spPr>
            <a:xfrm>
              <a:off x="2124419"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1" name="pl51"/>
            <p:cNvSpPr/>
            <p:nvPr/>
          </p:nvSpPr>
          <p:spPr>
            <a:xfrm>
              <a:off x="2124419"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2" name="pl52"/>
            <p:cNvSpPr/>
            <p:nvPr/>
          </p:nvSpPr>
          <p:spPr>
            <a:xfrm>
              <a:off x="2828788"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3" name="pl53"/>
            <p:cNvSpPr/>
            <p:nvPr/>
          </p:nvSpPr>
          <p:spPr>
            <a:xfrm>
              <a:off x="2828788"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4" name="pl54"/>
            <p:cNvSpPr/>
            <p:nvPr/>
          </p:nvSpPr>
          <p:spPr>
            <a:xfrm>
              <a:off x="2828788" y="4990969"/>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55" name="pl55"/>
            <p:cNvSpPr/>
            <p:nvPr/>
          </p:nvSpPr>
          <p:spPr>
            <a:xfrm>
              <a:off x="3554280"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6" name="tx56"/>
            <p:cNvSpPr/>
            <p:nvPr/>
          </p:nvSpPr>
          <p:spPr>
            <a:xfrm>
              <a:off x="168010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7" name="tx57"/>
            <p:cNvSpPr/>
            <p:nvPr/>
          </p:nvSpPr>
          <p:spPr>
            <a:xfrm>
              <a:off x="1680109"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8" name="tx58"/>
            <p:cNvSpPr/>
            <p:nvPr/>
          </p:nvSpPr>
          <p:spPr>
            <a:xfrm>
              <a:off x="239151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9" name="tx59"/>
            <p:cNvSpPr/>
            <p:nvPr/>
          </p:nvSpPr>
          <p:spPr>
            <a:xfrm>
              <a:off x="2391519"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60" name="tx60"/>
            <p:cNvSpPr/>
            <p:nvPr/>
          </p:nvSpPr>
          <p:spPr>
            <a:xfrm>
              <a:off x="3095888"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61" name="tx61"/>
            <p:cNvSpPr/>
            <p:nvPr/>
          </p:nvSpPr>
          <p:spPr>
            <a:xfrm>
              <a:off x="3095888"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62" name="tx62"/>
            <p:cNvSpPr/>
            <p:nvPr/>
          </p:nvSpPr>
          <p:spPr>
            <a:xfrm>
              <a:off x="3821379"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3" name="tx63"/>
            <p:cNvSpPr/>
            <p:nvPr/>
          </p:nvSpPr>
          <p:spPr>
            <a:xfrm>
              <a:off x="1605548" y="1437626"/>
              <a:ext cx="238932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ROSA, 2000-2025</a:t>
              </a:r>
            </a:p>
          </p:txBody>
        </p:sp>
        <p:sp>
          <p:nvSpPr>
            <p:cNvPr id="64" name="pl64"/>
            <p:cNvSpPr/>
            <p:nvPr/>
          </p:nvSpPr>
          <p:spPr>
            <a:xfrm>
              <a:off x="5227074" y="32844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5" name="pl65"/>
            <p:cNvSpPr/>
            <p:nvPr/>
          </p:nvSpPr>
          <p:spPr>
            <a:xfrm>
              <a:off x="5227074" y="269384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6" name="pl66"/>
            <p:cNvSpPr/>
            <p:nvPr/>
          </p:nvSpPr>
          <p:spPr>
            <a:xfrm>
              <a:off x="5227074" y="210319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7" name="pl67"/>
            <p:cNvSpPr/>
            <p:nvPr/>
          </p:nvSpPr>
          <p:spPr>
            <a:xfrm>
              <a:off x="5227074" y="357982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227074" y="298917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9" name="pl69"/>
            <p:cNvSpPr/>
            <p:nvPr/>
          </p:nvSpPr>
          <p:spPr>
            <a:xfrm>
              <a:off x="5227074" y="239852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0" name="pl70"/>
            <p:cNvSpPr/>
            <p:nvPr/>
          </p:nvSpPr>
          <p:spPr>
            <a:xfrm>
              <a:off x="5227074" y="180787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1" name="pl71"/>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398790" y="2280392"/>
              <a:ext cx="3434315" cy="590648"/>
            </a:xfrm>
            <a:custGeom>
              <a:avLst/>
              <a:pathLst>
                <a:path w="3434315" h="590648">
                  <a:moveTo>
                    <a:pt x="0" y="295324"/>
                  </a:moveTo>
                  <a:lnTo>
                    <a:pt x="137372" y="354389"/>
                  </a:lnTo>
                  <a:lnTo>
                    <a:pt x="274745" y="413454"/>
                  </a:lnTo>
                  <a:lnTo>
                    <a:pt x="412117" y="354389"/>
                  </a:lnTo>
                  <a:lnTo>
                    <a:pt x="549490" y="295324"/>
                  </a:lnTo>
                  <a:lnTo>
                    <a:pt x="686863" y="295324"/>
                  </a:lnTo>
                  <a:lnTo>
                    <a:pt x="824235" y="118129"/>
                  </a:lnTo>
                  <a:lnTo>
                    <a:pt x="961608" y="118129"/>
                  </a:lnTo>
                  <a:lnTo>
                    <a:pt x="1098981" y="59064"/>
                  </a:lnTo>
                  <a:lnTo>
                    <a:pt x="1236353" y="59064"/>
                  </a:lnTo>
                  <a:lnTo>
                    <a:pt x="1373726" y="59064"/>
                  </a:lnTo>
                  <a:lnTo>
                    <a:pt x="1511098" y="59064"/>
                  </a:lnTo>
                  <a:lnTo>
                    <a:pt x="1648471" y="0"/>
                  </a:lnTo>
                  <a:lnTo>
                    <a:pt x="1785844" y="59064"/>
                  </a:lnTo>
                  <a:lnTo>
                    <a:pt x="1923216" y="59064"/>
                  </a:lnTo>
                  <a:lnTo>
                    <a:pt x="2060589" y="59064"/>
                  </a:lnTo>
                  <a:lnTo>
                    <a:pt x="2197962" y="59064"/>
                  </a:lnTo>
                  <a:lnTo>
                    <a:pt x="2335334" y="59064"/>
                  </a:lnTo>
                  <a:lnTo>
                    <a:pt x="2472707" y="118129"/>
                  </a:lnTo>
                  <a:lnTo>
                    <a:pt x="2610079" y="118129"/>
                  </a:lnTo>
                  <a:lnTo>
                    <a:pt x="2747452" y="236259"/>
                  </a:lnTo>
                  <a:lnTo>
                    <a:pt x="2884825" y="590648"/>
                  </a:lnTo>
                  <a:lnTo>
                    <a:pt x="3022197" y="177194"/>
                  </a:lnTo>
                  <a:lnTo>
                    <a:pt x="3159570" y="354389"/>
                  </a:lnTo>
                  <a:lnTo>
                    <a:pt x="3296943" y="354389"/>
                  </a:lnTo>
                  <a:lnTo>
                    <a:pt x="3434315" y="354389"/>
                  </a:lnTo>
                </a:path>
              </a:pathLst>
            </a:custGeom>
            <a:ln w="27101" cap="flat">
              <a:solidFill>
                <a:srgbClr val="0058AB">
                  <a:alpha val="69803"/>
                </a:srgbClr>
              </a:solidFill>
              <a:prstDash val="solid"/>
              <a:round/>
            </a:ln>
          </p:spPr>
          <p:txBody>
            <a:bodyPr/>
            <a:lstStyle/>
            <a:p/>
          </p:txBody>
        </p:sp>
        <p:sp>
          <p:nvSpPr>
            <p:cNvPr id="78" name="pl78"/>
            <p:cNvSpPr/>
            <p:nvPr/>
          </p:nvSpPr>
          <p:spPr>
            <a:xfrm>
              <a:off x="5398790" y="2221327"/>
              <a:ext cx="3434315" cy="472519"/>
            </a:xfrm>
            <a:custGeom>
              <a:avLst/>
              <a:pathLst>
                <a:path w="3434315" h="472519">
                  <a:moveTo>
                    <a:pt x="0" y="118129"/>
                  </a:moveTo>
                  <a:lnTo>
                    <a:pt x="137372" y="59064"/>
                  </a:lnTo>
                  <a:lnTo>
                    <a:pt x="274745" y="295324"/>
                  </a:lnTo>
                  <a:lnTo>
                    <a:pt x="412117" y="472519"/>
                  </a:lnTo>
                  <a:lnTo>
                    <a:pt x="549490" y="295324"/>
                  </a:lnTo>
                  <a:lnTo>
                    <a:pt x="686863" y="118129"/>
                  </a:lnTo>
                  <a:lnTo>
                    <a:pt x="824235" y="118129"/>
                  </a:lnTo>
                  <a:lnTo>
                    <a:pt x="961608" y="0"/>
                  </a:lnTo>
                  <a:lnTo>
                    <a:pt x="1098981" y="59064"/>
                  </a:lnTo>
                  <a:lnTo>
                    <a:pt x="1236353" y="177194"/>
                  </a:lnTo>
                  <a:lnTo>
                    <a:pt x="1373726" y="295324"/>
                  </a:lnTo>
                  <a:lnTo>
                    <a:pt x="1511098" y="295324"/>
                  </a:lnTo>
                  <a:lnTo>
                    <a:pt x="1648471" y="177194"/>
                  </a:lnTo>
                  <a:lnTo>
                    <a:pt x="1785844" y="118129"/>
                  </a:lnTo>
                  <a:lnTo>
                    <a:pt x="1923216" y="295324"/>
                  </a:lnTo>
                  <a:lnTo>
                    <a:pt x="2060589" y="236259"/>
                  </a:lnTo>
                  <a:lnTo>
                    <a:pt x="2197962" y="354389"/>
                  </a:lnTo>
                  <a:lnTo>
                    <a:pt x="2335334" y="236259"/>
                  </a:lnTo>
                  <a:lnTo>
                    <a:pt x="2472707" y="118129"/>
                  </a:lnTo>
                  <a:lnTo>
                    <a:pt x="2610079" y="177194"/>
                  </a:lnTo>
                  <a:lnTo>
                    <a:pt x="2747452" y="295324"/>
                  </a:lnTo>
                  <a:lnTo>
                    <a:pt x="2884825" y="354389"/>
                  </a:lnTo>
                  <a:lnTo>
                    <a:pt x="3022197" y="295324"/>
                  </a:lnTo>
                  <a:lnTo>
                    <a:pt x="3159570" y="295324"/>
                  </a:lnTo>
                  <a:lnTo>
                    <a:pt x="3296943" y="413454"/>
                  </a:lnTo>
                  <a:lnTo>
                    <a:pt x="3434315" y="413454"/>
                  </a:lnTo>
                </a:path>
              </a:pathLst>
            </a:custGeom>
            <a:ln w="27101" cap="flat">
              <a:solidFill>
                <a:srgbClr val="1CABE2">
                  <a:alpha val="69803"/>
                </a:srgbClr>
              </a:solidFill>
              <a:prstDash val="solid"/>
              <a:round/>
            </a:ln>
          </p:spPr>
          <p:txBody>
            <a:bodyPr/>
            <a:lstStyle/>
            <a:p/>
          </p:txBody>
        </p:sp>
        <p:sp>
          <p:nvSpPr>
            <p:cNvPr id="79" name="pl79"/>
            <p:cNvSpPr/>
            <p:nvPr/>
          </p:nvSpPr>
          <p:spPr>
            <a:xfrm>
              <a:off x="5398790" y="2398522"/>
              <a:ext cx="3434315" cy="767843"/>
            </a:xfrm>
            <a:custGeom>
              <a:avLst/>
              <a:pathLst>
                <a:path w="3434315" h="767843">
                  <a:moveTo>
                    <a:pt x="0" y="767843"/>
                  </a:moveTo>
                  <a:lnTo>
                    <a:pt x="137372" y="649713"/>
                  </a:lnTo>
                  <a:lnTo>
                    <a:pt x="274745" y="531583"/>
                  </a:lnTo>
                  <a:lnTo>
                    <a:pt x="412117" y="413454"/>
                  </a:lnTo>
                  <a:lnTo>
                    <a:pt x="549490" y="354389"/>
                  </a:lnTo>
                  <a:lnTo>
                    <a:pt x="686863" y="354389"/>
                  </a:lnTo>
                  <a:lnTo>
                    <a:pt x="824235" y="236259"/>
                  </a:lnTo>
                  <a:lnTo>
                    <a:pt x="961608" y="177194"/>
                  </a:lnTo>
                  <a:lnTo>
                    <a:pt x="1098981" y="177194"/>
                  </a:lnTo>
                  <a:lnTo>
                    <a:pt x="1236353" y="118129"/>
                  </a:lnTo>
                  <a:lnTo>
                    <a:pt x="1373726" y="59064"/>
                  </a:lnTo>
                  <a:lnTo>
                    <a:pt x="1511098" y="0"/>
                  </a:lnTo>
                  <a:lnTo>
                    <a:pt x="1648471" y="59064"/>
                  </a:lnTo>
                  <a:lnTo>
                    <a:pt x="1785844" y="177194"/>
                  </a:lnTo>
                  <a:lnTo>
                    <a:pt x="1923216" y="59064"/>
                  </a:lnTo>
                  <a:lnTo>
                    <a:pt x="2060589" y="59064"/>
                  </a:lnTo>
                  <a:lnTo>
                    <a:pt x="2197962" y="59064"/>
                  </a:lnTo>
                  <a:lnTo>
                    <a:pt x="2335334" y="118129"/>
                  </a:lnTo>
                  <a:lnTo>
                    <a:pt x="2472707" y="59064"/>
                  </a:lnTo>
                  <a:lnTo>
                    <a:pt x="2610079" y="0"/>
                  </a:lnTo>
                  <a:lnTo>
                    <a:pt x="2747452" y="118129"/>
                  </a:lnTo>
                  <a:lnTo>
                    <a:pt x="2884825" y="177194"/>
                  </a:lnTo>
                  <a:lnTo>
                    <a:pt x="3022197" y="118129"/>
                  </a:lnTo>
                  <a:lnTo>
                    <a:pt x="3159570" y="0"/>
                  </a:lnTo>
                  <a:lnTo>
                    <a:pt x="3296943" y="118129"/>
                  </a:lnTo>
                  <a:lnTo>
                    <a:pt x="3434315" y="59064"/>
                  </a:lnTo>
                </a:path>
              </a:pathLst>
            </a:custGeom>
            <a:ln w="27101" cap="flat">
              <a:solidFill>
                <a:srgbClr val="00833D">
                  <a:alpha val="69803"/>
                </a:srgbClr>
              </a:solidFill>
              <a:prstDash val="solid"/>
              <a:round/>
            </a:ln>
          </p:spPr>
          <p:txBody>
            <a:bodyPr/>
            <a:lstStyle/>
            <a:p/>
          </p:txBody>
        </p:sp>
        <p:sp>
          <p:nvSpPr>
            <p:cNvPr id="80" name="pl80"/>
            <p:cNvSpPr/>
            <p:nvPr/>
          </p:nvSpPr>
          <p:spPr>
            <a:xfrm>
              <a:off x="5398790" y="1748808"/>
              <a:ext cx="3434315" cy="826908"/>
            </a:xfrm>
            <a:custGeom>
              <a:avLst/>
              <a:pathLst>
                <a:path w="3434315" h="826908">
                  <a:moveTo>
                    <a:pt x="0" y="59064"/>
                  </a:moveTo>
                  <a:lnTo>
                    <a:pt x="137372" y="118129"/>
                  </a:lnTo>
                  <a:lnTo>
                    <a:pt x="274745" y="59064"/>
                  </a:lnTo>
                  <a:lnTo>
                    <a:pt x="412117" y="59064"/>
                  </a:lnTo>
                  <a:lnTo>
                    <a:pt x="549490" y="59064"/>
                  </a:lnTo>
                  <a:lnTo>
                    <a:pt x="686863" y="0"/>
                  </a:lnTo>
                  <a:lnTo>
                    <a:pt x="824235" y="59064"/>
                  </a:lnTo>
                  <a:lnTo>
                    <a:pt x="961608" y="118129"/>
                  </a:lnTo>
                  <a:lnTo>
                    <a:pt x="1098981" y="0"/>
                  </a:lnTo>
                  <a:lnTo>
                    <a:pt x="1236353" y="59064"/>
                  </a:lnTo>
                  <a:lnTo>
                    <a:pt x="1373726" y="59064"/>
                  </a:lnTo>
                  <a:lnTo>
                    <a:pt x="1511098" y="59064"/>
                  </a:lnTo>
                  <a:lnTo>
                    <a:pt x="1648471" y="59064"/>
                  </a:lnTo>
                  <a:lnTo>
                    <a:pt x="1785844" y="177194"/>
                  </a:lnTo>
                  <a:lnTo>
                    <a:pt x="1923216" y="118129"/>
                  </a:lnTo>
                  <a:lnTo>
                    <a:pt x="2060589" y="59064"/>
                  </a:lnTo>
                  <a:lnTo>
                    <a:pt x="2197962" y="118129"/>
                  </a:lnTo>
                  <a:lnTo>
                    <a:pt x="2335334" y="236259"/>
                  </a:lnTo>
                  <a:lnTo>
                    <a:pt x="2472707" y="413454"/>
                  </a:lnTo>
                  <a:lnTo>
                    <a:pt x="2610079" y="649713"/>
                  </a:lnTo>
                  <a:lnTo>
                    <a:pt x="2747452" y="708778"/>
                  </a:lnTo>
                  <a:lnTo>
                    <a:pt x="2884825" y="826908"/>
                  </a:lnTo>
                  <a:lnTo>
                    <a:pt x="3022197" y="590648"/>
                  </a:lnTo>
                  <a:lnTo>
                    <a:pt x="3159570" y="590648"/>
                  </a:lnTo>
                  <a:lnTo>
                    <a:pt x="3296943" y="590648"/>
                  </a:lnTo>
                  <a:lnTo>
                    <a:pt x="3434315" y="472519"/>
                  </a:lnTo>
                </a:path>
              </a:pathLst>
            </a:custGeom>
            <a:ln w="27101" cap="flat">
              <a:solidFill>
                <a:srgbClr val="80BD41">
                  <a:alpha val="69803"/>
                </a:srgbClr>
              </a:solidFill>
              <a:prstDash val="solid"/>
              <a:round/>
            </a:ln>
          </p:spPr>
          <p:txBody>
            <a:bodyPr/>
            <a:lstStyle/>
            <a:p/>
          </p:txBody>
        </p:sp>
        <p:sp>
          <p:nvSpPr>
            <p:cNvPr id="81" name="pl81"/>
            <p:cNvSpPr/>
            <p:nvPr/>
          </p:nvSpPr>
          <p:spPr>
            <a:xfrm>
              <a:off x="5398790" y="2221327"/>
              <a:ext cx="3434315" cy="590648"/>
            </a:xfrm>
            <a:custGeom>
              <a:avLst/>
              <a:pathLst>
                <a:path w="3434315" h="590648">
                  <a:moveTo>
                    <a:pt x="0" y="177194"/>
                  </a:moveTo>
                  <a:lnTo>
                    <a:pt x="137372" y="118129"/>
                  </a:lnTo>
                  <a:lnTo>
                    <a:pt x="274745" y="236259"/>
                  </a:lnTo>
                  <a:lnTo>
                    <a:pt x="412117" y="177194"/>
                  </a:lnTo>
                  <a:lnTo>
                    <a:pt x="549490" y="118129"/>
                  </a:lnTo>
                  <a:lnTo>
                    <a:pt x="686863" y="59064"/>
                  </a:lnTo>
                  <a:lnTo>
                    <a:pt x="824235" y="59064"/>
                  </a:lnTo>
                  <a:lnTo>
                    <a:pt x="961608" y="59064"/>
                  </a:lnTo>
                  <a:lnTo>
                    <a:pt x="1098981" y="0"/>
                  </a:lnTo>
                  <a:lnTo>
                    <a:pt x="1236353" y="0"/>
                  </a:lnTo>
                  <a:lnTo>
                    <a:pt x="1373726" y="0"/>
                  </a:lnTo>
                  <a:lnTo>
                    <a:pt x="1511098" y="0"/>
                  </a:lnTo>
                  <a:lnTo>
                    <a:pt x="1648471" y="59064"/>
                  </a:lnTo>
                  <a:lnTo>
                    <a:pt x="1785844" y="118129"/>
                  </a:lnTo>
                  <a:lnTo>
                    <a:pt x="1923216" y="118129"/>
                  </a:lnTo>
                  <a:lnTo>
                    <a:pt x="2060589" y="177194"/>
                  </a:lnTo>
                  <a:lnTo>
                    <a:pt x="2197962" y="236259"/>
                  </a:lnTo>
                  <a:lnTo>
                    <a:pt x="2335334" y="177194"/>
                  </a:lnTo>
                  <a:lnTo>
                    <a:pt x="2472707" y="177194"/>
                  </a:lnTo>
                  <a:lnTo>
                    <a:pt x="2610079" y="177194"/>
                  </a:lnTo>
                  <a:lnTo>
                    <a:pt x="2747452" y="295324"/>
                  </a:lnTo>
                  <a:lnTo>
                    <a:pt x="2884825" y="295324"/>
                  </a:lnTo>
                  <a:lnTo>
                    <a:pt x="3022197" y="177194"/>
                  </a:lnTo>
                  <a:lnTo>
                    <a:pt x="3159570" y="590648"/>
                  </a:lnTo>
                  <a:lnTo>
                    <a:pt x="3296943" y="590648"/>
                  </a:lnTo>
                  <a:lnTo>
                    <a:pt x="3434315" y="354389"/>
                  </a:lnTo>
                </a:path>
              </a:pathLst>
            </a:custGeom>
            <a:ln w="27101" cap="flat">
              <a:solidFill>
                <a:srgbClr val="6A1E74">
                  <a:alpha val="69803"/>
                </a:srgbClr>
              </a:solidFill>
              <a:prstDash val="solid"/>
              <a:round/>
            </a:ln>
          </p:spPr>
          <p:txBody>
            <a:bodyPr/>
            <a:lstStyle/>
            <a:p/>
          </p:txBody>
        </p:sp>
        <p:sp>
          <p:nvSpPr>
            <p:cNvPr id="82" name="pl82"/>
            <p:cNvSpPr/>
            <p:nvPr/>
          </p:nvSpPr>
          <p:spPr>
            <a:xfrm>
              <a:off x="5398790" y="2280392"/>
              <a:ext cx="3434315" cy="1181297"/>
            </a:xfrm>
            <a:custGeom>
              <a:avLst/>
              <a:pathLst>
                <a:path w="3434315" h="1181297">
                  <a:moveTo>
                    <a:pt x="0" y="1181297"/>
                  </a:moveTo>
                  <a:lnTo>
                    <a:pt x="137372" y="1122232"/>
                  </a:lnTo>
                  <a:lnTo>
                    <a:pt x="274745" y="1063167"/>
                  </a:lnTo>
                  <a:lnTo>
                    <a:pt x="412117" y="1063167"/>
                  </a:lnTo>
                  <a:lnTo>
                    <a:pt x="549490" y="945038"/>
                  </a:lnTo>
                  <a:lnTo>
                    <a:pt x="686863" y="767843"/>
                  </a:lnTo>
                  <a:lnTo>
                    <a:pt x="824235" y="826908"/>
                  </a:lnTo>
                  <a:lnTo>
                    <a:pt x="961608" y="826908"/>
                  </a:lnTo>
                  <a:lnTo>
                    <a:pt x="1098981" y="826908"/>
                  </a:lnTo>
                  <a:lnTo>
                    <a:pt x="1236353" y="767843"/>
                  </a:lnTo>
                  <a:lnTo>
                    <a:pt x="1373726" y="649713"/>
                  </a:lnTo>
                  <a:lnTo>
                    <a:pt x="1511098" y="413454"/>
                  </a:lnTo>
                  <a:lnTo>
                    <a:pt x="1648471" y="413454"/>
                  </a:lnTo>
                  <a:lnTo>
                    <a:pt x="1785844" y="413454"/>
                  </a:lnTo>
                  <a:lnTo>
                    <a:pt x="1923216" y="354389"/>
                  </a:lnTo>
                  <a:lnTo>
                    <a:pt x="2060589" y="354389"/>
                  </a:lnTo>
                  <a:lnTo>
                    <a:pt x="2197962" y="295324"/>
                  </a:lnTo>
                  <a:lnTo>
                    <a:pt x="2335334" y="295324"/>
                  </a:lnTo>
                  <a:lnTo>
                    <a:pt x="2472707" y="177194"/>
                  </a:lnTo>
                  <a:lnTo>
                    <a:pt x="2610079" y="118129"/>
                  </a:lnTo>
                  <a:lnTo>
                    <a:pt x="2747452" y="413454"/>
                  </a:lnTo>
                  <a:lnTo>
                    <a:pt x="2884825" y="354389"/>
                  </a:lnTo>
                  <a:lnTo>
                    <a:pt x="3022197" y="59064"/>
                  </a:lnTo>
                  <a:lnTo>
                    <a:pt x="3159570" y="118129"/>
                  </a:lnTo>
                  <a:lnTo>
                    <a:pt x="3296943" y="0"/>
                  </a:lnTo>
                  <a:lnTo>
                    <a:pt x="3434315" y="0"/>
                  </a:lnTo>
                </a:path>
              </a:pathLst>
            </a:custGeom>
            <a:ln w="27101" cap="flat">
              <a:solidFill>
                <a:srgbClr val="E2231A">
                  <a:alpha val="69803"/>
                </a:srgbClr>
              </a:solidFill>
              <a:prstDash val="solid"/>
              <a:round/>
            </a:ln>
          </p:spPr>
          <p:txBody>
            <a:bodyPr/>
            <a:lstStyle/>
            <a:p/>
          </p:txBody>
        </p:sp>
        <p:sp>
          <p:nvSpPr>
            <p:cNvPr id="83" name="pl83"/>
            <p:cNvSpPr/>
            <p:nvPr/>
          </p:nvSpPr>
          <p:spPr>
            <a:xfrm>
              <a:off x="5398790" y="2339457"/>
              <a:ext cx="3434315" cy="1417557"/>
            </a:xfrm>
            <a:custGeom>
              <a:avLst/>
              <a:pathLst>
                <a:path w="3434315" h="1417557">
                  <a:moveTo>
                    <a:pt x="0" y="1417557"/>
                  </a:moveTo>
                  <a:lnTo>
                    <a:pt x="137372" y="1417557"/>
                  </a:lnTo>
                  <a:lnTo>
                    <a:pt x="274745" y="1358492"/>
                  </a:lnTo>
                  <a:lnTo>
                    <a:pt x="412117" y="1240362"/>
                  </a:lnTo>
                  <a:lnTo>
                    <a:pt x="549490" y="1063167"/>
                  </a:lnTo>
                  <a:lnTo>
                    <a:pt x="686863" y="885973"/>
                  </a:lnTo>
                  <a:lnTo>
                    <a:pt x="824235" y="767843"/>
                  </a:lnTo>
                  <a:lnTo>
                    <a:pt x="961608" y="649713"/>
                  </a:lnTo>
                  <a:lnTo>
                    <a:pt x="1098981" y="354389"/>
                  </a:lnTo>
                  <a:lnTo>
                    <a:pt x="1236353" y="118129"/>
                  </a:lnTo>
                  <a:lnTo>
                    <a:pt x="1373726" y="472519"/>
                  </a:lnTo>
                  <a:lnTo>
                    <a:pt x="1511098" y="531583"/>
                  </a:lnTo>
                  <a:lnTo>
                    <a:pt x="1648471" y="590648"/>
                  </a:lnTo>
                  <a:lnTo>
                    <a:pt x="1785844" y="708778"/>
                  </a:lnTo>
                  <a:lnTo>
                    <a:pt x="1923216" y="649713"/>
                  </a:lnTo>
                  <a:lnTo>
                    <a:pt x="2060589" y="590648"/>
                  </a:lnTo>
                  <a:lnTo>
                    <a:pt x="2197962" y="295324"/>
                  </a:lnTo>
                  <a:lnTo>
                    <a:pt x="2335334" y="236259"/>
                  </a:lnTo>
                  <a:lnTo>
                    <a:pt x="2472707" y="118129"/>
                  </a:lnTo>
                  <a:lnTo>
                    <a:pt x="2610079" y="59064"/>
                  </a:lnTo>
                  <a:lnTo>
                    <a:pt x="2747452" y="118129"/>
                  </a:lnTo>
                  <a:lnTo>
                    <a:pt x="2884825" y="413454"/>
                  </a:lnTo>
                  <a:lnTo>
                    <a:pt x="3022197" y="236259"/>
                  </a:lnTo>
                  <a:lnTo>
                    <a:pt x="3159570" y="59064"/>
                  </a:lnTo>
                  <a:lnTo>
                    <a:pt x="3296943" y="0"/>
                  </a:lnTo>
                  <a:lnTo>
                    <a:pt x="3434315" y="0"/>
                  </a:lnTo>
                </a:path>
              </a:pathLst>
            </a:custGeom>
            <a:ln w="27101" cap="flat">
              <a:solidFill>
                <a:srgbClr val="F26A21">
                  <a:alpha val="69803"/>
                </a:srgbClr>
              </a:solidFill>
              <a:prstDash val="solid"/>
              <a:round/>
            </a:ln>
          </p:spPr>
          <p:txBody>
            <a:bodyPr/>
            <a:lstStyle/>
            <a:p/>
          </p:txBody>
        </p:sp>
        <p:sp>
          <p:nvSpPr>
            <p:cNvPr id="84" name="pl84"/>
            <p:cNvSpPr/>
            <p:nvPr/>
          </p:nvSpPr>
          <p:spPr>
            <a:xfrm>
              <a:off x="5398790" y="2398522"/>
              <a:ext cx="3434315" cy="0"/>
            </a:xfrm>
            <a:custGeom>
              <a:avLst/>
              <a:pathLst>
                <a:path w="3434315" h="0">
                  <a:moveTo>
                    <a:pt x="0" y="0"/>
                  </a:moveTo>
                  <a:lnTo>
                    <a:pt x="0" y="0"/>
                  </a:ln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5" name="pl85"/>
            <p:cNvSpPr/>
            <p:nvPr/>
          </p:nvSpPr>
          <p:spPr>
            <a:xfrm>
              <a:off x="5398790" y="2280392"/>
              <a:ext cx="3434315" cy="1181297"/>
            </a:xfrm>
            <a:custGeom>
              <a:avLst/>
              <a:pathLst>
                <a:path w="3434315" h="1181297">
                  <a:moveTo>
                    <a:pt x="0" y="1181297"/>
                  </a:moveTo>
                  <a:lnTo>
                    <a:pt x="137372" y="1122232"/>
                  </a:lnTo>
                  <a:lnTo>
                    <a:pt x="274745" y="1063167"/>
                  </a:lnTo>
                  <a:lnTo>
                    <a:pt x="412117" y="1063167"/>
                  </a:lnTo>
                  <a:lnTo>
                    <a:pt x="549490" y="945038"/>
                  </a:lnTo>
                  <a:lnTo>
                    <a:pt x="686863" y="767843"/>
                  </a:lnTo>
                  <a:lnTo>
                    <a:pt x="824235" y="826908"/>
                  </a:lnTo>
                  <a:lnTo>
                    <a:pt x="961608" y="826908"/>
                  </a:lnTo>
                  <a:lnTo>
                    <a:pt x="1098981" y="826908"/>
                  </a:lnTo>
                  <a:lnTo>
                    <a:pt x="1236353" y="767843"/>
                  </a:lnTo>
                  <a:lnTo>
                    <a:pt x="1373726" y="649713"/>
                  </a:lnTo>
                  <a:lnTo>
                    <a:pt x="1511098" y="413454"/>
                  </a:lnTo>
                  <a:lnTo>
                    <a:pt x="1648471" y="413454"/>
                  </a:lnTo>
                  <a:lnTo>
                    <a:pt x="1785844" y="413454"/>
                  </a:lnTo>
                  <a:lnTo>
                    <a:pt x="1923216" y="354389"/>
                  </a:lnTo>
                  <a:lnTo>
                    <a:pt x="2060589" y="354389"/>
                  </a:lnTo>
                  <a:lnTo>
                    <a:pt x="2197962" y="295324"/>
                  </a:lnTo>
                  <a:lnTo>
                    <a:pt x="2335334" y="295324"/>
                  </a:lnTo>
                  <a:lnTo>
                    <a:pt x="2472707" y="177194"/>
                  </a:lnTo>
                  <a:lnTo>
                    <a:pt x="2610079" y="118129"/>
                  </a:lnTo>
                  <a:lnTo>
                    <a:pt x="2747452" y="413454"/>
                  </a:lnTo>
                  <a:lnTo>
                    <a:pt x="2884825" y="354389"/>
                  </a:lnTo>
                  <a:lnTo>
                    <a:pt x="3022197" y="59064"/>
                  </a:lnTo>
                  <a:lnTo>
                    <a:pt x="3159570" y="118129"/>
                  </a:lnTo>
                  <a:lnTo>
                    <a:pt x="3296943" y="0"/>
                  </a:lnTo>
                  <a:lnTo>
                    <a:pt x="3434315" y="0"/>
                  </a:lnTo>
                </a:path>
              </a:pathLst>
            </a:custGeom>
            <a:ln w="65043" cap="flat">
              <a:solidFill>
                <a:srgbClr val="000000">
                  <a:alpha val="100000"/>
                </a:srgbClr>
              </a:solidFill>
              <a:prstDash val="solid"/>
              <a:round/>
            </a:ln>
          </p:spPr>
          <p:txBody>
            <a:bodyPr/>
            <a:lstStyle/>
            <a:p/>
          </p:txBody>
        </p:sp>
        <p:sp>
          <p:nvSpPr>
            <p:cNvPr id="86" name="pl86"/>
            <p:cNvSpPr/>
            <p:nvPr/>
          </p:nvSpPr>
          <p:spPr>
            <a:xfrm>
              <a:off x="5398790" y="2280392"/>
              <a:ext cx="3434315" cy="1181297"/>
            </a:xfrm>
            <a:custGeom>
              <a:avLst/>
              <a:pathLst>
                <a:path w="3434315" h="1181297">
                  <a:moveTo>
                    <a:pt x="0" y="1181297"/>
                  </a:moveTo>
                  <a:lnTo>
                    <a:pt x="137372" y="1122232"/>
                  </a:lnTo>
                  <a:lnTo>
                    <a:pt x="274745" y="1063167"/>
                  </a:lnTo>
                  <a:lnTo>
                    <a:pt x="412117" y="1063167"/>
                  </a:lnTo>
                  <a:lnTo>
                    <a:pt x="549490" y="945038"/>
                  </a:lnTo>
                  <a:lnTo>
                    <a:pt x="686863" y="767843"/>
                  </a:lnTo>
                  <a:lnTo>
                    <a:pt x="824235" y="826908"/>
                  </a:lnTo>
                  <a:lnTo>
                    <a:pt x="961608" y="826908"/>
                  </a:lnTo>
                  <a:lnTo>
                    <a:pt x="1098981" y="826908"/>
                  </a:lnTo>
                  <a:lnTo>
                    <a:pt x="1236353" y="767843"/>
                  </a:lnTo>
                  <a:lnTo>
                    <a:pt x="1373726" y="649713"/>
                  </a:lnTo>
                  <a:lnTo>
                    <a:pt x="1511098" y="413454"/>
                  </a:lnTo>
                  <a:lnTo>
                    <a:pt x="1648471" y="413454"/>
                  </a:lnTo>
                  <a:lnTo>
                    <a:pt x="1785844" y="413454"/>
                  </a:lnTo>
                  <a:lnTo>
                    <a:pt x="1923216" y="354389"/>
                  </a:lnTo>
                  <a:lnTo>
                    <a:pt x="2060589" y="354389"/>
                  </a:lnTo>
                  <a:lnTo>
                    <a:pt x="2197962" y="295324"/>
                  </a:lnTo>
                  <a:lnTo>
                    <a:pt x="2335334" y="295324"/>
                  </a:lnTo>
                  <a:lnTo>
                    <a:pt x="2472707" y="177194"/>
                  </a:lnTo>
                  <a:lnTo>
                    <a:pt x="2610079" y="118129"/>
                  </a:lnTo>
                  <a:lnTo>
                    <a:pt x="2747452" y="413454"/>
                  </a:lnTo>
                  <a:lnTo>
                    <a:pt x="2884825" y="354389"/>
                  </a:lnTo>
                  <a:lnTo>
                    <a:pt x="3022197" y="59064"/>
                  </a:lnTo>
                  <a:lnTo>
                    <a:pt x="3159570" y="118129"/>
                  </a:lnTo>
                  <a:lnTo>
                    <a:pt x="3296943" y="0"/>
                  </a:lnTo>
                  <a:lnTo>
                    <a:pt x="3434315" y="0"/>
                  </a:lnTo>
                </a:path>
              </a:pathLst>
            </a:custGeom>
            <a:ln w="40651" cap="flat">
              <a:solidFill>
                <a:srgbClr val="E2231A">
                  <a:alpha val="100000"/>
                </a:srgbClr>
              </a:solidFill>
              <a:prstDash val="solid"/>
              <a:round/>
            </a:ln>
          </p:spPr>
          <p:txBody>
            <a:bodyPr/>
            <a:lstStyle/>
            <a:p/>
          </p:txBody>
        </p:sp>
        <p:sp>
          <p:nvSpPr>
            <p:cNvPr id="87" name="tx87"/>
            <p:cNvSpPr/>
            <p:nvPr/>
          </p:nvSpPr>
          <p:spPr>
            <a:xfrm>
              <a:off x="5320472" y="328313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88" name="tx88"/>
            <p:cNvSpPr/>
            <p:nvPr/>
          </p:nvSpPr>
          <p:spPr>
            <a:xfrm>
              <a:off x="6011358" y="2869681"/>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89" name="tx89"/>
            <p:cNvSpPr/>
            <p:nvPr/>
          </p:nvSpPr>
          <p:spPr>
            <a:xfrm>
              <a:off x="6724327" y="275155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0" name="tx90"/>
            <p:cNvSpPr/>
            <p:nvPr/>
          </p:nvSpPr>
          <p:spPr>
            <a:xfrm>
              <a:off x="7411190" y="24562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1" name="tx91"/>
            <p:cNvSpPr/>
            <p:nvPr/>
          </p:nvSpPr>
          <p:spPr>
            <a:xfrm>
              <a:off x="7978740" y="22199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8802976" y="21018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3" name="tx93"/>
            <p:cNvSpPr/>
            <p:nvPr/>
          </p:nvSpPr>
          <p:spPr>
            <a:xfrm>
              <a:off x="4980741" y="353432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4" name="tx94"/>
            <p:cNvSpPr/>
            <p:nvPr/>
          </p:nvSpPr>
          <p:spPr>
            <a:xfrm>
              <a:off x="4980741" y="294367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5" name="tx95"/>
            <p:cNvSpPr/>
            <p:nvPr/>
          </p:nvSpPr>
          <p:spPr>
            <a:xfrm>
              <a:off x="5093761" y="235303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6" name="tx96"/>
            <p:cNvSpPr/>
            <p:nvPr/>
          </p:nvSpPr>
          <p:spPr>
            <a:xfrm>
              <a:off x="5023078" y="176238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7" name="tx97"/>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8" name="tx98"/>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9" name="tx99"/>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0" name="tx100"/>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01" name="tx101"/>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2" name="tx102"/>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3" name="tx103"/>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4" name="pl104"/>
            <p:cNvSpPr/>
            <p:nvPr/>
          </p:nvSpPr>
          <p:spPr>
            <a:xfrm>
              <a:off x="5728746"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5" name="pl105"/>
            <p:cNvSpPr/>
            <p:nvPr/>
          </p:nvSpPr>
          <p:spPr>
            <a:xfrm>
              <a:off x="5728746"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6" name="pl106"/>
            <p:cNvSpPr/>
            <p:nvPr/>
          </p:nvSpPr>
          <p:spPr>
            <a:xfrm>
              <a:off x="6440156"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7" name="pl107"/>
            <p:cNvSpPr/>
            <p:nvPr/>
          </p:nvSpPr>
          <p:spPr>
            <a:xfrm>
              <a:off x="6440156"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8" name="pl108"/>
            <p:cNvSpPr/>
            <p:nvPr/>
          </p:nvSpPr>
          <p:spPr>
            <a:xfrm>
              <a:off x="7144524"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9" name="pl109"/>
            <p:cNvSpPr/>
            <p:nvPr/>
          </p:nvSpPr>
          <p:spPr>
            <a:xfrm>
              <a:off x="7144524"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0" name="pl110"/>
            <p:cNvSpPr/>
            <p:nvPr/>
          </p:nvSpPr>
          <p:spPr>
            <a:xfrm>
              <a:off x="7144524" y="4990969"/>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111" name="pl111"/>
            <p:cNvSpPr/>
            <p:nvPr/>
          </p:nvSpPr>
          <p:spPr>
            <a:xfrm>
              <a:off x="7870016"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2" name="tx112"/>
            <p:cNvSpPr/>
            <p:nvPr/>
          </p:nvSpPr>
          <p:spPr>
            <a:xfrm>
              <a:off x="5995846"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13" name="tx113"/>
            <p:cNvSpPr/>
            <p:nvPr/>
          </p:nvSpPr>
          <p:spPr>
            <a:xfrm>
              <a:off x="5995846"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14" name="tx114"/>
            <p:cNvSpPr/>
            <p:nvPr/>
          </p:nvSpPr>
          <p:spPr>
            <a:xfrm>
              <a:off x="670725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15" name="tx115"/>
            <p:cNvSpPr/>
            <p:nvPr/>
          </p:nvSpPr>
          <p:spPr>
            <a:xfrm>
              <a:off x="6707255"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16" name="tx116"/>
            <p:cNvSpPr/>
            <p:nvPr/>
          </p:nvSpPr>
          <p:spPr>
            <a:xfrm>
              <a:off x="7411624"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17" name="tx117"/>
            <p:cNvSpPr/>
            <p:nvPr/>
          </p:nvSpPr>
          <p:spPr>
            <a:xfrm>
              <a:off x="7411624"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18" name="tx118"/>
            <p:cNvSpPr/>
            <p:nvPr/>
          </p:nvSpPr>
          <p:spPr>
            <a:xfrm>
              <a:off x="8137115"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9" name="tx119"/>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20" name="pl120"/>
            <p:cNvSpPr/>
            <p:nvPr/>
          </p:nvSpPr>
          <p:spPr>
            <a:xfrm>
              <a:off x="2014995"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486537"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958080"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429622"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901165"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6" name="pl126"/>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7" name="pl127"/>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8" name="pl128"/>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750766"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222308"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693851"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165393"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636936"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279224" y="5796365"/>
              <a:ext cx="7357712" cy="100410"/>
            </a:xfrm>
            <a:prstGeom prst="rect">
              <a:avLst/>
            </a:prstGeom>
            <a:solidFill>
              <a:srgbClr val="E2231A">
                <a:alpha val="80000"/>
              </a:srgbClr>
            </a:solidFill>
          </p:spPr>
          <p:txBody>
            <a:bodyPr/>
            <a:lstStyle/>
            <a:p/>
          </p:txBody>
        </p:sp>
        <p:sp>
          <p:nvSpPr>
            <p:cNvPr id="135" name="rc135"/>
            <p:cNvSpPr/>
            <p:nvPr/>
          </p:nvSpPr>
          <p:spPr>
            <a:xfrm>
              <a:off x="1279224" y="5670852"/>
              <a:ext cx="5297552" cy="100410"/>
            </a:xfrm>
            <a:prstGeom prst="rect">
              <a:avLst/>
            </a:prstGeom>
            <a:solidFill>
              <a:srgbClr val="E2231A">
                <a:alpha val="80000"/>
              </a:srgbClr>
            </a:solidFill>
          </p:spPr>
          <p:txBody>
            <a:bodyPr/>
            <a:lstStyle/>
            <a:p/>
          </p:txBody>
        </p:sp>
        <p:sp>
          <p:nvSpPr>
            <p:cNvPr id="136" name="rc136"/>
            <p:cNvSpPr/>
            <p:nvPr/>
          </p:nvSpPr>
          <p:spPr>
            <a:xfrm>
              <a:off x="1279224" y="5545339"/>
              <a:ext cx="5591861" cy="100410"/>
            </a:xfrm>
            <a:prstGeom prst="rect">
              <a:avLst/>
            </a:prstGeom>
            <a:solidFill>
              <a:srgbClr val="E2231A">
                <a:alpha val="80000"/>
              </a:srgbClr>
            </a:solidFill>
          </p:spPr>
          <p:txBody>
            <a:bodyPr/>
            <a:lstStyle/>
            <a:p/>
          </p:txBody>
        </p:sp>
        <p:sp>
          <p:nvSpPr>
            <p:cNvPr id="137" name="tx137"/>
            <p:cNvSpPr/>
            <p:nvPr/>
          </p:nvSpPr>
          <p:spPr>
            <a:xfrm>
              <a:off x="8712237"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38" name="tx138"/>
            <p:cNvSpPr/>
            <p:nvPr/>
          </p:nvSpPr>
          <p:spPr>
            <a:xfrm>
              <a:off x="6652077" y="5682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39" name="tx139"/>
            <p:cNvSpPr/>
            <p:nvPr/>
          </p:nvSpPr>
          <p:spPr>
            <a:xfrm>
              <a:off x="6946386" y="55567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40" name="tx140"/>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41" name="tx141"/>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42" name="tx142"/>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43" name="tx143"/>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44" name="tx144"/>
            <p:cNvSpPr/>
            <p:nvPr/>
          </p:nvSpPr>
          <p:spPr>
            <a:xfrm>
              <a:off x="2574104"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45" name="tx145"/>
            <p:cNvSpPr/>
            <p:nvPr/>
          </p:nvSpPr>
          <p:spPr>
            <a:xfrm>
              <a:off x="4045646"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46" name="tx146"/>
            <p:cNvSpPr/>
            <p:nvPr/>
          </p:nvSpPr>
          <p:spPr>
            <a:xfrm>
              <a:off x="5517189"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47" name="tx147"/>
            <p:cNvSpPr/>
            <p:nvPr/>
          </p:nvSpPr>
          <p:spPr>
            <a:xfrm>
              <a:off x="6988731"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48" name="tx148"/>
            <p:cNvSpPr/>
            <p:nvPr/>
          </p:nvSpPr>
          <p:spPr>
            <a:xfrm>
              <a:off x="8460274"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149" name="tx149"/>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50" name="tx150"/>
            <p:cNvSpPr/>
            <p:nvPr/>
          </p:nvSpPr>
          <p:spPr>
            <a:xfrm>
              <a:off x="911338" y="5309464"/>
              <a:ext cx="252456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ROSA</a:t>
              </a:r>
            </a:p>
          </p:txBody>
        </p:sp>
        <p:sp>
          <p:nvSpPr>
            <p:cNvPr id="151" name="tx151"/>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53" name="tx153"/>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ROSA ranked number 1 out of 7 UNICEF regions, with DTP1 coverage of 95%.
DTP1 coverage (95%) was 2 percentage points higher than in 2019 (93%).
This equates to 1.9 million zero-dose children in 2025 compared to 2.5 million zero-dose children in 2019.</a:t>
            </a:r>
          </a:p>
        </p:txBody>
      </p:sp>
      <p:sp>
        <p:nvSpPr>
          <p:cNvPr id="1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some regions and exceeded pre-pandemic levels in some regions, but progress is uneven and gaps in zero-dose children persist.</a:t>
            </a:r>
          </a:p>
        </p:txBody>
      </p:sp>
      <p:grpSp xmlns:pic="http://schemas.openxmlformats.org/drawingml/2006/picture">
        <p:nvGrpSpPr>
          <p:cNvPr id="156" name=""/>
          <p:cNvGrpSpPr/>
          <p:nvPr/>
        </p:nvGrpSpPr>
        <p:grpSpPr>
          <a:xfrm>
            <a:off x="292608" y="1005840"/>
            <a:ext cx="8595360" cy="28575"/>
            <a:chOff x="292608" y="1005840"/>
            <a:chExt cx="8595360" cy="28575"/>
          </a:xfrm>
        </p:grpSpPr>
        <p:sp>
          <p:nvSpPr>
            <p:cNvPr id="1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003625"/>
              <a:ext cx="3466444" cy="405974"/>
            </a:xfrm>
            <a:custGeom>
              <a:avLst/>
              <a:pathLst>
                <a:path w="3466444" h="405974">
                  <a:moveTo>
                    <a:pt x="0" y="0"/>
                  </a:moveTo>
                  <a:lnTo>
                    <a:pt x="495206" y="0"/>
                  </a:lnTo>
                  <a:lnTo>
                    <a:pt x="990412" y="101493"/>
                  </a:lnTo>
                  <a:lnTo>
                    <a:pt x="1485619" y="405974"/>
                  </a:lnTo>
                  <a:lnTo>
                    <a:pt x="1980825" y="50746"/>
                  </a:lnTo>
                  <a:lnTo>
                    <a:pt x="2476031" y="202987"/>
                  </a:lnTo>
                  <a:lnTo>
                    <a:pt x="2971238" y="202987"/>
                  </a:lnTo>
                  <a:lnTo>
                    <a:pt x="3466444" y="202987"/>
                  </a:lnTo>
                </a:path>
              </a:pathLst>
            </a:custGeom>
            <a:ln w="27101" cap="flat">
              <a:solidFill>
                <a:srgbClr val="0058AB">
                  <a:alpha val="69803"/>
                </a:srgbClr>
              </a:solidFill>
              <a:prstDash val="solid"/>
              <a:round/>
            </a:ln>
          </p:spPr>
          <p:txBody>
            <a:bodyPr/>
            <a:lstStyle/>
            <a:p/>
          </p:txBody>
        </p:sp>
        <p:sp>
          <p:nvSpPr>
            <p:cNvPr id="19" name="pl19"/>
            <p:cNvSpPr/>
            <p:nvPr/>
          </p:nvSpPr>
          <p:spPr>
            <a:xfrm>
              <a:off x="1084660" y="2003625"/>
              <a:ext cx="3466444" cy="253733"/>
            </a:xfrm>
            <a:custGeom>
              <a:avLst/>
              <a:pathLst>
                <a:path w="3466444" h="253733">
                  <a:moveTo>
                    <a:pt x="0" y="0"/>
                  </a:moveTo>
                  <a:lnTo>
                    <a:pt x="495206" y="50746"/>
                  </a:lnTo>
                  <a:lnTo>
                    <a:pt x="990412" y="152240"/>
                  </a:lnTo>
                  <a:lnTo>
                    <a:pt x="1485619" y="202987"/>
                  </a:lnTo>
                  <a:lnTo>
                    <a:pt x="1980825" y="152240"/>
                  </a:lnTo>
                  <a:lnTo>
                    <a:pt x="2476031" y="152240"/>
                  </a:lnTo>
                  <a:lnTo>
                    <a:pt x="2971238" y="253733"/>
                  </a:lnTo>
                  <a:lnTo>
                    <a:pt x="3466444" y="253733"/>
                  </a:lnTo>
                </a:path>
              </a:pathLst>
            </a:custGeom>
            <a:ln w="27101" cap="flat">
              <a:solidFill>
                <a:srgbClr val="1CABE2">
                  <a:alpha val="69803"/>
                </a:srgbClr>
              </a:solidFill>
              <a:prstDash val="solid"/>
              <a:round/>
            </a:ln>
          </p:spPr>
          <p:txBody>
            <a:bodyPr/>
            <a:lstStyle/>
            <a:p/>
          </p:txBody>
        </p:sp>
        <p:sp>
          <p:nvSpPr>
            <p:cNvPr id="20" name="pl20"/>
            <p:cNvSpPr/>
            <p:nvPr/>
          </p:nvSpPr>
          <p:spPr>
            <a:xfrm>
              <a:off x="1084660" y="2460346"/>
              <a:ext cx="3466444" cy="152240"/>
            </a:xfrm>
            <a:custGeom>
              <a:avLst/>
              <a:pathLst>
                <a:path w="3466444" h="152240">
                  <a:moveTo>
                    <a:pt x="0" y="50746"/>
                  </a:moveTo>
                  <a:lnTo>
                    <a:pt x="495206" y="0"/>
                  </a:lnTo>
                  <a:lnTo>
                    <a:pt x="990412" y="101493"/>
                  </a:lnTo>
                  <a:lnTo>
                    <a:pt x="1485619" y="152240"/>
                  </a:lnTo>
                  <a:lnTo>
                    <a:pt x="1980825" y="101493"/>
                  </a:lnTo>
                  <a:lnTo>
                    <a:pt x="2476031" y="0"/>
                  </a:lnTo>
                  <a:lnTo>
                    <a:pt x="2971238" y="101493"/>
                  </a:lnTo>
                  <a:lnTo>
                    <a:pt x="3466444" y="50746"/>
                  </a:lnTo>
                </a:path>
              </a:pathLst>
            </a:custGeom>
            <a:ln w="27101" cap="flat">
              <a:solidFill>
                <a:srgbClr val="00833D">
                  <a:alpha val="69803"/>
                </a:srgbClr>
              </a:solidFill>
              <a:prstDash val="solid"/>
              <a:round/>
            </a:ln>
          </p:spPr>
          <p:txBody>
            <a:bodyPr/>
            <a:lstStyle/>
            <a:p/>
          </p:txBody>
        </p:sp>
        <p:sp>
          <p:nvSpPr>
            <p:cNvPr id="21" name="pl21"/>
            <p:cNvSpPr/>
            <p:nvPr/>
          </p:nvSpPr>
          <p:spPr>
            <a:xfrm>
              <a:off x="1084660" y="2257359"/>
              <a:ext cx="3466444" cy="355227"/>
            </a:xfrm>
            <a:custGeom>
              <a:avLst/>
              <a:pathLst>
                <a:path w="3466444" h="355227">
                  <a:moveTo>
                    <a:pt x="0" y="0"/>
                  </a:moveTo>
                  <a:lnTo>
                    <a:pt x="495206" y="202987"/>
                  </a:lnTo>
                  <a:lnTo>
                    <a:pt x="990412" y="253733"/>
                  </a:lnTo>
                  <a:lnTo>
                    <a:pt x="1485619" y="355227"/>
                  </a:lnTo>
                  <a:lnTo>
                    <a:pt x="1980825" y="152240"/>
                  </a:lnTo>
                  <a:lnTo>
                    <a:pt x="2476031" y="152240"/>
                  </a:lnTo>
                  <a:lnTo>
                    <a:pt x="2971238" y="152240"/>
                  </a:lnTo>
                  <a:lnTo>
                    <a:pt x="3466444" y="50746"/>
                  </a:lnTo>
                </a:path>
              </a:pathLst>
            </a:custGeom>
            <a:ln w="27101" cap="flat">
              <a:solidFill>
                <a:srgbClr val="80BD41">
                  <a:alpha val="69803"/>
                </a:srgbClr>
              </a:solidFill>
              <a:prstDash val="solid"/>
              <a:round/>
            </a:ln>
          </p:spPr>
          <p:txBody>
            <a:bodyPr/>
            <a:lstStyle/>
            <a:p/>
          </p:txBody>
        </p:sp>
        <p:sp>
          <p:nvSpPr>
            <p:cNvPr id="22" name="pl22"/>
            <p:cNvSpPr/>
            <p:nvPr/>
          </p:nvSpPr>
          <p:spPr>
            <a:xfrm>
              <a:off x="1084660" y="2155866"/>
              <a:ext cx="3466444" cy="355227"/>
            </a:xfrm>
            <a:custGeom>
              <a:avLst/>
              <a:pathLst>
                <a:path w="3466444" h="355227">
                  <a:moveTo>
                    <a:pt x="0" y="0"/>
                  </a:moveTo>
                  <a:lnTo>
                    <a:pt x="495206" y="0"/>
                  </a:lnTo>
                  <a:lnTo>
                    <a:pt x="990412" y="101493"/>
                  </a:lnTo>
                  <a:lnTo>
                    <a:pt x="1485619" y="101493"/>
                  </a:lnTo>
                  <a:lnTo>
                    <a:pt x="1980825" y="0"/>
                  </a:lnTo>
                  <a:lnTo>
                    <a:pt x="2476031" y="355227"/>
                  </a:lnTo>
                  <a:lnTo>
                    <a:pt x="2971238" y="355227"/>
                  </a:lnTo>
                  <a:lnTo>
                    <a:pt x="3466444" y="152240"/>
                  </a:lnTo>
                </a:path>
              </a:pathLst>
            </a:custGeom>
            <a:ln w="27101" cap="flat">
              <a:solidFill>
                <a:srgbClr val="6A1E74">
                  <a:alpha val="69803"/>
                </a:srgbClr>
              </a:solidFill>
              <a:prstDash val="solid"/>
              <a:round/>
            </a:ln>
          </p:spPr>
          <p:txBody>
            <a:bodyPr/>
            <a:lstStyle/>
            <a:p/>
          </p:txBody>
        </p:sp>
        <p:sp>
          <p:nvSpPr>
            <p:cNvPr id="23" name="pl23"/>
            <p:cNvSpPr/>
            <p:nvPr/>
          </p:nvSpPr>
          <p:spPr>
            <a:xfrm>
              <a:off x="1084660" y="2003625"/>
              <a:ext cx="3466444" cy="355227"/>
            </a:xfrm>
            <a:custGeom>
              <a:avLst/>
              <a:pathLst>
                <a:path w="3466444" h="355227">
                  <a:moveTo>
                    <a:pt x="0" y="152240"/>
                  </a:moveTo>
                  <a:lnTo>
                    <a:pt x="495206" y="101493"/>
                  </a:lnTo>
                  <a:lnTo>
                    <a:pt x="990412" y="355227"/>
                  </a:lnTo>
                  <a:lnTo>
                    <a:pt x="1485619" y="304480"/>
                  </a:lnTo>
                  <a:lnTo>
                    <a:pt x="1980825" y="50746"/>
                  </a:lnTo>
                  <a:lnTo>
                    <a:pt x="2476031" y="101493"/>
                  </a:lnTo>
                  <a:lnTo>
                    <a:pt x="2971238" y="0"/>
                  </a:lnTo>
                  <a:lnTo>
                    <a:pt x="3466444" y="0"/>
                  </a:lnTo>
                </a:path>
              </a:pathLst>
            </a:custGeom>
            <a:ln w="27101" cap="flat">
              <a:solidFill>
                <a:srgbClr val="E2231A">
                  <a:alpha val="69803"/>
                </a:srgbClr>
              </a:solidFill>
              <a:prstDash val="solid"/>
              <a:round/>
            </a:ln>
          </p:spPr>
          <p:txBody>
            <a:bodyPr/>
            <a:lstStyle/>
            <a:p/>
          </p:txBody>
        </p:sp>
        <p:sp>
          <p:nvSpPr>
            <p:cNvPr id="24" name="pl24"/>
            <p:cNvSpPr/>
            <p:nvPr/>
          </p:nvSpPr>
          <p:spPr>
            <a:xfrm>
              <a:off x="1084660" y="2714080"/>
              <a:ext cx="3466444" cy="355227"/>
            </a:xfrm>
            <a:custGeom>
              <a:avLst/>
              <a:pathLst>
                <a:path w="3466444" h="355227">
                  <a:moveTo>
                    <a:pt x="0" y="101493"/>
                  </a:moveTo>
                  <a:lnTo>
                    <a:pt x="495206" y="50746"/>
                  </a:lnTo>
                  <a:lnTo>
                    <a:pt x="990412" y="101493"/>
                  </a:lnTo>
                  <a:lnTo>
                    <a:pt x="1485619" y="355227"/>
                  </a:lnTo>
                  <a:lnTo>
                    <a:pt x="1980825" y="202987"/>
                  </a:lnTo>
                  <a:lnTo>
                    <a:pt x="2476031" y="50746"/>
                  </a:lnTo>
                  <a:lnTo>
                    <a:pt x="2971238" y="0"/>
                  </a:lnTo>
                  <a:lnTo>
                    <a:pt x="3466444" y="0"/>
                  </a:lnTo>
                </a:path>
              </a:pathLst>
            </a:custGeom>
            <a:ln w="27101" cap="flat">
              <a:solidFill>
                <a:srgbClr val="F26A21">
                  <a:alpha val="69803"/>
                </a:srgbClr>
              </a:solidFill>
              <a:prstDash val="solid"/>
              <a:round/>
            </a:ln>
          </p:spPr>
          <p:txBody>
            <a:bodyPr/>
            <a:lstStyle/>
            <a:p/>
          </p:txBody>
        </p:sp>
        <p:sp>
          <p:nvSpPr>
            <p:cNvPr id="25" name="pl25"/>
            <p:cNvSpPr/>
            <p:nvPr/>
          </p:nvSpPr>
          <p:spPr>
            <a:xfrm>
              <a:off x="1084660" y="2003625"/>
              <a:ext cx="3466444" cy="355227"/>
            </a:xfrm>
            <a:custGeom>
              <a:avLst/>
              <a:pathLst>
                <a:path w="3466444" h="355227">
                  <a:moveTo>
                    <a:pt x="0" y="152240"/>
                  </a:moveTo>
                  <a:lnTo>
                    <a:pt x="495206" y="101493"/>
                  </a:lnTo>
                  <a:lnTo>
                    <a:pt x="990412" y="355227"/>
                  </a:lnTo>
                  <a:lnTo>
                    <a:pt x="1485619" y="304480"/>
                  </a:lnTo>
                  <a:lnTo>
                    <a:pt x="1980825" y="50746"/>
                  </a:lnTo>
                  <a:lnTo>
                    <a:pt x="2476031" y="101493"/>
                  </a:lnTo>
                  <a:lnTo>
                    <a:pt x="2971238" y="0"/>
                  </a:lnTo>
                  <a:lnTo>
                    <a:pt x="3466444" y="0"/>
                  </a:lnTo>
                </a:path>
              </a:pathLst>
            </a:custGeom>
            <a:ln w="65043" cap="flat">
              <a:solidFill>
                <a:srgbClr val="000000">
                  <a:alpha val="100000"/>
                </a:srgbClr>
              </a:solidFill>
              <a:prstDash val="solid"/>
              <a:round/>
            </a:ln>
          </p:spPr>
          <p:txBody>
            <a:bodyPr/>
            <a:lstStyle/>
            <a:p/>
          </p:txBody>
        </p:sp>
        <p:sp>
          <p:nvSpPr>
            <p:cNvPr id="26" name="pl26"/>
            <p:cNvSpPr/>
            <p:nvPr/>
          </p:nvSpPr>
          <p:spPr>
            <a:xfrm>
              <a:off x="1084660" y="2003625"/>
              <a:ext cx="3466444" cy="355227"/>
            </a:xfrm>
            <a:custGeom>
              <a:avLst/>
              <a:pathLst>
                <a:path w="3466444" h="355227">
                  <a:moveTo>
                    <a:pt x="0" y="152240"/>
                  </a:moveTo>
                  <a:lnTo>
                    <a:pt x="495206" y="101493"/>
                  </a:lnTo>
                  <a:lnTo>
                    <a:pt x="990412" y="355227"/>
                  </a:lnTo>
                  <a:lnTo>
                    <a:pt x="1485619" y="304480"/>
                  </a:lnTo>
                  <a:lnTo>
                    <a:pt x="1980825" y="50746"/>
                  </a:lnTo>
                  <a:lnTo>
                    <a:pt x="2476031" y="101493"/>
                  </a:lnTo>
                  <a:lnTo>
                    <a:pt x="2971238" y="0"/>
                  </a:lnTo>
                  <a:lnTo>
                    <a:pt x="3466444" y="0"/>
                  </a:lnTo>
                </a:path>
              </a:pathLst>
            </a:custGeom>
            <a:ln w="40651" cap="flat">
              <a:solidFill>
                <a:srgbClr val="E2231A">
                  <a:alpha val="100000"/>
                </a:srgbClr>
              </a:solidFill>
              <a:prstDash val="solid"/>
              <a:round/>
            </a:ln>
          </p:spPr>
          <p:txBody>
            <a:bodyPr/>
            <a:lstStyle/>
            <a:p/>
          </p:txBody>
        </p:sp>
        <p:sp>
          <p:nvSpPr>
            <p:cNvPr id="27" name="tx27"/>
            <p:cNvSpPr/>
            <p:nvPr/>
          </p:nvSpPr>
          <p:spPr>
            <a:xfrm>
              <a:off x="1024401" y="198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8" name="tx28"/>
            <p:cNvSpPr/>
            <p:nvPr/>
          </p:nvSpPr>
          <p:spPr>
            <a:xfrm>
              <a:off x="1519608" y="1934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9" name="tx29"/>
            <p:cNvSpPr/>
            <p:nvPr/>
          </p:nvSpPr>
          <p:spPr>
            <a:xfrm>
              <a:off x="2014814" y="2188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0" name="tx30"/>
            <p:cNvSpPr/>
            <p:nvPr/>
          </p:nvSpPr>
          <p:spPr>
            <a:xfrm>
              <a:off x="2510020" y="2137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1" name="tx31"/>
            <p:cNvSpPr/>
            <p:nvPr/>
          </p:nvSpPr>
          <p:spPr>
            <a:xfrm>
              <a:off x="3005227" y="1883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 name="tx32"/>
            <p:cNvSpPr/>
            <p:nvPr/>
          </p:nvSpPr>
          <p:spPr>
            <a:xfrm>
              <a:off x="3500433" y="1934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3" name="tx33"/>
            <p:cNvSpPr/>
            <p:nvPr/>
          </p:nvSpPr>
          <p:spPr>
            <a:xfrm>
              <a:off x="3995639" y="1832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 name="tx34"/>
            <p:cNvSpPr/>
            <p:nvPr/>
          </p:nvSpPr>
          <p:spPr>
            <a:xfrm>
              <a:off x="4490846" y="1832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 name="tx35"/>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6" name="tx36"/>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7" name="tx37"/>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8" name="tx38"/>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9" name="tx39"/>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0" name="tx40"/>
            <p:cNvSpPr/>
            <p:nvPr/>
          </p:nvSpPr>
          <p:spPr>
            <a:xfrm rot="-5400000">
              <a:off x="94329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1" name="tx41"/>
            <p:cNvSpPr/>
            <p:nvPr/>
          </p:nvSpPr>
          <p:spPr>
            <a:xfrm rot="-5400000">
              <a:off x="193370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2" name="tx42"/>
            <p:cNvSpPr/>
            <p:nvPr/>
          </p:nvSpPr>
          <p:spPr>
            <a:xfrm rot="-5400000">
              <a:off x="292411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3" name="tx43"/>
            <p:cNvSpPr/>
            <p:nvPr/>
          </p:nvSpPr>
          <p:spPr>
            <a:xfrm rot="-5400000">
              <a:off x="3914532"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4" name="tx44"/>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5" name="pl45"/>
            <p:cNvSpPr/>
            <p:nvPr/>
          </p:nvSpPr>
          <p:spPr>
            <a:xfrm>
              <a:off x="1430681"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6" name="pl46"/>
            <p:cNvSpPr/>
            <p:nvPr/>
          </p:nvSpPr>
          <p:spPr>
            <a:xfrm>
              <a:off x="1430681"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7" name="pl47"/>
            <p:cNvSpPr/>
            <p:nvPr/>
          </p:nvSpPr>
          <p:spPr>
            <a:xfrm>
              <a:off x="2142090"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8" name="pl48"/>
            <p:cNvSpPr/>
            <p:nvPr/>
          </p:nvSpPr>
          <p:spPr>
            <a:xfrm>
              <a:off x="2142090"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9" name="pl49"/>
            <p:cNvSpPr/>
            <p:nvPr/>
          </p:nvSpPr>
          <p:spPr>
            <a:xfrm>
              <a:off x="2846459"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0" name="pl50"/>
            <p:cNvSpPr/>
            <p:nvPr/>
          </p:nvSpPr>
          <p:spPr>
            <a:xfrm>
              <a:off x="2846459"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1" name="pl51"/>
            <p:cNvSpPr/>
            <p:nvPr/>
          </p:nvSpPr>
          <p:spPr>
            <a:xfrm>
              <a:off x="2846459" y="4986636"/>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52" name="pl52"/>
            <p:cNvSpPr/>
            <p:nvPr/>
          </p:nvSpPr>
          <p:spPr>
            <a:xfrm>
              <a:off x="3571950"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3" name="tx53"/>
            <p:cNvSpPr/>
            <p:nvPr/>
          </p:nvSpPr>
          <p:spPr>
            <a:xfrm>
              <a:off x="169778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4" name="tx54"/>
            <p:cNvSpPr/>
            <p:nvPr/>
          </p:nvSpPr>
          <p:spPr>
            <a:xfrm>
              <a:off x="1697780"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5" name="tx55"/>
            <p:cNvSpPr/>
            <p:nvPr/>
          </p:nvSpPr>
          <p:spPr>
            <a:xfrm>
              <a:off x="240919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6" name="tx56"/>
            <p:cNvSpPr/>
            <p:nvPr/>
          </p:nvSpPr>
          <p:spPr>
            <a:xfrm>
              <a:off x="2409190"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57" name="tx57"/>
            <p:cNvSpPr/>
            <p:nvPr/>
          </p:nvSpPr>
          <p:spPr>
            <a:xfrm>
              <a:off x="3113558"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58" name="tx58"/>
            <p:cNvSpPr/>
            <p:nvPr/>
          </p:nvSpPr>
          <p:spPr>
            <a:xfrm>
              <a:off x="3113558"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59" name="tx59"/>
            <p:cNvSpPr/>
            <p:nvPr/>
          </p:nvSpPr>
          <p:spPr>
            <a:xfrm>
              <a:off x="3839050"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0" name="tx60"/>
            <p:cNvSpPr/>
            <p:nvPr/>
          </p:nvSpPr>
          <p:spPr>
            <a:xfrm>
              <a:off x="1623219" y="1437626"/>
              <a:ext cx="238932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ROSA, 2018-2025</a:t>
              </a:r>
            </a:p>
          </p:txBody>
        </p:sp>
        <p:sp>
          <p:nvSpPr>
            <p:cNvPr id="61" name="pl61"/>
            <p:cNvSpPr/>
            <p:nvPr/>
          </p:nvSpPr>
          <p:spPr>
            <a:xfrm>
              <a:off x="5191733" y="369518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2" name="pl62"/>
            <p:cNvSpPr/>
            <p:nvPr/>
          </p:nvSpPr>
          <p:spPr>
            <a:xfrm>
              <a:off x="5191733" y="284940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3" name="pl63"/>
            <p:cNvSpPr/>
            <p:nvPr/>
          </p:nvSpPr>
          <p:spPr>
            <a:xfrm>
              <a:off x="5191733" y="200362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4" name="pl64"/>
            <p:cNvSpPr/>
            <p:nvPr/>
          </p:nvSpPr>
          <p:spPr>
            <a:xfrm>
              <a:off x="5191733" y="327229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5" name="pl65"/>
            <p:cNvSpPr/>
            <p:nvPr/>
          </p:nvSpPr>
          <p:spPr>
            <a:xfrm>
              <a:off x="5191733" y="24265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6" name="pl66"/>
            <p:cNvSpPr/>
            <p:nvPr/>
          </p:nvSpPr>
          <p:spPr>
            <a:xfrm>
              <a:off x="5365055"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635546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34588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33629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365055" y="2426515"/>
              <a:ext cx="3466444" cy="1353246"/>
            </a:xfrm>
            <a:custGeom>
              <a:avLst/>
              <a:pathLst>
                <a:path w="3466444" h="1353246">
                  <a:moveTo>
                    <a:pt x="0" y="0"/>
                  </a:moveTo>
                  <a:lnTo>
                    <a:pt x="495206" y="0"/>
                  </a:lnTo>
                  <a:lnTo>
                    <a:pt x="990412" y="338311"/>
                  </a:lnTo>
                  <a:lnTo>
                    <a:pt x="1485619" y="1353246"/>
                  </a:lnTo>
                  <a:lnTo>
                    <a:pt x="1980825" y="169155"/>
                  </a:lnTo>
                  <a:lnTo>
                    <a:pt x="2476031" y="676623"/>
                  </a:lnTo>
                  <a:lnTo>
                    <a:pt x="2971238" y="676623"/>
                  </a:lnTo>
                  <a:lnTo>
                    <a:pt x="3466444" y="676623"/>
                  </a:lnTo>
                </a:path>
              </a:pathLst>
            </a:custGeom>
            <a:ln w="27101" cap="flat">
              <a:solidFill>
                <a:srgbClr val="0058AB">
                  <a:alpha val="69803"/>
                </a:srgbClr>
              </a:solidFill>
              <a:prstDash val="solid"/>
              <a:round/>
            </a:ln>
          </p:spPr>
          <p:txBody>
            <a:bodyPr/>
            <a:lstStyle/>
            <a:p/>
          </p:txBody>
        </p:sp>
        <p:sp>
          <p:nvSpPr>
            <p:cNvPr id="71" name="pl71"/>
            <p:cNvSpPr/>
            <p:nvPr/>
          </p:nvSpPr>
          <p:spPr>
            <a:xfrm>
              <a:off x="5365055" y="2257359"/>
              <a:ext cx="3466444" cy="845779"/>
            </a:xfrm>
            <a:custGeom>
              <a:avLst/>
              <a:pathLst>
                <a:path w="3466444" h="845779">
                  <a:moveTo>
                    <a:pt x="0" y="0"/>
                  </a:moveTo>
                  <a:lnTo>
                    <a:pt x="495206" y="169155"/>
                  </a:lnTo>
                  <a:lnTo>
                    <a:pt x="990412" y="507467"/>
                  </a:lnTo>
                  <a:lnTo>
                    <a:pt x="1485619" y="676623"/>
                  </a:lnTo>
                  <a:lnTo>
                    <a:pt x="1980825" y="507467"/>
                  </a:lnTo>
                  <a:lnTo>
                    <a:pt x="2476031" y="507467"/>
                  </a:lnTo>
                  <a:lnTo>
                    <a:pt x="2971238" y="845779"/>
                  </a:lnTo>
                  <a:lnTo>
                    <a:pt x="3466444" y="845779"/>
                  </a:lnTo>
                </a:path>
              </a:pathLst>
            </a:custGeom>
            <a:ln w="27101" cap="flat">
              <a:solidFill>
                <a:srgbClr val="1CABE2">
                  <a:alpha val="69803"/>
                </a:srgbClr>
              </a:solidFill>
              <a:prstDash val="solid"/>
              <a:round/>
            </a:ln>
          </p:spPr>
          <p:txBody>
            <a:bodyPr/>
            <a:lstStyle/>
            <a:p/>
          </p:txBody>
        </p:sp>
        <p:sp>
          <p:nvSpPr>
            <p:cNvPr id="72" name="pl72"/>
            <p:cNvSpPr/>
            <p:nvPr/>
          </p:nvSpPr>
          <p:spPr>
            <a:xfrm>
              <a:off x="5365055" y="2426515"/>
              <a:ext cx="3466444" cy="507467"/>
            </a:xfrm>
            <a:custGeom>
              <a:avLst/>
              <a:pathLst>
                <a:path w="3466444" h="507467">
                  <a:moveTo>
                    <a:pt x="0" y="169155"/>
                  </a:moveTo>
                  <a:lnTo>
                    <a:pt x="495206" y="0"/>
                  </a:lnTo>
                  <a:lnTo>
                    <a:pt x="990412" y="338311"/>
                  </a:lnTo>
                  <a:lnTo>
                    <a:pt x="1485619" y="507467"/>
                  </a:lnTo>
                  <a:lnTo>
                    <a:pt x="1980825" y="338311"/>
                  </a:lnTo>
                  <a:lnTo>
                    <a:pt x="2476031" y="0"/>
                  </a:lnTo>
                  <a:lnTo>
                    <a:pt x="2971238" y="338311"/>
                  </a:lnTo>
                  <a:lnTo>
                    <a:pt x="3466444" y="169155"/>
                  </a:lnTo>
                </a:path>
              </a:pathLst>
            </a:custGeom>
            <a:ln w="27101" cap="flat">
              <a:solidFill>
                <a:srgbClr val="00833D">
                  <a:alpha val="69803"/>
                </a:srgbClr>
              </a:solidFill>
              <a:prstDash val="solid"/>
              <a:round/>
            </a:ln>
          </p:spPr>
          <p:txBody>
            <a:bodyPr/>
            <a:lstStyle/>
            <a:p/>
          </p:txBody>
        </p:sp>
        <p:sp>
          <p:nvSpPr>
            <p:cNvPr id="73" name="pl73"/>
            <p:cNvSpPr/>
            <p:nvPr/>
          </p:nvSpPr>
          <p:spPr>
            <a:xfrm>
              <a:off x="5365055" y="1749892"/>
              <a:ext cx="3466444" cy="1184091"/>
            </a:xfrm>
            <a:custGeom>
              <a:avLst/>
              <a:pathLst>
                <a:path w="3466444" h="1184091">
                  <a:moveTo>
                    <a:pt x="0" y="0"/>
                  </a:moveTo>
                  <a:lnTo>
                    <a:pt x="495206" y="676623"/>
                  </a:lnTo>
                  <a:lnTo>
                    <a:pt x="990412" y="845779"/>
                  </a:lnTo>
                  <a:lnTo>
                    <a:pt x="1485619" y="1184091"/>
                  </a:lnTo>
                  <a:lnTo>
                    <a:pt x="1980825" y="507467"/>
                  </a:lnTo>
                  <a:lnTo>
                    <a:pt x="2476031" y="507467"/>
                  </a:lnTo>
                  <a:lnTo>
                    <a:pt x="2971238" y="507467"/>
                  </a:lnTo>
                  <a:lnTo>
                    <a:pt x="3466444" y="169155"/>
                  </a:lnTo>
                </a:path>
              </a:pathLst>
            </a:custGeom>
            <a:ln w="27101" cap="flat">
              <a:solidFill>
                <a:srgbClr val="80BD41">
                  <a:alpha val="69803"/>
                </a:srgbClr>
              </a:solidFill>
              <a:prstDash val="solid"/>
              <a:round/>
            </a:ln>
          </p:spPr>
          <p:txBody>
            <a:bodyPr/>
            <a:lstStyle/>
            <a:p/>
          </p:txBody>
        </p:sp>
        <p:sp>
          <p:nvSpPr>
            <p:cNvPr id="74" name="pl74"/>
            <p:cNvSpPr/>
            <p:nvPr/>
          </p:nvSpPr>
          <p:spPr>
            <a:xfrm>
              <a:off x="5365055" y="2426515"/>
              <a:ext cx="3466444" cy="1184091"/>
            </a:xfrm>
            <a:custGeom>
              <a:avLst/>
              <a:pathLst>
                <a:path w="3466444" h="1184091">
                  <a:moveTo>
                    <a:pt x="0" y="0"/>
                  </a:moveTo>
                  <a:lnTo>
                    <a:pt x="495206" y="0"/>
                  </a:lnTo>
                  <a:lnTo>
                    <a:pt x="990412" y="338311"/>
                  </a:lnTo>
                  <a:lnTo>
                    <a:pt x="1485619" y="338311"/>
                  </a:lnTo>
                  <a:lnTo>
                    <a:pt x="1980825" y="0"/>
                  </a:lnTo>
                  <a:lnTo>
                    <a:pt x="2476031" y="1184091"/>
                  </a:lnTo>
                  <a:lnTo>
                    <a:pt x="2971238" y="1184091"/>
                  </a:lnTo>
                  <a:lnTo>
                    <a:pt x="3466444" y="507467"/>
                  </a:lnTo>
                </a:path>
              </a:pathLst>
            </a:custGeom>
            <a:ln w="27101" cap="flat">
              <a:solidFill>
                <a:srgbClr val="6A1E74">
                  <a:alpha val="69803"/>
                </a:srgbClr>
              </a:solidFill>
              <a:prstDash val="solid"/>
              <a:round/>
            </a:ln>
          </p:spPr>
          <p:txBody>
            <a:bodyPr/>
            <a:lstStyle/>
            <a:p/>
          </p:txBody>
        </p:sp>
        <p:sp>
          <p:nvSpPr>
            <p:cNvPr id="75" name="pl75"/>
            <p:cNvSpPr/>
            <p:nvPr/>
          </p:nvSpPr>
          <p:spPr>
            <a:xfrm>
              <a:off x="5365055" y="2088203"/>
              <a:ext cx="3466444" cy="1184091"/>
            </a:xfrm>
            <a:custGeom>
              <a:avLst/>
              <a:pathLst>
                <a:path w="3466444" h="1184091">
                  <a:moveTo>
                    <a:pt x="0" y="507467"/>
                  </a:moveTo>
                  <a:lnTo>
                    <a:pt x="495206" y="338311"/>
                  </a:lnTo>
                  <a:lnTo>
                    <a:pt x="990412" y="1184091"/>
                  </a:lnTo>
                  <a:lnTo>
                    <a:pt x="1485619" y="1014935"/>
                  </a:lnTo>
                  <a:lnTo>
                    <a:pt x="1980825" y="169155"/>
                  </a:lnTo>
                  <a:lnTo>
                    <a:pt x="2476031" y="338311"/>
                  </a:lnTo>
                  <a:lnTo>
                    <a:pt x="2971238" y="0"/>
                  </a:lnTo>
                  <a:lnTo>
                    <a:pt x="3466444" y="0"/>
                  </a:lnTo>
                </a:path>
              </a:pathLst>
            </a:custGeom>
            <a:ln w="27101" cap="flat">
              <a:solidFill>
                <a:srgbClr val="E2231A">
                  <a:alpha val="69803"/>
                </a:srgbClr>
              </a:solidFill>
              <a:prstDash val="solid"/>
              <a:round/>
            </a:ln>
          </p:spPr>
          <p:txBody>
            <a:bodyPr/>
            <a:lstStyle/>
            <a:p/>
          </p:txBody>
        </p:sp>
        <p:sp>
          <p:nvSpPr>
            <p:cNvPr id="76" name="pl76"/>
            <p:cNvSpPr/>
            <p:nvPr/>
          </p:nvSpPr>
          <p:spPr>
            <a:xfrm>
              <a:off x="5365055" y="2257359"/>
              <a:ext cx="3466444" cy="1184091"/>
            </a:xfrm>
            <a:custGeom>
              <a:avLst/>
              <a:pathLst>
                <a:path w="3466444" h="1184091">
                  <a:moveTo>
                    <a:pt x="0" y="338311"/>
                  </a:moveTo>
                  <a:lnTo>
                    <a:pt x="495206" y="169155"/>
                  </a:lnTo>
                  <a:lnTo>
                    <a:pt x="990412" y="338311"/>
                  </a:lnTo>
                  <a:lnTo>
                    <a:pt x="1485619" y="1184091"/>
                  </a:lnTo>
                  <a:lnTo>
                    <a:pt x="1980825" y="676623"/>
                  </a:lnTo>
                  <a:lnTo>
                    <a:pt x="2476031" y="169155"/>
                  </a:lnTo>
                  <a:lnTo>
                    <a:pt x="2971238" y="0"/>
                  </a:lnTo>
                  <a:lnTo>
                    <a:pt x="3466444" y="0"/>
                  </a:lnTo>
                </a:path>
              </a:pathLst>
            </a:custGeom>
            <a:ln w="27101" cap="flat">
              <a:solidFill>
                <a:srgbClr val="F26A21">
                  <a:alpha val="69803"/>
                </a:srgbClr>
              </a:solidFill>
              <a:prstDash val="solid"/>
              <a:round/>
            </a:ln>
          </p:spPr>
          <p:txBody>
            <a:bodyPr/>
            <a:lstStyle/>
            <a:p/>
          </p:txBody>
        </p:sp>
        <p:sp>
          <p:nvSpPr>
            <p:cNvPr id="77" name="pl77"/>
            <p:cNvSpPr/>
            <p:nvPr/>
          </p:nvSpPr>
          <p:spPr>
            <a:xfrm>
              <a:off x="5365055" y="2426515"/>
              <a:ext cx="3466444" cy="0"/>
            </a:xfrm>
            <a:custGeom>
              <a:avLst/>
              <a:pathLst>
                <a:path w="3466444" h="0">
                  <a:moveTo>
                    <a:pt x="0" y="0"/>
                  </a:moveTo>
                  <a:lnTo>
                    <a:pt x="0" y="0"/>
                  </a:lnTo>
                  <a:lnTo>
                    <a:pt x="0" y="0"/>
                  </a:lnTo>
                  <a:lnTo>
                    <a:pt x="0" y="0"/>
                  </a:lnTo>
                  <a:lnTo>
                    <a:pt x="0" y="0"/>
                  </a:lnTo>
                  <a:lnTo>
                    <a:pt x="0" y="0"/>
                  </a:lnTo>
                  <a:lnTo>
                    <a:pt x="0" y="0"/>
                  </a:lnTo>
                  <a:lnTo>
                    <a:pt x="495206" y="0"/>
                  </a:lnTo>
                  <a:lnTo>
                    <a:pt x="495206"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78" name="pl78"/>
            <p:cNvSpPr/>
            <p:nvPr/>
          </p:nvSpPr>
          <p:spPr>
            <a:xfrm>
              <a:off x="5365055" y="2088203"/>
              <a:ext cx="3466444" cy="1184091"/>
            </a:xfrm>
            <a:custGeom>
              <a:avLst/>
              <a:pathLst>
                <a:path w="3466444" h="1184091">
                  <a:moveTo>
                    <a:pt x="0" y="507467"/>
                  </a:moveTo>
                  <a:lnTo>
                    <a:pt x="495206" y="338311"/>
                  </a:lnTo>
                  <a:lnTo>
                    <a:pt x="990412" y="1184091"/>
                  </a:lnTo>
                  <a:lnTo>
                    <a:pt x="1485619" y="1014935"/>
                  </a:lnTo>
                  <a:lnTo>
                    <a:pt x="1980825" y="169155"/>
                  </a:lnTo>
                  <a:lnTo>
                    <a:pt x="2476031" y="338311"/>
                  </a:lnTo>
                  <a:lnTo>
                    <a:pt x="2971238" y="0"/>
                  </a:lnTo>
                  <a:lnTo>
                    <a:pt x="3466444" y="0"/>
                  </a:lnTo>
                </a:path>
              </a:pathLst>
            </a:custGeom>
            <a:ln w="65043" cap="flat">
              <a:solidFill>
                <a:srgbClr val="000000">
                  <a:alpha val="100000"/>
                </a:srgbClr>
              </a:solidFill>
              <a:prstDash val="solid"/>
              <a:round/>
            </a:ln>
          </p:spPr>
          <p:txBody>
            <a:bodyPr/>
            <a:lstStyle/>
            <a:p/>
          </p:txBody>
        </p:sp>
        <p:sp>
          <p:nvSpPr>
            <p:cNvPr id="79" name="pl79"/>
            <p:cNvSpPr/>
            <p:nvPr/>
          </p:nvSpPr>
          <p:spPr>
            <a:xfrm>
              <a:off x="5365055" y="2088203"/>
              <a:ext cx="3466444" cy="1184091"/>
            </a:xfrm>
            <a:custGeom>
              <a:avLst/>
              <a:pathLst>
                <a:path w="3466444" h="1184091">
                  <a:moveTo>
                    <a:pt x="0" y="507467"/>
                  </a:moveTo>
                  <a:lnTo>
                    <a:pt x="495206" y="338311"/>
                  </a:lnTo>
                  <a:lnTo>
                    <a:pt x="990412" y="1184091"/>
                  </a:lnTo>
                  <a:lnTo>
                    <a:pt x="1485619" y="1014935"/>
                  </a:lnTo>
                  <a:lnTo>
                    <a:pt x="1980825" y="169155"/>
                  </a:lnTo>
                  <a:lnTo>
                    <a:pt x="2476031" y="338311"/>
                  </a:lnTo>
                  <a:lnTo>
                    <a:pt x="2971238" y="0"/>
                  </a:lnTo>
                  <a:lnTo>
                    <a:pt x="3466444" y="0"/>
                  </a:lnTo>
                </a:path>
              </a:pathLst>
            </a:custGeom>
            <a:ln w="40651" cap="flat">
              <a:solidFill>
                <a:srgbClr val="E2231A">
                  <a:alpha val="100000"/>
                </a:srgbClr>
              </a:solidFill>
              <a:prstDash val="solid"/>
              <a:round/>
            </a:ln>
          </p:spPr>
          <p:txBody>
            <a:bodyPr/>
            <a:lstStyle/>
            <a:p/>
          </p:txBody>
        </p:sp>
        <p:sp>
          <p:nvSpPr>
            <p:cNvPr id="80" name="tx80"/>
            <p:cNvSpPr/>
            <p:nvPr/>
          </p:nvSpPr>
          <p:spPr>
            <a:xfrm>
              <a:off x="5316866" y="24171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1" name="tx81"/>
            <p:cNvSpPr/>
            <p:nvPr/>
          </p:nvSpPr>
          <p:spPr>
            <a:xfrm>
              <a:off x="5830132" y="22479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6307279" y="30937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3" name="tx83"/>
            <p:cNvSpPr/>
            <p:nvPr/>
          </p:nvSpPr>
          <p:spPr>
            <a:xfrm>
              <a:off x="6802485" y="29245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4" name="tx84"/>
            <p:cNvSpPr/>
            <p:nvPr/>
          </p:nvSpPr>
          <p:spPr>
            <a:xfrm>
              <a:off x="7315751" y="20788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5" name="tx85"/>
            <p:cNvSpPr/>
            <p:nvPr/>
          </p:nvSpPr>
          <p:spPr>
            <a:xfrm>
              <a:off x="7810957" y="22479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8306163" y="19096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7" name="tx87"/>
            <p:cNvSpPr/>
            <p:nvPr/>
          </p:nvSpPr>
          <p:spPr>
            <a:xfrm>
              <a:off x="8801370" y="19096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8" name="tx88"/>
            <p:cNvSpPr/>
            <p:nvPr/>
          </p:nvSpPr>
          <p:spPr>
            <a:xfrm>
              <a:off x="5016083" y="3226803"/>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89" name="tx89"/>
            <p:cNvSpPr/>
            <p:nvPr/>
          </p:nvSpPr>
          <p:spPr>
            <a:xfrm>
              <a:off x="5058419" y="238102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0" name="tx90"/>
            <p:cNvSpPr/>
            <p:nvPr/>
          </p:nvSpPr>
          <p:spPr>
            <a:xfrm rot="-5400000">
              <a:off x="522368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1" name="tx91"/>
            <p:cNvSpPr/>
            <p:nvPr/>
          </p:nvSpPr>
          <p:spPr>
            <a:xfrm rot="-5400000">
              <a:off x="6214101"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2" name="tx92"/>
            <p:cNvSpPr/>
            <p:nvPr/>
          </p:nvSpPr>
          <p:spPr>
            <a:xfrm rot="-5400000">
              <a:off x="720451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3" name="tx93"/>
            <p:cNvSpPr/>
            <p:nvPr/>
          </p:nvSpPr>
          <p:spPr>
            <a:xfrm rot="-5400000">
              <a:off x="819492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4" name="tx94"/>
            <p:cNvSpPr/>
            <p:nvPr/>
          </p:nvSpPr>
          <p:spPr>
            <a:xfrm rot="-5400000">
              <a:off x="4316977"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5" name="pl95"/>
            <p:cNvSpPr/>
            <p:nvPr/>
          </p:nvSpPr>
          <p:spPr>
            <a:xfrm>
              <a:off x="5711075"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6" name="pl96"/>
            <p:cNvSpPr/>
            <p:nvPr/>
          </p:nvSpPr>
          <p:spPr>
            <a:xfrm>
              <a:off x="5711075"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7" name="pl97"/>
            <p:cNvSpPr/>
            <p:nvPr/>
          </p:nvSpPr>
          <p:spPr>
            <a:xfrm>
              <a:off x="6422485"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8" name="pl98"/>
            <p:cNvSpPr/>
            <p:nvPr/>
          </p:nvSpPr>
          <p:spPr>
            <a:xfrm>
              <a:off x="6422485"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9" name="pl99"/>
            <p:cNvSpPr/>
            <p:nvPr/>
          </p:nvSpPr>
          <p:spPr>
            <a:xfrm>
              <a:off x="7126854"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0" name="pl100"/>
            <p:cNvSpPr/>
            <p:nvPr/>
          </p:nvSpPr>
          <p:spPr>
            <a:xfrm>
              <a:off x="7126854"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01" name="pl101"/>
            <p:cNvSpPr/>
            <p:nvPr/>
          </p:nvSpPr>
          <p:spPr>
            <a:xfrm>
              <a:off x="7126854" y="4986636"/>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102" name="pl102"/>
            <p:cNvSpPr/>
            <p:nvPr/>
          </p:nvSpPr>
          <p:spPr>
            <a:xfrm>
              <a:off x="7852345"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03" name="tx103"/>
            <p:cNvSpPr/>
            <p:nvPr/>
          </p:nvSpPr>
          <p:spPr>
            <a:xfrm>
              <a:off x="597817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04" name="tx104"/>
            <p:cNvSpPr/>
            <p:nvPr/>
          </p:nvSpPr>
          <p:spPr>
            <a:xfrm>
              <a:off x="5978175"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05" name="tx105"/>
            <p:cNvSpPr/>
            <p:nvPr/>
          </p:nvSpPr>
          <p:spPr>
            <a:xfrm>
              <a:off x="6689584"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06" name="tx106"/>
            <p:cNvSpPr/>
            <p:nvPr/>
          </p:nvSpPr>
          <p:spPr>
            <a:xfrm>
              <a:off x="6689584"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07" name="tx107"/>
            <p:cNvSpPr/>
            <p:nvPr/>
          </p:nvSpPr>
          <p:spPr>
            <a:xfrm>
              <a:off x="7393953"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08" name="tx108"/>
            <p:cNvSpPr/>
            <p:nvPr/>
          </p:nvSpPr>
          <p:spPr>
            <a:xfrm>
              <a:off x="7393953"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09" name="tx109"/>
            <p:cNvSpPr/>
            <p:nvPr/>
          </p:nvSpPr>
          <p:spPr>
            <a:xfrm>
              <a:off x="8119444"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0" name="tx110"/>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11" name="pl111"/>
            <p:cNvSpPr/>
            <p:nvPr/>
          </p:nvSpPr>
          <p:spPr>
            <a:xfrm>
              <a:off x="2014995"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3486537"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4958080"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6429622"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7901165"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7" name="pl117"/>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8" name="pl118"/>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9" name="pl119"/>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2750766"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222308"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693851"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165393"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636936"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5" name="rc125"/>
            <p:cNvSpPr/>
            <p:nvPr/>
          </p:nvSpPr>
          <p:spPr>
            <a:xfrm>
              <a:off x="1279224" y="5795011"/>
              <a:ext cx="7357712" cy="101493"/>
            </a:xfrm>
            <a:prstGeom prst="rect">
              <a:avLst/>
            </a:prstGeom>
            <a:solidFill>
              <a:srgbClr val="E2231A">
                <a:alpha val="80000"/>
              </a:srgbClr>
            </a:solidFill>
          </p:spPr>
          <p:txBody>
            <a:bodyPr/>
            <a:lstStyle/>
            <a:p/>
          </p:txBody>
        </p:sp>
        <p:sp>
          <p:nvSpPr>
            <p:cNvPr id="126" name="rc126"/>
            <p:cNvSpPr/>
            <p:nvPr/>
          </p:nvSpPr>
          <p:spPr>
            <a:xfrm>
              <a:off x="1279224" y="5668144"/>
              <a:ext cx="5297552" cy="101493"/>
            </a:xfrm>
            <a:prstGeom prst="rect">
              <a:avLst/>
            </a:prstGeom>
            <a:solidFill>
              <a:srgbClr val="E2231A">
                <a:alpha val="80000"/>
              </a:srgbClr>
            </a:solidFill>
          </p:spPr>
          <p:txBody>
            <a:bodyPr/>
            <a:lstStyle/>
            <a:p/>
          </p:txBody>
        </p:sp>
        <p:sp>
          <p:nvSpPr>
            <p:cNvPr id="127" name="rc127"/>
            <p:cNvSpPr/>
            <p:nvPr/>
          </p:nvSpPr>
          <p:spPr>
            <a:xfrm>
              <a:off x="1279224" y="5541277"/>
              <a:ext cx="5591861" cy="101493"/>
            </a:xfrm>
            <a:prstGeom prst="rect">
              <a:avLst/>
            </a:prstGeom>
            <a:solidFill>
              <a:srgbClr val="E2231A">
                <a:alpha val="80000"/>
              </a:srgbClr>
            </a:solidFill>
          </p:spPr>
          <p:txBody>
            <a:bodyPr/>
            <a:lstStyle/>
            <a:p/>
          </p:txBody>
        </p:sp>
        <p:sp>
          <p:nvSpPr>
            <p:cNvPr id="128" name="tx128"/>
            <p:cNvSpPr/>
            <p:nvPr/>
          </p:nvSpPr>
          <p:spPr>
            <a:xfrm>
              <a:off x="8712237"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29" name="tx129"/>
            <p:cNvSpPr/>
            <p:nvPr/>
          </p:nvSpPr>
          <p:spPr>
            <a:xfrm>
              <a:off x="6652077" y="5680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30" name="tx130"/>
            <p:cNvSpPr/>
            <p:nvPr/>
          </p:nvSpPr>
          <p:spPr>
            <a:xfrm>
              <a:off x="6946386" y="55532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31" name="tx131"/>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2" name="tx132"/>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3" name="tx133"/>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4" name="tx134"/>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35" name="tx135"/>
            <p:cNvSpPr/>
            <p:nvPr/>
          </p:nvSpPr>
          <p:spPr>
            <a:xfrm>
              <a:off x="2574104"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36" name="tx136"/>
            <p:cNvSpPr/>
            <p:nvPr/>
          </p:nvSpPr>
          <p:spPr>
            <a:xfrm>
              <a:off x="4045646"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37" name="tx137"/>
            <p:cNvSpPr/>
            <p:nvPr/>
          </p:nvSpPr>
          <p:spPr>
            <a:xfrm>
              <a:off x="5517189"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38" name="tx138"/>
            <p:cNvSpPr/>
            <p:nvPr/>
          </p:nvSpPr>
          <p:spPr>
            <a:xfrm>
              <a:off x="6988731"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9" name="tx139"/>
            <p:cNvSpPr/>
            <p:nvPr/>
          </p:nvSpPr>
          <p:spPr>
            <a:xfrm>
              <a:off x="8460274"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140" name="tx140"/>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41" name="tx141"/>
            <p:cNvSpPr/>
            <p:nvPr/>
          </p:nvSpPr>
          <p:spPr>
            <a:xfrm>
              <a:off x="911338" y="5305131"/>
              <a:ext cx="252456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ROSA</a:t>
              </a:r>
            </a:p>
          </p:txBody>
        </p:sp>
        <p:sp>
          <p:nvSpPr>
            <p:cNvPr id="142" name="tx142"/>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4" name="tx144"/>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ROSA ranked number 1 out of 7 UNICEF regions, with DTP1 coverage of 95%.
DTP1 coverage (95%) was 2 percentage points higher than in 2019 (93%).
This equates to 1.9 million zero-dose children in 2025 compared to 2.5 million zero-dose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some regions and exceeded pre-pandemic levels in some regions, but progress is uneven and gaps in zero-dose children persist.</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ROSA, 1 out of 8 (12%) countries had DTP1 coverage below 70% in 2025. This was Afghanistan, which accounts for approximately 1.5 million (4%) of the total annual cohort of surviving infants in the region.
There were 7 (88%) countries that achieved DTP1 of 90% or higher, accounting for 33.5 million (96%)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7 countries achieved at least 90% DTP1 coverage, while 1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2725960" cy="1494567"/>
            </a:xfrm>
            <a:prstGeom prst="rect">
              <a:avLst/>
            </a:prstGeom>
            <a:solidFill>
              <a:srgbClr val="EBEBEB">
                <a:alpha val="100000"/>
              </a:srgbClr>
            </a:solidFill>
          </p:spPr>
          <p:txBody>
            <a:bodyPr/>
            <a:lstStyle/>
            <a:p/>
          </p:txBody>
        </p:sp>
        <p:sp>
          <p:nvSpPr>
            <p:cNvPr id="6" name="pl6"/>
            <p:cNvSpPr/>
            <p:nvPr/>
          </p:nvSpPr>
          <p:spPr>
            <a:xfrm>
              <a:off x="757350" y="2335007"/>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78164"/>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8" name="pl8"/>
            <p:cNvSpPr/>
            <p:nvPr/>
          </p:nvSpPr>
          <p:spPr>
            <a:xfrm>
              <a:off x="757350" y="1221320"/>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9" name="pl9"/>
            <p:cNvSpPr/>
            <p:nvPr/>
          </p:nvSpPr>
          <p:spPr>
            <a:xfrm>
              <a:off x="757350" y="942899"/>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2056586"/>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499742"/>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2" name="pl12"/>
            <p:cNvSpPr/>
            <p:nvPr/>
          </p:nvSpPr>
          <p:spPr>
            <a:xfrm>
              <a:off x="88125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23527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58929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94332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29734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65136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300538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335940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881257" y="1611111"/>
              <a:ext cx="2478146" cy="155916"/>
            </a:xfrm>
            <a:custGeom>
              <a:avLst/>
              <a:pathLst>
                <a:path w="2478146" h="155916">
                  <a:moveTo>
                    <a:pt x="0" y="66821"/>
                  </a:moveTo>
                  <a:lnTo>
                    <a:pt x="354020" y="44547"/>
                  </a:lnTo>
                  <a:lnTo>
                    <a:pt x="708041" y="155916"/>
                  </a:lnTo>
                  <a:lnTo>
                    <a:pt x="1062062" y="133642"/>
                  </a:lnTo>
                  <a:lnTo>
                    <a:pt x="1416083" y="22273"/>
                  </a:lnTo>
                  <a:lnTo>
                    <a:pt x="1770104" y="44547"/>
                  </a:lnTo>
                  <a:lnTo>
                    <a:pt x="2124125" y="0"/>
                  </a:lnTo>
                  <a:lnTo>
                    <a:pt x="2478146" y="0"/>
                  </a:lnTo>
                </a:path>
              </a:pathLst>
            </a:custGeom>
            <a:ln w="20325" cap="flat">
              <a:solidFill>
                <a:srgbClr val="BEBEBE">
                  <a:alpha val="69803"/>
                </a:srgbClr>
              </a:solidFill>
              <a:prstDash val="solid"/>
              <a:round/>
            </a:ln>
          </p:spPr>
          <p:txBody>
            <a:bodyPr/>
            <a:lstStyle/>
            <a:p/>
          </p:txBody>
        </p:sp>
        <p:sp>
          <p:nvSpPr>
            <p:cNvPr id="21" name="pl21"/>
            <p:cNvSpPr/>
            <p:nvPr/>
          </p:nvSpPr>
          <p:spPr>
            <a:xfrm>
              <a:off x="881257" y="2012038"/>
              <a:ext cx="2478146" cy="289558"/>
            </a:xfrm>
            <a:custGeom>
              <a:avLst/>
              <a:pathLst>
                <a:path w="2478146" h="289558">
                  <a:moveTo>
                    <a:pt x="0" y="0"/>
                  </a:moveTo>
                  <a:lnTo>
                    <a:pt x="354020" y="178189"/>
                  </a:lnTo>
                  <a:lnTo>
                    <a:pt x="708041" y="155916"/>
                  </a:lnTo>
                  <a:lnTo>
                    <a:pt x="1062062" y="289558"/>
                  </a:lnTo>
                  <a:lnTo>
                    <a:pt x="1416083" y="200463"/>
                  </a:lnTo>
                  <a:lnTo>
                    <a:pt x="1770104" y="178189"/>
                  </a:lnTo>
                  <a:lnTo>
                    <a:pt x="2124125" y="178189"/>
                  </a:lnTo>
                  <a:lnTo>
                    <a:pt x="2478146" y="222737"/>
                  </a:lnTo>
                </a:path>
              </a:pathLst>
            </a:custGeom>
            <a:ln w="40651" cap="flat">
              <a:solidFill>
                <a:srgbClr val="BEBEBE">
                  <a:alpha val="69803"/>
                </a:srgbClr>
              </a:solidFill>
              <a:prstDash val="solid"/>
              <a:round/>
            </a:ln>
          </p:spPr>
          <p:txBody>
            <a:bodyPr/>
            <a:lstStyle/>
            <a:p/>
          </p:txBody>
        </p:sp>
        <p:sp>
          <p:nvSpPr>
            <p:cNvPr id="22" name="pl22"/>
            <p:cNvSpPr/>
            <p:nvPr/>
          </p:nvSpPr>
          <p:spPr>
            <a:xfrm>
              <a:off x="881257" y="2012038"/>
              <a:ext cx="2478146" cy="289558"/>
            </a:xfrm>
            <a:custGeom>
              <a:avLst/>
              <a:pathLst>
                <a:path w="2478146" h="289558">
                  <a:moveTo>
                    <a:pt x="0" y="0"/>
                  </a:moveTo>
                  <a:lnTo>
                    <a:pt x="354020" y="178189"/>
                  </a:lnTo>
                  <a:lnTo>
                    <a:pt x="708041" y="155916"/>
                  </a:lnTo>
                  <a:lnTo>
                    <a:pt x="1062062" y="289558"/>
                  </a:lnTo>
                  <a:lnTo>
                    <a:pt x="1416083" y="200463"/>
                  </a:lnTo>
                  <a:lnTo>
                    <a:pt x="1770104" y="178189"/>
                  </a:lnTo>
                  <a:lnTo>
                    <a:pt x="2124125" y="178189"/>
                  </a:lnTo>
                  <a:lnTo>
                    <a:pt x="2478146" y="222737"/>
                  </a:lnTo>
                </a:path>
              </a:pathLst>
            </a:custGeom>
            <a:ln w="35231" cap="flat">
              <a:solidFill>
                <a:srgbClr val="BEBEBE">
                  <a:alpha val="69803"/>
                </a:srgbClr>
              </a:solidFill>
              <a:prstDash val="solid"/>
              <a:round/>
            </a:ln>
          </p:spPr>
          <p:txBody>
            <a:bodyPr/>
            <a:lstStyle/>
            <a:p/>
          </p:txBody>
        </p:sp>
        <p:sp>
          <p:nvSpPr>
            <p:cNvPr id="23" name="pl23"/>
            <p:cNvSpPr/>
            <p:nvPr/>
          </p:nvSpPr>
          <p:spPr>
            <a:xfrm>
              <a:off x="881257" y="1611111"/>
              <a:ext cx="2478146" cy="155916"/>
            </a:xfrm>
            <a:custGeom>
              <a:avLst/>
              <a:pathLst>
                <a:path w="2478146" h="155916">
                  <a:moveTo>
                    <a:pt x="0" y="66821"/>
                  </a:moveTo>
                  <a:lnTo>
                    <a:pt x="354020" y="44547"/>
                  </a:lnTo>
                  <a:lnTo>
                    <a:pt x="708041" y="155916"/>
                  </a:lnTo>
                  <a:lnTo>
                    <a:pt x="1062062" y="133642"/>
                  </a:lnTo>
                  <a:lnTo>
                    <a:pt x="1416083" y="22273"/>
                  </a:lnTo>
                  <a:lnTo>
                    <a:pt x="1770104" y="44547"/>
                  </a:lnTo>
                  <a:lnTo>
                    <a:pt x="2124125" y="0"/>
                  </a:lnTo>
                  <a:lnTo>
                    <a:pt x="2478146" y="0"/>
                  </a:lnTo>
                </a:path>
              </a:pathLst>
            </a:custGeom>
            <a:ln w="20325" cap="flat">
              <a:solidFill>
                <a:srgbClr val="6B6B6B">
                  <a:alpha val="100000"/>
                </a:srgbClr>
              </a:solidFill>
              <a:prstDash val="solid"/>
              <a:round/>
            </a:ln>
          </p:spPr>
          <p:txBody>
            <a:bodyPr/>
            <a:lstStyle/>
            <a:p/>
          </p:txBody>
        </p:sp>
        <p:sp>
          <p:nvSpPr>
            <p:cNvPr id="24" name="pl24"/>
            <p:cNvSpPr/>
            <p:nvPr/>
          </p:nvSpPr>
          <p:spPr>
            <a:xfrm>
              <a:off x="881257" y="2012038"/>
              <a:ext cx="2478146" cy="289558"/>
            </a:xfrm>
            <a:custGeom>
              <a:avLst/>
              <a:pathLst>
                <a:path w="2478146" h="289558">
                  <a:moveTo>
                    <a:pt x="0" y="0"/>
                  </a:moveTo>
                  <a:lnTo>
                    <a:pt x="354020" y="178189"/>
                  </a:lnTo>
                  <a:lnTo>
                    <a:pt x="708041" y="155916"/>
                  </a:lnTo>
                  <a:lnTo>
                    <a:pt x="1062062" y="289558"/>
                  </a:lnTo>
                  <a:lnTo>
                    <a:pt x="1416083" y="200463"/>
                  </a:lnTo>
                  <a:lnTo>
                    <a:pt x="1770104" y="178189"/>
                  </a:lnTo>
                  <a:lnTo>
                    <a:pt x="2124125" y="178189"/>
                  </a:lnTo>
                  <a:lnTo>
                    <a:pt x="2478146" y="222737"/>
                  </a:lnTo>
                </a:path>
              </a:pathLst>
            </a:custGeom>
            <a:ln w="40651" cap="flat">
              <a:solidFill>
                <a:srgbClr val="000000">
                  <a:alpha val="100000"/>
                </a:srgbClr>
              </a:solidFill>
              <a:prstDash val="solid"/>
              <a:round/>
            </a:ln>
          </p:spPr>
          <p:txBody>
            <a:bodyPr/>
            <a:lstStyle/>
            <a:p/>
          </p:txBody>
        </p:sp>
        <p:sp>
          <p:nvSpPr>
            <p:cNvPr id="25" name="pl25"/>
            <p:cNvSpPr/>
            <p:nvPr/>
          </p:nvSpPr>
          <p:spPr>
            <a:xfrm>
              <a:off x="881257" y="2012038"/>
              <a:ext cx="2478146" cy="289558"/>
            </a:xfrm>
            <a:custGeom>
              <a:avLst/>
              <a:pathLst>
                <a:path w="2478146" h="289558">
                  <a:moveTo>
                    <a:pt x="0" y="0"/>
                  </a:moveTo>
                  <a:lnTo>
                    <a:pt x="354020" y="178189"/>
                  </a:lnTo>
                  <a:lnTo>
                    <a:pt x="708041" y="155916"/>
                  </a:lnTo>
                  <a:lnTo>
                    <a:pt x="1062062" y="289558"/>
                  </a:lnTo>
                  <a:lnTo>
                    <a:pt x="1416083" y="200463"/>
                  </a:lnTo>
                  <a:lnTo>
                    <a:pt x="1770104" y="178189"/>
                  </a:lnTo>
                  <a:lnTo>
                    <a:pt x="2124125" y="178189"/>
                  </a:lnTo>
                  <a:lnTo>
                    <a:pt x="2478146" y="222737"/>
                  </a:lnTo>
                </a:path>
              </a:pathLst>
            </a:custGeom>
            <a:ln w="35231" cap="flat">
              <a:solidFill>
                <a:srgbClr val="1CABE2">
                  <a:alpha val="100000"/>
                </a:srgbClr>
              </a:solidFill>
              <a:prstDash val="solid"/>
              <a:round/>
            </a:ln>
          </p:spPr>
          <p:txBody>
            <a:bodyPr/>
            <a:lstStyle/>
            <a:p/>
          </p:txBody>
        </p:sp>
        <p:sp>
          <p:nvSpPr>
            <p:cNvPr id="26" name="tx26"/>
            <p:cNvSpPr/>
            <p:nvPr/>
          </p:nvSpPr>
          <p:spPr>
            <a:xfrm>
              <a:off x="820998" y="18334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7" name="tx27"/>
            <p:cNvSpPr/>
            <p:nvPr/>
          </p:nvSpPr>
          <p:spPr>
            <a:xfrm>
              <a:off x="1175019" y="20116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8" name="tx28"/>
            <p:cNvSpPr/>
            <p:nvPr/>
          </p:nvSpPr>
          <p:spPr>
            <a:xfrm>
              <a:off x="1529040" y="1989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9" name="tx29"/>
            <p:cNvSpPr/>
            <p:nvPr/>
          </p:nvSpPr>
          <p:spPr>
            <a:xfrm>
              <a:off x="1883061" y="21230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0" name="tx30"/>
            <p:cNvSpPr/>
            <p:nvPr/>
          </p:nvSpPr>
          <p:spPr>
            <a:xfrm>
              <a:off x="2237082" y="20339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1" name="tx31"/>
            <p:cNvSpPr/>
            <p:nvPr/>
          </p:nvSpPr>
          <p:spPr>
            <a:xfrm>
              <a:off x="2591103" y="20116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2" name="tx32"/>
            <p:cNvSpPr/>
            <p:nvPr/>
          </p:nvSpPr>
          <p:spPr>
            <a:xfrm>
              <a:off x="2945124" y="20116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3" name="tx33"/>
            <p:cNvSpPr/>
            <p:nvPr/>
          </p:nvSpPr>
          <p:spPr>
            <a:xfrm>
              <a:off x="3299144" y="2056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4" name="rc34"/>
            <p:cNvSpPr/>
            <p:nvPr/>
          </p:nvSpPr>
          <p:spPr>
            <a:xfrm>
              <a:off x="757350" y="2653973"/>
              <a:ext cx="2725960" cy="1494567"/>
            </a:xfrm>
            <a:prstGeom prst="rect">
              <a:avLst/>
            </a:prstGeom>
            <a:solidFill>
              <a:srgbClr val="EBEBEB">
                <a:alpha val="100000"/>
              </a:srgbClr>
            </a:solidFill>
          </p:spPr>
          <p:txBody>
            <a:bodyPr/>
            <a:lstStyle/>
            <a:p/>
          </p:txBody>
        </p:sp>
        <p:sp>
          <p:nvSpPr>
            <p:cNvPr id="35" name="pl35"/>
            <p:cNvSpPr/>
            <p:nvPr/>
          </p:nvSpPr>
          <p:spPr>
            <a:xfrm>
              <a:off x="757350" y="411401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36" name="pl36"/>
            <p:cNvSpPr/>
            <p:nvPr/>
          </p:nvSpPr>
          <p:spPr>
            <a:xfrm>
              <a:off x="757350" y="3557173"/>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37" name="pl37"/>
            <p:cNvSpPr/>
            <p:nvPr/>
          </p:nvSpPr>
          <p:spPr>
            <a:xfrm>
              <a:off x="757350" y="3000330"/>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721908"/>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3835595"/>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40" name="pl40"/>
            <p:cNvSpPr/>
            <p:nvPr/>
          </p:nvSpPr>
          <p:spPr>
            <a:xfrm>
              <a:off x="757350" y="3278751"/>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41" name="pl41"/>
            <p:cNvSpPr/>
            <p:nvPr/>
          </p:nvSpPr>
          <p:spPr>
            <a:xfrm>
              <a:off x="88125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23527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58929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94332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29734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65136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300538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335940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881257" y="3390120"/>
              <a:ext cx="2478146" cy="155916"/>
            </a:xfrm>
            <a:custGeom>
              <a:avLst/>
              <a:pathLst>
                <a:path w="2478146" h="155916">
                  <a:moveTo>
                    <a:pt x="0" y="66821"/>
                  </a:moveTo>
                  <a:lnTo>
                    <a:pt x="354020" y="44547"/>
                  </a:lnTo>
                  <a:lnTo>
                    <a:pt x="708041" y="155916"/>
                  </a:lnTo>
                  <a:lnTo>
                    <a:pt x="1062062" y="133642"/>
                  </a:lnTo>
                  <a:lnTo>
                    <a:pt x="1416083" y="22273"/>
                  </a:lnTo>
                  <a:lnTo>
                    <a:pt x="1770104" y="44547"/>
                  </a:lnTo>
                  <a:lnTo>
                    <a:pt x="2124125" y="0"/>
                  </a:lnTo>
                  <a:lnTo>
                    <a:pt x="2478146" y="0"/>
                  </a:lnTo>
                </a:path>
              </a:pathLst>
            </a:custGeom>
            <a:ln w="20325" cap="flat">
              <a:solidFill>
                <a:srgbClr val="BEBEBE">
                  <a:alpha val="69803"/>
                </a:srgbClr>
              </a:solidFill>
              <a:prstDash val="solid"/>
              <a:round/>
            </a:ln>
          </p:spPr>
          <p:txBody>
            <a:bodyPr/>
            <a:lstStyle/>
            <a:p/>
          </p:txBody>
        </p:sp>
        <p:sp>
          <p:nvSpPr>
            <p:cNvPr id="50" name="pl50"/>
            <p:cNvSpPr/>
            <p:nvPr/>
          </p:nvSpPr>
          <p:spPr>
            <a:xfrm>
              <a:off x="881257" y="3345573"/>
              <a:ext cx="2478146" cy="222737"/>
            </a:xfrm>
            <a:custGeom>
              <a:avLst/>
              <a:pathLst>
                <a:path w="2478146" h="222737">
                  <a:moveTo>
                    <a:pt x="0" y="89094"/>
                  </a:moveTo>
                  <a:lnTo>
                    <a:pt x="354020" y="66821"/>
                  </a:lnTo>
                  <a:lnTo>
                    <a:pt x="708041" y="222737"/>
                  </a:lnTo>
                  <a:lnTo>
                    <a:pt x="1062062" y="200463"/>
                  </a:lnTo>
                  <a:lnTo>
                    <a:pt x="1416083" y="44547"/>
                  </a:lnTo>
                  <a:lnTo>
                    <a:pt x="1770104" y="89094"/>
                  </a:lnTo>
                  <a:lnTo>
                    <a:pt x="2124125" y="22273"/>
                  </a:lnTo>
                  <a:lnTo>
                    <a:pt x="2478146" y="0"/>
                  </a:lnTo>
                </a:path>
              </a:pathLst>
            </a:custGeom>
            <a:ln w="40651" cap="flat">
              <a:solidFill>
                <a:srgbClr val="BEBEBE">
                  <a:alpha val="69803"/>
                </a:srgbClr>
              </a:solidFill>
              <a:prstDash val="solid"/>
              <a:round/>
            </a:ln>
          </p:spPr>
          <p:txBody>
            <a:bodyPr/>
            <a:lstStyle/>
            <a:p/>
          </p:txBody>
        </p:sp>
        <p:sp>
          <p:nvSpPr>
            <p:cNvPr id="51" name="pl51"/>
            <p:cNvSpPr/>
            <p:nvPr/>
          </p:nvSpPr>
          <p:spPr>
            <a:xfrm>
              <a:off x="881257" y="3345573"/>
              <a:ext cx="2478146" cy="222737"/>
            </a:xfrm>
            <a:custGeom>
              <a:avLst/>
              <a:pathLst>
                <a:path w="2478146" h="222737">
                  <a:moveTo>
                    <a:pt x="0" y="89094"/>
                  </a:moveTo>
                  <a:lnTo>
                    <a:pt x="354020" y="66821"/>
                  </a:lnTo>
                  <a:lnTo>
                    <a:pt x="708041" y="222737"/>
                  </a:lnTo>
                  <a:lnTo>
                    <a:pt x="1062062" y="200463"/>
                  </a:lnTo>
                  <a:lnTo>
                    <a:pt x="1416083" y="44547"/>
                  </a:lnTo>
                  <a:lnTo>
                    <a:pt x="1770104" y="89094"/>
                  </a:lnTo>
                  <a:lnTo>
                    <a:pt x="2124125" y="22273"/>
                  </a:lnTo>
                  <a:lnTo>
                    <a:pt x="2478146" y="0"/>
                  </a:lnTo>
                </a:path>
              </a:pathLst>
            </a:custGeom>
            <a:ln w="35231" cap="flat">
              <a:solidFill>
                <a:srgbClr val="BEBEBE">
                  <a:alpha val="69803"/>
                </a:srgbClr>
              </a:solidFill>
              <a:prstDash val="solid"/>
              <a:round/>
            </a:ln>
          </p:spPr>
          <p:txBody>
            <a:bodyPr/>
            <a:lstStyle/>
            <a:p/>
          </p:txBody>
        </p:sp>
        <p:sp>
          <p:nvSpPr>
            <p:cNvPr id="52" name="pl52"/>
            <p:cNvSpPr/>
            <p:nvPr/>
          </p:nvSpPr>
          <p:spPr>
            <a:xfrm>
              <a:off x="881257" y="3390120"/>
              <a:ext cx="2478146" cy="155916"/>
            </a:xfrm>
            <a:custGeom>
              <a:avLst/>
              <a:pathLst>
                <a:path w="2478146" h="155916">
                  <a:moveTo>
                    <a:pt x="0" y="66821"/>
                  </a:moveTo>
                  <a:lnTo>
                    <a:pt x="354020" y="44547"/>
                  </a:lnTo>
                  <a:lnTo>
                    <a:pt x="708041" y="155916"/>
                  </a:lnTo>
                  <a:lnTo>
                    <a:pt x="1062062" y="133642"/>
                  </a:lnTo>
                  <a:lnTo>
                    <a:pt x="1416083" y="22273"/>
                  </a:lnTo>
                  <a:lnTo>
                    <a:pt x="1770104" y="44547"/>
                  </a:lnTo>
                  <a:lnTo>
                    <a:pt x="2124125" y="0"/>
                  </a:lnTo>
                  <a:lnTo>
                    <a:pt x="2478146" y="0"/>
                  </a:lnTo>
                </a:path>
              </a:pathLst>
            </a:custGeom>
            <a:ln w="20325" cap="flat">
              <a:solidFill>
                <a:srgbClr val="6B6B6B">
                  <a:alpha val="100000"/>
                </a:srgbClr>
              </a:solidFill>
              <a:prstDash val="solid"/>
              <a:round/>
            </a:ln>
          </p:spPr>
          <p:txBody>
            <a:bodyPr/>
            <a:lstStyle/>
            <a:p/>
          </p:txBody>
        </p:sp>
        <p:sp>
          <p:nvSpPr>
            <p:cNvPr id="53" name="pl53"/>
            <p:cNvSpPr/>
            <p:nvPr/>
          </p:nvSpPr>
          <p:spPr>
            <a:xfrm>
              <a:off x="881257" y="3345573"/>
              <a:ext cx="2478146" cy="222737"/>
            </a:xfrm>
            <a:custGeom>
              <a:avLst/>
              <a:pathLst>
                <a:path w="2478146" h="222737">
                  <a:moveTo>
                    <a:pt x="0" y="89094"/>
                  </a:moveTo>
                  <a:lnTo>
                    <a:pt x="354020" y="66821"/>
                  </a:lnTo>
                  <a:lnTo>
                    <a:pt x="708041" y="222737"/>
                  </a:lnTo>
                  <a:lnTo>
                    <a:pt x="1062062" y="200463"/>
                  </a:lnTo>
                  <a:lnTo>
                    <a:pt x="1416083" y="44547"/>
                  </a:lnTo>
                  <a:lnTo>
                    <a:pt x="1770104" y="89094"/>
                  </a:lnTo>
                  <a:lnTo>
                    <a:pt x="2124125" y="22273"/>
                  </a:lnTo>
                  <a:lnTo>
                    <a:pt x="2478146" y="0"/>
                  </a:lnTo>
                </a:path>
              </a:pathLst>
            </a:custGeom>
            <a:ln w="40651" cap="flat">
              <a:solidFill>
                <a:srgbClr val="000000">
                  <a:alpha val="100000"/>
                </a:srgbClr>
              </a:solidFill>
              <a:prstDash val="solid"/>
              <a:round/>
            </a:ln>
          </p:spPr>
          <p:txBody>
            <a:bodyPr/>
            <a:lstStyle/>
            <a:p/>
          </p:txBody>
        </p:sp>
        <p:sp>
          <p:nvSpPr>
            <p:cNvPr id="54" name="pl54"/>
            <p:cNvSpPr/>
            <p:nvPr/>
          </p:nvSpPr>
          <p:spPr>
            <a:xfrm>
              <a:off x="881257" y="3345573"/>
              <a:ext cx="2478146" cy="222737"/>
            </a:xfrm>
            <a:custGeom>
              <a:avLst/>
              <a:pathLst>
                <a:path w="2478146" h="222737">
                  <a:moveTo>
                    <a:pt x="0" y="89094"/>
                  </a:moveTo>
                  <a:lnTo>
                    <a:pt x="354020" y="66821"/>
                  </a:lnTo>
                  <a:lnTo>
                    <a:pt x="708041" y="222737"/>
                  </a:lnTo>
                  <a:lnTo>
                    <a:pt x="1062062" y="200463"/>
                  </a:lnTo>
                  <a:lnTo>
                    <a:pt x="1416083" y="44547"/>
                  </a:lnTo>
                  <a:lnTo>
                    <a:pt x="1770104" y="89094"/>
                  </a:lnTo>
                  <a:lnTo>
                    <a:pt x="2124125" y="22273"/>
                  </a:lnTo>
                  <a:lnTo>
                    <a:pt x="2478146" y="0"/>
                  </a:lnTo>
                </a:path>
              </a:pathLst>
            </a:custGeom>
            <a:ln w="35231" cap="flat">
              <a:solidFill>
                <a:srgbClr val="1CABE2">
                  <a:alpha val="100000"/>
                </a:srgbClr>
              </a:solidFill>
              <a:prstDash val="solid"/>
              <a:round/>
            </a:ln>
          </p:spPr>
          <p:txBody>
            <a:bodyPr/>
            <a:lstStyle/>
            <a:p/>
          </p:txBody>
        </p:sp>
        <p:sp>
          <p:nvSpPr>
            <p:cNvPr id="55" name="tx55"/>
            <p:cNvSpPr/>
            <p:nvPr/>
          </p:nvSpPr>
          <p:spPr>
            <a:xfrm>
              <a:off x="820998" y="32561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6" name="tx56"/>
            <p:cNvSpPr/>
            <p:nvPr/>
          </p:nvSpPr>
          <p:spPr>
            <a:xfrm>
              <a:off x="1175019" y="323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7" name="tx57"/>
            <p:cNvSpPr/>
            <p:nvPr/>
          </p:nvSpPr>
          <p:spPr>
            <a:xfrm>
              <a:off x="1529040" y="3389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8" name="tx58"/>
            <p:cNvSpPr/>
            <p:nvPr/>
          </p:nvSpPr>
          <p:spPr>
            <a:xfrm>
              <a:off x="1883061" y="3367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9" name="tx59"/>
            <p:cNvSpPr/>
            <p:nvPr/>
          </p:nvSpPr>
          <p:spPr>
            <a:xfrm>
              <a:off x="2237082" y="32115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0" name="tx60"/>
            <p:cNvSpPr/>
            <p:nvPr/>
          </p:nvSpPr>
          <p:spPr>
            <a:xfrm>
              <a:off x="2591103" y="32561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 name="tx61"/>
            <p:cNvSpPr/>
            <p:nvPr/>
          </p:nvSpPr>
          <p:spPr>
            <a:xfrm>
              <a:off x="2945124" y="3189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2" name="tx62"/>
            <p:cNvSpPr/>
            <p:nvPr/>
          </p:nvSpPr>
          <p:spPr>
            <a:xfrm>
              <a:off x="3299144" y="3167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 name="rc63"/>
            <p:cNvSpPr/>
            <p:nvPr/>
          </p:nvSpPr>
          <p:spPr>
            <a:xfrm>
              <a:off x="757350" y="4432982"/>
              <a:ext cx="2725960" cy="1494567"/>
            </a:xfrm>
            <a:prstGeom prst="rect">
              <a:avLst/>
            </a:prstGeom>
            <a:solidFill>
              <a:srgbClr val="EBEBEB">
                <a:alpha val="100000"/>
              </a:srgbClr>
            </a:solidFill>
          </p:spPr>
          <p:txBody>
            <a:bodyPr/>
            <a:lstStyle/>
            <a:p/>
          </p:txBody>
        </p:sp>
        <p:sp>
          <p:nvSpPr>
            <p:cNvPr id="64" name="pl64"/>
            <p:cNvSpPr/>
            <p:nvPr/>
          </p:nvSpPr>
          <p:spPr>
            <a:xfrm>
              <a:off x="757350" y="589302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65" name="pl65"/>
            <p:cNvSpPr/>
            <p:nvPr/>
          </p:nvSpPr>
          <p:spPr>
            <a:xfrm>
              <a:off x="757350" y="5336182"/>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66" name="pl66"/>
            <p:cNvSpPr/>
            <p:nvPr/>
          </p:nvSpPr>
          <p:spPr>
            <a:xfrm>
              <a:off x="757350" y="4779339"/>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67" name="pl67"/>
            <p:cNvSpPr/>
            <p:nvPr/>
          </p:nvSpPr>
          <p:spPr>
            <a:xfrm>
              <a:off x="757350" y="4500917"/>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68" name="pl68"/>
            <p:cNvSpPr/>
            <p:nvPr/>
          </p:nvSpPr>
          <p:spPr>
            <a:xfrm>
              <a:off x="757350" y="5614604"/>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69" name="pl69"/>
            <p:cNvSpPr/>
            <p:nvPr/>
          </p:nvSpPr>
          <p:spPr>
            <a:xfrm>
              <a:off x="757350" y="5057761"/>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70" name="pl70"/>
            <p:cNvSpPr/>
            <p:nvPr/>
          </p:nvSpPr>
          <p:spPr>
            <a:xfrm>
              <a:off x="881257"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235278"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589299"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94332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229734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65136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300538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3359403"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881257" y="5169129"/>
              <a:ext cx="2478146" cy="155916"/>
            </a:xfrm>
            <a:custGeom>
              <a:avLst/>
              <a:pathLst>
                <a:path w="2478146" h="155916">
                  <a:moveTo>
                    <a:pt x="0" y="66821"/>
                  </a:moveTo>
                  <a:lnTo>
                    <a:pt x="354020" y="44547"/>
                  </a:lnTo>
                  <a:lnTo>
                    <a:pt x="708041" y="155916"/>
                  </a:lnTo>
                  <a:lnTo>
                    <a:pt x="1062062" y="133642"/>
                  </a:lnTo>
                  <a:lnTo>
                    <a:pt x="1416083" y="22273"/>
                  </a:lnTo>
                  <a:lnTo>
                    <a:pt x="1770104" y="44547"/>
                  </a:lnTo>
                  <a:lnTo>
                    <a:pt x="2124125" y="0"/>
                  </a:lnTo>
                  <a:lnTo>
                    <a:pt x="2478146" y="0"/>
                  </a:lnTo>
                </a:path>
              </a:pathLst>
            </a:custGeom>
            <a:ln w="20325" cap="flat">
              <a:solidFill>
                <a:srgbClr val="BEBEBE">
                  <a:alpha val="69803"/>
                </a:srgbClr>
              </a:solidFill>
              <a:prstDash val="solid"/>
              <a:round/>
            </a:ln>
          </p:spPr>
          <p:txBody>
            <a:bodyPr/>
            <a:lstStyle/>
            <a:p/>
          </p:txBody>
        </p:sp>
        <p:sp>
          <p:nvSpPr>
            <p:cNvPr id="79" name="pl79"/>
            <p:cNvSpPr/>
            <p:nvPr/>
          </p:nvSpPr>
          <p:spPr>
            <a:xfrm>
              <a:off x="881257" y="5191403"/>
              <a:ext cx="2478146" cy="155916"/>
            </a:xfrm>
            <a:custGeom>
              <a:avLst/>
              <a:pathLst>
                <a:path w="2478146" h="155916">
                  <a:moveTo>
                    <a:pt x="0" y="155916"/>
                  </a:moveTo>
                  <a:lnTo>
                    <a:pt x="354020" y="66821"/>
                  </a:lnTo>
                  <a:lnTo>
                    <a:pt x="708041" y="155916"/>
                  </a:lnTo>
                  <a:lnTo>
                    <a:pt x="1062062" y="89094"/>
                  </a:lnTo>
                  <a:lnTo>
                    <a:pt x="1416083" y="22273"/>
                  </a:lnTo>
                  <a:lnTo>
                    <a:pt x="1770104" y="0"/>
                  </a:lnTo>
                  <a:lnTo>
                    <a:pt x="2124125" y="0"/>
                  </a:lnTo>
                  <a:lnTo>
                    <a:pt x="2478146" y="22273"/>
                  </a:lnTo>
                </a:path>
              </a:pathLst>
            </a:custGeom>
            <a:ln w="40651" cap="flat">
              <a:solidFill>
                <a:srgbClr val="BEBEBE">
                  <a:alpha val="69803"/>
                </a:srgbClr>
              </a:solidFill>
              <a:prstDash val="solid"/>
              <a:round/>
            </a:ln>
          </p:spPr>
          <p:txBody>
            <a:bodyPr/>
            <a:lstStyle/>
            <a:p/>
          </p:txBody>
        </p:sp>
        <p:sp>
          <p:nvSpPr>
            <p:cNvPr id="80" name="pl80"/>
            <p:cNvSpPr/>
            <p:nvPr/>
          </p:nvSpPr>
          <p:spPr>
            <a:xfrm>
              <a:off x="881257" y="5191403"/>
              <a:ext cx="2478146" cy="155916"/>
            </a:xfrm>
            <a:custGeom>
              <a:avLst/>
              <a:pathLst>
                <a:path w="2478146" h="155916">
                  <a:moveTo>
                    <a:pt x="0" y="155916"/>
                  </a:moveTo>
                  <a:lnTo>
                    <a:pt x="354020" y="66821"/>
                  </a:lnTo>
                  <a:lnTo>
                    <a:pt x="708041" y="155916"/>
                  </a:lnTo>
                  <a:lnTo>
                    <a:pt x="1062062" y="89094"/>
                  </a:lnTo>
                  <a:lnTo>
                    <a:pt x="1416083" y="22273"/>
                  </a:lnTo>
                  <a:lnTo>
                    <a:pt x="1770104" y="0"/>
                  </a:lnTo>
                  <a:lnTo>
                    <a:pt x="2124125" y="0"/>
                  </a:lnTo>
                  <a:lnTo>
                    <a:pt x="2478146" y="22273"/>
                  </a:lnTo>
                </a:path>
              </a:pathLst>
            </a:custGeom>
            <a:ln w="35231" cap="flat">
              <a:solidFill>
                <a:srgbClr val="BEBEBE">
                  <a:alpha val="69803"/>
                </a:srgbClr>
              </a:solidFill>
              <a:prstDash val="solid"/>
              <a:round/>
            </a:ln>
          </p:spPr>
          <p:txBody>
            <a:bodyPr/>
            <a:lstStyle/>
            <a:p/>
          </p:txBody>
        </p:sp>
        <p:sp>
          <p:nvSpPr>
            <p:cNvPr id="81" name="pl81"/>
            <p:cNvSpPr/>
            <p:nvPr/>
          </p:nvSpPr>
          <p:spPr>
            <a:xfrm>
              <a:off x="881257" y="5169129"/>
              <a:ext cx="2478146" cy="155916"/>
            </a:xfrm>
            <a:custGeom>
              <a:avLst/>
              <a:pathLst>
                <a:path w="2478146" h="155916">
                  <a:moveTo>
                    <a:pt x="0" y="66821"/>
                  </a:moveTo>
                  <a:lnTo>
                    <a:pt x="354020" y="44547"/>
                  </a:lnTo>
                  <a:lnTo>
                    <a:pt x="708041" y="155916"/>
                  </a:lnTo>
                  <a:lnTo>
                    <a:pt x="1062062" y="133642"/>
                  </a:lnTo>
                  <a:lnTo>
                    <a:pt x="1416083" y="22273"/>
                  </a:lnTo>
                  <a:lnTo>
                    <a:pt x="1770104" y="44547"/>
                  </a:lnTo>
                  <a:lnTo>
                    <a:pt x="2124125" y="0"/>
                  </a:lnTo>
                  <a:lnTo>
                    <a:pt x="2478146" y="0"/>
                  </a:lnTo>
                </a:path>
              </a:pathLst>
            </a:custGeom>
            <a:ln w="20325" cap="flat">
              <a:solidFill>
                <a:srgbClr val="6B6B6B">
                  <a:alpha val="100000"/>
                </a:srgbClr>
              </a:solidFill>
              <a:prstDash val="solid"/>
              <a:round/>
            </a:ln>
          </p:spPr>
          <p:txBody>
            <a:bodyPr/>
            <a:lstStyle/>
            <a:p/>
          </p:txBody>
        </p:sp>
        <p:sp>
          <p:nvSpPr>
            <p:cNvPr id="82" name="pl82"/>
            <p:cNvSpPr/>
            <p:nvPr/>
          </p:nvSpPr>
          <p:spPr>
            <a:xfrm>
              <a:off x="881257" y="5191403"/>
              <a:ext cx="2478146" cy="155916"/>
            </a:xfrm>
            <a:custGeom>
              <a:avLst/>
              <a:pathLst>
                <a:path w="2478146" h="155916">
                  <a:moveTo>
                    <a:pt x="0" y="155916"/>
                  </a:moveTo>
                  <a:lnTo>
                    <a:pt x="354020" y="66821"/>
                  </a:lnTo>
                  <a:lnTo>
                    <a:pt x="708041" y="155916"/>
                  </a:lnTo>
                  <a:lnTo>
                    <a:pt x="1062062" y="89094"/>
                  </a:lnTo>
                  <a:lnTo>
                    <a:pt x="1416083" y="22273"/>
                  </a:lnTo>
                  <a:lnTo>
                    <a:pt x="1770104" y="0"/>
                  </a:lnTo>
                  <a:lnTo>
                    <a:pt x="2124125" y="0"/>
                  </a:lnTo>
                  <a:lnTo>
                    <a:pt x="2478146" y="22273"/>
                  </a:lnTo>
                </a:path>
              </a:pathLst>
            </a:custGeom>
            <a:ln w="40651" cap="flat">
              <a:solidFill>
                <a:srgbClr val="000000">
                  <a:alpha val="100000"/>
                </a:srgbClr>
              </a:solidFill>
              <a:prstDash val="solid"/>
              <a:round/>
            </a:ln>
          </p:spPr>
          <p:txBody>
            <a:bodyPr/>
            <a:lstStyle/>
            <a:p/>
          </p:txBody>
        </p:sp>
        <p:sp>
          <p:nvSpPr>
            <p:cNvPr id="83" name="pl83"/>
            <p:cNvSpPr/>
            <p:nvPr/>
          </p:nvSpPr>
          <p:spPr>
            <a:xfrm>
              <a:off x="881257" y="5191403"/>
              <a:ext cx="2478146" cy="155916"/>
            </a:xfrm>
            <a:custGeom>
              <a:avLst/>
              <a:pathLst>
                <a:path w="2478146" h="155916">
                  <a:moveTo>
                    <a:pt x="0" y="155916"/>
                  </a:moveTo>
                  <a:lnTo>
                    <a:pt x="354020" y="66821"/>
                  </a:lnTo>
                  <a:lnTo>
                    <a:pt x="708041" y="155916"/>
                  </a:lnTo>
                  <a:lnTo>
                    <a:pt x="1062062" y="89094"/>
                  </a:lnTo>
                  <a:lnTo>
                    <a:pt x="1416083" y="22273"/>
                  </a:lnTo>
                  <a:lnTo>
                    <a:pt x="1770104" y="0"/>
                  </a:lnTo>
                  <a:lnTo>
                    <a:pt x="2124125" y="0"/>
                  </a:lnTo>
                  <a:lnTo>
                    <a:pt x="2478146" y="22273"/>
                  </a:lnTo>
                </a:path>
              </a:pathLst>
            </a:custGeom>
            <a:ln w="35231" cap="flat">
              <a:solidFill>
                <a:srgbClr val="1CABE2">
                  <a:alpha val="100000"/>
                </a:srgbClr>
              </a:solidFill>
              <a:prstDash val="solid"/>
              <a:round/>
            </a:ln>
          </p:spPr>
          <p:txBody>
            <a:bodyPr/>
            <a:lstStyle/>
            <a:p/>
          </p:txBody>
        </p:sp>
        <p:sp>
          <p:nvSpPr>
            <p:cNvPr id="84" name="tx84"/>
            <p:cNvSpPr/>
            <p:nvPr/>
          </p:nvSpPr>
          <p:spPr>
            <a:xfrm>
              <a:off x="820998" y="5168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5" name="tx85"/>
            <p:cNvSpPr/>
            <p:nvPr/>
          </p:nvSpPr>
          <p:spPr>
            <a:xfrm>
              <a:off x="1175019" y="50796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6" name="tx86"/>
            <p:cNvSpPr/>
            <p:nvPr/>
          </p:nvSpPr>
          <p:spPr>
            <a:xfrm>
              <a:off x="1529040" y="5168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7" name="tx87"/>
            <p:cNvSpPr/>
            <p:nvPr/>
          </p:nvSpPr>
          <p:spPr>
            <a:xfrm>
              <a:off x="1883061" y="5101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8" name="tx88"/>
            <p:cNvSpPr/>
            <p:nvPr/>
          </p:nvSpPr>
          <p:spPr>
            <a:xfrm>
              <a:off x="2237082" y="50351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9" name="tx89"/>
            <p:cNvSpPr/>
            <p:nvPr/>
          </p:nvSpPr>
          <p:spPr>
            <a:xfrm>
              <a:off x="2591103" y="501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0" name="tx90"/>
            <p:cNvSpPr/>
            <p:nvPr/>
          </p:nvSpPr>
          <p:spPr>
            <a:xfrm>
              <a:off x="2945124" y="501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 name="tx91"/>
            <p:cNvSpPr/>
            <p:nvPr/>
          </p:nvSpPr>
          <p:spPr>
            <a:xfrm>
              <a:off x="3299144" y="50351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2" name="rc92"/>
            <p:cNvSpPr/>
            <p:nvPr/>
          </p:nvSpPr>
          <p:spPr>
            <a:xfrm>
              <a:off x="3552900" y="874964"/>
              <a:ext cx="2725960" cy="1494567"/>
            </a:xfrm>
            <a:prstGeom prst="rect">
              <a:avLst/>
            </a:prstGeom>
            <a:solidFill>
              <a:srgbClr val="EBEBEB">
                <a:alpha val="100000"/>
              </a:srgbClr>
            </a:solidFill>
          </p:spPr>
          <p:txBody>
            <a:bodyPr/>
            <a:lstStyle/>
            <a:p/>
          </p:txBody>
        </p:sp>
        <p:sp>
          <p:nvSpPr>
            <p:cNvPr id="93" name="pl93"/>
            <p:cNvSpPr/>
            <p:nvPr/>
          </p:nvSpPr>
          <p:spPr>
            <a:xfrm>
              <a:off x="3552900" y="2335007"/>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94" name="pl94"/>
            <p:cNvSpPr/>
            <p:nvPr/>
          </p:nvSpPr>
          <p:spPr>
            <a:xfrm>
              <a:off x="3552900" y="1778164"/>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95" name="pl95"/>
            <p:cNvSpPr/>
            <p:nvPr/>
          </p:nvSpPr>
          <p:spPr>
            <a:xfrm>
              <a:off x="3552900" y="1221320"/>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96" name="pl96"/>
            <p:cNvSpPr/>
            <p:nvPr/>
          </p:nvSpPr>
          <p:spPr>
            <a:xfrm>
              <a:off x="3552900" y="942899"/>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97" name="pl97"/>
            <p:cNvSpPr/>
            <p:nvPr/>
          </p:nvSpPr>
          <p:spPr>
            <a:xfrm>
              <a:off x="3552900" y="2056586"/>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98" name="pl98"/>
            <p:cNvSpPr/>
            <p:nvPr/>
          </p:nvSpPr>
          <p:spPr>
            <a:xfrm>
              <a:off x="3552900" y="1499742"/>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99" name="pl99"/>
            <p:cNvSpPr/>
            <p:nvPr/>
          </p:nvSpPr>
          <p:spPr>
            <a:xfrm>
              <a:off x="367680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403082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438484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473887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509289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544691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580093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615495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3676807" y="1611111"/>
              <a:ext cx="2478146" cy="155916"/>
            </a:xfrm>
            <a:custGeom>
              <a:avLst/>
              <a:pathLst>
                <a:path w="2478146" h="155916">
                  <a:moveTo>
                    <a:pt x="0" y="66821"/>
                  </a:moveTo>
                  <a:lnTo>
                    <a:pt x="354020" y="44547"/>
                  </a:lnTo>
                  <a:lnTo>
                    <a:pt x="708041" y="155916"/>
                  </a:lnTo>
                  <a:lnTo>
                    <a:pt x="1062062" y="133642"/>
                  </a:lnTo>
                  <a:lnTo>
                    <a:pt x="1416083" y="22273"/>
                  </a:lnTo>
                  <a:lnTo>
                    <a:pt x="1770104" y="44547"/>
                  </a:lnTo>
                  <a:lnTo>
                    <a:pt x="2124125" y="0"/>
                  </a:lnTo>
                  <a:lnTo>
                    <a:pt x="2478146" y="0"/>
                  </a:lnTo>
                </a:path>
              </a:pathLst>
            </a:custGeom>
            <a:ln w="20325" cap="flat">
              <a:solidFill>
                <a:srgbClr val="BEBEBE">
                  <a:alpha val="69803"/>
                </a:srgbClr>
              </a:solidFill>
              <a:prstDash val="solid"/>
              <a:round/>
            </a:ln>
          </p:spPr>
          <p:txBody>
            <a:bodyPr/>
            <a:lstStyle/>
            <a:p/>
          </p:txBody>
        </p:sp>
        <p:sp>
          <p:nvSpPr>
            <p:cNvPr id="108" name="pl108"/>
            <p:cNvSpPr/>
            <p:nvPr/>
          </p:nvSpPr>
          <p:spPr>
            <a:xfrm>
              <a:off x="3676807" y="1522016"/>
              <a:ext cx="2478146" cy="133642"/>
            </a:xfrm>
            <a:custGeom>
              <a:avLst/>
              <a:pathLst>
                <a:path w="2478146" h="133642">
                  <a:moveTo>
                    <a:pt x="0" y="0"/>
                  </a:moveTo>
                  <a:lnTo>
                    <a:pt x="354020" y="0"/>
                  </a:lnTo>
                  <a:lnTo>
                    <a:pt x="708041" y="0"/>
                  </a:lnTo>
                  <a:lnTo>
                    <a:pt x="1062062" y="0"/>
                  </a:lnTo>
                  <a:lnTo>
                    <a:pt x="1416083" y="0"/>
                  </a:lnTo>
                  <a:lnTo>
                    <a:pt x="1770104" y="0"/>
                  </a:lnTo>
                  <a:lnTo>
                    <a:pt x="2124125" y="0"/>
                  </a:lnTo>
                  <a:lnTo>
                    <a:pt x="2478146" y="133642"/>
                  </a:lnTo>
                </a:path>
              </a:pathLst>
            </a:custGeom>
            <a:ln w="40651" cap="flat">
              <a:solidFill>
                <a:srgbClr val="BEBEBE">
                  <a:alpha val="69803"/>
                </a:srgbClr>
              </a:solidFill>
              <a:prstDash val="solid"/>
              <a:round/>
            </a:ln>
          </p:spPr>
          <p:txBody>
            <a:bodyPr/>
            <a:lstStyle/>
            <a:p/>
          </p:txBody>
        </p:sp>
        <p:sp>
          <p:nvSpPr>
            <p:cNvPr id="109" name="pl109"/>
            <p:cNvSpPr/>
            <p:nvPr/>
          </p:nvSpPr>
          <p:spPr>
            <a:xfrm>
              <a:off x="3676807" y="1522016"/>
              <a:ext cx="2478146" cy="133642"/>
            </a:xfrm>
            <a:custGeom>
              <a:avLst/>
              <a:pathLst>
                <a:path w="2478146" h="133642">
                  <a:moveTo>
                    <a:pt x="0" y="0"/>
                  </a:moveTo>
                  <a:lnTo>
                    <a:pt x="354020" y="0"/>
                  </a:lnTo>
                  <a:lnTo>
                    <a:pt x="708041" y="0"/>
                  </a:lnTo>
                  <a:lnTo>
                    <a:pt x="1062062" y="0"/>
                  </a:lnTo>
                  <a:lnTo>
                    <a:pt x="1416083" y="0"/>
                  </a:lnTo>
                  <a:lnTo>
                    <a:pt x="1770104" y="0"/>
                  </a:lnTo>
                  <a:lnTo>
                    <a:pt x="2124125" y="0"/>
                  </a:lnTo>
                  <a:lnTo>
                    <a:pt x="2478146" y="133642"/>
                  </a:lnTo>
                </a:path>
              </a:pathLst>
            </a:custGeom>
            <a:ln w="35231" cap="flat">
              <a:solidFill>
                <a:srgbClr val="BEBEBE">
                  <a:alpha val="69803"/>
                </a:srgbClr>
              </a:solidFill>
              <a:prstDash val="solid"/>
              <a:round/>
            </a:ln>
          </p:spPr>
          <p:txBody>
            <a:bodyPr/>
            <a:lstStyle/>
            <a:p/>
          </p:txBody>
        </p:sp>
        <p:sp>
          <p:nvSpPr>
            <p:cNvPr id="110" name="pl110"/>
            <p:cNvSpPr/>
            <p:nvPr/>
          </p:nvSpPr>
          <p:spPr>
            <a:xfrm>
              <a:off x="3676807" y="1611111"/>
              <a:ext cx="2478146" cy="155916"/>
            </a:xfrm>
            <a:custGeom>
              <a:avLst/>
              <a:pathLst>
                <a:path w="2478146" h="155916">
                  <a:moveTo>
                    <a:pt x="0" y="66821"/>
                  </a:moveTo>
                  <a:lnTo>
                    <a:pt x="354020" y="44547"/>
                  </a:lnTo>
                  <a:lnTo>
                    <a:pt x="708041" y="155916"/>
                  </a:lnTo>
                  <a:lnTo>
                    <a:pt x="1062062" y="133642"/>
                  </a:lnTo>
                  <a:lnTo>
                    <a:pt x="1416083" y="22273"/>
                  </a:lnTo>
                  <a:lnTo>
                    <a:pt x="1770104" y="44547"/>
                  </a:lnTo>
                  <a:lnTo>
                    <a:pt x="2124125" y="0"/>
                  </a:lnTo>
                  <a:lnTo>
                    <a:pt x="2478146" y="0"/>
                  </a:lnTo>
                </a:path>
              </a:pathLst>
            </a:custGeom>
            <a:ln w="20325" cap="flat">
              <a:solidFill>
                <a:srgbClr val="6B6B6B">
                  <a:alpha val="100000"/>
                </a:srgbClr>
              </a:solidFill>
              <a:prstDash val="solid"/>
              <a:round/>
            </a:ln>
          </p:spPr>
          <p:txBody>
            <a:bodyPr/>
            <a:lstStyle/>
            <a:p/>
          </p:txBody>
        </p:sp>
        <p:sp>
          <p:nvSpPr>
            <p:cNvPr id="111" name="pl111"/>
            <p:cNvSpPr/>
            <p:nvPr/>
          </p:nvSpPr>
          <p:spPr>
            <a:xfrm>
              <a:off x="3676807" y="1522016"/>
              <a:ext cx="2478146" cy="133642"/>
            </a:xfrm>
            <a:custGeom>
              <a:avLst/>
              <a:pathLst>
                <a:path w="2478146" h="133642">
                  <a:moveTo>
                    <a:pt x="0" y="0"/>
                  </a:moveTo>
                  <a:lnTo>
                    <a:pt x="354020" y="0"/>
                  </a:lnTo>
                  <a:lnTo>
                    <a:pt x="708041" y="0"/>
                  </a:lnTo>
                  <a:lnTo>
                    <a:pt x="1062062" y="0"/>
                  </a:lnTo>
                  <a:lnTo>
                    <a:pt x="1416083" y="0"/>
                  </a:lnTo>
                  <a:lnTo>
                    <a:pt x="1770104" y="0"/>
                  </a:lnTo>
                  <a:lnTo>
                    <a:pt x="2124125" y="0"/>
                  </a:lnTo>
                  <a:lnTo>
                    <a:pt x="2478146" y="133642"/>
                  </a:lnTo>
                </a:path>
              </a:pathLst>
            </a:custGeom>
            <a:ln w="40651" cap="flat">
              <a:solidFill>
                <a:srgbClr val="000000">
                  <a:alpha val="100000"/>
                </a:srgbClr>
              </a:solidFill>
              <a:prstDash val="solid"/>
              <a:round/>
            </a:ln>
          </p:spPr>
          <p:txBody>
            <a:bodyPr/>
            <a:lstStyle/>
            <a:p/>
          </p:txBody>
        </p:sp>
        <p:sp>
          <p:nvSpPr>
            <p:cNvPr id="112" name="pl112"/>
            <p:cNvSpPr/>
            <p:nvPr/>
          </p:nvSpPr>
          <p:spPr>
            <a:xfrm>
              <a:off x="3676807" y="1522016"/>
              <a:ext cx="2478146" cy="133642"/>
            </a:xfrm>
            <a:custGeom>
              <a:avLst/>
              <a:pathLst>
                <a:path w="2478146" h="133642">
                  <a:moveTo>
                    <a:pt x="0" y="0"/>
                  </a:moveTo>
                  <a:lnTo>
                    <a:pt x="354020" y="0"/>
                  </a:lnTo>
                  <a:lnTo>
                    <a:pt x="708041" y="0"/>
                  </a:lnTo>
                  <a:lnTo>
                    <a:pt x="1062062" y="0"/>
                  </a:lnTo>
                  <a:lnTo>
                    <a:pt x="1416083" y="0"/>
                  </a:lnTo>
                  <a:lnTo>
                    <a:pt x="1770104" y="0"/>
                  </a:lnTo>
                  <a:lnTo>
                    <a:pt x="2124125" y="0"/>
                  </a:lnTo>
                  <a:lnTo>
                    <a:pt x="2478146" y="133642"/>
                  </a:lnTo>
                </a:path>
              </a:pathLst>
            </a:custGeom>
            <a:ln w="35231" cap="flat">
              <a:solidFill>
                <a:srgbClr val="1CABE2">
                  <a:alpha val="100000"/>
                </a:srgbClr>
              </a:solidFill>
              <a:prstDash val="solid"/>
              <a:round/>
            </a:ln>
          </p:spPr>
          <p:txBody>
            <a:bodyPr/>
            <a:lstStyle/>
            <a:p/>
          </p:txBody>
        </p:sp>
        <p:sp>
          <p:nvSpPr>
            <p:cNvPr id="113" name="tx113"/>
            <p:cNvSpPr/>
            <p:nvPr/>
          </p:nvSpPr>
          <p:spPr>
            <a:xfrm>
              <a:off x="3616548" y="1343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 name="tx114"/>
            <p:cNvSpPr/>
            <p:nvPr/>
          </p:nvSpPr>
          <p:spPr>
            <a:xfrm>
              <a:off x="3970569" y="1343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 name="tx115"/>
            <p:cNvSpPr/>
            <p:nvPr/>
          </p:nvSpPr>
          <p:spPr>
            <a:xfrm>
              <a:off x="4324590" y="1343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 name="tx116"/>
            <p:cNvSpPr/>
            <p:nvPr/>
          </p:nvSpPr>
          <p:spPr>
            <a:xfrm>
              <a:off x="4678611" y="1343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 name="tx117"/>
            <p:cNvSpPr/>
            <p:nvPr/>
          </p:nvSpPr>
          <p:spPr>
            <a:xfrm>
              <a:off x="5032632" y="1343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 name="tx118"/>
            <p:cNvSpPr/>
            <p:nvPr/>
          </p:nvSpPr>
          <p:spPr>
            <a:xfrm>
              <a:off x="5386653" y="1343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 name="tx119"/>
            <p:cNvSpPr/>
            <p:nvPr/>
          </p:nvSpPr>
          <p:spPr>
            <a:xfrm>
              <a:off x="5740673" y="1343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0" name="tx120"/>
            <p:cNvSpPr/>
            <p:nvPr/>
          </p:nvSpPr>
          <p:spPr>
            <a:xfrm>
              <a:off x="6094694" y="1477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1" name="rc121"/>
            <p:cNvSpPr/>
            <p:nvPr/>
          </p:nvSpPr>
          <p:spPr>
            <a:xfrm>
              <a:off x="3552900" y="2653973"/>
              <a:ext cx="2725960" cy="1494567"/>
            </a:xfrm>
            <a:prstGeom prst="rect">
              <a:avLst/>
            </a:prstGeom>
            <a:solidFill>
              <a:srgbClr val="EBEBEB">
                <a:alpha val="100000"/>
              </a:srgbClr>
            </a:solidFill>
          </p:spPr>
          <p:txBody>
            <a:bodyPr/>
            <a:lstStyle/>
            <a:p/>
          </p:txBody>
        </p:sp>
        <p:sp>
          <p:nvSpPr>
            <p:cNvPr id="122" name="pl122"/>
            <p:cNvSpPr/>
            <p:nvPr/>
          </p:nvSpPr>
          <p:spPr>
            <a:xfrm>
              <a:off x="3552900" y="411401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23" name="pl123"/>
            <p:cNvSpPr/>
            <p:nvPr/>
          </p:nvSpPr>
          <p:spPr>
            <a:xfrm>
              <a:off x="3552900" y="3557173"/>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24" name="pl124"/>
            <p:cNvSpPr/>
            <p:nvPr/>
          </p:nvSpPr>
          <p:spPr>
            <a:xfrm>
              <a:off x="3552900" y="3000330"/>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25" name="pl125"/>
            <p:cNvSpPr/>
            <p:nvPr/>
          </p:nvSpPr>
          <p:spPr>
            <a:xfrm>
              <a:off x="3552900" y="2721908"/>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26" name="pl126"/>
            <p:cNvSpPr/>
            <p:nvPr/>
          </p:nvSpPr>
          <p:spPr>
            <a:xfrm>
              <a:off x="3552900" y="3835595"/>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27" name="pl127"/>
            <p:cNvSpPr/>
            <p:nvPr/>
          </p:nvSpPr>
          <p:spPr>
            <a:xfrm>
              <a:off x="3552900" y="3278751"/>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28" name="pl128"/>
            <p:cNvSpPr/>
            <p:nvPr/>
          </p:nvSpPr>
          <p:spPr>
            <a:xfrm>
              <a:off x="367680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403082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438484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473887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509289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544691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580093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615495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3676807" y="3390120"/>
              <a:ext cx="2478146" cy="155916"/>
            </a:xfrm>
            <a:custGeom>
              <a:avLst/>
              <a:pathLst>
                <a:path w="2478146" h="155916">
                  <a:moveTo>
                    <a:pt x="0" y="66821"/>
                  </a:moveTo>
                  <a:lnTo>
                    <a:pt x="354020" y="44547"/>
                  </a:lnTo>
                  <a:lnTo>
                    <a:pt x="708041" y="155916"/>
                  </a:lnTo>
                  <a:lnTo>
                    <a:pt x="1062062" y="133642"/>
                  </a:lnTo>
                  <a:lnTo>
                    <a:pt x="1416083" y="22273"/>
                  </a:lnTo>
                  <a:lnTo>
                    <a:pt x="1770104" y="44547"/>
                  </a:lnTo>
                  <a:lnTo>
                    <a:pt x="2124125" y="0"/>
                  </a:lnTo>
                  <a:lnTo>
                    <a:pt x="2478146" y="0"/>
                  </a:lnTo>
                </a:path>
              </a:pathLst>
            </a:custGeom>
            <a:ln w="20325" cap="flat">
              <a:solidFill>
                <a:srgbClr val="BEBEBE">
                  <a:alpha val="69803"/>
                </a:srgbClr>
              </a:solidFill>
              <a:prstDash val="solid"/>
              <a:round/>
            </a:ln>
          </p:spPr>
          <p:txBody>
            <a:bodyPr/>
            <a:lstStyle/>
            <a:p/>
          </p:txBody>
        </p:sp>
        <p:sp>
          <p:nvSpPr>
            <p:cNvPr id="137" name="pl137"/>
            <p:cNvSpPr/>
            <p:nvPr/>
          </p:nvSpPr>
          <p:spPr>
            <a:xfrm>
              <a:off x="3676807" y="3301025"/>
              <a:ext cx="2478146" cy="44547"/>
            </a:xfrm>
            <a:custGeom>
              <a:avLst/>
              <a:pathLst>
                <a:path w="2478146" h="44547">
                  <a:moveTo>
                    <a:pt x="0" y="0"/>
                  </a:moveTo>
                  <a:lnTo>
                    <a:pt x="354020" y="22273"/>
                  </a:lnTo>
                  <a:lnTo>
                    <a:pt x="708041" y="22273"/>
                  </a:lnTo>
                  <a:lnTo>
                    <a:pt x="1062062" y="44547"/>
                  </a:lnTo>
                  <a:lnTo>
                    <a:pt x="1416083" y="0"/>
                  </a:lnTo>
                  <a:lnTo>
                    <a:pt x="1770104" y="0"/>
                  </a:lnTo>
                  <a:lnTo>
                    <a:pt x="2124125" y="0"/>
                  </a:lnTo>
                  <a:lnTo>
                    <a:pt x="2478146" y="0"/>
                  </a:lnTo>
                </a:path>
              </a:pathLst>
            </a:custGeom>
            <a:ln w="40651" cap="flat">
              <a:solidFill>
                <a:srgbClr val="BEBEBE">
                  <a:alpha val="69803"/>
                </a:srgbClr>
              </a:solidFill>
              <a:prstDash val="solid"/>
              <a:round/>
            </a:ln>
          </p:spPr>
          <p:txBody>
            <a:bodyPr/>
            <a:lstStyle/>
            <a:p/>
          </p:txBody>
        </p:sp>
        <p:sp>
          <p:nvSpPr>
            <p:cNvPr id="138" name="pl138"/>
            <p:cNvSpPr/>
            <p:nvPr/>
          </p:nvSpPr>
          <p:spPr>
            <a:xfrm>
              <a:off x="3676807" y="3301025"/>
              <a:ext cx="2478146" cy="44547"/>
            </a:xfrm>
            <a:custGeom>
              <a:avLst/>
              <a:pathLst>
                <a:path w="2478146" h="44547">
                  <a:moveTo>
                    <a:pt x="0" y="0"/>
                  </a:moveTo>
                  <a:lnTo>
                    <a:pt x="354020" y="22273"/>
                  </a:lnTo>
                  <a:lnTo>
                    <a:pt x="708041" y="22273"/>
                  </a:lnTo>
                  <a:lnTo>
                    <a:pt x="1062062" y="44547"/>
                  </a:lnTo>
                  <a:lnTo>
                    <a:pt x="1416083" y="0"/>
                  </a:lnTo>
                  <a:lnTo>
                    <a:pt x="1770104" y="0"/>
                  </a:lnTo>
                  <a:lnTo>
                    <a:pt x="2124125" y="0"/>
                  </a:lnTo>
                  <a:lnTo>
                    <a:pt x="2478146" y="0"/>
                  </a:lnTo>
                </a:path>
              </a:pathLst>
            </a:custGeom>
            <a:ln w="35231" cap="flat">
              <a:solidFill>
                <a:srgbClr val="BEBEBE">
                  <a:alpha val="69803"/>
                </a:srgbClr>
              </a:solidFill>
              <a:prstDash val="solid"/>
              <a:round/>
            </a:ln>
          </p:spPr>
          <p:txBody>
            <a:bodyPr/>
            <a:lstStyle/>
            <a:p/>
          </p:txBody>
        </p:sp>
        <p:sp>
          <p:nvSpPr>
            <p:cNvPr id="139" name="pl139"/>
            <p:cNvSpPr/>
            <p:nvPr/>
          </p:nvSpPr>
          <p:spPr>
            <a:xfrm>
              <a:off x="3676807" y="3390120"/>
              <a:ext cx="2478146" cy="155916"/>
            </a:xfrm>
            <a:custGeom>
              <a:avLst/>
              <a:pathLst>
                <a:path w="2478146" h="155916">
                  <a:moveTo>
                    <a:pt x="0" y="66821"/>
                  </a:moveTo>
                  <a:lnTo>
                    <a:pt x="354020" y="44547"/>
                  </a:lnTo>
                  <a:lnTo>
                    <a:pt x="708041" y="155916"/>
                  </a:lnTo>
                  <a:lnTo>
                    <a:pt x="1062062" y="133642"/>
                  </a:lnTo>
                  <a:lnTo>
                    <a:pt x="1416083" y="22273"/>
                  </a:lnTo>
                  <a:lnTo>
                    <a:pt x="1770104" y="44547"/>
                  </a:lnTo>
                  <a:lnTo>
                    <a:pt x="2124125" y="0"/>
                  </a:lnTo>
                  <a:lnTo>
                    <a:pt x="2478146" y="0"/>
                  </a:lnTo>
                </a:path>
              </a:pathLst>
            </a:custGeom>
            <a:ln w="20325" cap="flat">
              <a:solidFill>
                <a:srgbClr val="6B6B6B">
                  <a:alpha val="100000"/>
                </a:srgbClr>
              </a:solidFill>
              <a:prstDash val="solid"/>
              <a:round/>
            </a:ln>
          </p:spPr>
          <p:txBody>
            <a:bodyPr/>
            <a:lstStyle/>
            <a:p/>
          </p:txBody>
        </p:sp>
        <p:sp>
          <p:nvSpPr>
            <p:cNvPr id="140" name="pl140"/>
            <p:cNvSpPr/>
            <p:nvPr/>
          </p:nvSpPr>
          <p:spPr>
            <a:xfrm>
              <a:off x="3676807" y="3301025"/>
              <a:ext cx="2478146" cy="44547"/>
            </a:xfrm>
            <a:custGeom>
              <a:avLst/>
              <a:pathLst>
                <a:path w="2478146" h="44547">
                  <a:moveTo>
                    <a:pt x="0" y="0"/>
                  </a:moveTo>
                  <a:lnTo>
                    <a:pt x="354020" y="22273"/>
                  </a:lnTo>
                  <a:lnTo>
                    <a:pt x="708041" y="22273"/>
                  </a:lnTo>
                  <a:lnTo>
                    <a:pt x="1062062" y="44547"/>
                  </a:lnTo>
                  <a:lnTo>
                    <a:pt x="1416083" y="0"/>
                  </a:lnTo>
                  <a:lnTo>
                    <a:pt x="1770104" y="0"/>
                  </a:lnTo>
                  <a:lnTo>
                    <a:pt x="2124125" y="0"/>
                  </a:lnTo>
                  <a:lnTo>
                    <a:pt x="2478146" y="0"/>
                  </a:lnTo>
                </a:path>
              </a:pathLst>
            </a:custGeom>
            <a:ln w="40651" cap="flat">
              <a:solidFill>
                <a:srgbClr val="000000">
                  <a:alpha val="100000"/>
                </a:srgbClr>
              </a:solidFill>
              <a:prstDash val="solid"/>
              <a:round/>
            </a:ln>
          </p:spPr>
          <p:txBody>
            <a:bodyPr/>
            <a:lstStyle/>
            <a:p/>
          </p:txBody>
        </p:sp>
        <p:sp>
          <p:nvSpPr>
            <p:cNvPr id="141" name="pl141"/>
            <p:cNvSpPr/>
            <p:nvPr/>
          </p:nvSpPr>
          <p:spPr>
            <a:xfrm>
              <a:off x="3676807" y="3301025"/>
              <a:ext cx="2478146" cy="44547"/>
            </a:xfrm>
            <a:custGeom>
              <a:avLst/>
              <a:pathLst>
                <a:path w="2478146" h="44547">
                  <a:moveTo>
                    <a:pt x="0" y="0"/>
                  </a:moveTo>
                  <a:lnTo>
                    <a:pt x="354020" y="22273"/>
                  </a:lnTo>
                  <a:lnTo>
                    <a:pt x="708041" y="22273"/>
                  </a:lnTo>
                  <a:lnTo>
                    <a:pt x="1062062" y="44547"/>
                  </a:lnTo>
                  <a:lnTo>
                    <a:pt x="1416083" y="0"/>
                  </a:lnTo>
                  <a:lnTo>
                    <a:pt x="1770104" y="0"/>
                  </a:lnTo>
                  <a:lnTo>
                    <a:pt x="2124125" y="0"/>
                  </a:lnTo>
                  <a:lnTo>
                    <a:pt x="2478146" y="0"/>
                  </a:lnTo>
                </a:path>
              </a:pathLst>
            </a:custGeom>
            <a:ln w="35231" cap="flat">
              <a:solidFill>
                <a:srgbClr val="1CABE2">
                  <a:alpha val="100000"/>
                </a:srgbClr>
              </a:solidFill>
              <a:prstDash val="solid"/>
              <a:round/>
            </a:ln>
          </p:spPr>
          <p:txBody>
            <a:bodyPr/>
            <a:lstStyle/>
            <a:p/>
          </p:txBody>
        </p:sp>
        <p:sp>
          <p:nvSpPr>
            <p:cNvPr id="142" name="tx142"/>
            <p:cNvSpPr/>
            <p:nvPr/>
          </p:nvSpPr>
          <p:spPr>
            <a:xfrm>
              <a:off x="3616548" y="31224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3" name="tx143"/>
            <p:cNvSpPr/>
            <p:nvPr/>
          </p:nvSpPr>
          <p:spPr>
            <a:xfrm>
              <a:off x="3970569" y="3144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4" name="tx144"/>
            <p:cNvSpPr/>
            <p:nvPr/>
          </p:nvSpPr>
          <p:spPr>
            <a:xfrm>
              <a:off x="4324590" y="3144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5" name="tx145"/>
            <p:cNvSpPr/>
            <p:nvPr/>
          </p:nvSpPr>
          <p:spPr>
            <a:xfrm>
              <a:off x="4678611" y="3167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6" name="tx146"/>
            <p:cNvSpPr/>
            <p:nvPr/>
          </p:nvSpPr>
          <p:spPr>
            <a:xfrm>
              <a:off x="5032632" y="31224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7" name="tx147"/>
            <p:cNvSpPr/>
            <p:nvPr/>
          </p:nvSpPr>
          <p:spPr>
            <a:xfrm>
              <a:off x="5386653" y="31224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8" name="tx148"/>
            <p:cNvSpPr/>
            <p:nvPr/>
          </p:nvSpPr>
          <p:spPr>
            <a:xfrm>
              <a:off x="5740673" y="31224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9" name="tx149"/>
            <p:cNvSpPr/>
            <p:nvPr/>
          </p:nvSpPr>
          <p:spPr>
            <a:xfrm>
              <a:off x="6094694" y="31224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0" name="rc150"/>
            <p:cNvSpPr/>
            <p:nvPr/>
          </p:nvSpPr>
          <p:spPr>
            <a:xfrm>
              <a:off x="3552900" y="4432982"/>
              <a:ext cx="2725960" cy="1494567"/>
            </a:xfrm>
            <a:prstGeom prst="rect">
              <a:avLst/>
            </a:prstGeom>
            <a:solidFill>
              <a:srgbClr val="EBEBEB">
                <a:alpha val="100000"/>
              </a:srgbClr>
            </a:solidFill>
          </p:spPr>
          <p:txBody>
            <a:bodyPr/>
            <a:lstStyle/>
            <a:p/>
          </p:txBody>
        </p:sp>
        <p:sp>
          <p:nvSpPr>
            <p:cNvPr id="151" name="pl151"/>
            <p:cNvSpPr/>
            <p:nvPr/>
          </p:nvSpPr>
          <p:spPr>
            <a:xfrm>
              <a:off x="3552900" y="589302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52" name="pl152"/>
            <p:cNvSpPr/>
            <p:nvPr/>
          </p:nvSpPr>
          <p:spPr>
            <a:xfrm>
              <a:off x="3552900" y="5336182"/>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53" name="pl153"/>
            <p:cNvSpPr/>
            <p:nvPr/>
          </p:nvSpPr>
          <p:spPr>
            <a:xfrm>
              <a:off x="3552900" y="4779339"/>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54" name="pl154"/>
            <p:cNvSpPr/>
            <p:nvPr/>
          </p:nvSpPr>
          <p:spPr>
            <a:xfrm>
              <a:off x="3552900" y="4500917"/>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55" name="pl155"/>
            <p:cNvSpPr/>
            <p:nvPr/>
          </p:nvSpPr>
          <p:spPr>
            <a:xfrm>
              <a:off x="3552900" y="5614604"/>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56" name="pl156"/>
            <p:cNvSpPr/>
            <p:nvPr/>
          </p:nvSpPr>
          <p:spPr>
            <a:xfrm>
              <a:off x="3552900" y="5057761"/>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57" name="pl157"/>
            <p:cNvSpPr/>
            <p:nvPr/>
          </p:nvSpPr>
          <p:spPr>
            <a:xfrm>
              <a:off x="3676807"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4030828"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4384849"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473887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509289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544691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580093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6154953"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3676807" y="5169129"/>
              <a:ext cx="2478146" cy="155916"/>
            </a:xfrm>
            <a:custGeom>
              <a:avLst/>
              <a:pathLst>
                <a:path w="2478146" h="155916">
                  <a:moveTo>
                    <a:pt x="0" y="66821"/>
                  </a:moveTo>
                  <a:lnTo>
                    <a:pt x="354020" y="44547"/>
                  </a:lnTo>
                  <a:lnTo>
                    <a:pt x="708041" y="155916"/>
                  </a:lnTo>
                  <a:lnTo>
                    <a:pt x="1062062" y="133642"/>
                  </a:lnTo>
                  <a:lnTo>
                    <a:pt x="1416083" y="22273"/>
                  </a:lnTo>
                  <a:lnTo>
                    <a:pt x="1770104" y="44547"/>
                  </a:lnTo>
                  <a:lnTo>
                    <a:pt x="2124125" y="0"/>
                  </a:lnTo>
                  <a:lnTo>
                    <a:pt x="2478146" y="0"/>
                  </a:lnTo>
                </a:path>
              </a:pathLst>
            </a:custGeom>
            <a:ln w="20325" cap="flat">
              <a:solidFill>
                <a:srgbClr val="BEBEBE">
                  <a:alpha val="69803"/>
                </a:srgbClr>
              </a:solidFill>
              <a:prstDash val="solid"/>
              <a:round/>
            </a:ln>
          </p:spPr>
          <p:txBody>
            <a:bodyPr/>
            <a:lstStyle/>
            <a:p/>
          </p:txBody>
        </p:sp>
        <p:sp>
          <p:nvSpPr>
            <p:cNvPr id="166" name="pl166"/>
            <p:cNvSpPr/>
            <p:nvPr/>
          </p:nvSpPr>
          <p:spPr>
            <a:xfrm>
              <a:off x="3676807" y="5080034"/>
              <a:ext cx="2478146" cy="66821"/>
            </a:xfrm>
            <a:custGeom>
              <a:avLst/>
              <a:pathLst>
                <a:path w="2478146" h="66821">
                  <a:moveTo>
                    <a:pt x="0" y="0"/>
                  </a:moveTo>
                  <a:lnTo>
                    <a:pt x="354020" y="0"/>
                  </a:lnTo>
                  <a:lnTo>
                    <a:pt x="708041" y="66821"/>
                  </a:lnTo>
                  <a:lnTo>
                    <a:pt x="1062062" y="66821"/>
                  </a:lnTo>
                  <a:lnTo>
                    <a:pt x="1416083" y="22273"/>
                  </a:lnTo>
                  <a:lnTo>
                    <a:pt x="1770104" y="0"/>
                  </a:lnTo>
                  <a:lnTo>
                    <a:pt x="2124125" y="22273"/>
                  </a:lnTo>
                  <a:lnTo>
                    <a:pt x="2478146" y="66821"/>
                  </a:lnTo>
                </a:path>
              </a:pathLst>
            </a:custGeom>
            <a:ln w="40651" cap="flat">
              <a:solidFill>
                <a:srgbClr val="BEBEBE">
                  <a:alpha val="69803"/>
                </a:srgbClr>
              </a:solidFill>
              <a:prstDash val="solid"/>
              <a:round/>
            </a:ln>
          </p:spPr>
          <p:txBody>
            <a:bodyPr/>
            <a:lstStyle/>
            <a:p/>
          </p:txBody>
        </p:sp>
        <p:sp>
          <p:nvSpPr>
            <p:cNvPr id="167" name="pl167"/>
            <p:cNvSpPr/>
            <p:nvPr/>
          </p:nvSpPr>
          <p:spPr>
            <a:xfrm>
              <a:off x="3676807" y="5080034"/>
              <a:ext cx="2478146" cy="66821"/>
            </a:xfrm>
            <a:custGeom>
              <a:avLst/>
              <a:pathLst>
                <a:path w="2478146" h="66821">
                  <a:moveTo>
                    <a:pt x="0" y="0"/>
                  </a:moveTo>
                  <a:lnTo>
                    <a:pt x="354020" y="0"/>
                  </a:lnTo>
                  <a:lnTo>
                    <a:pt x="708041" y="66821"/>
                  </a:lnTo>
                  <a:lnTo>
                    <a:pt x="1062062" y="66821"/>
                  </a:lnTo>
                  <a:lnTo>
                    <a:pt x="1416083" y="22273"/>
                  </a:lnTo>
                  <a:lnTo>
                    <a:pt x="1770104" y="0"/>
                  </a:lnTo>
                  <a:lnTo>
                    <a:pt x="2124125" y="22273"/>
                  </a:lnTo>
                  <a:lnTo>
                    <a:pt x="2478146" y="66821"/>
                  </a:lnTo>
                </a:path>
              </a:pathLst>
            </a:custGeom>
            <a:ln w="35231" cap="flat">
              <a:solidFill>
                <a:srgbClr val="BEBEBE">
                  <a:alpha val="69803"/>
                </a:srgbClr>
              </a:solidFill>
              <a:prstDash val="solid"/>
              <a:round/>
            </a:ln>
          </p:spPr>
          <p:txBody>
            <a:bodyPr/>
            <a:lstStyle/>
            <a:p/>
          </p:txBody>
        </p:sp>
        <p:sp>
          <p:nvSpPr>
            <p:cNvPr id="168" name="pl168"/>
            <p:cNvSpPr/>
            <p:nvPr/>
          </p:nvSpPr>
          <p:spPr>
            <a:xfrm>
              <a:off x="3676807" y="5169129"/>
              <a:ext cx="2478146" cy="155916"/>
            </a:xfrm>
            <a:custGeom>
              <a:avLst/>
              <a:pathLst>
                <a:path w="2478146" h="155916">
                  <a:moveTo>
                    <a:pt x="0" y="66821"/>
                  </a:moveTo>
                  <a:lnTo>
                    <a:pt x="354020" y="44547"/>
                  </a:lnTo>
                  <a:lnTo>
                    <a:pt x="708041" y="155916"/>
                  </a:lnTo>
                  <a:lnTo>
                    <a:pt x="1062062" y="133642"/>
                  </a:lnTo>
                  <a:lnTo>
                    <a:pt x="1416083" y="22273"/>
                  </a:lnTo>
                  <a:lnTo>
                    <a:pt x="1770104" y="44547"/>
                  </a:lnTo>
                  <a:lnTo>
                    <a:pt x="2124125" y="0"/>
                  </a:lnTo>
                  <a:lnTo>
                    <a:pt x="2478146" y="0"/>
                  </a:lnTo>
                </a:path>
              </a:pathLst>
            </a:custGeom>
            <a:ln w="20325" cap="flat">
              <a:solidFill>
                <a:srgbClr val="6B6B6B">
                  <a:alpha val="100000"/>
                </a:srgbClr>
              </a:solidFill>
              <a:prstDash val="solid"/>
              <a:round/>
            </a:ln>
          </p:spPr>
          <p:txBody>
            <a:bodyPr/>
            <a:lstStyle/>
            <a:p/>
          </p:txBody>
        </p:sp>
        <p:sp>
          <p:nvSpPr>
            <p:cNvPr id="169" name="pl169"/>
            <p:cNvSpPr/>
            <p:nvPr/>
          </p:nvSpPr>
          <p:spPr>
            <a:xfrm>
              <a:off x="3676807" y="5080034"/>
              <a:ext cx="2478146" cy="66821"/>
            </a:xfrm>
            <a:custGeom>
              <a:avLst/>
              <a:pathLst>
                <a:path w="2478146" h="66821">
                  <a:moveTo>
                    <a:pt x="0" y="0"/>
                  </a:moveTo>
                  <a:lnTo>
                    <a:pt x="354020" y="0"/>
                  </a:lnTo>
                  <a:lnTo>
                    <a:pt x="708041" y="66821"/>
                  </a:lnTo>
                  <a:lnTo>
                    <a:pt x="1062062" y="66821"/>
                  </a:lnTo>
                  <a:lnTo>
                    <a:pt x="1416083" y="22273"/>
                  </a:lnTo>
                  <a:lnTo>
                    <a:pt x="1770104" y="0"/>
                  </a:lnTo>
                  <a:lnTo>
                    <a:pt x="2124125" y="22273"/>
                  </a:lnTo>
                  <a:lnTo>
                    <a:pt x="2478146" y="66821"/>
                  </a:lnTo>
                </a:path>
              </a:pathLst>
            </a:custGeom>
            <a:ln w="40651" cap="flat">
              <a:solidFill>
                <a:srgbClr val="000000">
                  <a:alpha val="100000"/>
                </a:srgbClr>
              </a:solidFill>
              <a:prstDash val="solid"/>
              <a:round/>
            </a:ln>
          </p:spPr>
          <p:txBody>
            <a:bodyPr/>
            <a:lstStyle/>
            <a:p/>
          </p:txBody>
        </p:sp>
        <p:sp>
          <p:nvSpPr>
            <p:cNvPr id="170" name="pl170"/>
            <p:cNvSpPr/>
            <p:nvPr/>
          </p:nvSpPr>
          <p:spPr>
            <a:xfrm>
              <a:off x="3676807" y="5080034"/>
              <a:ext cx="2478146" cy="66821"/>
            </a:xfrm>
            <a:custGeom>
              <a:avLst/>
              <a:pathLst>
                <a:path w="2478146" h="66821">
                  <a:moveTo>
                    <a:pt x="0" y="0"/>
                  </a:moveTo>
                  <a:lnTo>
                    <a:pt x="354020" y="0"/>
                  </a:lnTo>
                  <a:lnTo>
                    <a:pt x="708041" y="66821"/>
                  </a:lnTo>
                  <a:lnTo>
                    <a:pt x="1062062" y="66821"/>
                  </a:lnTo>
                  <a:lnTo>
                    <a:pt x="1416083" y="22273"/>
                  </a:lnTo>
                  <a:lnTo>
                    <a:pt x="1770104" y="0"/>
                  </a:lnTo>
                  <a:lnTo>
                    <a:pt x="2124125" y="22273"/>
                  </a:lnTo>
                  <a:lnTo>
                    <a:pt x="2478146" y="66821"/>
                  </a:lnTo>
                </a:path>
              </a:pathLst>
            </a:custGeom>
            <a:ln w="35231" cap="flat">
              <a:solidFill>
                <a:srgbClr val="1CABE2">
                  <a:alpha val="100000"/>
                </a:srgbClr>
              </a:solidFill>
              <a:prstDash val="solid"/>
              <a:round/>
            </a:ln>
          </p:spPr>
          <p:txBody>
            <a:bodyPr/>
            <a:lstStyle/>
            <a:p/>
          </p:txBody>
        </p:sp>
        <p:sp>
          <p:nvSpPr>
            <p:cNvPr id="171" name="tx171"/>
            <p:cNvSpPr/>
            <p:nvPr/>
          </p:nvSpPr>
          <p:spPr>
            <a:xfrm>
              <a:off x="3616548" y="49014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72" name="tx172"/>
            <p:cNvSpPr/>
            <p:nvPr/>
          </p:nvSpPr>
          <p:spPr>
            <a:xfrm>
              <a:off x="3970569" y="49014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73" name="tx173"/>
            <p:cNvSpPr/>
            <p:nvPr/>
          </p:nvSpPr>
          <p:spPr>
            <a:xfrm>
              <a:off x="4324590" y="49683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74" name="tx174"/>
            <p:cNvSpPr/>
            <p:nvPr/>
          </p:nvSpPr>
          <p:spPr>
            <a:xfrm>
              <a:off x="4678611" y="49683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75" name="tx175"/>
            <p:cNvSpPr/>
            <p:nvPr/>
          </p:nvSpPr>
          <p:spPr>
            <a:xfrm>
              <a:off x="5032632" y="492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76" name="tx176"/>
            <p:cNvSpPr/>
            <p:nvPr/>
          </p:nvSpPr>
          <p:spPr>
            <a:xfrm>
              <a:off x="5386653" y="49014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77" name="tx177"/>
            <p:cNvSpPr/>
            <p:nvPr/>
          </p:nvSpPr>
          <p:spPr>
            <a:xfrm>
              <a:off x="5740673" y="492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78" name="tx178"/>
            <p:cNvSpPr/>
            <p:nvPr/>
          </p:nvSpPr>
          <p:spPr>
            <a:xfrm>
              <a:off x="6094694" y="49683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79" name="rc179"/>
            <p:cNvSpPr/>
            <p:nvPr/>
          </p:nvSpPr>
          <p:spPr>
            <a:xfrm>
              <a:off x="6348450" y="874964"/>
              <a:ext cx="2725960" cy="1494567"/>
            </a:xfrm>
            <a:prstGeom prst="rect">
              <a:avLst/>
            </a:prstGeom>
            <a:solidFill>
              <a:srgbClr val="EBEBEB">
                <a:alpha val="100000"/>
              </a:srgbClr>
            </a:solidFill>
          </p:spPr>
          <p:txBody>
            <a:bodyPr/>
            <a:lstStyle/>
            <a:p/>
          </p:txBody>
        </p:sp>
        <p:sp>
          <p:nvSpPr>
            <p:cNvPr id="180" name="pl180"/>
            <p:cNvSpPr/>
            <p:nvPr/>
          </p:nvSpPr>
          <p:spPr>
            <a:xfrm>
              <a:off x="6348450" y="2335007"/>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81" name="pl181"/>
            <p:cNvSpPr/>
            <p:nvPr/>
          </p:nvSpPr>
          <p:spPr>
            <a:xfrm>
              <a:off x="6348450" y="1778164"/>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82" name="pl182"/>
            <p:cNvSpPr/>
            <p:nvPr/>
          </p:nvSpPr>
          <p:spPr>
            <a:xfrm>
              <a:off x="6348450" y="1221320"/>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83" name="pl183"/>
            <p:cNvSpPr/>
            <p:nvPr/>
          </p:nvSpPr>
          <p:spPr>
            <a:xfrm>
              <a:off x="6348450" y="942899"/>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84" name="pl184"/>
            <p:cNvSpPr/>
            <p:nvPr/>
          </p:nvSpPr>
          <p:spPr>
            <a:xfrm>
              <a:off x="6348450" y="2056586"/>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85" name="pl185"/>
            <p:cNvSpPr/>
            <p:nvPr/>
          </p:nvSpPr>
          <p:spPr>
            <a:xfrm>
              <a:off x="6348450" y="1499742"/>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86" name="pl186"/>
            <p:cNvSpPr/>
            <p:nvPr/>
          </p:nvSpPr>
          <p:spPr>
            <a:xfrm>
              <a:off x="647235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682637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718039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753442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788844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824246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859648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895050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6472357" y="1611111"/>
              <a:ext cx="2478146" cy="155916"/>
            </a:xfrm>
            <a:custGeom>
              <a:avLst/>
              <a:pathLst>
                <a:path w="2478146" h="155916">
                  <a:moveTo>
                    <a:pt x="0" y="66821"/>
                  </a:moveTo>
                  <a:lnTo>
                    <a:pt x="354020" y="44547"/>
                  </a:lnTo>
                  <a:lnTo>
                    <a:pt x="708041" y="155916"/>
                  </a:lnTo>
                  <a:lnTo>
                    <a:pt x="1062062" y="133642"/>
                  </a:lnTo>
                  <a:lnTo>
                    <a:pt x="1416083" y="22273"/>
                  </a:lnTo>
                  <a:lnTo>
                    <a:pt x="1770104" y="44547"/>
                  </a:lnTo>
                  <a:lnTo>
                    <a:pt x="2124125" y="0"/>
                  </a:lnTo>
                  <a:lnTo>
                    <a:pt x="2478146" y="0"/>
                  </a:lnTo>
                </a:path>
              </a:pathLst>
            </a:custGeom>
            <a:ln w="20325" cap="flat">
              <a:solidFill>
                <a:srgbClr val="BEBEBE">
                  <a:alpha val="69803"/>
                </a:srgbClr>
              </a:solidFill>
              <a:prstDash val="solid"/>
              <a:round/>
            </a:ln>
          </p:spPr>
          <p:txBody>
            <a:bodyPr/>
            <a:lstStyle/>
            <a:p/>
          </p:txBody>
        </p:sp>
        <p:sp>
          <p:nvSpPr>
            <p:cNvPr id="195" name="pl195"/>
            <p:cNvSpPr/>
            <p:nvPr/>
          </p:nvSpPr>
          <p:spPr>
            <a:xfrm>
              <a:off x="6472357" y="1522016"/>
              <a:ext cx="2478146" cy="66821"/>
            </a:xfrm>
            <a:custGeom>
              <a:avLst/>
              <a:pathLst>
                <a:path w="2478146" h="66821">
                  <a:moveTo>
                    <a:pt x="0" y="22273"/>
                  </a:moveTo>
                  <a:lnTo>
                    <a:pt x="354020" y="0"/>
                  </a:lnTo>
                  <a:lnTo>
                    <a:pt x="708041" y="66821"/>
                  </a:lnTo>
                  <a:lnTo>
                    <a:pt x="1062062" y="0"/>
                  </a:lnTo>
                  <a:lnTo>
                    <a:pt x="1416083" y="22273"/>
                  </a:lnTo>
                  <a:lnTo>
                    <a:pt x="1770104" y="0"/>
                  </a:lnTo>
                  <a:lnTo>
                    <a:pt x="2124125" y="22273"/>
                  </a:lnTo>
                  <a:lnTo>
                    <a:pt x="2478146" y="0"/>
                  </a:lnTo>
                </a:path>
              </a:pathLst>
            </a:custGeom>
            <a:ln w="40651" cap="flat">
              <a:solidFill>
                <a:srgbClr val="BEBEBE">
                  <a:alpha val="69803"/>
                </a:srgbClr>
              </a:solidFill>
              <a:prstDash val="solid"/>
              <a:round/>
            </a:ln>
          </p:spPr>
          <p:txBody>
            <a:bodyPr/>
            <a:lstStyle/>
            <a:p/>
          </p:txBody>
        </p:sp>
        <p:sp>
          <p:nvSpPr>
            <p:cNvPr id="196" name="pl196"/>
            <p:cNvSpPr/>
            <p:nvPr/>
          </p:nvSpPr>
          <p:spPr>
            <a:xfrm>
              <a:off x="6472357" y="1522016"/>
              <a:ext cx="2478146" cy="66821"/>
            </a:xfrm>
            <a:custGeom>
              <a:avLst/>
              <a:pathLst>
                <a:path w="2478146" h="66821">
                  <a:moveTo>
                    <a:pt x="0" y="22273"/>
                  </a:moveTo>
                  <a:lnTo>
                    <a:pt x="354020" y="0"/>
                  </a:lnTo>
                  <a:lnTo>
                    <a:pt x="708041" y="66821"/>
                  </a:lnTo>
                  <a:lnTo>
                    <a:pt x="1062062" y="0"/>
                  </a:lnTo>
                  <a:lnTo>
                    <a:pt x="1416083" y="22273"/>
                  </a:lnTo>
                  <a:lnTo>
                    <a:pt x="1770104" y="0"/>
                  </a:lnTo>
                  <a:lnTo>
                    <a:pt x="2124125" y="22273"/>
                  </a:lnTo>
                  <a:lnTo>
                    <a:pt x="2478146" y="0"/>
                  </a:lnTo>
                </a:path>
              </a:pathLst>
            </a:custGeom>
            <a:ln w="35231" cap="flat">
              <a:solidFill>
                <a:srgbClr val="BEBEBE">
                  <a:alpha val="69803"/>
                </a:srgbClr>
              </a:solidFill>
              <a:prstDash val="solid"/>
              <a:round/>
            </a:ln>
          </p:spPr>
          <p:txBody>
            <a:bodyPr/>
            <a:lstStyle/>
            <a:p/>
          </p:txBody>
        </p:sp>
        <p:sp>
          <p:nvSpPr>
            <p:cNvPr id="197" name="pl197"/>
            <p:cNvSpPr/>
            <p:nvPr/>
          </p:nvSpPr>
          <p:spPr>
            <a:xfrm>
              <a:off x="6472357" y="1611111"/>
              <a:ext cx="2478146" cy="155916"/>
            </a:xfrm>
            <a:custGeom>
              <a:avLst/>
              <a:pathLst>
                <a:path w="2478146" h="155916">
                  <a:moveTo>
                    <a:pt x="0" y="66821"/>
                  </a:moveTo>
                  <a:lnTo>
                    <a:pt x="354020" y="44547"/>
                  </a:lnTo>
                  <a:lnTo>
                    <a:pt x="708041" y="155916"/>
                  </a:lnTo>
                  <a:lnTo>
                    <a:pt x="1062062" y="133642"/>
                  </a:lnTo>
                  <a:lnTo>
                    <a:pt x="1416083" y="22273"/>
                  </a:lnTo>
                  <a:lnTo>
                    <a:pt x="1770104" y="44547"/>
                  </a:lnTo>
                  <a:lnTo>
                    <a:pt x="2124125" y="0"/>
                  </a:lnTo>
                  <a:lnTo>
                    <a:pt x="2478146" y="0"/>
                  </a:lnTo>
                </a:path>
              </a:pathLst>
            </a:custGeom>
            <a:ln w="20325" cap="flat">
              <a:solidFill>
                <a:srgbClr val="6B6B6B">
                  <a:alpha val="100000"/>
                </a:srgbClr>
              </a:solidFill>
              <a:prstDash val="solid"/>
              <a:round/>
            </a:ln>
          </p:spPr>
          <p:txBody>
            <a:bodyPr/>
            <a:lstStyle/>
            <a:p/>
          </p:txBody>
        </p:sp>
        <p:sp>
          <p:nvSpPr>
            <p:cNvPr id="198" name="pl198"/>
            <p:cNvSpPr/>
            <p:nvPr/>
          </p:nvSpPr>
          <p:spPr>
            <a:xfrm>
              <a:off x="6472357" y="1522016"/>
              <a:ext cx="2478146" cy="66821"/>
            </a:xfrm>
            <a:custGeom>
              <a:avLst/>
              <a:pathLst>
                <a:path w="2478146" h="66821">
                  <a:moveTo>
                    <a:pt x="0" y="22273"/>
                  </a:moveTo>
                  <a:lnTo>
                    <a:pt x="354020" y="0"/>
                  </a:lnTo>
                  <a:lnTo>
                    <a:pt x="708041" y="66821"/>
                  </a:lnTo>
                  <a:lnTo>
                    <a:pt x="1062062" y="0"/>
                  </a:lnTo>
                  <a:lnTo>
                    <a:pt x="1416083" y="22273"/>
                  </a:lnTo>
                  <a:lnTo>
                    <a:pt x="1770104" y="0"/>
                  </a:lnTo>
                  <a:lnTo>
                    <a:pt x="2124125" y="22273"/>
                  </a:lnTo>
                  <a:lnTo>
                    <a:pt x="2478146" y="0"/>
                  </a:lnTo>
                </a:path>
              </a:pathLst>
            </a:custGeom>
            <a:ln w="40651" cap="flat">
              <a:solidFill>
                <a:srgbClr val="000000">
                  <a:alpha val="100000"/>
                </a:srgbClr>
              </a:solidFill>
              <a:prstDash val="solid"/>
              <a:round/>
            </a:ln>
          </p:spPr>
          <p:txBody>
            <a:bodyPr/>
            <a:lstStyle/>
            <a:p/>
          </p:txBody>
        </p:sp>
        <p:sp>
          <p:nvSpPr>
            <p:cNvPr id="199" name="pl199"/>
            <p:cNvSpPr/>
            <p:nvPr/>
          </p:nvSpPr>
          <p:spPr>
            <a:xfrm>
              <a:off x="6472357" y="1522016"/>
              <a:ext cx="2478146" cy="66821"/>
            </a:xfrm>
            <a:custGeom>
              <a:avLst/>
              <a:pathLst>
                <a:path w="2478146" h="66821">
                  <a:moveTo>
                    <a:pt x="0" y="22273"/>
                  </a:moveTo>
                  <a:lnTo>
                    <a:pt x="354020" y="0"/>
                  </a:lnTo>
                  <a:lnTo>
                    <a:pt x="708041" y="66821"/>
                  </a:lnTo>
                  <a:lnTo>
                    <a:pt x="1062062" y="0"/>
                  </a:lnTo>
                  <a:lnTo>
                    <a:pt x="1416083" y="22273"/>
                  </a:lnTo>
                  <a:lnTo>
                    <a:pt x="1770104" y="0"/>
                  </a:lnTo>
                  <a:lnTo>
                    <a:pt x="2124125" y="22273"/>
                  </a:lnTo>
                  <a:lnTo>
                    <a:pt x="2478146" y="0"/>
                  </a:lnTo>
                </a:path>
              </a:pathLst>
            </a:custGeom>
            <a:ln w="35231" cap="flat">
              <a:solidFill>
                <a:srgbClr val="1CABE2">
                  <a:alpha val="100000"/>
                </a:srgbClr>
              </a:solidFill>
              <a:prstDash val="solid"/>
              <a:round/>
            </a:ln>
          </p:spPr>
          <p:txBody>
            <a:bodyPr/>
            <a:lstStyle/>
            <a:p/>
          </p:txBody>
        </p:sp>
        <p:sp>
          <p:nvSpPr>
            <p:cNvPr id="200" name="tx200"/>
            <p:cNvSpPr/>
            <p:nvPr/>
          </p:nvSpPr>
          <p:spPr>
            <a:xfrm>
              <a:off x="6412098" y="1365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01" name="tx201"/>
            <p:cNvSpPr/>
            <p:nvPr/>
          </p:nvSpPr>
          <p:spPr>
            <a:xfrm>
              <a:off x="6766119" y="1343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02" name="tx202"/>
            <p:cNvSpPr/>
            <p:nvPr/>
          </p:nvSpPr>
          <p:spPr>
            <a:xfrm>
              <a:off x="7120140" y="1410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03" name="tx203"/>
            <p:cNvSpPr/>
            <p:nvPr/>
          </p:nvSpPr>
          <p:spPr>
            <a:xfrm>
              <a:off x="7474161" y="1343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04" name="tx204"/>
            <p:cNvSpPr/>
            <p:nvPr/>
          </p:nvSpPr>
          <p:spPr>
            <a:xfrm>
              <a:off x="7828182" y="1365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05" name="tx205"/>
            <p:cNvSpPr/>
            <p:nvPr/>
          </p:nvSpPr>
          <p:spPr>
            <a:xfrm>
              <a:off x="8182202" y="1343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06" name="tx206"/>
            <p:cNvSpPr/>
            <p:nvPr/>
          </p:nvSpPr>
          <p:spPr>
            <a:xfrm>
              <a:off x="8536223" y="1365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07" name="tx207"/>
            <p:cNvSpPr/>
            <p:nvPr/>
          </p:nvSpPr>
          <p:spPr>
            <a:xfrm>
              <a:off x="8890244" y="1343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08" name="rc208"/>
            <p:cNvSpPr/>
            <p:nvPr/>
          </p:nvSpPr>
          <p:spPr>
            <a:xfrm>
              <a:off x="6348450" y="2653973"/>
              <a:ext cx="2725960" cy="1494567"/>
            </a:xfrm>
            <a:prstGeom prst="rect">
              <a:avLst/>
            </a:prstGeom>
            <a:solidFill>
              <a:srgbClr val="EBEBEB">
                <a:alpha val="100000"/>
              </a:srgbClr>
            </a:solidFill>
          </p:spPr>
          <p:txBody>
            <a:bodyPr/>
            <a:lstStyle/>
            <a:p/>
          </p:txBody>
        </p:sp>
        <p:sp>
          <p:nvSpPr>
            <p:cNvPr id="209" name="pl209"/>
            <p:cNvSpPr/>
            <p:nvPr/>
          </p:nvSpPr>
          <p:spPr>
            <a:xfrm>
              <a:off x="6348450" y="411401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10" name="pl210"/>
            <p:cNvSpPr/>
            <p:nvPr/>
          </p:nvSpPr>
          <p:spPr>
            <a:xfrm>
              <a:off x="6348450" y="3557173"/>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11" name="pl211"/>
            <p:cNvSpPr/>
            <p:nvPr/>
          </p:nvSpPr>
          <p:spPr>
            <a:xfrm>
              <a:off x="6348450" y="3000330"/>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12" name="pl212"/>
            <p:cNvSpPr/>
            <p:nvPr/>
          </p:nvSpPr>
          <p:spPr>
            <a:xfrm>
              <a:off x="6348450" y="2721908"/>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13" name="pl213"/>
            <p:cNvSpPr/>
            <p:nvPr/>
          </p:nvSpPr>
          <p:spPr>
            <a:xfrm>
              <a:off x="6348450" y="3835595"/>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214" name="pl214"/>
            <p:cNvSpPr/>
            <p:nvPr/>
          </p:nvSpPr>
          <p:spPr>
            <a:xfrm>
              <a:off x="6348450" y="3278751"/>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215" name="pl215"/>
            <p:cNvSpPr/>
            <p:nvPr/>
          </p:nvSpPr>
          <p:spPr>
            <a:xfrm>
              <a:off x="647235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682637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718039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753442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788844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824246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859648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895050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6472357" y="3390120"/>
              <a:ext cx="2478146" cy="155916"/>
            </a:xfrm>
            <a:custGeom>
              <a:avLst/>
              <a:pathLst>
                <a:path w="2478146" h="155916">
                  <a:moveTo>
                    <a:pt x="0" y="66821"/>
                  </a:moveTo>
                  <a:lnTo>
                    <a:pt x="354020" y="44547"/>
                  </a:lnTo>
                  <a:lnTo>
                    <a:pt x="708041" y="155916"/>
                  </a:lnTo>
                  <a:lnTo>
                    <a:pt x="1062062" y="133642"/>
                  </a:lnTo>
                  <a:lnTo>
                    <a:pt x="1416083" y="22273"/>
                  </a:lnTo>
                  <a:lnTo>
                    <a:pt x="1770104" y="44547"/>
                  </a:lnTo>
                  <a:lnTo>
                    <a:pt x="2124125" y="0"/>
                  </a:lnTo>
                  <a:lnTo>
                    <a:pt x="2478146" y="0"/>
                  </a:lnTo>
                </a:path>
              </a:pathLst>
            </a:custGeom>
            <a:ln w="20325" cap="flat">
              <a:solidFill>
                <a:srgbClr val="BEBEBE">
                  <a:alpha val="69803"/>
                </a:srgbClr>
              </a:solidFill>
              <a:prstDash val="solid"/>
              <a:round/>
            </a:ln>
          </p:spPr>
          <p:txBody>
            <a:bodyPr/>
            <a:lstStyle/>
            <a:p/>
          </p:txBody>
        </p:sp>
        <p:sp>
          <p:nvSpPr>
            <p:cNvPr id="224" name="pl224"/>
            <p:cNvSpPr/>
            <p:nvPr/>
          </p:nvSpPr>
          <p:spPr>
            <a:xfrm>
              <a:off x="6472357" y="3323299"/>
              <a:ext cx="2478146" cy="200463"/>
            </a:xfrm>
            <a:custGeom>
              <a:avLst/>
              <a:pathLst>
                <a:path w="2478146" h="200463">
                  <a:moveTo>
                    <a:pt x="0" y="44547"/>
                  </a:moveTo>
                  <a:lnTo>
                    <a:pt x="354020" y="44547"/>
                  </a:lnTo>
                  <a:lnTo>
                    <a:pt x="708041" y="200463"/>
                  </a:lnTo>
                  <a:lnTo>
                    <a:pt x="1062062" y="133642"/>
                  </a:lnTo>
                  <a:lnTo>
                    <a:pt x="1416083" y="66821"/>
                  </a:lnTo>
                  <a:lnTo>
                    <a:pt x="1770104" y="44547"/>
                  </a:lnTo>
                  <a:lnTo>
                    <a:pt x="2124125" y="0"/>
                  </a:lnTo>
                  <a:lnTo>
                    <a:pt x="2478146" y="0"/>
                  </a:lnTo>
                </a:path>
              </a:pathLst>
            </a:custGeom>
            <a:ln w="40651" cap="flat">
              <a:solidFill>
                <a:srgbClr val="BEBEBE">
                  <a:alpha val="69803"/>
                </a:srgbClr>
              </a:solidFill>
              <a:prstDash val="solid"/>
              <a:round/>
            </a:ln>
          </p:spPr>
          <p:txBody>
            <a:bodyPr/>
            <a:lstStyle/>
            <a:p/>
          </p:txBody>
        </p:sp>
        <p:sp>
          <p:nvSpPr>
            <p:cNvPr id="225" name="pl225"/>
            <p:cNvSpPr/>
            <p:nvPr/>
          </p:nvSpPr>
          <p:spPr>
            <a:xfrm>
              <a:off x="6472357" y="3323299"/>
              <a:ext cx="2478146" cy="200463"/>
            </a:xfrm>
            <a:custGeom>
              <a:avLst/>
              <a:pathLst>
                <a:path w="2478146" h="200463">
                  <a:moveTo>
                    <a:pt x="0" y="44547"/>
                  </a:moveTo>
                  <a:lnTo>
                    <a:pt x="354020" y="44547"/>
                  </a:lnTo>
                  <a:lnTo>
                    <a:pt x="708041" y="200463"/>
                  </a:lnTo>
                  <a:lnTo>
                    <a:pt x="1062062" y="133642"/>
                  </a:lnTo>
                  <a:lnTo>
                    <a:pt x="1416083" y="66821"/>
                  </a:lnTo>
                  <a:lnTo>
                    <a:pt x="1770104" y="44547"/>
                  </a:lnTo>
                  <a:lnTo>
                    <a:pt x="2124125" y="0"/>
                  </a:lnTo>
                  <a:lnTo>
                    <a:pt x="2478146" y="0"/>
                  </a:lnTo>
                </a:path>
              </a:pathLst>
            </a:custGeom>
            <a:ln w="35231" cap="flat">
              <a:solidFill>
                <a:srgbClr val="BEBEBE">
                  <a:alpha val="69803"/>
                </a:srgbClr>
              </a:solidFill>
              <a:prstDash val="solid"/>
              <a:round/>
            </a:ln>
          </p:spPr>
          <p:txBody>
            <a:bodyPr/>
            <a:lstStyle/>
            <a:p/>
          </p:txBody>
        </p:sp>
        <p:sp>
          <p:nvSpPr>
            <p:cNvPr id="226" name="pl226"/>
            <p:cNvSpPr/>
            <p:nvPr/>
          </p:nvSpPr>
          <p:spPr>
            <a:xfrm>
              <a:off x="6472357" y="3390120"/>
              <a:ext cx="2478146" cy="155916"/>
            </a:xfrm>
            <a:custGeom>
              <a:avLst/>
              <a:pathLst>
                <a:path w="2478146" h="155916">
                  <a:moveTo>
                    <a:pt x="0" y="66821"/>
                  </a:moveTo>
                  <a:lnTo>
                    <a:pt x="354020" y="44547"/>
                  </a:lnTo>
                  <a:lnTo>
                    <a:pt x="708041" y="155916"/>
                  </a:lnTo>
                  <a:lnTo>
                    <a:pt x="1062062" y="133642"/>
                  </a:lnTo>
                  <a:lnTo>
                    <a:pt x="1416083" y="22273"/>
                  </a:lnTo>
                  <a:lnTo>
                    <a:pt x="1770104" y="44547"/>
                  </a:lnTo>
                  <a:lnTo>
                    <a:pt x="2124125" y="0"/>
                  </a:lnTo>
                  <a:lnTo>
                    <a:pt x="2478146" y="0"/>
                  </a:lnTo>
                </a:path>
              </a:pathLst>
            </a:custGeom>
            <a:ln w="20325" cap="flat">
              <a:solidFill>
                <a:srgbClr val="6B6B6B">
                  <a:alpha val="100000"/>
                </a:srgbClr>
              </a:solidFill>
              <a:prstDash val="solid"/>
              <a:round/>
            </a:ln>
          </p:spPr>
          <p:txBody>
            <a:bodyPr/>
            <a:lstStyle/>
            <a:p/>
          </p:txBody>
        </p:sp>
        <p:sp>
          <p:nvSpPr>
            <p:cNvPr id="227" name="pl227"/>
            <p:cNvSpPr/>
            <p:nvPr/>
          </p:nvSpPr>
          <p:spPr>
            <a:xfrm>
              <a:off x="6472357" y="3323299"/>
              <a:ext cx="2478146" cy="200463"/>
            </a:xfrm>
            <a:custGeom>
              <a:avLst/>
              <a:pathLst>
                <a:path w="2478146" h="200463">
                  <a:moveTo>
                    <a:pt x="0" y="44547"/>
                  </a:moveTo>
                  <a:lnTo>
                    <a:pt x="354020" y="44547"/>
                  </a:lnTo>
                  <a:lnTo>
                    <a:pt x="708041" y="200463"/>
                  </a:lnTo>
                  <a:lnTo>
                    <a:pt x="1062062" y="133642"/>
                  </a:lnTo>
                  <a:lnTo>
                    <a:pt x="1416083" y="66821"/>
                  </a:lnTo>
                  <a:lnTo>
                    <a:pt x="1770104" y="44547"/>
                  </a:lnTo>
                  <a:lnTo>
                    <a:pt x="2124125" y="0"/>
                  </a:lnTo>
                  <a:lnTo>
                    <a:pt x="2478146" y="0"/>
                  </a:lnTo>
                </a:path>
              </a:pathLst>
            </a:custGeom>
            <a:ln w="40651" cap="flat">
              <a:solidFill>
                <a:srgbClr val="000000">
                  <a:alpha val="100000"/>
                </a:srgbClr>
              </a:solidFill>
              <a:prstDash val="solid"/>
              <a:round/>
            </a:ln>
          </p:spPr>
          <p:txBody>
            <a:bodyPr/>
            <a:lstStyle/>
            <a:p/>
          </p:txBody>
        </p:sp>
        <p:sp>
          <p:nvSpPr>
            <p:cNvPr id="228" name="pl228"/>
            <p:cNvSpPr/>
            <p:nvPr/>
          </p:nvSpPr>
          <p:spPr>
            <a:xfrm>
              <a:off x="6472357" y="3323299"/>
              <a:ext cx="2478146" cy="200463"/>
            </a:xfrm>
            <a:custGeom>
              <a:avLst/>
              <a:pathLst>
                <a:path w="2478146" h="200463">
                  <a:moveTo>
                    <a:pt x="0" y="44547"/>
                  </a:moveTo>
                  <a:lnTo>
                    <a:pt x="354020" y="44547"/>
                  </a:lnTo>
                  <a:lnTo>
                    <a:pt x="708041" y="200463"/>
                  </a:lnTo>
                  <a:lnTo>
                    <a:pt x="1062062" y="133642"/>
                  </a:lnTo>
                  <a:lnTo>
                    <a:pt x="1416083" y="66821"/>
                  </a:lnTo>
                  <a:lnTo>
                    <a:pt x="1770104" y="44547"/>
                  </a:lnTo>
                  <a:lnTo>
                    <a:pt x="2124125" y="0"/>
                  </a:lnTo>
                  <a:lnTo>
                    <a:pt x="2478146" y="0"/>
                  </a:lnTo>
                </a:path>
              </a:pathLst>
            </a:custGeom>
            <a:ln w="35231" cap="flat">
              <a:solidFill>
                <a:srgbClr val="1CABE2">
                  <a:alpha val="100000"/>
                </a:srgbClr>
              </a:solidFill>
              <a:prstDash val="solid"/>
              <a:round/>
            </a:ln>
          </p:spPr>
          <p:txBody>
            <a:bodyPr/>
            <a:lstStyle/>
            <a:p/>
          </p:txBody>
        </p:sp>
        <p:sp>
          <p:nvSpPr>
            <p:cNvPr id="229" name="tx229"/>
            <p:cNvSpPr/>
            <p:nvPr/>
          </p:nvSpPr>
          <p:spPr>
            <a:xfrm>
              <a:off x="6412098" y="3189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30" name="tx230"/>
            <p:cNvSpPr/>
            <p:nvPr/>
          </p:nvSpPr>
          <p:spPr>
            <a:xfrm>
              <a:off x="6766119" y="3189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31" name="tx231"/>
            <p:cNvSpPr/>
            <p:nvPr/>
          </p:nvSpPr>
          <p:spPr>
            <a:xfrm>
              <a:off x="7120140" y="33452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32" name="tx232"/>
            <p:cNvSpPr/>
            <p:nvPr/>
          </p:nvSpPr>
          <p:spPr>
            <a:xfrm>
              <a:off x="7474161" y="3278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33" name="tx233"/>
            <p:cNvSpPr/>
            <p:nvPr/>
          </p:nvSpPr>
          <p:spPr>
            <a:xfrm>
              <a:off x="7828182" y="32115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34" name="tx234"/>
            <p:cNvSpPr/>
            <p:nvPr/>
          </p:nvSpPr>
          <p:spPr>
            <a:xfrm>
              <a:off x="8182202" y="3189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35" name="tx235"/>
            <p:cNvSpPr/>
            <p:nvPr/>
          </p:nvSpPr>
          <p:spPr>
            <a:xfrm>
              <a:off x="8536223" y="3144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36" name="tx236"/>
            <p:cNvSpPr/>
            <p:nvPr/>
          </p:nvSpPr>
          <p:spPr>
            <a:xfrm>
              <a:off x="8890244" y="3144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37" name="tx237"/>
            <p:cNvSpPr/>
            <p:nvPr/>
          </p:nvSpPr>
          <p:spPr>
            <a:xfrm>
              <a:off x="1905995" y="4285551"/>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Pakistan</a:t>
              </a:r>
            </a:p>
          </p:txBody>
        </p:sp>
        <p:sp>
          <p:nvSpPr>
            <p:cNvPr id="238" name="tx238"/>
            <p:cNvSpPr/>
            <p:nvPr/>
          </p:nvSpPr>
          <p:spPr>
            <a:xfrm>
              <a:off x="4679782" y="4285551"/>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Sri Lanka</a:t>
              </a:r>
            </a:p>
          </p:txBody>
        </p:sp>
        <p:sp>
          <p:nvSpPr>
            <p:cNvPr id="239" name="tx239"/>
            <p:cNvSpPr/>
            <p:nvPr/>
          </p:nvSpPr>
          <p:spPr>
            <a:xfrm>
              <a:off x="1999127" y="2506542"/>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India</a:t>
              </a:r>
            </a:p>
          </p:txBody>
        </p:sp>
        <p:sp>
          <p:nvSpPr>
            <p:cNvPr id="240" name="tx240"/>
            <p:cNvSpPr/>
            <p:nvPr/>
          </p:nvSpPr>
          <p:spPr>
            <a:xfrm>
              <a:off x="4695418" y="2506542"/>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Maldives</a:t>
              </a:r>
            </a:p>
          </p:txBody>
        </p:sp>
        <p:sp>
          <p:nvSpPr>
            <p:cNvPr id="241" name="tx241"/>
            <p:cNvSpPr/>
            <p:nvPr/>
          </p:nvSpPr>
          <p:spPr>
            <a:xfrm>
              <a:off x="7565446" y="2506542"/>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Nepal</a:t>
              </a:r>
            </a:p>
          </p:txBody>
        </p:sp>
        <p:sp>
          <p:nvSpPr>
            <p:cNvPr id="242" name="tx242"/>
            <p:cNvSpPr/>
            <p:nvPr/>
          </p:nvSpPr>
          <p:spPr>
            <a:xfrm>
              <a:off x="1825116"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243" name="tx243"/>
            <p:cNvSpPr/>
            <p:nvPr/>
          </p:nvSpPr>
          <p:spPr>
            <a:xfrm>
              <a:off x="4620666"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Bangladesh</a:t>
              </a:r>
            </a:p>
          </p:txBody>
        </p:sp>
        <p:sp>
          <p:nvSpPr>
            <p:cNvPr id="244" name="tx244"/>
            <p:cNvSpPr/>
            <p:nvPr/>
          </p:nvSpPr>
          <p:spPr>
            <a:xfrm>
              <a:off x="7534265" y="727533"/>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Bhutan</a:t>
              </a:r>
            </a:p>
          </p:txBody>
        </p:sp>
        <p:sp>
          <p:nvSpPr>
            <p:cNvPr id="245" name="pl245"/>
            <p:cNvSpPr/>
            <p:nvPr/>
          </p:nvSpPr>
          <p:spPr>
            <a:xfrm>
              <a:off x="88125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6" name="pl246"/>
            <p:cNvSpPr/>
            <p:nvPr/>
          </p:nvSpPr>
          <p:spPr>
            <a:xfrm>
              <a:off x="123527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7" name="pl247"/>
            <p:cNvSpPr/>
            <p:nvPr/>
          </p:nvSpPr>
          <p:spPr>
            <a:xfrm>
              <a:off x="158929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8" name="pl248"/>
            <p:cNvSpPr/>
            <p:nvPr/>
          </p:nvSpPr>
          <p:spPr>
            <a:xfrm>
              <a:off x="194332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9" name="pl249"/>
            <p:cNvSpPr/>
            <p:nvPr/>
          </p:nvSpPr>
          <p:spPr>
            <a:xfrm>
              <a:off x="22973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0" name="pl250"/>
            <p:cNvSpPr/>
            <p:nvPr/>
          </p:nvSpPr>
          <p:spPr>
            <a:xfrm>
              <a:off x="265136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1" name="pl251"/>
            <p:cNvSpPr/>
            <p:nvPr/>
          </p:nvSpPr>
          <p:spPr>
            <a:xfrm>
              <a:off x="300538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2" name="pl252"/>
            <p:cNvSpPr/>
            <p:nvPr/>
          </p:nvSpPr>
          <p:spPr>
            <a:xfrm>
              <a:off x="335940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3" name="tx253"/>
            <p:cNvSpPr/>
            <p:nvPr/>
          </p:nvSpPr>
          <p:spPr>
            <a:xfrm rot="-5400000">
              <a:off x="75689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54" name="tx254"/>
            <p:cNvSpPr/>
            <p:nvPr/>
          </p:nvSpPr>
          <p:spPr>
            <a:xfrm rot="-5400000">
              <a:off x="111092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55" name="tx255"/>
            <p:cNvSpPr/>
            <p:nvPr/>
          </p:nvSpPr>
          <p:spPr>
            <a:xfrm rot="-5400000">
              <a:off x="146494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56" name="tx256"/>
            <p:cNvSpPr/>
            <p:nvPr/>
          </p:nvSpPr>
          <p:spPr>
            <a:xfrm rot="-5400000">
              <a:off x="18189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57" name="tx257"/>
            <p:cNvSpPr/>
            <p:nvPr/>
          </p:nvSpPr>
          <p:spPr>
            <a:xfrm rot="-5400000">
              <a:off x="217298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58" name="tx258"/>
            <p:cNvSpPr/>
            <p:nvPr/>
          </p:nvSpPr>
          <p:spPr>
            <a:xfrm rot="-5400000">
              <a:off x="252700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59" name="tx259"/>
            <p:cNvSpPr/>
            <p:nvPr/>
          </p:nvSpPr>
          <p:spPr>
            <a:xfrm rot="-5400000">
              <a:off x="288102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60" name="tx260"/>
            <p:cNvSpPr/>
            <p:nvPr/>
          </p:nvSpPr>
          <p:spPr>
            <a:xfrm rot="-5400000">
              <a:off x="32350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61" name="pl261"/>
            <p:cNvSpPr/>
            <p:nvPr/>
          </p:nvSpPr>
          <p:spPr>
            <a:xfrm>
              <a:off x="367680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2" name="pl262"/>
            <p:cNvSpPr/>
            <p:nvPr/>
          </p:nvSpPr>
          <p:spPr>
            <a:xfrm>
              <a:off x="403082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3" name="pl263"/>
            <p:cNvSpPr/>
            <p:nvPr/>
          </p:nvSpPr>
          <p:spPr>
            <a:xfrm>
              <a:off x="43848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4" name="pl264"/>
            <p:cNvSpPr/>
            <p:nvPr/>
          </p:nvSpPr>
          <p:spPr>
            <a:xfrm>
              <a:off x="473887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5" name="pl265"/>
            <p:cNvSpPr/>
            <p:nvPr/>
          </p:nvSpPr>
          <p:spPr>
            <a:xfrm>
              <a:off x="509289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6" name="pl266"/>
            <p:cNvSpPr/>
            <p:nvPr/>
          </p:nvSpPr>
          <p:spPr>
            <a:xfrm>
              <a:off x="54469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7" name="pl267"/>
            <p:cNvSpPr/>
            <p:nvPr/>
          </p:nvSpPr>
          <p:spPr>
            <a:xfrm>
              <a:off x="580093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8" name="pl268"/>
            <p:cNvSpPr/>
            <p:nvPr/>
          </p:nvSpPr>
          <p:spPr>
            <a:xfrm>
              <a:off x="615495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9" name="tx269"/>
            <p:cNvSpPr/>
            <p:nvPr/>
          </p:nvSpPr>
          <p:spPr>
            <a:xfrm rot="-5400000">
              <a:off x="355244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70" name="tx270"/>
            <p:cNvSpPr/>
            <p:nvPr/>
          </p:nvSpPr>
          <p:spPr>
            <a:xfrm rot="-5400000">
              <a:off x="390647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71" name="tx271"/>
            <p:cNvSpPr/>
            <p:nvPr/>
          </p:nvSpPr>
          <p:spPr>
            <a:xfrm rot="-5400000">
              <a:off x="42604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72" name="tx272"/>
            <p:cNvSpPr/>
            <p:nvPr/>
          </p:nvSpPr>
          <p:spPr>
            <a:xfrm rot="-5400000">
              <a:off x="461451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73" name="tx273"/>
            <p:cNvSpPr/>
            <p:nvPr/>
          </p:nvSpPr>
          <p:spPr>
            <a:xfrm rot="-5400000">
              <a:off x="496853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74" name="tx274"/>
            <p:cNvSpPr/>
            <p:nvPr/>
          </p:nvSpPr>
          <p:spPr>
            <a:xfrm rot="-5400000">
              <a:off x="53225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75" name="tx275"/>
            <p:cNvSpPr/>
            <p:nvPr/>
          </p:nvSpPr>
          <p:spPr>
            <a:xfrm rot="-5400000">
              <a:off x="567657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76" name="tx276"/>
            <p:cNvSpPr/>
            <p:nvPr/>
          </p:nvSpPr>
          <p:spPr>
            <a:xfrm rot="-5400000">
              <a:off x="603059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77" name="pl277"/>
            <p:cNvSpPr/>
            <p:nvPr/>
          </p:nvSpPr>
          <p:spPr>
            <a:xfrm>
              <a:off x="6472357"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8" name="pl278"/>
            <p:cNvSpPr/>
            <p:nvPr/>
          </p:nvSpPr>
          <p:spPr>
            <a:xfrm>
              <a:off x="6826378"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9" name="pl279"/>
            <p:cNvSpPr/>
            <p:nvPr/>
          </p:nvSpPr>
          <p:spPr>
            <a:xfrm>
              <a:off x="7180399"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0" name="pl280"/>
            <p:cNvSpPr/>
            <p:nvPr/>
          </p:nvSpPr>
          <p:spPr>
            <a:xfrm>
              <a:off x="7534420"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1" name="pl281"/>
            <p:cNvSpPr/>
            <p:nvPr/>
          </p:nvSpPr>
          <p:spPr>
            <a:xfrm>
              <a:off x="7888440"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2" name="pl282"/>
            <p:cNvSpPr/>
            <p:nvPr/>
          </p:nvSpPr>
          <p:spPr>
            <a:xfrm>
              <a:off x="8242461"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3" name="pl283"/>
            <p:cNvSpPr/>
            <p:nvPr/>
          </p:nvSpPr>
          <p:spPr>
            <a:xfrm>
              <a:off x="8596482"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4" name="pl284"/>
            <p:cNvSpPr/>
            <p:nvPr/>
          </p:nvSpPr>
          <p:spPr>
            <a:xfrm>
              <a:off x="8950503"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5" name="tx285"/>
            <p:cNvSpPr/>
            <p:nvPr/>
          </p:nvSpPr>
          <p:spPr>
            <a:xfrm rot="-5400000">
              <a:off x="6347999"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86" name="tx286"/>
            <p:cNvSpPr/>
            <p:nvPr/>
          </p:nvSpPr>
          <p:spPr>
            <a:xfrm rot="-5400000">
              <a:off x="6702019"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87" name="tx287"/>
            <p:cNvSpPr/>
            <p:nvPr/>
          </p:nvSpPr>
          <p:spPr>
            <a:xfrm rot="-5400000">
              <a:off x="7056040"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88" name="tx288"/>
            <p:cNvSpPr/>
            <p:nvPr/>
          </p:nvSpPr>
          <p:spPr>
            <a:xfrm rot="-5400000">
              <a:off x="7410061"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89" name="tx289"/>
            <p:cNvSpPr/>
            <p:nvPr/>
          </p:nvSpPr>
          <p:spPr>
            <a:xfrm rot="-5400000">
              <a:off x="7764082"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90" name="tx290"/>
            <p:cNvSpPr/>
            <p:nvPr/>
          </p:nvSpPr>
          <p:spPr>
            <a:xfrm rot="-5400000">
              <a:off x="8118103"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91" name="tx291"/>
            <p:cNvSpPr/>
            <p:nvPr/>
          </p:nvSpPr>
          <p:spPr>
            <a:xfrm rot="-5400000">
              <a:off x="8472124"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92" name="tx292"/>
            <p:cNvSpPr/>
            <p:nvPr/>
          </p:nvSpPr>
          <p:spPr>
            <a:xfrm rot="-5400000">
              <a:off x="8826145"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93" name="tx293"/>
            <p:cNvSpPr/>
            <p:nvPr/>
          </p:nvSpPr>
          <p:spPr>
            <a:xfrm>
              <a:off x="570361" y="201658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94" name="tx294"/>
            <p:cNvSpPr/>
            <p:nvPr/>
          </p:nvSpPr>
          <p:spPr>
            <a:xfrm>
              <a:off x="508182" y="145973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95" name="pl295"/>
            <p:cNvSpPr/>
            <p:nvPr/>
          </p:nvSpPr>
          <p:spPr>
            <a:xfrm>
              <a:off x="722555" y="20565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96" name="pl296"/>
            <p:cNvSpPr/>
            <p:nvPr/>
          </p:nvSpPr>
          <p:spPr>
            <a:xfrm>
              <a:off x="722555" y="14997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97" name="tx297"/>
            <p:cNvSpPr/>
            <p:nvPr/>
          </p:nvSpPr>
          <p:spPr>
            <a:xfrm>
              <a:off x="570361" y="379559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98" name="tx298"/>
            <p:cNvSpPr/>
            <p:nvPr/>
          </p:nvSpPr>
          <p:spPr>
            <a:xfrm>
              <a:off x="508182" y="323874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99" name="pl299"/>
            <p:cNvSpPr/>
            <p:nvPr/>
          </p:nvSpPr>
          <p:spPr>
            <a:xfrm>
              <a:off x="722555" y="383559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00" name="pl300"/>
            <p:cNvSpPr/>
            <p:nvPr/>
          </p:nvSpPr>
          <p:spPr>
            <a:xfrm>
              <a:off x="722555" y="32787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01" name="tx301"/>
            <p:cNvSpPr/>
            <p:nvPr/>
          </p:nvSpPr>
          <p:spPr>
            <a:xfrm>
              <a:off x="570361" y="55745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02" name="tx302"/>
            <p:cNvSpPr/>
            <p:nvPr/>
          </p:nvSpPr>
          <p:spPr>
            <a:xfrm>
              <a:off x="508182" y="501775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03" name="pl303"/>
            <p:cNvSpPr/>
            <p:nvPr/>
          </p:nvSpPr>
          <p:spPr>
            <a:xfrm>
              <a:off x="722555" y="561460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04" name="pl304"/>
            <p:cNvSpPr/>
            <p:nvPr/>
          </p:nvSpPr>
          <p:spPr>
            <a:xfrm>
              <a:off x="722555" y="50577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05" name="tx305"/>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06" name="tx306"/>
            <p:cNvSpPr/>
            <p:nvPr/>
          </p:nvSpPr>
          <p:spPr>
            <a:xfrm>
              <a:off x="757350" y="435349"/>
              <a:ext cx="37030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ROSA, 2018-2025</a:t>
              </a:r>
            </a:p>
          </p:txBody>
        </p:sp>
        <p:sp>
          <p:nvSpPr>
            <p:cNvPr id="307" name="tx307"/>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08" name="tx308"/>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3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Bhutan and Maldives had the highest coverage (99%), while Afghanistan had the lowest coverage (67%).
DTP1 coverage increased in 2 out of 8 countries between 2024 and 2025. The largest increase was 1% points in Bhutan from 98% to 99% and India from 96% to 97%.
4 countries saw a decrease in coverage (Afghanistan, Bangladesh, Pakistan, and Sri Lanka). The largest decline was 6% points in Bangladesh from 99% to 93%. Coverage remained constant between 2024 and 2025 in the remaining 2 countries.
In 2025, 7 out of 8 countries had achieved DTP1 coverage of at least 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South Asia</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746687" cy="1454334"/>
            </a:xfrm>
            <a:prstGeom prst="rect">
              <a:avLst/>
            </a:prstGeom>
            <a:solidFill>
              <a:srgbClr val="EBEBEB">
                <a:alpha val="100000"/>
              </a:srgbClr>
            </a:solidFill>
          </p:spPr>
          <p:txBody>
            <a:bodyPr/>
            <a:lstStyle/>
            <a:p/>
          </p:txBody>
        </p:sp>
        <p:sp>
          <p:nvSpPr>
            <p:cNvPr id="6" name="pl6"/>
            <p:cNvSpPr/>
            <p:nvPr/>
          </p:nvSpPr>
          <p:spPr>
            <a:xfrm>
              <a:off x="695171" y="1526581"/>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7" name="pl7"/>
            <p:cNvSpPr/>
            <p:nvPr/>
          </p:nvSpPr>
          <p:spPr>
            <a:xfrm>
              <a:off x="695171" y="199876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8" name="pl8"/>
            <p:cNvSpPr/>
            <p:nvPr/>
          </p:nvSpPr>
          <p:spPr>
            <a:xfrm>
              <a:off x="695171" y="105439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 name="pl9"/>
            <p:cNvSpPr/>
            <p:nvPr/>
          </p:nvSpPr>
          <p:spPr>
            <a:xfrm>
              <a:off x="82002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 name="pl10"/>
            <p:cNvSpPr/>
            <p:nvPr/>
          </p:nvSpPr>
          <p:spPr>
            <a:xfrm>
              <a:off x="117673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153344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89015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224687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260358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296029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331700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820020" y="1923218"/>
              <a:ext cx="2496988" cy="264424"/>
            </a:xfrm>
            <a:custGeom>
              <a:avLst/>
              <a:pathLst>
                <a:path w="2496988" h="264424">
                  <a:moveTo>
                    <a:pt x="0" y="113324"/>
                  </a:moveTo>
                  <a:lnTo>
                    <a:pt x="356712" y="75549"/>
                  </a:lnTo>
                  <a:lnTo>
                    <a:pt x="713425" y="264424"/>
                  </a:lnTo>
                  <a:lnTo>
                    <a:pt x="1070137" y="226649"/>
                  </a:lnTo>
                  <a:lnTo>
                    <a:pt x="1426850" y="37774"/>
                  </a:lnTo>
                  <a:lnTo>
                    <a:pt x="1783563" y="75549"/>
                  </a:lnTo>
                  <a:lnTo>
                    <a:pt x="2140275" y="0"/>
                  </a:lnTo>
                  <a:lnTo>
                    <a:pt x="2496988" y="0"/>
                  </a:lnTo>
                </a:path>
              </a:pathLst>
            </a:custGeom>
            <a:ln w="20325" cap="flat">
              <a:solidFill>
                <a:srgbClr val="BEBEBE">
                  <a:alpha val="69803"/>
                </a:srgbClr>
              </a:solidFill>
              <a:prstDash val="solid"/>
              <a:round/>
            </a:ln>
          </p:spPr>
          <p:txBody>
            <a:bodyPr/>
            <a:lstStyle/>
            <a:p/>
          </p:txBody>
        </p:sp>
        <p:sp>
          <p:nvSpPr>
            <p:cNvPr id="18" name="pl18"/>
            <p:cNvSpPr/>
            <p:nvPr/>
          </p:nvSpPr>
          <p:spPr>
            <a:xfrm>
              <a:off x="820020" y="1696568"/>
              <a:ext cx="2496988" cy="491073"/>
            </a:xfrm>
            <a:custGeom>
              <a:avLst/>
              <a:pathLst>
                <a:path w="2496988" h="491073">
                  <a:moveTo>
                    <a:pt x="0" y="0"/>
                  </a:moveTo>
                  <a:lnTo>
                    <a:pt x="356712" y="302199"/>
                  </a:lnTo>
                  <a:lnTo>
                    <a:pt x="713425" y="264424"/>
                  </a:lnTo>
                  <a:lnTo>
                    <a:pt x="1070137" y="491073"/>
                  </a:lnTo>
                  <a:lnTo>
                    <a:pt x="1426850" y="339974"/>
                  </a:lnTo>
                  <a:lnTo>
                    <a:pt x="1783563" y="302199"/>
                  </a:lnTo>
                  <a:lnTo>
                    <a:pt x="2140275" y="302199"/>
                  </a:lnTo>
                  <a:lnTo>
                    <a:pt x="2496988" y="377749"/>
                  </a:lnTo>
                </a:path>
              </a:pathLst>
            </a:custGeom>
            <a:ln w="40651" cap="flat">
              <a:solidFill>
                <a:srgbClr val="BEBEBE">
                  <a:alpha val="69803"/>
                </a:srgbClr>
              </a:solidFill>
              <a:prstDash val="solid"/>
              <a:round/>
            </a:ln>
          </p:spPr>
          <p:txBody>
            <a:bodyPr/>
            <a:lstStyle/>
            <a:p/>
          </p:txBody>
        </p:sp>
        <p:sp>
          <p:nvSpPr>
            <p:cNvPr id="19" name="pl19"/>
            <p:cNvSpPr/>
            <p:nvPr/>
          </p:nvSpPr>
          <p:spPr>
            <a:xfrm>
              <a:off x="820020" y="1696568"/>
              <a:ext cx="2496988" cy="491073"/>
            </a:xfrm>
            <a:custGeom>
              <a:avLst/>
              <a:pathLst>
                <a:path w="2496988" h="491073">
                  <a:moveTo>
                    <a:pt x="0" y="0"/>
                  </a:moveTo>
                  <a:lnTo>
                    <a:pt x="356712" y="302199"/>
                  </a:lnTo>
                  <a:lnTo>
                    <a:pt x="713425" y="264424"/>
                  </a:lnTo>
                  <a:lnTo>
                    <a:pt x="1070137" y="491073"/>
                  </a:lnTo>
                  <a:lnTo>
                    <a:pt x="1426850" y="339974"/>
                  </a:lnTo>
                  <a:lnTo>
                    <a:pt x="1783563" y="302199"/>
                  </a:lnTo>
                  <a:lnTo>
                    <a:pt x="2140275" y="302199"/>
                  </a:lnTo>
                  <a:lnTo>
                    <a:pt x="2496988" y="377749"/>
                  </a:lnTo>
                </a:path>
              </a:pathLst>
            </a:custGeom>
            <a:ln w="35231" cap="flat">
              <a:solidFill>
                <a:srgbClr val="BEBEBE">
                  <a:alpha val="69803"/>
                </a:srgbClr>
              </a:solidFill>
              <a:prstDash val="solid"/>
              <a:round/>
            </a:ln>
          </p:spPr>
          <p:txBody>
            <a:bodyPr/>
            <a:lstStyle/>
            <a:p/>
          </p:txBody>
        </p:sp>
        <p:sp>
          <p:nvSpPr>
            <p:cNvPr id="20" name="pl20"/>
            <p:cNvSpPr/>
            <p:nvPr/>
          </p:nvSpPr>
          <p:spPr>
            <a:xfrm>
              <a:off x="820020" y="1923218"/>
              <a:ext cx="2496988" cy="264424"/>
            </a:xfrm>
            <a:custGeom>
              <a:avLst/>
              <a:pathLst>
                <a:path w="2496988" h="264424">
                  <a:moveTo>
                    <a:pt x="0" y="113324"/>
                  </a:moveTo>
                  <a:lnTo>
                    <a:pt x="356712" y="75549"/>
                  </a:lnTo>
                  <a:lnTo>
                    <a:pt x="713425" y="264424"/>
                  </a:lnTo>
                  <a:lnTo>
                    <a:pt x="1070137" y="226649"/>
                  </a:lnTo>
                  <a:lnTo>
                    <a:pt x="1426850" y="37774"/>
                  </a:lnTo>
                  <a:lnTo>
                    <a:pt x="1783563" y="75549"/>
                  </a:lnTo>
                  <a:lnTo>
                    <a:pt x="2140275" y="0"/>
                  </a:lnTo>
                  <a:lnTo>
                    <a:pt x="2496988" y="0"/>
                  </a:lnTo>
                </a:path>
              </a:pathLst>
            </a:custGeom>
            <a:ln w="20325" cap="flat">
              <a:solidFill>
                <a:srgbClr val="6B6B6B">
                  <a:alpha val="100000"/>
                </a:srgbClr>
              </a:solidFill>
              <a:prstDash val="solid"/>
              <a:round/>
            </a:ln>
          </p:spPr>
          <p:txBody>
            <a:bodyPr/>
            <a:lstStyle/>
            <a:p/>
          </p:txBody>
        </p:sp>
        <p:sp>
          <p:nvSpPr>
            <p:cNvPr id="21" name="pl21"/>
            <p:cNvSpPr/>
            <p:nvPr/>
          </p:nvSpPr>
          <p:spPr>
            <a:xfrm>
              <a:off x="820020" y="1696568"/>
              <a:ext cx="2496988" cy="491073"/>
            </a:xfrm>
            <a:custGeom>
              <a:avLst/>
              <a:pathLst>
                <a:path w="2496988" h="491073">
                  <a:moveTo>
                    <a:pt x="0" y="0"/>
                  </a:moveTo>
                  <a:lnTo>
                    <a:pt x="356712" y="302199"/>
                  </a:lnTo>
                  <a:lnTo>
                    <a:pt x="713425" y="264424"/>
                  </a:lnTo>
                  <a:lnTo>
                    <a:pt x="1070137" y="491073"/>
                  </a:lnTo>
                  <a:lnTo>
                    <a:pt x="1426850" y="339974"/>
                  </a:lnTo>
                  <a:lnTo>
                    <a:pt x="1783563" y="302199"/>
                  </a:lnTo>
                  <a:lnTo>
                    <a:pt x="2140275" y="302199"/>
                  </a:lnTo>
                  <a:lnTo>
                    <a:pt x="2496988" y="377749"/>
                  </a:lnTo>
                </a:path>
              </a:pathLst>
            </a:custGeom>
            <a:ln w="40651" cap="flat">
              <a:solidFill>
                <a:srgbClr val="000000">
                  <a:alpha val="100000"/>
                </a:srgbClr>
              </a:solidFill>
              <a:prstDash val="solid"/>
              <a:round/>
            </a:ln>
          </p:spPr>
          <p:txBody>
            <a:bodyPr/>
            <a:lstStyle/>
            <a:p/>
          </p:txBody>
        </p:sp>
        <p:sp>
          <p:nvSpPr>
            <p:cNvPr id="22" name="pl22"/>
            <p:cNvSpPr/>
            <p:nvPr/>
          </p:nvSpPr>
          <p:spPr>
            <a:xfrm>
              <a:off x="820020" y="1696568"/>
              <a:ext cx="2496988" cy="491073"/>
            </a:xfrm>
            <a:custGeom>
              <a:avLst/>
              <a:pathLst>
                <a:path w="2496988" h="491073">
                  <a:moveTo>
                    <a:pt x="0" y="0"/>
                  </a:moveTo>
                  <a:lnTo>
                    <a:pt x="356712" y="302199"/>
                  </a:lnTo>
                  <a:lnTo>
                    <a:pt x="713425" y="264424"/>
                  </a:lnTo>
                  <a:lnTo>
                    <a:pt x="1070137" y="491073"/>
                  </a:lnTo>
                  <a:lnTo>
                    <a:pt x="1426850" y="339974"/>
                  </a:lnTo>
                  <a:lnTo>
                    <a:pt x="1783563" y="302199"/>
                  </a:lnTo>
                  <a:lnTo>
                    <a:pt x="2140275" y="302199"/>
                  </a:lnTo>
                  <a:lnTo>
                    <a:pt x="2496988" y="377749"/>
                  </a:lnTo>
                </a:path>
              </a:pathLst>
            </a:custGeom>
            <a:ln w="35231" cap="flat">
              <a:solidFill>
                <a:srgbClr val="80BD41">
                  <a:alpha val="100000"/>
                </a:srgbClr>
              </a:solidFill>
              <a:prstDash val="solid"/>
              <a:round/>
            </a:ln>
          </p:spPr>
          <p:txBody>
            <a:bodyPr/>
            <a:lstStyle/>
            <a:p/>
          </p:txBody>
        </p:sp>
        <p:sp>
          <p:nvSpPr>
            <p:cNvPr id="23" name="pl23"/>
            <p:cNvSpPr/>
            <p:nvPr/>
          </p:nvSpPr>
          <p:spPr>
            <a:xfrm>
              <a:off x="695171" y="1998767"/>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4" name="tx24"/>
            <p:cNvSpPr/>
            <p:nvPr/>
          </p:nvSpPr>
          <p:spPr>
            <a:xfrm>
              <a:off x="789891" y="15180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5" name="tx25"/>
            <p:cNvSpPr/>
            <p:nvPr/>
          </p:nvSpPr>
          <p:spPr>
            <a:xfrm>
              <a:off x="1146603" y="18202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 name="tx26"/>
            <p:cNvSpPr/>
            <p:nvPr/>
          </p:nvSpPr>
          <p:spPr>
            <a:xfrm>
              <a:off x="1503316" y="1782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7" name="tx27"/>
            <p:cNvSpPr/>
            <p:nvPr/>
          </p:nvSpPr>
          <p:spPr>
            <a:xfrm>
              <a:off x="1841969" y="20090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8" name="tx28"/>
            <p:cNvSpPr/>
            <p:nvPr/>
          </p:nvSpPr>
          <p:spPr>
            <a:xfrm>
              <a:off x="2198682" y="18579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 name="tx29"/>
            <p:cNvSpPr/>
            <p:nvPr/>
          </p:nvSpPr>
          <p:spPr>
            <a:xfrm>
              <a:off x="2573454" y="18202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2930166" y="18202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 name="tx31"/>
            <p:cNvSpPr/>
            <p:nvPr/>
          </p:nvSpPr>
          <p:spPr>
            <a:xfrm>
              <a:off x="3268820" y="18957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 name="rc32"/>
            <p:cNvSpPr/>
            <p:nvPr/>
          </p:nvSpPr>
          <p:spPr>
            <a:xfrm>
              <a:off x="695171" y="2613739"/>
              <a:ext cx="2746687" cy="1454334"/>
            </a:xfrm>
            <a:prstGeom prst="rect">
              <a:avLst/>
            </a:prstGeom>
            <a:solidFill>
              <a:srgbClr val="EBEBEB">
                <a:alpha val="100000"/>
              </a:srgbClr>
            </a:solidFill>
          </p:spPr>
          <p:txBody>
            <a:bodyPr/>
            <a:lstStyle/>
            <a:p/>
          </p:txBody>
        </p:sp>
        <p:sp>
          <p:nvSpPr>
            <p:cNvPr id="33" name="pl33"/>
            <p:cNvSpPr/>
            <p:nvPr/>
          </p:nvSpPr>
          <p:spPr>
            <a:xfrm>
              <a:off x="695171" y="326535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4" name="pl34"/>
            <p:cNvSpPr/>
            <p:nvPr/>
          </p:nvSpPr>
          <p:spPr>
            <a:xfrm>
              <a:off x="695171" y="373754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35" name="pl35"/>
            <p:cNvSpPr/>
            <p:nvPr/>
          </p:nvSpPr>
          <p:spPr>
            <a:xfrm>
              <a:off x="695171" y="279317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36" name="pl36"/>
            <p:cNvSpPr/>
            <p:nvPr/>
          </p:nvSpPr>
          <p:spPr>
            <a:xfrm>
              <a:off x="82002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37" name="pl37"/>
            <p:cNvSpPr/>
            <p:nvPr/>
          </p:nvSpPr>
          <p:spPr>
            <a:xfrm>
              <a:off x="117673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38" name="pl38"/>
            <p:cNvSpPr/>
            <p:nvPr/>
          </p:nvSpPr>
          <p:spPr>
            <a:xfrm>
              <a:off x="153344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189015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224687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260358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296029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331700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820020" y="3661993"/>
              <a:ext cx="2496988" cy="264424"/>
            </a:xfrm>
            <a:custGeom>
              <a:avLst/>
              <a:pathLst>
                <a:path w="2496988" h="264424">
                  <a:moveTo>
                    <a:pt x="0" y="113324"/>
                  </a:moveTo>
                  <a:lnTo>
                    <a:pt x="356712" y="75549"/>
                  </a:lnTo>
                  <a:lnTo>
                    <a:pt x="713425" y="264424"/>
                  </a:lnTo>
                  <a:lnTo>
                    <a:pt x="1070137" y="226649"/>
                  </a:lnTo>
                  <a:lnTo>
                    <a:pt x="1426850" y="37774"/>
                  </a:lnTo>
                  <a:lnTo>
                    <a:pt x="1783563" y="75549"/>
                  </a:lnTo>
                  <a:lnTo>
                    <a:pt x="2140275" y="0"/>
                  </a:lnTo>
                  <a:lnTo>
                    <a:pt x="2496988" y="0"/>
                  </a:lnTo>
                </a:path>
              </a:pathLst>
            </a:custGeom>
            <a:ln w="20325" cap="flat">
              <a:solidFill>
                <a:srgbClr val="BEBEBE">
                  <a:alpha val="69803"/>
                </a:srgbClr>
              </a:solidFill>
              <a:prstDash val="solid"/>
              <a:round/>
            </a:ln>
          </p:spPr>
          <p:txBody>
            <a:bodyPr/>
            <a:lstStyle/>
            <a:p/>
          </p:txBody>
        </p:sp>
        <p:sp>
          <p:nvSpPr>
            <p:cNvPr id="45" name="pl45"/>
            <p:cNvSpPr/>
            <p:nvPr/>
          </p:nvSpPr>
          <p:spPr>
            <a:xfrm>
              <a:off x="820020" y="3624218"/>
              <a:ext cx="2496988" cy="377749"/>
            </a:xfrm>
            <a:custGeom>
              <a:avLst/>
              <a:pathLst>
                <a:path w="2496988" h="377749">
                  <a:moveTo>
                    <a:pt x="0" y="151099"/>
                  </a:moveTo>
                  <a:lnTo>
                    <a:pt x="356712" y="113324"/>
                  </a:lnTo>
                  <a:lnTo>
                    <a:pt x="713425" y="377749"/>
                  </a:lnTo>
                  <a:lnTo>
                    <a:pt x="1070137" y="339974"/>
                  </a:lnTo>
                  <a:lnTo>
                    <a:pt x="1426850" y="75549"/>
                  </a:lnTo>
                  <a:lnTo>
                    <a:pt x="1783563" y="151099"/>
                  </a:lnTo>
                  <a:lnTo>
                    <a:pt x="2140275" y="37774"/>
                  </a:lnTo>
                  <a:lnTo>
                    <a:pt x="2496988" y="0"/>
                  </a:lnTo>
                </a:path>
              </a:pathLst>
            </a:custGeom>
            <a:ln w="40651" cap="flat">
              <a:solidFill>
                <a:srgbClr val="BEBEBE">
                  <a:alpha val="69803"/>
                </a:srgbClr>
              </a:solidFill>
              <a:prstDash val="solid"/>
              <a:round/>
            </a:ln>
          </p:spPr>
          <p:txBody>
            <a:bodyPr/>
            <a:lstStyle/>
            <a:p/>
          </p:txBody>
        </p:sp>
        <p:sp>
          <p:nvSpPr>
            <p:cNvPr id="46" name="pl46"/>
            <p:cNvSpPr/>
            <p:nvPr/>
          </p:nvSpPr>
          <p:spPr>
            <a:xfrm>
              <a:off x="820020" y="3624218"/>
              <a:ext cx="2496988" cy="377749"/>
            </a:xfrm>
            <a:custGeom>
              <a:avLst/>
              <a:pathLst>
                <a:path w="2496988" h="377749">
                  <a:moveTo>
                    <a:pt x="0" y="151099"/>
                  </a:moveTo>
                  <a:lnTo>
                    <a:pt x="356712" y="113324"/>
                  </a:lnTo>
                  <a:lnTo>
                    <a:pt x="713425" y="377749"/>
                  </a:lnTo>
                  <a:lnTo>
                    <a:pt x="1070137" y="339974"/>
                  </a:lnTo>
                  <a:lnTo>
                    <a:pt x="1426850" y="75549"/>
                  </a:lnTo>
                  <a:lnTo>
                    <a:pt x="1783563" y="151099"/>
                  </a:lnTo>
                  <a:lnTo>
                    <a:pt x="2140275" y="37774"/>
                  </a:lnTo>
                  <a:lnTo>
                    <a:pt x="2496988" y="0"/>
                  </a:lnTo>
                </a:path>
              </a:pathLst>
            </a:custGeom>
            <a:ln w="35231" cap="flat">
              <a:solidFill>
                <a:srgbClr val="BEBEBE">
                  <a:alpha val="69803"/>
                </a:srgbClr>
              </a:solidFill>
              <a:prstDash val="solid"/>
              <a:round/>
            </a:ln>
          </p:spPr>
          <p:txBody>
            <a:bodyPr/>
            <a:lstStyle/>
            <a:p/>
          </p:txBody>
        </p:sp>
        <p:sp>
          <p:nvSpPr>
            <p:cNvPr id="47" name="pl47"/>
            <p:cNvSpPr/>
            <p:nvPr/>
          </p:nvSpPr>
          <p:spPr>
            <a:xfrm>
              <a:off x="820020" y="3661993"/>
              <a:ext cx="2496988" cy="264424"/>
            </a:xfrm>
            <a:custGeom>
              <a:avLst/>
              <a:pathLst>
                <a:path w="2496988" h="264424">
                  <a:moveTo>
                    <a:pt x="0" y="113324"/>
                  </a:moveTo>
                  <a:lnTo>
                    <a:pt x="356712" y="75549"/>
                  </a:lnTo>
                  <a:lnTo>
                    <a:pt x="713425" y="264424"/>
                  </a:lnTo>
                  <a:lnTo>
                    <a:pt x="1070137" y="226649"/>
                  </a:lnTo>
                  <a:lnTo>
                    <a:pt x="1426850" y="37774"/>
                  </a:lnTo>
                  <a:lnTo>
                    <a:pt x="1783563" y="75549"/>
                  </a:lnTo>
                  <a:lnTo>
                    <a:pt x="2140275" y="0"/>
                  </a:lnTo>
                  <a:lnTo>
                    <a:pt x="2496988" y="0"/>
                  </a:lnTo>
                </a:path>
              </a:pathLst>
            </a:custGeom>
            <a:ln w="20325" cap="flat">
              <a:solidFill>
                <a:srgbClr val="6B6B6B">
                  <a:alpha val="100000"/>
                </a:srgbClr>
              </a:solidFill>
              <a:prstDash val="solid"/>
              <a:round/>
            </a:ln>
          </p:spPr>
          <p:txBody>
            <a:bodyPr/>
            <a:lstStyle/>
            <a:p/>
          </p:txBody>
        </p:sp>
        <p:sp>
          <p:nvSpPr>
            <p:cNvPr id="48" name="pl48"/>
            <p:cNvSpPr/>
            <p:nvPr/>
          </p:nvSpPr>
          <p:spPr>
            <a:xfrm>
              <a:off x="820020" y="3624218"/>
              <a:ext cx="2496988" cy="377749"/>
            </a:xfrm>
            <a:custGeom>
              <a:avLst/>
              <a:pathLst>
                <a:path w="2496988" h="377749">
                  <a:moveTo>
                    <a:pt x="0" y="151099"/>
                  </a:moveTo>
                  <a:lnTo>
                    <a:pt x="356712" y="113324"/>
                  </a:lnTo>
                  <a:lnTo>
                    <a:pt x="713425" y="377749"/>
                  </a:lnTo>
                  <a:lnTo>
                    <a:pt x="1070137" y="339974"/>
                  </a:lnTo>
                  <a:lnTo>
                    <a:pt x="1426850" y="75549"/>
                  </a:lnTo>
                  <a:lnTo>
                    <a:pt x="1783563" y="151099"/>
                  </a:lnTo>
                  <a:lnTo>
                    <a:pt x="2140275" y="37774"/>
                  </a:lnTo>
                  <a:lnTo>
                    <a:pt x="2496988" y="0"/>
                  </a:lnTo>
                </a:path>
              </a:pathLst>
            </a:custGeom>
            <a:ln w="40651" cap="flat">
              <a:solidFill>
                <a:srgbClr val="000000">
                  <a:alpha val="100000"/>
                </a:srgbClr>
              </a:solidFill>
              <a:prstDash val="solid"/>
              <a:round/>
            </a:ln>
          </p:spPr>
          <p:txBody>
            <a:bodyPr/>
            <a:lstStyle/>
            <a:p/>
          </p:txBody>
        </p:sp>
        <p:sp>
          <p:nvSpPr>
            <p:cNvPr id="49" name="pl49"/>
            <p:cNvSpPr/>
            <p:nvPr/>
          </p:nvSpPr>
          <p:spPr>
            <a:xfrm>
              <a:off x="820020" y="3624218"/>
              <a:ext cx="2496988" cy="377749"/>
            </a:xfrm>
            <a:custGeom>
              <a:avLst/>
              <a:pathLst>
                <a:path w="2496988" h="377749">
                  <a:moveTo>
                    <a:pt x="0" y="151099"/>
                  </a:moveTo>
                  <a:lnTo>
                    <a:pt x="356712" y="113324"/>
                  </a:lnTo>
                  <a:lnTo>
                    <a:pt x="713425" y="377749"/>
                  </a:lnTo>
                  <a:lnTo>
                    <a:pt x="1070137" y="339974"/>
                  </a:lnTo>
                  <a:lnTo>
                    <a:pt x="1426850" y="75549"/>
                  </a:lnTo>
                  <a:lnTo>
                    <a:pt x="1783563" y="151099"/>
                  </a:lnTo>
                  <a:lnTo>
                    <a:pt x="2140275" y="37774"/>
                  </a:lnTo>
                  <a:lnTo>
                    <a:pt x="2496988" y="0"/>
                  </a:lnTo>
                </a:path>
              </a:pathLst>
            </a:custGeom>
            <a:ln w="35231" cap="flat">
              <a:solidFill>
                <a:srgbClr val="80BD41">
                  <a:alpha val="100000"/>
                </a:srgbClr>
              </a:solidFill>
              <a:prstDash val="solid"/>
              <a:round/>
            </a:ln>
          </p:spPr>
          <p:txBody>
            <a:bodyPr/>
            <a:lstStyle/>
            <a:p/>
          </p:txBody>
        </p:sp>
        <p:sp>
          <p:nvSpPr>
            <p:cNvPr id="50" name="pl50"/>
            <p:cNvSpPr/>
            <p:nvPr/>
          </p:nvSpPr>
          <p:spPr>
            <a:xfrm>
              <a:off x="695171" y="3737543"/>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51" name="tx51"/>
            <p:cNvSpPr/>
            <p:nvPr/>
          </p:nvSpPr>
          <p:spPr>
            <a:xfrm>
              <a:off x="771831" y="35967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 name="tx52"/>
            <p:cNvSpPr/>
            <p:nvPr/>
          </p:nvSpPr>
          <p:spPr>
            <a:xfrm>
              <a:off x="1146603" y="35589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 name="tx53"/>
            <p:cNvSpPr/>
            <p:nvPr/>
          </p:nvSpPr>
          <p:spPr>
            <a:xfrm>
              <a:off x="1485256" y="38234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4" name="tx54"/>
            <p:cNvSpPr/>
            <p:nvPr/>
          </p:nvSpPr>
          <p:spPr>
            <a:xfrm>
              <a:off x="1841969" y="378563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5" name="tx55"/>
            <p:cNvSpPr/>
            <p:nvPr/>
          </p:nvSpPr>
          <p:spPr>
            <a:xfrm>
              <a:off x="2216741" y="35212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 name="tx56"/>
            <p:cNvSpPr/>
            <p:nvPr/>
          </p:nvSpPr>
          <p:spPr>
            <a:xfrm>
              <a:off x="2555394" y="35967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 name="tx57"/>
            <p:cNvSpPr/>
            <p:nvPr/>
          </p:nvSpPr>
          <p:spPr>
            <a:xfrm>
              <a:off x="2930166" y="3483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8" name="tx58"/>
            <p:cNvSpPr/>
            <p:nvPr/>
          </p:nvSpPr>
          <p:spPr>
            <a:xfrm>
              <a:off x="3286879" y="34456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9" name="rc59"/>
            <p:cNvSpPr/>
            <p:nvPr/>
          </p:nvSpPr>
          <p:spPr>
            <a:xfrm>
              <a:off x="695171" y="4352515"/>
              <a:ext cx="2746687" cy="1454334"/>
            </a:xfrm>
            <a:prstGeom prst="rect">
              <a:avLst/>
            </a:prstGeom>
            <a:solidFill>
              <a:srgbClr val="EBEBEB">
                <a:alpha val="100000"/>
              </a:srgbClr>
            </a:solidFill>
          </p:spPr>
          <p:txBody>
            <a:bodyPr/>
            <a:lstStyle/>
            <a:p/>
          </p:txBody>
        </p:sp>
        <p:sp>
          <p:nvSpPr>
            <p:cNvPr id="60" name="pl60"/>
            <p:cNvSpPr/>
            <p:nvPr/>
          </p:nvSpPr>
          <p:spPr>
            <a:xfrm>
              <a:off x="695171" y="5004132"/>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1" name="pl61"/>
            <p:cNvSpPr/>
            <p:nvPr/>
          </p:nvSpPr>
          <p:spPr>
            <a:xfrm>
              <a:off x="695171" y="5476319"/>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62" name="pl62"/>
            <p:cNvSpPr/>
            <p:nvPr/>
          </p:nvSpPr>
          <p:spPr>
            <a:xfrm>
              <a:off x="695171" y="4531946"/>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63" name="pl63"/>
            <p:cNvSpPr/>
            <p:nvPr/>
          </p:nvSpPr>
          <p:spPr>
            <a:xfrm>
              <a:off x="82002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4" name="pl64"/>
            <p:cNvSpPr/>
            <p:nvPr/>
          </p:nvSpPr>
          <p:spPr>
            <a:xfrm>
              <a:off x="117673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5" name="pl65"/>
            <p:cNvSpPr/>
            <p:nvPr/>
          </p:nvSpPr>
          <p:spPr>
            <a:xfrm>
              <a:off x="153344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6" name="pl66"/>
            <p:cNvSpPr/>
            <p:nvPr/>
          </p:nvSpPr>
          <p:spPr>
            <a:xfrm>
              <a:off x="189015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2246871"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260358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2960296"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331700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820020" y="5400769"/>
              <a:ext cx="2496988" cy="264424"/>
            </a:xfrm>
            <a:custGeom>
              <a:avLst/>
              <a:pathLst>
                <a:path w="2496988" h="264424">
                  <a:moveTo>
                    <a:pt x="0" y="113324"/>
                  </a:moveTo>
                  <a:lnTo>
                    <a:pt x="356712" y="75549"/>
                  </a:lnTo>
                  <a:lnTo>
                    <a:pt x="713425" y="264424"/>
                  </a:lnTo>
                  <a:lnTo>
                    <a:pt x="1070137" y="226649"/>
                  </a:lnTo>
                  <a:lnTo>
                    <a:pt x="1426850" y="37774"/>
                  </a:lnTo>
                  <a:lnTo>
                    <a:pt x="1783563" y="75549"/>
                  </a:lnTo>
                  <a:lnTo>
                    <a:pt x="2140275" y="0"/>
                  </a:lnTo>
                  <a:lnTo>
                    <a:pt x="2496988" y="0"/>
                  </a:lnTo>
                </a:path>
              </a:pathLst>
            </a:custGeom>
            <a:ln w="20325" cap="flat">
              <a:solidFill>
                <a:srgbClr val="BEBEBE">
                  <a:alpha val="69803"/>
                </a:srgbClr>
              </a:solidFill>
              <a:prstDash val="solid"/>
              <a:round/>
            </a:ln>
          </p:spPr>
          <p:txBody>
            <a:bodyPr/>
            <a:lstStyle/>
            <a:p/>
          </p:txBody>
        </p:sp>
        <p:sp>
          <p:nvSpPr>
            <p:cNvPr id="72" name="pl72"/>
            <p:cNvSpPr/>
            <p:nvPr/>
          </p:nvSpPr>
          <p:spPr>
            <a:xfrm>
              <a:off x="820020" y="5362994"/>
              <a:ext cx="2496988" cy="264424"/>
            </a:xfrm>
            <a:custGeom>
              <a:avLst/>
              <a:pathLst>
                <a:path w="2496988" h="264424">
                  <a:moveTo>
                    <a:pt x="0" y="264424"/>
                  </a:moveTo>
                  <a:lnTo>
                    <a:pt x="356712" y="113324"/>
                  </a:lnTo>
                  <a:lnTo>
                    <a:pt x="713425" y="264424"/>
                  </a:lnTo>
                  <a:lnTo>
                    <a:pt x="1070137" y="151099"/>
                  </a:lnTo>
                  <a:lnTo>
                    <a:pt x="1426850" y="37774"/>
                  </a:lnTo>
                  <a:lnTo>
                    <a:pt x="1783563" y="0"/>
                  </a:lnTo>
                  <a:lnTo>
                    <a:pt x="2140275" y="0"/>
                  </a:lnTo>
                  <a:lnTo>
                    <a:pt x="2496988" y="37774"/>
                  </a:lnTo>
                </a:path>
              </a:pathLst>
            </a:custGeom>
            <a:ln w="40651" cap="flat">
              <a:solidFill>
                <a:srgbClr val="BEBEBE">
                  <a:alpha val="69803"/>
                </a:srgbClr>
              </a:solidFill>
              <a:prstDash val="solid"/>
              <a:round/>
            </a:ln>
          </p:spPr>
          <p:txBody>
            <a:bodyPr/>
            <a:lstStyle/>
            <a:p/>
          </p:txBody>
        </p:sp>
        <p:sp>
          <p:nvSpPr>
            <p:cNvPr id="73" name="pl73"/>
            <p:cNvSpPr/>
            <p:nvPr/>
          </p:nvSpPr>
          <p:spPr>
            <a:xfrm>
              <a:off x="820020" y="5362994"/>
              <a:ext cx="2496988" cy="264424"/>
            </a:xfrm>
            <a:custGeom>
              <a:avLst/>
              <a:pathLst>
                <a:path w="2496988" h="264424">
                  <a:moveTo>
                    <a:pt x="0" y="264424"/>
                  </a:moveTo>
                  <a:lnTo>
                    <a:pt x="356712" y="113324"/>
                  </a:lnTo>
                  <a:lnTo>
                    <a:pt x="713425" y="264424"/>
                  </a:lnTo>
                  <a:lnTo>
                    <a:pt x="1070137" y="151099"/>
                  </a:lnTo>
                  <a:lnTo>
                    <a:pt x="1426850" y="37774"/>
                  </a:lnTo>
                  <a:lnTo>
                    <a:pt x="1783563" y="0"/>
                  </a:lnTo>
                  <a:lnTo>
                    <a:pt x="2140275" y="0"/>
                  </a:lnTo>
                  <a:lnTo>
                    <a:pt x="2496988" y="37774"/>
                  </a:lnTo>
                </a:path>
              </a:pathLst>
            </a:custGeom>
            <a:ln w="35231" cap="flat">
              <a:solidFill>
                <a:srgbClr val="BEBEBE">
                  <a:alpha val="69803"/>
                </a:srgbClr>
              </a:solidFill>
              <a:prstDash val="solid"/>
              <a:round/>
            </a:ln>
          </p:spPr>
          <p:txBody>
            <a:bodyPr/>
            <a:lstStyle/>
            <a:p/>
          </p:txBody>
        </p:sp>
        <p:sp>
          <p:nvSpPr>
            <p:cNvPr id="74" name="pl74"/>
            <p:cNvSpPr/>
            <p:nvPr/>
          </p:nvSpPr>
          <p:spPr>
            <a:xfrm>
              <a:off x="820020" y="5400769"/>
              <a:ext cx="2496988" cy="264424"/>
            </a:xfrm>
            <a:custGeom>
              <a:avLst/>
              <a:pathLst>
                <a:path w="2496988" h="264424">
                  <a:moveTo>
                    <a:pt x="0" y="113324"/>
                  </a:moveTo>
                  <a:lnTo>
                    <a:pt x="356712" y="75549"/>
                  </a:lnTo>
                  <a:lnTo>
                    <a:pt x="713425" y="264424"/>
                  </a:lnTo>
                  <a:lnTo>
                    <a:pt x="1070137" y="226649"/>
                  </a:lnTo>
                  <a:lnTo>
                    <a:pt x="1426850" y="37774"/>
                  </a:lnTo>
                  <a:lnTo>
                    <a:pt x="1783563" y="75549"/>
                  </a:lnTo>
                  <a:lnTo>
                    <a:pt x="2140275" y="0"/>
                  </a:lnTo>
                  <a:lnTo>
                    <a:pt x="2496988" y="0"/>
                  </a:lnTo>
                </a:path>
              </a:pathLst>
            </a:custGeom>
            <a:ln w="20325" cap="flat">
              <a:solidFill>
                <a:srgbClr val="6B6B6B">
                  <a:alpha val="100000"/>
                </a:srgbClr>
              </a:solidFill>
              <a:prstDash val="solid"/>
              <a:round/>
            </a:ln>
          </p:spPr>
          <p:txBody>
            <a:bodyPr/>
            <a:lstStyle/>
            <a:p/>
          </p:txBody>
        </p:sp>
        <p:sp>
          <p:nvSpPr>
            <p:cNvPr id="75" name="pl75"/>
            <p:cNvSpPr/>
            <p:nvPr/>
          </p:nvSpPr>
          <p:spPr>
            <a:xfrm>
              <a:off x="820020" y="5362994"/>
              <a:ext cx="2496988" cy="264424"/>
            </a:xfrm>
            <a:custGeom>
              <a:avLst/>
              <a:pathLst>
                <a:path w="2496988" h="264424">
                  <a:moveTo>
                    <a:pt x="0" y="264424"/>
                  </a:moveTo>
                  <a:lnTo>
                    <a:pt x="356712" y="113324"/>
                  </a:lnTo>
                  <a:lnTo>
                    <a:pt x="713425" y="264424"/>
                  </a:lnTo>
                  <a:lnTo>
                    <a:pt x="1070137" y="151099"/>
                  </a:lnTo>
                  <a:lnTo>
                    <a:pt x="1426850" y="37774"/>
                  </a:lnTo>
                  <a:lnTo>
                    <a:pt x="1783563" y="0"/>
                  </a:lnTo>
                  <a:lnTo>
                    <a:pt x="2140275" y="0"/>
                  </a:lnTo>
                  <a:lnTo>
                    <a:pt x="2496988" y="37774"/>
                  </a:lnTo>
                </a:path>
              </a:pathLst>
            </a:custGeom>
            <a:ln w="40651" cap="flat">
              <a:solidFill>
                <a:srgbClr val="000000">
                  <a:alpha val="100000"/>
                </a:srgbClr>
              </a:solidFill>
              <a:prstDash val="solid"/>
              <a:round/>
            </a:ln>
          </p:spPr>
          <p:txBody>
            <a:bodyPr/>
            <a:lstStyle/>
            <a:p/>
          </p:txBody>
        </p:sp>
        <p:sp>
          <p:nvSpPr>
            <p:cNvPr id="76" name="pl76"/>
            <p:cNvSpPr/>
            <p:nvPr/>
          </p:nvSpPr>
          <p:spPr>
            <a:xfrm>
              <a:off x="820020" y="5362994"/>
              <a:ext cx="2496988" cy="264424"/>
            </a:xfrm>
            <a:custGeom>
              <a:avLst/>
              <a:pathLst>
                <a:path w="2496988" h="264424">
                  <a:moveTo>
                    <a:pt x="0" y="264424"/>
                  </a:moveTo>
                  <a:lnTo>
                    <a:pt x="356712" y="113324"/>
                  </a:lnTo>
                  <a:lnTo>
                    <a:pt x="713425" y="264424"/>
                  </a:lnTo>
                  <a:lnTo>
                    <a:pt x="1070137" y="151099"/>
                  </a:lnTo>
                  <a:lnTo>
                    <a:pt x="1426850" y="37774"/>
                  </a:lnTo>
                  <a:lnTo>
                    <a:pt x="1783563" y="0"/>
                  </a:lnTo>
                  <a:lnTo>
                    <a:pt x="2140275" y="0"/>
                  </a:lnTo>
                  <a:lnTo>
                    <a:pt x="2496988" y="37774"/>
                  </a:lnTo>
                </a:path>
              </a:pathLst>
            </a:custGeom>
            <a:ln w="35231" cap="flat">
              <a:solidFill>
                <a:srgbClr val="80BD41">
                  <a:alpha val="100000"/>
                </a:srgbClr>
              </a:solidFill>
              <a:prstDash val="solid"/>
              <a:round/>
            </a:ln>
          </p:spPr>
          <p:txBody>
            <a:bodyPr/>
            <a:lstStyle/>
            <a:p/>
          </p:txBody>
        </p:sp>
        <p:sp>
          <p:nvSpPr>
            <p:cNvPr id="77" name="pl77"/>
            <p:cNvSpPr/>
            <p:nvPr/>
          </p:nvSpPr>
          <p:spPr>
            <a:xfrm>
              <a:off x="695171" y="5476319"/>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78" name="tx78"/>
            <p:cNvSpPr/>
            <p:nvPr/>
          </p:nvSpPr>
          <p:spPr>
            <a:xfrm>
              <a:off x="771831" y="54488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9" name="tx79"/>
            <p:cNvSpPr/>
            <p:nvPr/>
          </p:nvSpPr>
          <p:spPr>
            <a:xfrm>
              <a:off x="1146603" y="52977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0" name="tx80"/>
            <p:cNvSpPr/>
            <p:nvPr/>
          </p:nvSpPr>
          <p:spPr>
            <a:xfrm>
              <a:off x="1485256" y="54488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1" name="tx81"/>
            <p:cNvSpPr/>
            <p:nvPr/>
          </p:nvSpPr>
          <p:spPr>
            <a:xfrm>
              <a:off x="1841969" y="53355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2" name="tx82"/>
            <p:cNvSpPr/>
            <p:nvPr/>
          </p:nvSpPr>
          <p:spPr>
            <a:xfrm>
              <a:off x="2216741" y="52222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3" name="tx83"/>
            <p:cNvSpPr/>
            <p:nvPr/>
          </p:nvSpPr>
          <p:spPr>
            <a:xfrm>
              <a:off x="2573454" y="51844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4" name="tx84"/>
            <p:cNvSpPr/>
            <p:nvPr/>
          </p:nvSpPr>
          <p:spPr>
            <a:xfrm>
              <a:off x="2930166" y="51844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5" name="tx85"/>
            <p:cNvSpPr/>
            <p:nvPr/>
          </p:nvSpPr>
          <p:spPr>
            <a:xfrm>
              <a:off x="3286879" y="52222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6" name="rc86"/>
            <p:cNvSpPr/>
            <p:nvPr/>
          </p:nvSpPr>
          <p:spPr>
            <a:xfrm>
              <a:off x="3511447" y="874964"/>
              <a:ext cx="2746687" cy="1454334"/>
            </a:xfrm>
            <a:prstGeom prst="rect">
              <a:avLst/>
            </a:prstGeom>
            <a:solidFill>
              <a:srgbClr val="EBEBEB">
                <a:alpha val="100000"/>
              </a:srgbClr>
            </a:solidFill>
          </p:spPr>
          <p:txBody>
            <a:bodyPr/>
            <a:lstStyle/>
            <a:p/>
          </p:txBody>
        </p:sp>
        <p:sp>
          <p:nvSpPr>
            <p:cNvPr id="87" name="pl87"/>
            <p:cNvSpPr/>
            <p:nvPr/>
          </p:nvSpPr>
          <p:spPr>
            <a:xfrm>
              <a:off x="3511447" y="1526581"/>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88" name="pl88"/>
            <p:cNvSpPr/>
            <p:nvPr/>
          </p:nvSpPr>
          <p:spPr>
            <a:xfrm>
              <a:off x="3511447" y="199876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89" name="pl89"/>
            <p:cNvSpPr/>
            <p:nvPr/>
          </p:nvSpPr>
          <p:spPr>
            <a:xfrm>
              <a:off x="3511447" y="105439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0" name="pl90"/>
            <p:cNvSpPr/>
            <p:nvPr/>
          </p:nvSpPr>
          <p:spPr>
            <a:xfrm>
              <a:off x="363629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1" name="pl91"/>
            <p:cNvSpPr/>
            <p:nvPr/>
          </p:nvSpPr>
          <p:spPr>
            <a:xfrm>
              <a:off x="399300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2" name="pl92"/>
            <p:cNvSpPr/>
            <p:nvPr/>
          </p:nvSpPr>
          <p:spPr>
            <a:xfrm>
              <a:off x="434972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3" name="pl93"/>
            <p:cNvSpPr/>
            <p:nvPr/>
          </p:nvSpPr>
          <p:spPr>
            <a:xfrm>
              <a:off x="470643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4" name="pl94"/>
            <p:cNvSpPr/>
            <p:nvPr/>
          </p:nvSpPr>
          <p:spPr>
            <a:xfrm>
              <a:off x="506314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541985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577657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613328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3636296" y="1923218"/>
              <a:ext cx="2496988" cy="264424"/>
            </a:xfrm>
            <a:custGeom>
              <a:avLst/>
              <a:pathLst>
                <a:path w="2496988" h="264424">
                  <a:moveTo>
                    <a:pt x="0" y="113324"/>
                  </a:moveTo>
                  <a:lnTo>
                    <a:pt x="356712" y="75549"/>
                  </a:lnTo>
                  <a:lnTo>
                    <a:pt x="713425" y="264424"/>
                  </a:lnTo>
                  <a:lnTo>
                    <a:pt x="1070137" y="226649"/>
                  </a:lnTo>
                  <a:lnTo>
                    <a:pt x="1426850" y="37774"/>
                  </a:lnTo>
                  <a:lnTo>
                    <a:pt x="1783563" y="75549"/>
                  </a:lnTo>
                  <a:lnTo>
                    <a:pt x="2140275" y="0"/>
                  </a:lnTo>
                  <a:lnTo>
                    <a:pt x="2496988" y="0"/>
                  </a:lnTo>
                </a:path>
              </a:pathLst>
            </a:custGeom>
            <a:ln w="20325" cap="flat">
              <a:solidFill>
                <a:srgbClr val="BEBEBE">
                  <a:alpha val="69803"/>
                </a:srgbClr>
              </a:solidFill>
              <a:prstDash val="solid"/>
              <a:round/>
            </a:ln>
          </p:spPr>
          <p:txBody>
            <a:bodyPr/>
            <a:lstStyle/>
            <a:p/>
          </p:txBody>
        </p:sp>
        <p:sp>
          <p:nvSpPr>
            <p:cNvPr id="99" name="pl99"/>
            <p:cNvSpPr/>
            <p:nvPr/>
          </p:nvSpPr>
          <p:spPr>
            <a:xfrm>
              <a:off x="3636296" y="1998767"/>
              <a:ext cx="2496988" cy="226649"/>
            </a:xfrm>
            <a:custGeom>
              <a:avLst/>
              <a:pathLst>
                <a:path w="2496988" h="226649">
                  <a:moveTo>
                    <a:pt x="0" y="0"/>
                  </a:moveTo>
                  <a:lnTo>
                    <a:pt x="356712" y="0"/>
                  </a:lnTo>
                  <a:lnTo>
                    <a:pt x="713425" y="0"/>
                  </a:lnTo>
                  <a:lnTo>
                    <a:pt x="1070137" y="0"/>
                  </a:lnTo>
                  <a:lnTo>
                    <a:pt x="1426850" y="0"/>
                  </a:lnTo>
                  <a:lnTo>
                    <a:pt x="1783563" y="0"/>
                  </a:lnTo>
                  <a:lnTo>
                    <a:pt x="2140275" y="0"/>
                  </a:lnTo>
                  <a:lnTo>
                    <a:pt x="2496988" y="226649"/>
                  </a:lnTo>
                </a:path>
              </a:pathLst>
            </a:custGeom>
            <a:ln w="40651" cap="flat">
              <a:solidFill>
                <a:srgbClr val="BEBEBE">
                  <a:alpha val="69803"/>
                </a:srgbClr>
              </a:solidFill>
              <a:prstDash val="solid"/>
              <a:round/>
            </a:ln>
          </p:spPr>
          <p:txBody>
            <a:bodyPr/>
            <a:lstStyle/>
            <a:p/>
          </p:txBody>
        </p:sp>
        <p:sp>
          <p:nvSpPr>
            <p:cNvPr id="100" name="pl100"/>
            <p:cNvSpPr/>
            <p:nvPr/>
          </p:nvSpPr>
          <p:spPr>
            <a:xfrm>
              <a:off x="3636296" y="1998767"/>
              <a:ext cx="2496988" cy="226649"/>
            </a:xfrm>
            <a:custGeom>
              <a:avLst/>
              <a:pathLst>
                <a:path w="2496988" h="226649">
                  <a:moveTo>
                    <a:pt x="0" y="0"/>
                  </a:moveTo>
                  <a:lnTo>
                    <a:pt x="356712" y="0"/>
                  </a:lnTo>
                  <a:lnTo>
                    <a:pt x="713425" y="0"/>
                  </a:lnTo>
                  <a:lnTo>
                    <a:pt x="1070137" y="0"/>
                  </a:lnTo>
                  <a:lnTo>
                    <a:pt x="1426850" y="0"/>
                  </a:lnTo>
                  <a:lnTo>
                    <a:pt x="1783563" y="0"/>
                  </a:lnTo>
                  <a:lnTo>
                    <a:pt x="2140275" y="0"/>
                  </a:lnTo>
                  <a:lnTo>
                    <a:pt x="2496988" y="226649"/>
                  </a:lnTo>
                </a:path>
              </a:pathLst>
            </a:custGeom>
            <a:ln w="35231" cap="flat">
              <a:solidFill>
                <a:srgbClr val="BEBEBE">
                  <a:alpha val="69803"/>
                </a:srgbClr>
              </a:solidFill>
              <a:prstDash val="solid"/>
              <a:round/>
            </a:ln>
          </p:spPr>
          <p:txBody>
            <a:bodyPr/>
            <a:lstStyle/>
            <a:p/>
          </p:txBody>
        </p:sp>
        <p:sp>
          <p:nvSpPr>
            <p:cNvPr id="101" name="pl101"/>
            <p:cNvSpPr/>
            <p:nvPr/>
          </p:nvSpPr>
          <p:spPr>
            <a:xfrm>
              <a:off x="3636296" y="1923218"/>
              <a:ext cx="2496988" cy="264424"/>
            </a:xfrm>
            <a:custGeom>
              <a:avLst/>
              <a:pathLst>
                <a:path w="2496988" h="264424">
                  <a:moveTo>
                    <a:pt x="0" y="113324"/>
                  </a:moveTo>
                  <a:lnTo>
                    <a:pt x="356712" y="75549"/>
                  </a:lnTo>
                  <a:lnTo>
                    <a:pt x="713425" y="264424"/>
                  </a:lnTo>
                  <a:lnTo>
                    <a:pt x="1070137" y="226649"/>
                  </a:lnTo>
                  <a:lnTo>
                    <a:pt x="1426850" y="37774"/>
                  </a:lnTo>
                  <a:lnTo>
                    <a:pt x="1783563" y="75549"/>
                  </a:lnTo>
                  <a:lnTo>
                    <a:pt x="2140275" y="0"/>
                  </a:lnTo>
                  <a:lnTo>
                    <a:pt x="2496988" y="0"/>
                  </a:lnTo>
                </a:path>
              </a:pathLst>
            </a:custGeom>
            <a:ln w="20325" cap="flat">
              <a:solidFill>
                <a:srgbClr val="6B6B6B">
                  <a:alpha val="100000"/>
                </a:srgbClr>
              </a:solidFill>
              <a:prstDash val="solid"/>
              <a:round/>
            </a:ln>
          </p:spPr>
          <p:txBody>
            <a:bodyPr/>
            <a:lstStyle/>
            <a:p/>
          </p:txBody>
        </p:sp>
        <p:sp>
          <p:nvSpPr>
            <p:cNvPr id="102" name="pl102"/>
            <p:cNvSpPr/>
            <p:nvPr/>
          </p:nvSpPr>
          <p:spPr>
            <a:xfrm>
              <a:off x="3636296" y="1998767"/>
              <a:ext cx="2496988" cy="226649"/>
            </a:xfrm>
            <a:custGeom>
              <a:avLst/>
              <a:pathLst>
                <a:path w="2496988" h="226649">
                  <a:moveTo>
                    <a:pt x="0" y="0"/>
                  </a:moveTo>
                  <a:lnTo>
                    <a:pt x="356712" y="0"/>
                  </a:lnTo>
                  <a:lnTo>
                    <a:pt x="713425" y="0"/>
                  </a:lnTo>
                  <a:lnTo>
                    <a:pt x="1070137" y="0"/>
                  </a:lnTo>
                  <a:lnTo>
                    <a:pt x="1426850" y="0"/>
                  </a:lnTo>
                  <a:lnTo>
                    <a:pt x="1783563" y="0"/>
                  </a:lnTo>
                  <a:lnTo>
                    <a:pt x="2140275" y="0"/>
                  </a:lnTo>
                  <a:lnTo>
                    <a:pt x="2496988" y="226649"/>
                  </a:lnTo>
                </a:path>
              </a:pathLst>
            </a:custGeom>
            <a:ln w="40651" cap="flat">
              <a:solidFill>
                <a:srgbClr val="000000">
                  <a:alpha val="100000"/>
                </a:srgbClr>
              </a:solidFill>
              <a:prstDash val="solid"/>
              <a:round/>
            </a:ln>
          </p:spPr>
          <p:txBody>
            <a:bodyPr/>
            <a:lstStyle/>
            <a:p/>
          </p:txBody>
        </p:sp>
        <p:sp>
          <p:nvSpPr>
            <p:cNvPr id="103" name="pl103"/>
            <p:cNvSpPr/>
            <p:nvPr/>
          </p:nvSpPr>
          <p:spPr>
            <a:xfrm>
              <a:off x="3636296" y="1998767"/>
              <a:ext cx="2496988" cy="226649"/>
            </a:xfrm>
            <a:custGeom>
              <a:avLst/>
              <a:pathLst>
                <a:path w="2496988" h="226649">
                  <a:moveTo>
                    <a:pt x="0" y="0"/>
                  </a:moveTo>
                  <a:lnTo>
                    <a:pt x="356712" y="0"/>
                  </a:lnTo>
                  <a:lnTo>
                    <a:pt x="713425" y="0"/>
                  </a:lnTo>
                  <a:lnTo>
                    <a:pt x="1070137" y="0"/>
                  </a:lnTo>
                  <a:lnTo>
                    <a:pt x="1426850" y="0"/>
                  </a:lnTo>
                  <a:lnTo>
                    <a:pt x="1783563" y="0"/>
                  </a:lnTo>
                  <a:lnTo>
                    <a:pt x="2140275" y="0"/>
                  </a:lnTo>
                  <a:lnTo>
                    <a:pt x="2496988" y="226649"/>
                  </a:lnTo>
                </a:path>
              </a:pathLst>
            </a:custGeom>
            <a:ln w="35231" cap="flat">
              <a:solidFill>
                <a:srgbClr val="80BD41">
                  <a:alpha val="100000"/>
                </a:srgbClr>
              </a:solidFill>
              <a:prstDash val="solid"/>
              <a:round/>
            </a:ln>
          </p:spPr>
          <p:txBody>
            <a:bodyPr/>
            <a:lstStyle/>
            <a:p/>
          </p:txBody>
        </p:sp>
        <p:sp>
          <p:nvSpPr>
            <p:cNvPr id="104" name="pl104"/>
            <p:cNvSpPr/>
            <p:nvPr/>
          </p:nvSpPr>
          <p:spPr>
            <a:xfrm>
              <a:off x="3511447" y="1998767"/>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05" name="tx105"/>
            <p:cNvSpPr/>
            <p:nvPr/>
          </p:nvSpPr>
          <p:spPr>
            <a:xfrm>
              <a:off x="3606167" y="18202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6" name="tx106"/>
            <p:cNvSpPr/>
            <p:nvPr/>
          </p:nvSpPr>
          <p:spPr>
            <a:xfrm>
              <a:off x="3962879" y="18202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7" name="tx107"/>
            <p:cNvSpPr/>
            <p:nvPr/>
          </p:nvSpPr>
          <p:spPr>
            <a:xfrm>
              <a:off x="4319592" y="18202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8" name="tx108"/>
            <p:cNvSpPr/>
            <p:nvPr/>
          </p:nvSpPr>
          <p:spPr>
            <a:xfrm>
              <a:off x="4676305" y="18202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9" name="tx109"/>
            <p:cNvSpPr/>
            <p:nvPr/>
          </p:nvSpPr>
          <p:spPr>
            <a:xfrm>
              <a:off x="5033017" y="18202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0" name="tx110"/>
            <p:cNvSpPr/>
            <p:nvPr/>
          </p:nvSpPr>
          <p:spPr>
            <a:xfrm>
              <a:off x="5389730" y="18202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1" name="tx111"/>
            <p:cNvSpPr/>
            <p:nvPr/>
          </p:nvSpPr>
          <p:spPr>
            <a:xfrm>
              <a:off x="5746443" y="18202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2" name="tx112"/>
            <p:cNvSpPr/>
            <p:nvPr/>
          </p:nvSpPr>
          <p:spPr>
            <a:xfrm>
              <a:off x="6085096" y="20468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3" name="rc113"/>
            <p:cNvSpPr/>
            <p:nvPr/>
          </p:nvSpPr>
          <p:spPr>
            <a:xfrm>
              <a:off x="3511447" y="2613739"/>
              <a:ext cx="2746687" cy="1454334"/>
            </a:xfrm>
            <a:prstGeom prst="rect">
              <a:avLst/>
            </a:prstGeom>
            <a:solidFill>
              <a:srgbClr val="EBEBEB">
                <a:alpha val="100000"/>
              </a:srgbClr>
            </a:solidFill>
          </p:spPr>
          <p:txBody>
            <a:bodyPr/>
            <a:lstStyle/>
            <a:p/>
          </p:txBody>
        </p:sp>
        <p:sp>
          <p:nvSpPr>
            <p:cNvPr id="114" name="pl114"/>
            <p:cNvSpPr/>
            <p:nvPr/>
          </p:nvSpPr>
          <p:spPr>
            <a:xfrm>
              <a:off x="3511447" y="326535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15" name="pl115"/>
            <p:cNvSpPr/>
            <p:nvPr/>
          </p:nvSpPr>
          <p:spPr>
            <a:xfrm>
              <a:off x="3511447" y="373754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16" name="pl116"/>
            <p:cNvSpPr/>
            <p:nvPr/>
          </p:nvSpPr>
          <p:spPr>
            <a:xfrm>
              <a:off x="3511447" y="279317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17" name="pl117"/>
            <p:cNvSpPr/>
            <p:nvPr/>
          </p:nvSpPr>
          <p:spPr>
            <a:xfrm>
              <a:off x="363629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18" name="pl118"/>
            <p:cNvSpPr/>
            <p:nvPr/>
          </p:nvSpPr>
          <p:spPr>
            <a:xfrm>
              <a:off x="399300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19" name="pl119"/>
            <p:cNvSpPr/>
            <p:nvPr/>
          </p:nvSpPr>
          <p:spPr>
            <a:xfrm>
              <a:off x="434972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0" name="pl120"/>
            <p:cNvSpPr/>
            <p:nvPr/>
          </p:nvSpPr>
          <p:spPr>
            <a:xfrm>
              <a:off x="470643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1" name="pl121"/>
            <p:cNvSpPr/>
            <p:nvPr/>
          </p:nvSpPr>
          <p:spPr>
            <a:xfrm>
              <a:off x="506314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2" name="pl122"/>
            <p:cNvSpPr/>
            <p:nvPr/>
          </p:nvSpPr>
          <p:spPr>
            <a:xfrm>
              <a:off x="541985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577657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613328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3636296" y="3661993"/>
              <a:ext cx="2496988" cy="264424"/>
            </a:xfrm>
            <a:custGeom>
              <a:avLst/>
              <a:pathLst>
                <a:path w="2496988" h="264424">
                  <a:moveTo>
                    <a:pt x="0" y="113324"/>
                  </a:moveTo>
                  <a:lnTo>
                    <a:pt x="356712" y="75549"/>
                  </a:lnTo>
                  <a:lnTo>
                    <a:pt x="713425" y="264424"/>
                  </a:lnTo>
                  <a:lnTo>
                    <a:pt x="1070137" y="226649"/>
                  </a:lnTo>
                  <a:lnTo>
                    <a:pt x="1426850" y="37774"/>
                  </a:lnTo>
                  <a:lnTo>
                    <a:pt x="1783563" y="75549"/>
                  </a:lnTo>
                  <a:lnTo>
                    <a:pt x="2140275" y="0"/>
                  </a:lnTo>
                  <a:lnTo>
                    <a:pt x="2496988" y="0"/>
                  </a:lnTo>
                </a:path>
              </a:pathLst>
            </a:custGeom>
            <a:ln w="20325" cap="flat">
              <a:solidFill>
                <a:srgbClr val="BEBEBE">
                  <a:alpha val="69803"/>
                </a:srgbClr>
              </a:solidFill>
              <a:prstDash val="solid"/>
              <a:round/>
            </a:ln>
          </p:spPr>
          <p:txBody>
            <a:bodyPr/>
            <a:lstStyle/>
            <a:p/>
          </p:txBody>
        </p:sp>
        <p:sp>
          <p:nvSpPr>
            <p:cNvPr id="126" name="pl126"/>
            <p:cNvSpPr/>
            <p:nvPr/>
          </p:nvSpPr>
          <p:spPr>
            <a:xfrm>
              <a:off x="3636296" y="3699768"/>
              <a:ext cx="2496988" cy="75549"/>
            </a:xfrm>
            <a:custGeom>
              <a:avLst/>
              <a:pathLst>
                <a:path w="2496988" h="75549">
                  <a:moveTo>
                    <a:pt x="0" y="0"/>
                  </a:moveTo>
                  <a:lnTo>
                    <a:pt x="356712" y="37774"/>
                  </a:lnTo>
                  <a:lnTo>
                    <a:pt x="713425" y="37774"/>
                  </a:lnTo>
                  <a:lnTo>
                    <a:pt x="1070137" y="75549"/>
                  </a:lnTo>
                  <a:lnTo>
                    <a:pt x="1426850" y="0"/>
                  </a:lnTo>
                  <a:lnTo>
                    <a:pt x="1783563" y="0"/>
                  </a:lnTo>
                  <a:lnTo>
                    <a:pt x="2140275" y="0"/>
                  </a:lnTo>
                  <a:lnTo>
                    <a:pt x="2496988" y="0"/>
                  </a:lnTo>
                </a:path>
              </a:pathLst>
            </a:custGeom>
            <a:ln w="40651" cap="flat">
              <a:solidFill>
                <a:srgbClr val="BEBEBE">
                  <a:alpha val="69803"/>
                </a:srgbClr>
              </a:solidFill>
              <a:prstDash val="solid"/>
              <a:round/>
            </a:ln>
          </p:spPr>
          <p:txBody>
            <a:bodyPr/>
            <a:lstStyle/>
            <a:p/>
          </p:txBody>
        </p:sp>
        <p:sp>
          <p:nvSpPr>
            <p:cNvPr id="127" name="pl127"/>
            <p:cNvSpPr/>
            <p:nvPr/>
          </p:nvSpPr>
          <p:spPr>
            <a:xfrm>
              <a:off x="3636296" y="3699768"/>
              <a:ext cx="2496988" cy="75549"/>
            </a:xfrm>
            <a:custGeom>
              <a:avLst/>
              <a:pathLst>
                <a:path w="2496988" h="75549">
                  <a:moveTo>
                    <a:pt x="0" y="0"/>
                  </a:moveTo>
                  <a:lnTo>
                    <a:pt x="356712" y="37774"/>
                  </a:lnTo>
                  <a:lnTo>
                    <a:pt x="713425" y="37774"/>
                  </a:lnTo>
                  <a:lnTo>
                    <a:pt x="1070137" y="75549"/>
                  </a:lnTo>
                  <a:lnTo>
                    <a:pt x="1426850" y="0"/>
                  </a:lnTo>
                  <a:lnTo>
                    <a:pt x="1783563" y="0"/>
                  </a:lnTo>
                  <a:lnTo>
                    <a:pt x="2140275" y="0"/>
                  </a:lnTo>
                  <a:lnTo>
                    <a:pt x="2496988" y="0"/>
                  </a:lnTo>
                </a:path>
              </a:pathLst>
            </a:custGeom>
            <a:ln w="35231" cap="flat">
              <a:solidFill>
                <a:srgbClr val="BEBEBE">
                  <a:alpha val="69803"/>
                </a:srgbClr>
              </a:solidFill>
              <a:prstDash val="solid"/>
              <a:round/>
            </a:ln>
          </p:spPr>
          <p:txBody>
            <a:bodyPr/>
            <a:lstStyle/>
            <a:p/>
          </p:txBody>
        </p:sp>
        <p:sp>
          <p:nvSpPr>
            <p:cNvPr id="128" name="pl128"/>
            <p:cNvSpPr/>
            <p:nvPr/>
          </p:nvSpPr>
          <p:spPr>
            <a:xfrm>
              <a:off x="3636296" y="3661993"/>
              <a:ext cx="2496988" cy="264424"/>
            </a:xfrm>
            <a:custGeom>
              <a:avLst/>
              <a:pathLst>
                <a:path w="2496988" h="264424">
                  <a:moveTo>
                    <a:pt x="0" y="113324"/>
                  </a:moveTo>
                  <a:lnTo>
                    <a:pt x="356712" y="75549"/>
                  </a:lnTo>
                  <a:lnTo>
                    <a:pt x="713425" y="264424"/>
                  </a:lnTo>
                  <a:lnTo>
                    <a:pt x="1070137" y="226649"/>
                  </a:lnTo>
                  <a:lnTo>
                    <a:pt x="1426850" y="37774"/>
                  </a:lnTo>
                  <a:lnTo>
                    <a:pt x="1783563" y="75549"/>
                  </a:lnTo>
                  <a:lnTo>
                    <a:pt x="2140275" y="0"/>
                  </a:lnTo>
                  <a:lnTo>
                    <a:pt x="2496988" y="0"/>
                  </a:lnTo>
                </a:path>
              </a:pathLst>
            </a:custGeom>
            <a:ln w="20325" cap="flat">
              <a:solidFill>
                <a:srgbClr val="6B6B6B">
                  <a:alpha val="100000"/>
                </a:srgbClr>
              </a:solidFill>
              <a:prstDash val="solid"/>
              <a:round/>
            </a:ln>
          </p:spPr>
          <p:txBody>
            <a:bodyPr/>
            <a:lstStyle/>
            <a:p/>
          </p:txBody>
        </p:sp>
        <p:sp>
          <p:nvSpPr>
            <p:cNvPr id="129" name="pl129"/>
            <p:cNvSpPr/>
            <p:nvPr/>
          </p:nvSpPr>
          <p:spPr>
            <a:xfrm>
              <a:off x="3636296" y="3699768"/>
              <a:ext cx="2496988" cy="75549"/>
            </a:xfrm>
            <a:custGeom>
              <a:avLst/>
              <a:pathLst>
                <a:path w="2496988" h="75549">
                  <a:moveTo>
                    <a:pt x="0" y="0"/>
                  </a:moveTo>
                  <a:lnTo>
                    <a:pt x="356712" y="37774"/>
                  </a:lnTo>
                  <a:lnTo>
                    <a:pt x="713425" y="37774"/>
                  </a:lnTo>
                  <a:lnTo>
                    <a:pt x="1070137" y="75549"/>
                  </a:lnTo>
                  <a:lnTo>
                    <a:pt x="1426850" y="0"/>
                  </a:lnTo>
                  <a:lnTo>
                    <a:pt x="1783563" y="0"/>
                  </a:lnTo>
                  <a:lnTo>
                    <a:pt x="2140275" y="0"/>
                  </a:lnTo>
                  <a:lnTo>
                    <a:pt x="2496988" y="0"/>
                  </a:lnTo>
                </a:path>
              </a:pathLst>
            </a:custGeom>
            <a:ln w="40651" cap="flat">
              <a:solidFill>
                <a:srgbClr val="000000">
                  <a:alpha val="100000"/>
                </a:srgbClr>
              </a:solidFill>
              <a:prstDash val="solid"/>
              <a:round/>
            </a:ln>
          </p:spPr>
          <p:txBody>
            <a:bodyPr/>
            <a:lstStyle/>
            <a:p/>
          </p:txBody>
        </p:sp>
        <p:sp>
          <p:nvSpPr>
            <p:cNvPr id="130" name="pl130"/>
            <p:cNvSpPr/>
            <p:nvPr/>
          </p:nvSpPr>
          <p:spPr>
            <a:xfrm>
              <a:off x="3636296" y="3699768"/>
              <a:ext cx="2496988" cy="75549"/>
            </a:xfrm>
            <a:custGeom>
              <a:avLst/>
              <a:pathLst>
                <a:path w="2496988" h="75549">
                  <a:moveTo>
                    <a:pt x="0" y="0"/>
                  </a:moveTo>
                  <a:lnTo>
                    <a:pt x="356712" y="37774"/>
                  </a:lnTo>
                  <a:lnTo>
                    <a:pt x="713425" y="37774"/>
                  </a:lnTo>
                  <a:lnTo>
                    <a:pt x="1070137" y="75549"/>
                  </a:lnTo>
                  <a:lnTo>
                    <a:pt x="1426850" y="0"/>
                  </a:lnTo>
                  <a:lnTo>
                    <a:pt x="1783563" y="0"/>
                  </a:lnTo>
                  <a:lnTo>
                    <a:pt x="2140275" y="0"/>
                  </a:lnTo>
                  <a:lnTo>
                    <a:pt x="2496988" y="0"/>
                  </a:lnTo>
                </a:path>
              </a:pathLst>
            </a:custGeom>
            <a:ln w="35231" cap="flat">
              <a:solidFill>
                <a:srgbClr val="80BD41">
                  <a:alpha val="100000"/>
                </a:srgbClr>
              </a:solidFill>
              <a:prstDash val="solid"/>
              <a:round/>
            </a:ln>
          </p:spPr>
          <p:txBody>
            <a:bodyPr/>
            <a:lstStyle/>
            <a:p/>
          </p:txBody>
        </p:sp>
        <p:sp>
          <p:nvSpPr>
            <p:cNvPr id="131" name="pl131"/>
            <p:cNvSpPr/>
            <p:nvPr/>
          </p:nvSpPr>
          <p:spPr>
            <a:xfrm>
              <a:off x="3511447" y="3737543"/>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32" name="tx132"/>
            <p:cNvSpPr/>
            <p:nvPr/>
          </p:nvSpPr>
          <p:spPr>
            <a:xfrm>
              <a:off x="3606167" y="35212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33" name="tx133"/>
            <p:cNvSpPr/>
            <p:nvPr/>
          </p:nvSpPr>
          <p:spPr>
            <a:xfrm>
              <a:off x="3962879" y="35589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4" name="tx134"/>
            <p:cNvSpPr/>
            <p:nvPr/>
          </p:nvSpPr>
          <p:spPr>
            <a:xfrm>
              <a:off x="4319592" y="35589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5" name="tx135"/>
            <p:cNvSpPr/>
            <p:nvPr/>
          </p:nvSpPr>
          <p:spPr>
            <a:xfrm>
              <a:off x="4658245" y="35967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36" name="tx136"/>
            <p:cNvSpPr/>
            <p:nvPr/>
          </p:nvSpPr>
          <p:spPr>
            <a:xfrm>
              <a:off x="5033017" y="35212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37" name="tx137"/>
            <p:cNvSpPr/>
            <p:nvPr/>
          </p:nvSpPr>
          <p:spPr>
            <a:xfrm>
              <a:off x="5389730" y="35212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38" name="tx138"/>
            <p:cNvSpPr/>
            <p:nvPr/>
          </p:nvSpPr>
          <p:spPr>
            <a:xfrm>
              <a:off x="5746443" y="35212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39" name="tx139"/>
            <p:cNvSpPr/>
            <p:nvPr/>
          </p:nvSpPr>
          <p:spPr>
            <a:xfrm>
              <a:off x="6103155" y="35212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0" name="rc140"/>
            <p:cNvSpPr/>
            <p:nvPr/>
          </p:nvSpPr>
          <p:spPr>
            <a:xfrm>
              <a:off x="3511447" y="4352515"/>
              <a:ext cx="2746687" cy="1454334"/>
            </a:xfrm>
            <a:prstGeom prst="rect">
              <a:avLst/>
            </a:prstGeom>
            <a:solidFill>
              <a:srgbClr val="EBEBEB">
                <a:alpha val="100000"/>
              </a:srgbClr>
            </a:solidFill>
          </p:spPr>
          <p:txBody>
            <a:bodyPr/>
            <a:lstStyle/>
            <a:p/>
          </p:txBody>
        </p:sp>
        <p:sp>
          <p:nvSpPr>
            <p:cNvPr id="141" name="pl141"/>
            <p:cNvSpPr/>
            <p:nvPr/>
          </p:nvSpPr>
          <p:spPr>
            <a:xfrm>
              <a:off x="3511447" y="5004132"/>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42" name="pl142"/>
            <p:cNvSpPr/>
            <p:nvPr/>
          </p:nvSpPr>
          <p:spPr>
            <a:xfrm>
              <a:off x="3511447" y="5476319"/>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43" name="pl143"/>
            <p:cNvSpPr/>
            <p:nvPr/>
          </p:nvSpPr>
          <p:spPr>
            <a:xfrm>
              <a:off x="3511447" y="4531946"/>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44" name="pl144"/>
            <p:cNvSpPr/>
            <p:nvPr/>
          </p:nvSpPr>
          <p:spPr>
            <a:xfrm>
              <a:off x="3636296"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9300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434972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7" name="pl147"/>
            <p:cNvSpPr/>
            <p:nvPr/>
          </p:nvSpPr>
          <p:spPr>
            <a:xfrm>
              <a:off x="470643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8" name="pl148"/>
            <p:cNvSpPr/>
            <p:nvPr/>
          </p:nvSpPr>
          <p:spPr>
            <a:xfrm>
              <a:off x="506314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9" name="pl149"/>
            <p:cNvSpPr/>
            <p:nvPr/>
          </p:nvSpPr>
          <p:spPr>
            <a:xfrm>
              <a:off x="541985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0" name="pl150"/>
            <p:cNvSpPr/>
            <p:nvPr/>
          </p:nvSpPr>
          <p:spPr>
            <a:xfrm>
              <a:off x="577657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613328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3636296" y="5400769"/>
              <a:ext cx="2496988" cy="264424"/>
            </a:xfrm>
            <a:custGeom>
              <a:avLst/>
              <a:pathLst>
                <a:path w="2496988" h="264424">
                  <a:moveTo>
                    <a:pt x="0" y="113324"/>
                  </a:moveTo>
                  <a:lnTo>
                    <a:pt x="356712" y="75549"/>
                  </a:lnTo>
                  <a:lnTo>
                    <a:pt x="713425" y="264424"/>
                  </a:lnTo>
                  <a:lnTo>
                    <a:pt x="1070137" y="226649"/>
                  </a:lnTo>
                  <a:lnTo>
                    <a:pt x="1426850" y="37774"/>
                  </a:lnTo>
                  <a:lnTo>
                    <a:pt x="1783563" y="75549"/>
                  </a:lnTo>
                  <a:lnTo>
                    <a:pt x="2140275" y="0"/>
                  </a:lnTo>
                  <a:lnTo>
                    <a:pt x="2496988" y="0"/>
                  </a:lnTo>
                </a:path>
              </a:pathLst>
            </a:custGeom>
            <a:ln w="20325" cap="flat">
              <a:solidFill>
                <a:srgbClr val="BEBEBE">
                  <a:alpha val="69803"/>
                </a:srgbClr>
              </a:solidFill>
              <a:prstDash val="solid"/>
              <a:round/>
            </a:ln>
          </p:spPr>
          <p:txBody>
            <a:bodyPr/>
            <a:lstStyle/>
            <a:p/>
          </p:txBody>
        </p:sp>
        <p:sp>
          <p:nvSpPr>
            <p:cNvPr id="153" name="pl153"/>
            <p:cNvSpPr/>
            <p:nvPr/>
          </p:nvSpPr>
          <p:spPr>
            <a:xfrm>
              <a:off x="3636296" y="5476319"/>
              <a:ext cx="2496988" cy="113324"/>
            </a:xfrm>
            <a:custGeom>
              <a:avLst/>
              <a:pathLst>
                <a:path w="2496988" h="113324">
                  <a:moveTo>
                    <a:pt x="0" y="0"/>
                  </a:moveTo>
                  <a:lnTo>
                    <a:pt x="356712" y="0"/>
                  </a:lnTo>
                  <a:lnTo>
                    <a:pt x="713425" y="113324"/>
                  </a:lnTo>
                  <a:lnTo>
                    <a:pt x="1070137" y="113324"/>
                  </a:lnTo>
                  <a:lnTo>
                    <a:pt x="1426850" y="37774"/>
                  </a:lnTo>
                  <a:lnTo>
                    <a:pt x="1783563" y="0"/>
                  </a:lnTo>
                  <a:lnTo>
                    <a:pt x="2140275" y="37774"/>
                  </a:lnTo>
                  <a:lnTo>
                    <a:pt x="2496988" y="113324"/>
                  </a:lnTo>
                </a:path>
              </a:pathLst>
            </a:custGeom>
            <a:ln w="40651" cap="flat">
              <a:solidFill>
                <a:srgbClr val="BEBEBE">
                  <a:alpha val="69803"/>
                </a:srgbClr>
              </a:solidFill>
              <a:prstDash val="solid"/>
              <a:round/>
            </a:ln>
          </p:spPr>
          <p:txBody>
            <a:bodyPr/>
            <a:lstStyle/>
            <a:p/>
          </p:txBody>
        </p:sp>
        <p:sp>
          <p:nvSpPr>
            <p:cNvPr id="154" name="pl154"/>
            <p:cNvSpPr/>
            <p:nvPr/>
          </p:nvSpPr>
          <p:spPr>
            <a:xfrm>
              <a:off x="3636296" y="5476319"/>
              <a:ext cx="2496988" cy="113324"/>
            </a:xfrm>
            <a:custGeom>
              <a:avLst/>
              <a:pathLst>
                <a:path w="2496988" h="113324">
                  <a:moveTo>
                    <a:pt x="0" y="0"/>
                  </a:moveTo>
                  <a:lnTo>
                    <a:pt x="356712" y="0"/>
                  </a:lnTo>
                  <a:lnTo>
                    <a:pt x="713425" y="113324"/>
                  </a:lnTo>
                  <a:lnTo>
                    <a:pt x="1070137" y="113324"/>
                  </a:lnTo>
                  <a:lnTo>
                    <a:pt x="1426850" y="37774"/>
                  </a:lnTo>
                  <a:lnTo>
                    <a:pt x="1783563" y="0"/>
                  </a:lnTo>
                  <a:lnTo>
                    <a:pt x="2140275" y="37774"/>
                  </a:lnTo>
                  <a:lnTo>
                    <a:pt x="2496988" y="113324"/>
                  </a:lnTo>
                </a:path>
              </a:pathLst>
            </a:custGeom>
            <a:ln w="35231" cap="flat">
              <a:solidFill>
                <a:srgbClr val="BEBEBE">
                  <a:alpha val="69803"/>
                </a:srgbClr>
              </a:solidFill>
              <a:prstDash val="solid"/>
              <a:round/>
            </a:ln>
          </p:spPr>
          <p:txBody>
            <a:bodyPr/>
            <a:lstStyle/>
            <a:p/>
          </p:txBody>
        </p:sp>
        <p:sp>
          <p:nvSpPr>
            <p:cNvPr id="155" name="pl155"/>
            <p:cNvSpPr/>
            <p:nvPr/>
          </p:nvSpPr>
          <p:spPr>
            <a:xfrm>
              <a:off x="3636296" y="5400769"/>
              <a:ext cx="2496988" cy="264424"/>
            </a:xfrm>
            <a:custGeom>
              <a:avLst/>
              <a:pathLst>
                <a:path w="2496988" h="264424">
                  <a:moveTo>
                    <a:pt x="0" y="113324"/>
                  </a:moveTo>
                  <a:lnTo>
                    <a:pt x="356712" y="75549"/>
                  </a:lnTo>
                  <a:lnTo>
                    <a:pt x="713425" y="264424"/>
                  </a:lnTo>
                  <a:lnTo>
                    <a:pt x="1070137" y="226649"/>
                  </a:lnTo>
                  <a:lnTo>
                    <a:pt x="1426850" y="37774"/>
                  </a:lnTo>
                  <a:lnTo>
                    <a:pt x="1783563" y="75549"/>
                  </a:lnTo>
                  <a:lnTo>
                    <a:pt x="2140275" y="0"/>
                  </a:lnTo>
                  <a:lnTo>
                    <a:pt x="2496988" y="0"/>
                  </a:lnTo>
                </a:path>
              </a:pathLst>
            </a:custGeom>
            <a:ln w="20325" cap="flat">
              <a:solidFill>
                <a:srgbClr val="6B6B6B">
                  <a:alpha val="100000"/>
                </a:srgbClr>
              </a:solidFill>
              <a:prstDash val="solid"/>
              <a:round/>
            </a:ln>
          </p:spPr>
          <p:txBody>
            <a:bodyPr/>
            <a:lstStyle/>
            <a:p/>
          </p:txBody>
        </p:sp>
        <p:sp>
          <p:nvSpPr>
            <p:cNvPr id="156" name="pl156"/>
            <p:cNvSpPr/>
            <p:nvPr/>
          </p:nvSpPr>
          <p:spPr>
            <a:xfrm>
              <a:off x="3636296" y="5476319"/>
              <a:ext cx="2496988" cy="113324"/>
            </a:xfrm>
            <a:custGeom>
              <a:avLst/>
              <a:pathLst>
                <a:path w="2496988" h="113324">
                  <a:moveTo>
                    <a:pt x="0" y="0"/>
                  </a:moveTo>
                  <a:lnTo>
                    <a:pt x="356712" y="0"/>
                  </a:lnTo>
                  <a:lnTo>
                    <a:pt x="713425" y="113324"/>
                  </a:lnTo>
                  <a:lnTo>
                    <a:pt x="1070137" y="113324"/>
                  </a:lnTo>
                  <a:lnTo>
                    <a:pt x="1426850" y="37774"/>
                  </a:lnTo>
                  <a:lnTo>
                    <a:pt x="1783563" y="0"/>
                  </a:lnTo>
                  <a:lnTo>
                    <a:pt x="2140275" y="37774"/>
                  </a:lnTo>
                  <a:lnTo>
                    <a:pt x="2496988" y="113324"/>
                  </a:lnTo>
                </a:path>
              </a:pathLst>
            </a:custGeom>
            <a:ln w="40651" cap="flat">
              <a:solidFill>
                <a:srgbClr val="000000">
                  <a:alpha val="100000"/>
                </a:srgbClr>
              </a:solidFill>
              <a:prstDash val="solid"/>
              <a:round/>
            </a:ln>
          </p:spPr>
          <p:txBody>
            <a:bodyPr/>
            <a:lstStyle/>
            <a:p/>
          </p:txBody>
        </p:sp>
        <p:sp>
          <p:nvSpPr>
            <p:cNvPr id="157" name="pl157"/>
            <p:cNvSpPr/>
            <p:nvPr/>
          </p:nvSpPr>
          <p:spPr>
            <a:xfrm>
              <a:off x="3636296" y="5476319"/>
              <a:ext cx="2496988" cy="113324"/>
            </a:xfrm>
            <a:custGeom>
              <a:avLst/>
              <a:pathLst>
                <a:path w="2496988" h="113324">
                  <a:moveTo>
                    <a:pt x="0" y="0"/>
                  </a:moveTo>
                  <a:lnTo>
                    <a:pt x="356712" y="0"/>
                  </a:lnTo>
                  <a:lnTo>
                    <a:pt x="713425" y="113324"/>
                  </a:lnTo>
                  <a:lnTo>
                    <a:pt x="1070137" y="113324"/>
                  </a:lnTo>
                  <a:lnTo>
                    <a:pt x="1426850" y="37774"/>
                  </a:lnTo>
                  <a:lnTo>
                    <a:pt x="1783563" y="0"/>
                  </a:lnTo>
                  <a:lnTo>
                    <a:pt x="2140275" y="37774"/>
                  </a:lnTo>
                  <a:lnTo>
                    <a:pt x="2496988" y="113324"/>
                  </a:lnTo>
                </a:path>
              </a:pathLst>
            </a:custGeom>
            <a:ln w="35231" cap="flat">
              <a:solidFill>
                <a:srgbClr val="80BD41">
                  <a:alpha val="100000"/>
                </a:srgbClr>
              </a:solidFill>
              <a:prstDash val="solid"/>
              <a:round/>
            </a:ln>
          </p:spPr>
          <p:txBody>
            <a:bodyPr/>
            <a:lstStyle/>
            <a:p/>
          </p:txBody>
        </p:sp>
        <p:sp>
          <p:nvSpPr>
            <p:cNvPr id="158" name="pl158"/>
            <p:cNvSpPr/>
            <p:nvPr/>
          </p:nvSpPr>
          <p:spPr>
            <a:xfrm>
              <a:off x="3511447" y="5476319"/>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59" name="tx159"/>
            <p:cNvSpPr/>
            <p:nvPr/>
          </p:nvSpPr>
          <p:spPr>
            <a:xfrm>
              <a:off x="3606167" y="52977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0" name="tx160"/>
            <p:cNvSpPr/>
            <p:nvPr/>
          </p:nvSpPr>
          <p:spPr>
            <a:xfrm>
              <a:off x="3962879" y="52977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1" name="tx161"/>
            <p:cNvSpPr/>
            <p:nvPr/>
          </p:nvSpPr>
          <p:spPr>
            <a:xfrm>
              <a:off x="4301533" y="54110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62" name="tx162"/>
            <p:cNvSpPr/>
            <p:nvPr/>
          </p:nvSpPr>
          <p:spPr>
            <a:xfrm>
              <a:off x="4658245" y="54110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63" name="tx163"/>
            <p:cNvSpPr/>
            <p:nvPr/>
          </p:nvSpPr>
          <p:spPr>
            <a:xfrm>
              <a:off x="5014958" y="53355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4" name="tx164"/>
            <p:cNvSpPr/>
            <p:nvPr/>
          </p:nvSpPr>
          <p:spPr>
            <a:xfrm>
              <a:off x="5389730" y="52977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5" name="tx165"/>
            <p:cNvSpPr/>
            <p:nvPr/>
          </p:nvSpPr>
          <p:spPr>
            <a:xfrm>
              <a:off x="5728383" y="53355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6" name="tx166"/>
            <p:cNvSpPr/>
            <p:nvPr/>
          </p:nvSpPr>
          <p:spPr>
            <a:xfrm>
              <a:off x="6085096" y="54110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67" name="rc167"/>
            <p:cNvSpPr/>
            <p:nvPr/>
          </p:nvSpPr>
          <p:spPr>
            <a:xfrm>
              <a:off x="6327723" y="874964"/>
              <a:ext cx="2746687" cy="1454334"/>
            </a:xfrm>
            <a:prstGeom prst="rect">
              <a:avLst/>
            </a:prstGeom>
            <a:solidFill>
              <a:srgbClr val="EBEBEB">
                <a:alpha val="100000"/>
              </a:srgbClr>
            </a:solidFill>
          </p:spPr>
          <p:txBody>
            <a:bodyPr/>
            <a:lstStyle/>
            <a:p/>
          </p:txBody>
        </p:sp>
        <p:sp>
          <p:nvSpPr>
            <p:cNvPr id="168" name="pl168"/>
            <p:cNvSpPr/>
            <p:nvPr/>
          </p:nvSpPr>
          <p:spPr>
            <a:xfrm>
              <a:off x="6327723" y="1526581"/>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69" name="pl169"/>
            <p:cNvSpPr/>
            <p:nvPr/>
          </p:nvSpPr>
          <p:spPr>
            <a:xfrm>
              <a:off x="6327723" y="199876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70" name="pl170"/>
            <p:cNvSpPr/>
            <p:nvPr/>
          </p:nvSpPr>
          <p:spPr>
            <a:xfrm>
              <a:off x="6327723" y="105439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71" name="pl171"/>
            <p:cNvSpPr/>
            <p:nvPr/>
          </p:nvSpPr>
          <p:spPr>
            <a:xfrm>
              <a:off x="645257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680928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716599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752271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787942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823613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859284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8" name="pl178"/>
            <p:cNvSpPr/>
            <p:nvPr/>
          </p:nvSpPr>
          <p:spPr>
            <a:xfrm>
              <a:off x="894956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6452573" y="1923218"/>
              <a:ext cx="2496988" cy="264424"/>
            </a:xfrm>
            <a:custGeom>
              <a:avLst/>
              <a:pathLst>
                <a:path w="2496988" h="264424">
                  <a:moveTo>
                    <a:pt x="0" y="113324"/>
                  </a:moveTo>
                  <a:lnTo>
                    <a:pt x="356712" y="75549"/>
                  </a:lnTo>
                  <a:lnTo>
                    <a:pt x="713425" y="264424"/>
                  </a:lnTo>
                  <a:lnTo>
                    <a:pt x="1070137" y="226649"/>
                  </a:lnTo>
                  <a:lnTo>
                    <a:pt x="1426850" y="37774"/>
                  </a:lnTo>
                  <a:lnTo>
                    <a:pt x="1783563" y="75549"/>
                  </a:lnTo>
                  <a:lnTo>
                    <a:pt x="2140275" y="0"/>
                  </a:lnTo>
                  <a:lnTo>
                    <a:pt x="2496988" y="0"/>
                  </a:lnTo>
                </a:path>
              </a:pathLst>
            </a:custGeom>
            <a:ln w="20325" cap="flat">
              <a:solidFill>
                <a:srgbClr val="BEBEBE">
                  <a:alpha val="69803"/>
                </a:srgbClr>
              </a:solidFill>
              <a:prstDash val="solid"/>
              <a:round/>
            </a:ln>
          </p:spPr>
          <p:txBody>
            <a:bodyPr/>
            <a:lstStyle/>
            <a:p/>
          </p:txBody>
        </p:sp>
        <p:sp>
          <p:nvSpPr>
            <p:cNvPr id="180" name="pl180"/>
            <p:cNvSpPr/>
            <p:nvPr/>
          </p:nvSpPr>
          <p:spPr>
            <a:xfrm>
              <a:off x="6452573" y="1998767"/>
              <a:ext cx="2496988" cy="113324"/>
            </a:xfrm>
            <a:custGeom>
              <a:avLst/>
              <a:pathLst>
                <a:path w="2496988" h="113324">
                  <a:moveTo>
                    <a:pt x="0" y="37774"/>
                  </a:moveTo>
                  <a:lnTo>
                    <a:pt x="356712" y="0"/>
                  </a:lnTo>
                  <a:lnTo>
                    <a:pt x="713425" y="113324"/>
                  </a:lnTo>
                  <a:lnTo>
                    <a:pt x="1070137" y="0"/>
                  </a:lnTo>
                  <a:lnTo>
                    <a:pt x="1426850" y="37774"/>
                  </a:lnTo>
                  <a:lnTo>
                    <a:pt x="1783563" y="0"/>
                  </a:lnTo>
                  <a:lnTo>
                    <a:pt x="2140275" y="37774"/>
                  </a:lnTo>
                  <a:lnTo>
                    <a:pt x="2496988" y="0"/>
                  </a:lnTo>
                </a:path>
              </a:pathLst>
            </a:custGeom>
            <a:ln w="40651" cap="flat">
              <a:solidFill>
                <a:srgbClr val="BEBEBE">
                  <a:alpha val="69803"/>
                </a:srgbClr>
              </a:solidFill>
              <a:prstDash val="solid"/>
              <a:round/>
            </a:ln>
          </p:spPr>
          <p:txBody>
            <a:bodyPr/>
            <a:lstStyle/>
            <a:p/>
          </p:txBody>
        </p:sp>
        <p:sp>
          <p:nvSpPr>
            <p:cNvPr id="181" name="pl181"/>
            <p:cNvSpPr/>
            <p:nvPr/>
          </p:nvSpPr>
          <p:spPr>
            <a:xfrm>
              <a:off x="6452573" y="1998767"/>
              <a:ext cx="2496988" cy="113324"/>
            </a:xfrm>
            <a:custGeom>
              <a:avLst/>
              <a:pathLst>
                <a:path w="2496988" h="113324">
                  <a:moveTo>
                    <a:pt x="0" y="37774"/>
                  </a:moveTo>
                  <a:lnTo>
                    <a:pt x="356712" y="0"/>
                  </a:lnTo>
                  <a:lnTo>
                    <a:pt x="713425" y="113324"/>
                  </a:lnTo>
                  <a:lnTo>
                    <a:pt x="1070137" y="0"/>
                  </a:lnTo>
                  <a:lnTo>
                    <a:pt x="1426850" y="37774"/>
                  </a:lnTo>
                  <a:lnTo>
                    <a:pt x="1783563" y="0"/>
                  </a:lnTo>
                  <a:lnTo>
                    <a:pt x="2140275" y="37774"/>
                  </a:lnTo>
                  <a:lnTo>
                    <a:pt x="2496988" y="0"/>
                  </a:lnTo>
                </a:path>
              </a:pathLst>
            </a:custGeom>
            <a:ln w="35231" cap="flat">
              <a:solidFill>
                <a:srgbClr val="BEBEBE">
                  <a:alpha val="69803"/>
                </a:srgbClr>
              </a:solidFill>
              <a:prstDash val="solid"/>
              <a:round/>
            </a:ln>
          </p:spPr>
          <p:txBody>
            <a:bodyPr/>
            <a:lstStyle/>
            <a:p/>
          </p:txBody>
        </p:sp>
        <p:sp>
          <p:nvSpPr>
            <p:cNvPr id="182" name="pl182"/>
            <p:cNvSpPr/>
            <p:nvPr/>
          </p:nvSpPr>
          <p:spPr>
            <a:xfrm>
              <a:off x="6452573" y="1923218"/>
              <a:ext cx="2496988" cy="264424"/>
            </a:xfrm>
            <a:custGeom>
              <a:avLst/>
              <a:pathLst>
                <a:path w="2496988" h="264424">
                  <a:moveTo>
                    <a:pt x="0" y="113324"/>
                  </a:moveTo>
                  <a:lnTo>
                    <a:pt x="356712" y="75549"/>
                  </a:lnTo>
                  <a:lnTo>
                    <a:pt x="713425" y="264424"/>
                  </a:lnTo>
                  <a:lnTo>
                    <a:pt x="1070137" y="226649"/>
                  </a:lnTo>
                  <a:lnTo>
                    <a:pt x="1426850" y="37774"/>
                  </a:lnTo>
                  <a:lnTo>
                    <a:pt x="1783563" y="75549"/>
                  </a:lnTo>
                  <a:lnTo>
                    <a:pt x="2140275" y="0"/>
                  </a:lnTo>
                  <a:lnTo>
                    <a:pt x="2496988" y="0"/>
                  </a:lnTo>
                </a:path>
              </a:pathLst>
            </a:custGeom>
            <a:ln w="20325" cap="flat">
              <a:solidFill>
                <a:srgbClr val="6B6B6B">
                  <a:alpha val="100000"/>
                </a:srgbClr>
              </a:solidFill>
              <a:prstDash val="solid"/>
              <a:round/>
            </a:ln>
          </p:spPr>
          <p:txBody>
            <a:bodyPr/>
            <a:lstStyle/>
            <a:p/>
          </p:txBody>
        </p:sp>
        <p:sp>
          <p:nvSpPr>
            <p:cNvPr id="183" name="pl183"/>
            <p:cNvSpPr/>
            <p:nvPr/>
          </p:nvSpPr>
          <p:spPr>
            <a:xfrm>
              <a:off x="6452573" y="1998767"/>
              <a:ext cx="2496988" cy="113324"/>
            </a:xfrm>
            <a:custGeom>
              <a:avLst/>
              <a:pathLst>
                <a:path w="2496988" h="113324">
                  <a:moveTo>
                    <a:pt x="0" y="37774"/>
                  </a:moveTo>
                  <a:lnTo>
                    <a:pt x="356712" y="0"/>
                  </a:lnTo>
                  <a:lnTo>
                    <a:pt x="713425" y="113324"/>
                  </a:lnTo>
                  <a:lnTo>
                    <a:pt x="1070137" y="0"/>
                  </a:lnTo>
                  <a:lnTo>
                    <a:pt x="1426850" y="37774"/>
                  </a:lnTo>
                  <a:lnTo>
                    <a:pt x="1783563" y="0"/>
                  </a:lnTo>
                  <a:lnTo>
                    <a:pt x="2140275" y="37774"/>
                  </a:lnTo>
                  <a:lnTo>
                    <a:pt x="2496988" y="0"/>
                  </a:lnTo>
                </a:path>
              </a:pathLst>
            </a:custGeom>
            <a:ln w="40651" cap="flat">
              <a:solidFill>
                <a:srgbClr val="000000">
                  <a:alpha val="100000"/>
                </a:srgbClr>
              </a:solidFill>
              <a:prstDash val="solid"/>
              <a:round/>
            </a:ln>
          </p:spPr>
          <p:txBody>
            <a:bodyPr/>
            <a:lstStyle/>
            <a:p/>
          </p:txBody>
        </p:sp>
        <p:sp>
          <p:nvSpPr>
            <p:cNvPr id="184" name="pl184"/>
            <p:cNvSpPr/>
            <p:nvPr/>
          </p:nvSpPr>
          <p:spPr>
            <a:xfrm>
              <a:off x="6452573" y="1998767"/>
              <a:ext cx="2496988" cy="113324"/>
            </a:xfrm>
            <a:custGeom>
              <a:avLst/>
              <a:pathLst>
                <a:path w="2496988" h="113324">
                  <a:moveTo>
                    <a:pt x="0" y="37774"/>
                  </a:moveTo>
                  <a:lnTo>
                    <a:pt x="356712" y="0"/>
                  </a:lnTo>
                  <a:lnTo>
                    <a:pt x="713425" y="113324"/>
                  </a:lnTo>
                  <a:lnTo>
                    <a:pt x="1070137" y="0"/>
                  </a:lnTo>
                  <a:lnTo>
                    <a:pt x="1426850" y="37774"/>
                  </a:lnTo>
                  <a:lnTo>
                    <a:pt x="1783563" y="0"/>
                  </a:lnTo>
                  <a:lnTo>
                    <a:pt x="2140275" y="37774"/>
                  </a:lnTo>
                  <a:lnTo>
                    <a:pt x="2496988" y="0"/>
                  </a:lnTo>
                </a:path>
              </a:pathLst>
            </a:custGeom>
            <a:ln w="35231" cap="flat">
              <a:solidFill>
                <a:srgbClr val="80BD41">
                  <a:alpha val="100000"/>
                </a:srgbClr>
              </a:solidFill>
              <a:prstDash val="solid"/>
              <a:round/>
            </a:ln>
          </p:spPr>
          <p:txBody>
            <a:bodyPr/>
            <a:lstStyle/>
            <a:p/>
          </p:txBody>
        </p:sp>
        <p:sp>
          <p:nvSpPr>
            <p:cNvPr id="185" name="pl185"/>
            <p:cNvSpPr/>
            <p:nvPr/>
          </p:nvSpPr>
          <p:spPr>
            <a:xfrm>
              <a:off x="6327723" y="1998767"/>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86" name="tx186"/>
            <p:cNvSpPr/>
            <p:nvPr/>
          </p:nvSpPr>
          <p:spPr>
            <a:xfrm>
              <a:off x="6404384" y="18579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7" name="tx187"/>
            <p:cNvSpPr/>
            <p:nvPr/>
          </p:nvSpPr>
          <p:spPr>
            <a:xfrm>
              <a:off x="6779156" y="18202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8" name="tx188"/>
            <p:cNvSpPr/>
            <p:nvPr/>
          </p:nvSpPr>
          <p:spPr>
            <a:xfrm>
              <a:off x="7117809" y="19335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89" name="tx189"/>
            <p:cNvSpPr/>
            <p:nvPr/>
          </p:nvSpPr>
          <p:spPr>
            <a:xfrm>
              <a:off x="7492581" y="18202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0" name="tx190"/>
            <p:cNvSpPr/>
            <p:nvPr/>
          </p:nvSpPr>
          <p:spPr>
            <a:xfrm>
              <a:off x="7831234" y="18579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1" name="tx191"/>
            <p:cNvSpPr/>
            <p:nvPr/>
          </p:nvSpPr>
          <p:spPr>
            <a:xfrm>
              <a:off x="8206006" y="18202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2" name="tx192"/>
            <p:cNvSpPr/>
            <p:nvPr/>
          </p:nvSpPr>
          <p:spPr>
            <a:xfrm>
              <a:off x="8544660" y="18579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3" name="tx193"/>
            <p:cNvSpPr/>
            <p:nvPr/>
          </p:nvSpPr>
          <p:spPr>
            <a:xfrm>
              <a:off x="8919432" y="18202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4" name="rc194"/>
            <p:cNvSpPr/>
            <p:nvPr/>
          </p:nvSpPr>
          <p:spPr>
            <a:xfrm>
              <a:off x="6327723" y="2613739"/>
              <a:ext cx="2746687" cy="1454334"/>
            </a:xfrm>
            <a:prstGeom prst="rect">
              <a:avLst/>
            </a:prstGeom>
            <a:solidFill>
              <a:srgbClr val="EBEBEB">
                <a:alpha val="100000"/>
              </a:srgbClr>
            </a:solidFill>
          </p:spPr>
          <p:txBody>
            <a:bodyPr/>
            <a:lstStyle/>
            <a:p/>
          </p:txBody>
        </p:sp>
        <p:sp>
          <p:nvSpPr>
            <p:cNvPr id="195" name="pl195"/>
            <p:cNvSpPr/>
            <p:nvPr/>
          </p:nvSpPr>
          <p:spPr>
            <a:xfrm>
              <a:off x="6327723" y="326535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96" name="pl196"/>
            <p:cNvSpPr/>
            <p:nvPr/>
          </p:nvSpPr>
          <p:spPr>
            <a:xfrm>
              <a:off x="6327723" y="373754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97" name="pl197"/>
            <p:cNvSpPr/>
            <p:nvPr/>
          </p:nvSpPr>
          <p:spPr>
            <a:xfrm>
              <a:off x="6327723" y="279317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98" name="pl198"/>
            <p:cNvSpPr/>
            <p:nvPr/>
          </p:nvSpPr>
          <p:spPr>
            <a:xfrm>
              <a:off x="645257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680928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716599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752271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787942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823613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859284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894956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6452573" y="3661993"/>
              <a:ext cx="2496988" cy="264424"/>
            </a:xfrm>
            <a:custGeom>
              <a:avLst/>
              <a:pathLst>
                <a:path w="2496988" h="264424">
                  <a:moveTo>
                    <a:pt x="0" y="113324"/>
                  </a:moveTo>
                  <a:lnTo>
                    <a:pt x="356712" y="75549"/>
                  </a:lnTo>
                  <a:lnTo>
                    <a:pt x="713425" y="264424"/>
                  </a:lnTo>
                  <a:lnTo>
                    <a:pt x="1070137" y="226649"/>
                  </a:lnTo>
                  <a:lnTo>
                    <a:pt x="1426850" y="37774"/>
                  </a:lnTo>
                  <a:lnTo>
                    <a:pt x="1783563" y="75549"/>
                  </a:lnTo>
                  <a:lnTo>
                    <a:pt x="2140275" y="0"/>
                  </a:lnTo>
                  <a:lnTo>
                    <a:pt x="2496988" y="0"/>
                  </a:lnTo>
                </a:path>
              </a:pathLst>
            </a:custGeom>
            <a:ln w="20325" cap="flat">
              <a:solidFill>
                <a:srgbClr val="BEBEBE">
                  <a:alpha val="69803"/>
                </a:srgbClr>
              </a:solidFill>
              <a:prstDash val="solid"/>
              <a:round/>
            </a:ln>
          </p:spPr>
          <p:txBody>
            <a:bodyPr/>
            <a:lstStyle/>
            <a:p/>
          </p:txBody>
        </p:sp>
        <p:sp>
          <p:nvSpPr>
            <p:cNvPr id="207" name="pl207"/>
            <p:cNvSpPr/>
            <p:nvPr/>
          </p:nvSpPr>
          <p:spPr>
            <a:xfrm>
              <a:off x="6452573" y="3661993"/>
              <a:ext cx="2496988" cy="339974"/>
            </a:xfrm>
            <a:custGeom>
              <a:avLst/>
              <a:pathLst>
                <a:path w="2496988" h="339974">
                  <a:moveTo>
                    <a:pt x="0" y="75549"/>
                  </a:moveTo>
                  <a:lnTo>
                    <a:pt x="356712" y="75549"/>
                  </a:lnTo>
                  <a:lnTo>
                    <a:pt x="713425" y="339974"/>
                  </a:lnTo>
                  <a:lnTo>
                    <a:pt x="1070137" y="226649"/>
                  </a:lnTo>
                  <a:lnTo>
                    <a:pt x="1426850" y="113324"/>
                  </a:lnTo>
                  <a:lnTo>
                    <a:pt x="1783563" y="75549"/>
                  </a:lnTo>
                  <a:lnTo>
                    <a:pt x="2140275" y="0"/>
                  </a:lnTo>
                  <a:lnTo>
                    <a:pt x="2496988" y="0"/>
                  </a:lnTo>
                </a:path>
              </a:pathLst>
            </a:custGeom>
            <a:ln w="40651" cap="flat">
              <a:solidFill>
                <a:srgbClr val="BEBEBE">
                  <a:alpha val="69803"/>
                </a:srgbClr>
              </a:solidFill>
              <a:prstDash val="solid"/>
              <a:round/>
            </a:ln>
          </p:spPr>
          <p:txBody>
            <a:bodyPr/>
            <a:lstStyle/>
            <a:p/>
          </p:txBody>
        </p:sp>
        <p:sp>
          <p:nvSpPr>
            <p:cNvPr id="208" name="pl208"/>
            <p:cNvSpPr/>
            <p:nvPr/>
          </p:nvSpPr>
          <p:spPr>
            <a:xfrm>
              <a:off x="6452573" y="3661993"/>
              <a:ext cx="2496988" cy="339974"/>
            </a:xfrm>
            <a:custGeom>
              <a:avLst/>
              <a:pathLst>
                <a:path w="2496988" h="339974">
                  <a:moveTo>
                    <a:pt x="0" y="75549"/>
                  </a:moveTo>
                  <a:lnTo>
                    <a:pt x="356712" y="75549"/>
                  </a:lnTo>
                  <a:lnTo>
                    <a:pt x="713425" y="339974"/>
                  </a:lnTo>
                  <a:lnTo>
                    <a:pt x="1070137" y="226649"/>
                  </a:lnTo>
                  <a:lnTo>
                    <a:pt x="1426850" y="113324"/>
                  </a:lnTo>
                  <a:lnTo>
                    <a:pt x="1783563" y="75549"/>
                  </a:lnTo>
                  <a:lnTo>
                    <a:pt x="2140275" y="0"/>
                  </a:lnTo>
                  <a:lnTo>
                    <a:pt x="2496988" y="0"/>
                  </a:lnTo>
                </a:path>
              </a:pathLst>
            </a:custGeom>
            <a:ln w="35231" cap="flat">
              <a:solidFill>
                <a:srgbClr val="BEBEBE">
                  <a:alpha val="69803"/>
                </a:srgbClr>
              </a:solidFill>
              <a:prstDash val="solid"/>
              <a:round/>
            </a:ln>
          </p:spPr>
          <p:txBody>
            <a:bodyPr/>
            <a:lstStyle/>
            <a:p/>
          </p:txBody>
        </p:sp>
        <p:sp>
          <p:nvSpPr>
            <p:cNvPr id="209" name="pl209"/>
            <p:cNvSpPr/>
            <p:nvPr/>
          </p:nvSpPr>
          <p:spPr>
            <a:xfrm>
              <a:off x="6452573" y="3661993"/>
              <a:ext cx="2496988" cy="264424"/>
            </a:xfrm>
            <a:custGeom>
              <a:avLst/>
              <a:pathLst>
                <a:path w="2496988" h="264424">
                  <a:moveTo>
                    <a:pt x="0" y="113324"/>
                  </a:moveTo>
                  <a:lnTo>
                    <a:pt x="356712" y="75549"/>
                  </a:lnTo>
                  <a:lnTo>
                    <a:pt x="713425" y="264424"/>
                  </a:lnTo>
                  <a:lnTo>
                    <a:pt x="1070137" y="226649"/>
                  </a:lnTo>
                  <a:lnTo>
                    <a:pt x="1426850" y="37774"/>
                  </a:lnTo>
                  <a:lnTo>
                    <a:pt x="1783563" y="75549"/>
                  </a:lnTo>
                  <a:lnTo>
                    <a:pt x="2140275" y="0"/>
                  </a:lnTo>
                  <a:lnTo>
                    <a:pt x="2496988" y="0"/>
                  </a:lnTo>
                </a:path>
              </a:pathLst>
            </a:custGeom>
            <a:ln w="20325" cap="flat">
              <a:solidFill>
                <a:srgbClr val="6B6B6B">
                  <a:alpha val="100000"/>
                </a:srgbClr>
              </a:solidFill>
              <a:prstDash val="solid"/>
              <a:round/>
            </a:ln>
          </p:spPr>
          <p:txBody>
            <a:bodyPr/>
            <a:lstStyle/>
            <a:p/>
          </p:txBody>
        </p:sp>
        <p:sp>
          <p:nvSpPr>
            <p:cNvPr id="210" name="pl210"/>
            <p:cNvSpPr/>
            <p:nvPr/>
          </p:nvSpPr>
          <p:spPr>
            <a:xfrm>
              <a:off x="6452573" y="3661993"/>
              <a:ext cx="2496988" cy="339974"/>
            </a:xfrm>
            <a:custGeom>
              <a:avLst/>
              <a:pathLst>
                <a:path w="2496988" h="339974">
                  <a:moveTo>
                    <a:pt x="0" y="75549"/>
                  </a:moveTo>
                  <a:lnTo>
                    <a:pt x="356712" y="75549"/>
                  </a:lnTo>
                  <a:lnTo>
                    <a:pt x="713425" y="339974"/>
                  </a:lnTo>
                  <a:lnTo>
                    <a:pt x="1070137" y="226649"/>
                  </a:lnTo>
                  <a:lnTo>
                    <a:pt x="1426850" y="113324"/>
                  </a:lnTo>
                  <a:lnTo>
                    <a:pt x="1783563" y="75549"/>
                  </a:lnTo>
                  <a:lnTo>
                    <a:pt x="2140275" y="0"/>
                  </a:lnTo>
                  <a:lnTo>
                    <a:pt x="2496988" y="0"/>
                  </a:lnTo>
                </a:path>
              </a:pathLst>
            </a:custGeom>
            <a:ln w="40651" cap="flat">
              <a:solidFill>
                <a:srgbClr val="000000">
                  <a:alpha val="100000"/>
                </a:srgbClr>
              </a:solidFill>
              <a:prstDash val="solid"/>
              <a:round/>
            </a:ln>
          </p:spPr>
          <p:txBody>
            <a:bodyPr/>
            <a:lstStyle/>
            <a:p/>
          </p:txBody>
        </p:sp>
        <p:sp>
          <p:nvSpPr>
            <p:cNvPr id="211" name="pl211"/>
            <p:cNvSpPr/>
            <p:nvPr/>
          </p:nvSpPr>
          <p:spPr>
            <a:xfrm>
              <a:off x="6452573" y="3661993"/>
              <a:ext cx="2496988" cy="339974"/>
            </a:xfrm>
            <a:custGeom>
              <a:avLst/>
              <a:pathLst>
                <a:path w="2496988" h="339974">
                  <a:moveTo>
                    <a:pt x="0" y="75549"/>
                  </a:moveTo>
                  <a:lnTo>
                    <a:pt x="356712" y="75549"/>
                  </a:lnTo>
                  <a:lnTo>
                    <a:pt x="713425" y="339974"/>
                  </a:lnTo>
                  <a:lnTo>
                    <a:pt x="1070137" y="226649"/>
                  </a:lnTo>
                  <a:lnTo>
                    <a:pt x="1426850" y="113324"/>
                  </a:lnTo>
                  <a:lnTo>
                    <a:pt x="1783563" y="75549"/>
                  </a:lnTo>
                  <a:lnTo>
                    <a:pt x="2140275" y="0"/>
                  </a:lnTo>
                  <a:lnTo>
                    <a:pt x="2496988" y="0"/>
                  </a:lnTo>
                </a:path>
              </a:pathLst>
            </a:custGeom>
            <a:ln w="35231" cap="flat">
              <a:solidFill>
                <a:srgbClr val="80BD41">
                  <a:alpha val="100000"/>
                </a:srgbClr>
              </a:solidFill>
              <a:prstDash val="solid"/>
              <a:round/>
            </a:ln>
          </p:spPr>
          <p:txBody>
            <a:bodyPr/>
            <a:lstStyle/>
            <a:p/>
          </p:txBody>
        </p:sp>
        <p:sp>
          <p:nvSpPr>
            <p:cNvPr id="212" name="pl212"/>
            <p:cNvSpPr/>
            <p:nvPr/>
          </p:nvSpPr>
          <p:spPr>
            <a:xfrm>
              <a:off x="6327723" y="3737543"/>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13" name="tx213"/>
            <p:cNvSpPr/>
            <p:nvPr/>
          </p:nvSpPr>
          <p:spPr>
            <a:xfrm>
              <a:off x="6422443" y="35589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4" name="tx214"/>
            <p:cNvSpPr/>
            <p:nvPr/>
          </p:nvSpPr>
          <p:spPr>
            <a:xfrm>
              <a:off x="6779156" y="35589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5" name="tx215"/>
            <p:cNvSpPr/>
            <p:nvPr/>
          </p:nvSpPr>
          <p:spPr>
            <a:xfrm>
              <a:off x="7117809" y="38234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16" name="tx216"/>
            <p:cNvSpPr/>
            <p:nvPr/>
          </p:nvSpPr>
          <p:spPr>
            <a:xfrm>
              <a:off x="7474522" y="37100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17" name="tx217"/>
            <p:cNvSpPr/>
            <p:nvPr/>
          </p:nvSpPr>
          <p:spPr>
            <a:xfrm>
              <a:off x="7831234" y="35967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8" name="tx218"/>
            <p:cNvSpPr/>
            <p:nvPr/>
          </p:nvSpPr>
          <p:spPr>
            <a:xfrm>
              <a:off x="8206006" y="35589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9" name="tx219"/>
            <p:cNvSpPr/>
            <p:nvPr/>
          </p:nvSpPr>
          <p:spPr>
            <a:xfrm>
              <a:off x="8562719" y="3483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0" name="tx220"/>
            <p:cNvSpPr/>
            <p:nvPr/>
          </p:nvSpPr>
          <p:spPr>
            <a:xfrm>
              <a:off x="8919432" y="3483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1" name="tx221"/>
            <p:cNvSpPr/>
            <p:nvPr/>
          </p:nvSpPr>
          <p:spPr>
            <a:xfrm>
              <a:off x="1854179" y="4205084"/>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Pakistan</a:t>
              </a:r>
            </a:p>
          </p:txBody>
        </p:sp>
        <p:sp>
          <p:nvSpPr>
            <p:cNvPr id="222" name="tx222"/>
            <p:cNvSpPr/>
            <p:nvPr/>
          </p:nvSpPr>
          <p:spPr>
            <a:xfrm>
              <a:off x="4648692" y="4205084"/>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Sri Lanka</a:t>
              </a:r>
            </a:p>
          </p:txBody>
        </p:sp>
        <p:sp>
          <p:nvSpPr>
            <p:cNvPr id="223" name="tx223"/>
            <p:cNvSpPr/>
            <p:nvPr/>
          </p:nvSpPr>
          <p:spPr>
            <a:xfrm>
              <a:off x="1947311" y="2466308"/>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India</a:t>
              </a:r>
            </a:p>
          </p:txBody>
        </p:sp>
        <p:sp>
          <p:nvSpPr>
            <p:cNvPr id="224" name="tx224"/>
            <p:cNvSpPr/>
            <p:nvPr/>
          </p:nvSpPr>
          <p:spPr>
            <a:xfrm>
              <a:off x="4664329" y="2466308"/>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Maldives</a:t>
              </a:r>
            </a:p>
          </p:txBody>
        </p:sp>
        <p:sp>
          <p:nvSpPr>
            <p:cNvPr id="225" name="tx225"/>
            <p:cNvSpPr/>
            <p:nvPr/>
          </p:nvSpPr>
          <p:spPr>
            <a:xfrm>
              <a:off x="7555083" y="2466308"/>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Nepal</a:t>
              </a:r>
            </a:p>
          </p:txBody>
        </p:sp>
        <p:sp>
          <p:nvSpPr>
            <p:cNvPr id="226" name="tx226"/>
            <p:cNvSpPr/>
            <p:nvPr/>
          </p:nvSpPr>
          <p:spPr>
            <a:xfrm>
              <a:off x="1773300"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227" name="tx227"/>
            <p:cNvSpPr/>
            <p:nvPr/>
          </p:nvSpPr>
          <p:spPr>
            <a:xfrm>
              <a:off x="4589577"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Bangladesh</a:t>
              </a:r>
            </a:p>
          </p:txBody>
        </p:sp>
        <p:sp>
          <p:nvSpPr>
            <p:cNvPr id="228" name="tx228"/>
            <p:cNvSpPr/>
            <p:nvPr/>
          </p:nvSpPr>
          <p:spPr>
            <a:xfrm>
              <a:off x="7523902" y="727533"/>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Bhutan</a:t>
              </a:r>
            </a:p>
          </p:txBody>
        </p:sp>
        <p:sp>
          <p:nvSpPr>
            <p:cNvPr id="229" name="pl229"/>
            <p:cNvSpPr/>
            <p:nvPr/>
          </p:nvSpPr>
          <p:spPr>
            <a:xfrm>
              <a:off x="82002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0" name="pl230"/>
            <p:cNvSpPr/>
            <p:nvPr/>
          </p:nvSpPr>
          <p:spPr>
            <a:xfrm>
              <a:off x="117673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1" name="pl231"/>
            <p:cNvSpPr/>
            <p:nvPr/>
          </p:nvSpPr>
          <p:spPr>
            <a:xfrm>
              <a:off x="15334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2" name="pl232"/>
            <p:cNvSpPr/>
            <p:nvPr/>
          </p:nvSpPr>
          <p:spPr>
            <a:xfrm>
              <a:off x="18901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3" name="pl233"/>
            <p:cNvSpPr/>
            <p:nvPr/>
          </p:nvSpPr>
          <p:spPr>
            <a:xfrm>
              <a:off x="224687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4" name="pl234"/>
            <p:cNvSpPr/>
            <p:nvPr/>
          </p:nvSpPr>
          <p:spPr>
            <a:xfrm>
              <a:off x="26035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5" name="pl235"/>
            <p:cNvSpPr/>
            <p:nvPr/>
          </p:nvSpPr>
          <p:spPr>
            <a:xfrm>
              <a:off x="2960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6" name="pl236"/>
            <p:cNvSpPr/>
            <p:nvPr/>
          </p:nvSpPr>
          <p:spPr>
            <a:xfrm>
              <a:off x="331700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7" name="tx237"/>
            <p:cNvSpPr/>
            <p:nvPr/>
          </p:nvSpPr>
          <p:spPr>
            <a:xfrm rot="-5400000">
              <a:off x="6956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38" name="tx238"/>
            <p:cNvSpPr/>
            <p:nvPr/>
          </p:nvSpPr>
          <p:spPr>
            <a:xfrm rot="-5400000">
              <a:off x="105237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39" name="tx239"/>
            <p:cNvSpPr/>
            <p:nvPr/>
          </p:nvSpPr>
          <p:spPr>
            <a:xfrm rot="-5400000">
              <a:off x="140908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40" name="tx240"/>
            <p:cNvSpPr/>
            <p:nvPr/>
          </p:nvSpPr>
          <p:spPr>
            <a:xfrm rot="-5400000">
              <a:off x="17658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41" name="tx241"/>
            <p:cNvSpPr/>
            <p:nvPr/>
          </p:nvSpPr>
          <p:spPr>
            <a:xfrm rot="-5400000">
              <a:off x="212251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42" name="tx242"/>
            <p:cNvSpPr/>
            <p:nvPr/>
          </p:nvSpPr>
          <p:spPr>
            <a:xfrm rot="-5400000">
              <a:off x="24792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43" name="tx243"/>
            <p:cNvSpPr/>
            <p:nvPr/>
          </p:nvSpPr>
          <p:spPr>
            <a:xfrm rot="-5400000">
              <a:off x="283593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44" name="tx244"/>
            <p:cNvSpPr/>
            <p:nvPr/>
          </p:nvSpPr>
          <p:spPr>
            <a:xfrm rot="-5400000">
              <a:off x="319265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45" name="pl245"/>
            <p:cNvSpPr/>
            <p:nvPr/>
          </p:nvSpPr>
          <p:spPr>
            <a:xfrm>
              <a:off x="3636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6" name="pl246"/>
            <p:cNvSpPr/>
            <p:nvPr/>
          </p:nvSpPr>
          <p:spPr>
            <a:xfrm>
              <a:off x="39930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7" name="pl247"/>
            <p:cNvSpPr/>
            <p:nvPr/>
          </p:nvSpPr>
          <p:spPr>
            <a:xfrm>
              <a:off x="43497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8" name="pl248"/>
            <p:cNvSpPr/>
            <p:nvPr/>
          </p:nvSpPr>
          <p:spPr>
            <a:xfrm>
              <a:off x="470643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9" name="pl249"/>
            <p:cNvSpPr/>
            <p:nvPr/>
          </p:nvSpPr>
          <p:spPr>
            <a:xfrm>
              <a:off x="50631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0" name="pl250"/>
            <p:cNvSpPr/>
            <p:nvPr/>
          </p:nvSpPr>
          <p:spPr>
            <a:xfrm>
              <a:off x="54198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1" name="pl251"/>
            <p:cNvSpPr/>
            <p:nvPr/>
          </p:nvSpPr>
          <p:spPr>
            <a:xfrm>
              <a:off x="57765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2" name="pl252"/>
            <p:cNvSpPr/>
            <p:nvPr/>
          </p:nvSpPr>
          <p:spPr>
            <a:xfrm>
              <a:off x="61332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3" name="tx253"/>
            <p:cNvSpPr/>
            <p:nvPr/>
          </p:nvSpPr>
          <p:spPr>
            <a:xfrm rot="-5400000">
              <a:off x="35119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54" name="tx254"/>
            <p:cNvSpPr/>
            <p:nvPr/>
          </p:nvSpPr>
          <p:spPr>
            <a:xfrm rot="-5400000">
              <a:off x="38686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55" name="tx255"/>
            <p:cNvSpPr/>
            <p:nvPr/>
          </p:nvSpPr>
          <p:spPr>
            <a:xfrm rot="-5400000">
              <a:off x="42253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56" name="tx256"/>
            <p:cNvSpPr/>
            <p:nvPr/>
          </p:nvSpPr>
          <p:spPr>
            <a:xfrm rot="-5400000">
              <a:off x="45820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57" name="tx257"/>
            <p:cNvSpPr/>
            <p:nvPr/>
          </p:nvSpPr>
          <p:spPr>
            <a:xfrm rot="-5400000">
              <a:off x="49387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58" name="tx258"/>
            <p:cNvSpPr/>
            <p:nvPr/>
          </p:nvSpPr>
          <p:spPr>
            <a:xfrm rot="-5400000">
              <a:off x="52955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59" name="tx259"/>
            <p:cNvSpPr/>
            <p:nvPr/>
          </p:nvSpPr>
          <p:spPr>
            <a:xfrm rot="-5400000">
              <a:off x="565221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60" name="tx260"/>
            <p:cNvSpPr/>
            <p:nvPr/>
          </p:nvSpPr>
          <p:spPr>
            <a:xfrm rot="-5400000">
              <a:off x="60089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61" name="pl261"/>
            <p:cNvSpPr/>
            <p:nvPr/>
          </p:nvSpPr>
          <p:spPr>
            <a:xfrm>
              <a:off x="6452573"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2" name="pl262"/>
            <p:cNvSpPr/>
            <p:nvPr/>
          </p:nvSpPr>
          <p:spPr>
            <a:xfrm>
              <a:off x="6809285"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3" name="pl263"/>
            <p:cNvSpPr/>
            <p:nvPr/>
          </p:nvSpPr>
          <p:spPr>
            <a:xfrm>
              <a:off x="7165998"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4" name="pl264"/>
            <p:cNvSpPr/>
            <p:nvPr/>
          </p:nvSpPr>
          <p:spPr>
            <a:xfrm>
              <a:off x="7522711"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5" name="pl265"/>
            <p:cNvSpPr/>
            <p:nvPr/>
          </p:nvSpPr>
          <p:spPr>
            <a:xfrm>
              <a:off x="7879423"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6" name="pl266"/>
            <p:cNvSpPr/>
            <p:nvPr/>
          </p:nvSpPr>
          <p:spPr>
            <a:xfrm>
              <a:off x="8236136"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7" name="pl267"/>
            <p:cNvSpPr/>
            <p:nvPr/>
          </p:nvSpPr>
          <p:spPr>
            <a:xfrm>
              <a:off x="8592848"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8" name="pl268"/>
            <p:cNvSpPr/>
            <p:nvPr/>
          </p:nvSpPr>
          <p:spPr>
            <a:xfrm>
              <a:off x="8949561"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9" name="tx269"/>
            <p:cNvSpPr/>
            <p:nvPr/>
          </p:nvSpPr>
          <p:spPr>
            <a:xfrm rot="-5400000">
              <a:off x="6328214"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70" name="tx270"/>
            <p:cNvSpPr/>
            <p:nvPr/>
          </p:nvSpPr>
          <p:spPr>
            <a:xfrm rot="-5400000">
              <a:off x="6684927"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71" name="tx271"/>
            <p:cNvSpPr/>
            <p:nvPr/>
          </p:nvSpPr>
          <p:spPr>
            <a:xfrm rot="-5400000">
              <a:off x="7041639"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72" name="tx272"/>
            <p:cNvSpPr/>
            <p:nvPr/>
          </p:nvSpPr>
          <p:spPr>
            <a:xfrm rot="-5400000">
              <a:off x="7398352"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73" name="tx273"/>
            <p:cNvSpPr/>
            <p:nvPr/>
          </p:nvSpPr>
          <p:spPr>
            <a:xfrm rot="-5400000">
              <a:off x="775506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74" name="tx274"/>
            <p:cNvSpPr/>
            <p:nvPr/>
          </p:nvSpPr>
          <p:spPr>
            <a:xfrm rot="-5400000">
              <a:off x="8111777"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75" name="tx275"/>
            <p:cNvSpPr/>
            <p:nvPr/>
          </p:nvSpPr>
          <p:spPr>
            <a:xfrm rot="-5400000">
              <a:off x="8468490"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76" name="tx276"/>
            <p:cNvSpPr/>
            <p:nvPr/>
          </p:nvSpPr>
          <p:spPr>
            <a:xfrm rot="-5400000">
              <a:off x="882520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77" name="tx277"/>
            <p:cNvSpPr/>
            <p:nvPr/>
          </p:nvSpPr>
          <p:spPr>
            <a:xfrm>
              <a:off x="570361" y="195876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78" name="tx278"/>
            <p:cNvSpPr/>
            <p:nvPr/>
          </p:nvSpPr>
          <p:spPr>
            <a:xfrm>
              <a:off x="508182" y="101439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79" name="pl279"/>
            <p:cNvSpPr/>
            <p:nvPr/>
          </p:nvSpPr>
          <p:spPr>
            <a:xfrm>
              <a:off x="660376" y="19987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80" name="pl280"/>
            <p:cNvSpPr/>
            <p:nvPr/>
          </p:nvSpPr>
          <p:spPr>
            <a:xfrm>
              <a:off x="660376" y="105439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81" name="tx281"/>
            <p:cNvSpPr/>
            <p:nvPr/>
          </p:nvSpPr>
          <p:spPr>
            <a:xfrm>
              <a:off x="570361" y="369753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82" name="tx282"/>
            <p:cNvSpPr/>
            <p:nvPr/>
          </p:nvSpPr>
          <p:spPr>
            <a:xfrm>
              <a:off x="508182" y="27531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83" name="pl283"/>
            <p:cNvSpPr/>
            <p:nvPr/>
          </p:nvSpPr>
          <p:spPr>
            <a:xfrm>
              <a:off x="660376" y="373754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84" name="pl284"/>
            <p:cNvSpPr/>
            <p:nvPr/>
          </p:nvSpPr>
          <p:spPr>
            <a:xfrm>
              <a:off x="660376" y="27931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85" name="tx285"/>
            <p:cNvSpPr/>
            <p:nvPr/>
          </p:nvSpPr>
          <p:spPr>
            <a:xfrm>
              <a:off x="570361" y="543631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86" name="tx286"/>
            <p:cNvSpPr/>
            <p:nvPr/>
          </p:nvSpPr>
          <p:spPr>
            <a:xfrm>
              <a:off x="508182" y="44919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87" name="pl287"/>
            <p:cNvSpPr/>
            <p:nvPr/>
          </p:nvSpPr>
          <p:spPr>
            <a:xfrm>
              <a:off x="660376" y="547631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88" name="pl288"/>
            <p:cNvSpPr/>
            <p:nvPr/>
          </p:nvSpPr>
          <p:spPr>
            <a:xfrm>
              <a:off x="660376" y="453194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89" name="tx289"/>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290" name="tx290"/>
            <p:cNvSpPr/>
            <p:nvPr/>
          </p:nvSpPr>
          <p:spPr>
            <a:xfrm>
              <a:off x="695171" y="435349"/>
              <a:ext cx="565583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ROSA, 2018-2025</a:t>
              </a:r>
            </a:p>
          </p:txBody>
        </p:sp>
        <p:sp>
          <p:nvSpPr>
            <p:cNvPr id="291" name="tx291"/>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2" name="tx292"/>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293" name="tx293"/>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2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DTP1 coverage compared to 2019, by country.
Coverage was higher in 2025 compared to 2019 in 4 countries (India, Maldives, Nepal, and Pakistan).
The largest increase in coverage was 3% points in India from 94% in 2019 to 97% in 2025.
Coverage was lower than in 2019 in 3 countries (Afghanistan, Bangladesh, and Sri Lanka).
The largest decline in coverage was 6% points in Bangladesh from 99% in 2019 to 93% in 2025.</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46025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027288"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59432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6136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363323" y="5452971"/>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9" name="pl9"/>
            <p:cNvSpPr/>
            <p:nvPr/>
          </p:nvSpPr>
          <p:spPr>
            <a:xfrm>
              <a:off x="1363323" y="4822332"/>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10" name="pl10"/>
            <p:cNvSpPr/>
            <p:nvPr/>
          </p:nvSpPr>
          <p:spPr>
            <a:xfrm>
              <a:off x="1363323" y="4191692"/>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11" name="pl11"/>
            <p:cNvSpPr/>
            <p:nvPr/>
          </p:nvSpPr>
          <p:spPr>
            <a:xfrm>
              <a:off x="1363323" y="3561053"/>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12" name="pl12"/>
            <p:cNvSpPr/>
            <p:nvPr/>
          </p:nvSpPr>
          <p:spPr>
            <a:xfrm>
              <a:off x="1363323" y="2930413"/>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13" name="pl13"/>
            <p:cNvSpPr/>
            <p:nvPr/>
          </p:nvSpPr>
          <p:spPr>
            <a:xfrm>
              <a:off x="1363323" y="2299774"/>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14" name="pl14"/>
            <p:cNvSpPr/>
            <p:nvPr/>
          </p:nvSpPr>
          <p:spPr>
            <a:xfrm>
              <a:off x="1363323" y="1669134"/>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15" name="pl15"/>
            <p:cNvSpPr/>
            <p:nvPr/>
          </p:nvSpPr>
          <p:spPr>
            <a:xfrm>
              <a:off x="1363323" y="1038495"/>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16" name="pl16"/>
            <p:cNvSpPr/>
            <p:nvPr/>
          </p:nvSpPr>
          <p:spPr>
            <a:xfrm>
              <a:off x="167673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376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10808"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3778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944885"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694159" y="1038495"/>
              <a:ext cx="188044" cy="0"/>
            </a:xfrm>
            <a:custGeom>
              <a:avLst/>
              <a:pathLst>
                <a:path w="188044" h="0">
                  <a:moveTo>
                    <a:pt x="0" y="0"/>
                  </a:moveTo>
                  <a:lnTo>
                    <a:pt x="125363" y="0"/>
                  </a:lnTo>
                  <a:lnTo>
                    <a:pt x="125363" y="0"/>
                  </a:lnTo>
                  <a:lnTo>
                    <a:pt x="188044" y="0"/>
                  </a:lnTo>
                  <a:lnTo>
                    <a:pt x="188044" y="0"/>
                  </a:lnTo>
                  <a:lnTo>
                    <a:pt x="188044" y="0"/>
                  </a:lnTo>
                  <a:lnTo>
                    <a:pt x="188044" y="0"/>
                  </a:lnTo>
                </a:path>
              </a:pathLst>
            </a:custGeom>
            <a:ln w="108405" cap="flat">
              <a:solidFill>
                <a:srgbClr val="E8E8E8">
                  <a:alpha val="100000"/>
                </a:srgbClr>
              </a:solidFill>
              <a:prstDash val="solid"/>
              <a:round/>
            </a:ln>
          </p:spPr>
          <p:txBody>
            <a:bodyPr/>
            <a:lstStyle/>
            <a:p/>
          </p:txBody>
        </p:sp>
        <p:sp>
          <p:nvSpPr>
            <p:cNvPr id="22" name="pl22"/>
            <p:cNvSpPr/>
            <p:nvPr/>
          </p:nvSpPr>
          <p:spPr>
            <a:xfrm>
              <a:off x="7756840" y="1669134"/>
              <a:ext cx="125363" cy="0"/>
            </a:xfrm>
            <a:custGeom>
              <a:avLst/>
              <a:pathLst>
                <a:path w="125363" h="0">
                  <a:moveTo>
                    <a:pt x="0" y="0"/>
                  </a:moveTo>
                  <a:lnTo>
                    <a:pt x="62681" y="0"/>
                  </a:lnTo>
                  <a:lnTo>
                    <a:pt x="62681" y="0"/>
                  </a:lnTo>
                  <a:lnTo>
                    <a:pt x="125363" y="0"/>
                  </a:lnTo>
                  <a:lnTo>
                    <a:pt x="125363" y="0"/>
                  </a:lnTo>
                  <a:lnTo>
                    <a:pt x="125363" y="0"/>
                  </a:lnTo>
                  <a:lnTo>
                    <a:pt x="125363" y="0"/>
                  </a:lnTo>
                </a:path>
              </a:pathLst>
            </a:custGeom>
            <a:ln w="108405" cap="flat">
              <a:solidFill>
                <a:srgbClr val="E8E8E8">
                  <a:alpha val="100000"/>
                </a:srgbClr>
              </a:solidFill>
              <a:prstDash val="solid"/>
              <a:round/>
            </a:ln>
          </p:spPr>
          <p:txBody>
            <a:bodyPr/>
            <a:lstStyle/>
            <a:p/>
          </p:txBody>
        </p:sp>
        <p:sp>
          <p:nvSpPr>
            <p:cNvPr id="23" name="pl23"/>
            <p:cNvSpPr/>
            <p:nvPr/>
          </p:nvSpPr>
          <p:spPr>
            <a:xfrm>
              <a:off x="7255388" y="2299774"/>
              <a:ext cx="564133" cy="0"/>
            </a:xfrm>
            <a:custGeom>
              <a:avLst/>
              <a:pathLst>
                <a:path w="564133" h="0">
                  <a:moveTo>
                    <a:pt x="0" y="0"/>
                  </a:moveTo>
                  <a:lnTo>
                    <a:pt x="188044" y="0"/>
                  </a:lnTo>
                  <a:lnTo>
                    <a:pt x="376089" y="0"/>
                  </a:lnTo>
                  <a:lnTo>
                    <a:pt x="438770" y="0"/>
                  </a:lnTo>
                  <a:lnTo>
                    <a:pt x="438770" y="0"/>
                  </a:lnTo>
                  <a:lnTo>
                    <a:pt x="564133" y="0"/>
                  </a:lnTo>
                  <a:lnTo>
                    <a:pt x="564133" y="0"/>
                  </a:lnTo>
                </a:path>
              </a:pathLst>
            </a:custGeom>
            <a:ln w="108405" cap="flat">
              <a:solidFill>
                <a:srgbClr val="E8E8E8">
                  <a:alpha val="100000"/>
                </a:srgbClr>
              </a:solidFill>
              <a:prstDash val="solid"/>
              <a:round/>
            </a:ln>
          </p:spPr>
          <p:txBody>
            <a:bodyPr/>
            <a:lstStyle/>
            <a:p/>
          </p:txBody>
        </p:sp>
        <p:sp>
          <p:nvSpPr>
            <p:cNvPr id="24" name="pl24"/>
            <p:cNvSpPr/>
            <p:nvPr/>
          </p:nvSpPr>
          <p:spPr>
            <a:xfrm>
              <a:off x="7130025" y="2930413"/>
              <a:ext cx="626815" cy="0"/>
            </a:xfrm>
            <a:custGeom>
              <a:avLst/>
              <a:pathLst>
                <a:path w="626815" h="0">
                  <a:moveTo>
                    <a:pt x="0" y="0"/>
                  </a:moveTo>
                  <a:lnTo>
                    <a:pt x="62681" y="0"/>
                  </a:lnTo>
                  <a:lnTo>
                    <a:pt x="376089" y="0"/>
                  </a:lnTo>
                  <a:lnTo>
                    <a:pt x="438770" y="0"/>
                  </a:lnTo>
                  <a:lnTo>
                    <a:pt x="501452" y="0"/>
                  </a:lnTo>
                  <a:lnTo>
                    <a:pt x="564133" y="0"/>
                  </a:lnTo>
                  <a:lnTo>
                    <a:pt x="626815" y="0"/>
                  </a:lnTo>
                </a:path>
              </a:pathLst>
            </a:custGeom>
            <a:ln w="108405" cap="flat">
              <a:solidFill>
                <a:srgbClr val="E8E8E8">
                  <a:alpha val="100000"/>
                </a:srgbClr>
              </a:solidFill>
              <a:prstDash val="solid"/>
              <a:round/>
            </a:ln>
          </p:spPr>
          <p:txBody>
            <a:bodyPr/>
            <a:lstStyle/>
            <a:p/>
          </p:txBody>
        </p:sp>
        <p:sp>
          <p:nvSpPr>
            <p:cNvPr id="25" name="pl25"/>
            <p:cNvSpPr/>
            <p:nvPr/>
          </p:nvSpPr>
          <p:spPr>
            <a:xfrm>
              <a:off x="7694159" y="3561053"/>
              <a:ext cx="188044" cy="0"/>
            </a:xfrm>
            <a:custGeom>
              <a:avLst/>
              <a:pathLst>
                <a:path w="188044" h="0">
                  <a:moveTo>
                    <a:pt x="0" y="0"/>
                  </a:moveTo>
                  <a:lnTo>
                    <a:pt x="0" y="0"/>
                  </a:lnTo>
                  <a:lnTo>
                    <a:pt x="0" y="0"/>
                  </a:lnTo>
                  <a:lnTo>
                    <a:pt x="125363" y="0"/>
                  </a:lnTo>
                  <a:lnTo>
                    <a:pt x="125363" y="0"/>
                  </a:lnTo>
                  <a:lnTo>
                    <a:pt x="188044" y="0"/>
                  </a:lnTo>
                  <a:lnTo>
                    <a:pt x="188044" y="0"/>
                  </a:lnTo>
                </a:path>
              </a:pathLst>
            </a:custGeom>
            <a:ln w="108405" cap="flat">
              <a:solidFill>
                <a:srgbClr val="E8E8E8">
                  <a:alpha val="100000"/>
                </a:srgbClr>
              </a:solidFill>
              <a:prstDash val="solid"/>
              <a:round/>
            </a:ln>
          </p:spPr>
          <p:txBody>
            <a:bodyPr/>
            <a:lstStyle/>
            <a:p/>
          </p:txBody>
        </p:sp>
        <p:sp>
          <p:nvSpPr>
            <p:cNvPr id="26" name="pl26"/>
            <p:cNvSpPr/>
            <p:nvPr/>
          </p:nvSpPr>
          <p:spPr>
            <a:xfrm>
              <a:off x="7506114" y="4191692"/>
              <a:ext cx="376089" cy="0"/>
            </a:xfrm>
            <a:custGeom>
              <a:avLst/>
              <a:pathLst>
                <a:path w="376089" h="0">
                  <a:moveTo>
                    <a:pt x="0" y="0"/>
                  </a:moveTo>
                  <a:lnTo>
                    <a:pt x="376089" y="0"/>
                  </a:lnTo>
                  <a:lnTo>
                    <a:pt x="376089" y="0"/>
                  </a:lnTo>
                  <a:lnTo>
                    <a:pt x="376089" y="0"/>
                  </a:lnTo>
                  <a:lnTo>
                    <a:pt x="376089" y="0"/>
                  </a:lnTo>
                  <a:lnTo>
                    <a:pt x="376089" y="0"/>
                  </a:lnTo>
                  <a:lnTo>
                    <a:pt x="376089" y="0"/>
                  </a:lnTo>
                </a:path>
              </a:pathLst>
            </a:custGeom>
            <a:ln w="108405" cap="flat">
              <a:solidFill>
                <a:srgbClr val="E8E8E8">
                  <a:alpha val="100000"/>
                </a:srgbClr>
              </a:solidFill>
              <a:prstDash val="solid"/>
              <a:round/>
            </a:ln>
          </p:spPr>
          <p:txBody>
            <a:bodyPr/>
            <a:lstStyle/>
            <a:p/>
          </p:txBody>
        </p:sp>
        <p:sp>
          <p:nvSpPr>
            <p:cNvPr id="27" name="pl27"/>
            <p:cNvSpPr/>
            <p:nvPr/>
          </p:nvSpPr>
          <p:spPr>
            <a:xfrm>
              <a:off x="7130025" y="4822332"/>
              <a:ext cx="438770" cy="0"/>
            </a:xfrm>
            <a:custGeom>
              <a:avLst/>
              <a:pathLst>
                <a:path w="438770" h="0">
                  <a:moveTo>
                    <a:pt x="0" y="0"/>
                  </a:moveTo>
                  <a:lnTo>
                    <a:pt x="188044" y="0"/>
                  </a:lnTo>
                  <a:lnTo>
                    <a:pt x="250726" y="0"/>
                  </a:lnTo>
                  <a:lnTo>
                    <a:pt x="376089" y="0"/>
                  </a:lnTo>
                  <a:lnTo>
                    <a:pt x="376089" y="0"/>
                  </a:lnTo>
                  <a:lnTo>
                    <a:pt x="438770" y="0"/>
                  </a:lnTo>
                  <a:lnTo>
                    <a:pt x="438770" y="0"/>
                  </a:lnTo>
                </a:path>
              </a:pathLst>
            </a:custGeom>
            <a:ln w="108405" cap="flat">
              <a:solidFill>
                <a:srgbClr val="E8E8E8">
                  <a:alpha val="100000"/>
                </a:srgbClr>
              </a:solidFill>
              <a:prstDash val="solid"/>
              <a:round/>
            </a:ln>
          </p:spPr>
          <p:txBody>
            <a:bodyPr/>
            <a:lstStyle/>
            <a:p/>
          </p:txBody>
        </p:sp>
        <p:sp>
          <p:nvSpPr>
            <p:cNvPr id="28" name="pl28"/>
            <p:cNvSpPr/>
            <p:nvPr/>
          </p:nvSpPr>
          <p:spPr>
            <a:xfrm>
              <a:off x="5688349" y="5452971"/>
              <a:ext cx="376089" cy="0"/>
            </a:xfrm>
            <a:custGeom>
              <a:avLst/>
              <a:pathLst>
                <a:path w="376089" h="0">
                  <a:moveTo>
                    <a:pt x="0" y="0"/>
                  </a:moveTo>
                  <a:lnTo>
                    <a:pt x="188044" y="0"/>
                  </a:lnTo>
                  <a:lnTo>
                    <a:pt x="250726" y="0"/>
                  </a:lnTo>
                  <a:lnTo>
                    <a:pt x="313407" y="0"/>
                  </a:lnTo>
                  <a:lnTo>
                    <a:pt x="313407" y="0"/>
                  </a:lnTo>
                  <a:lnTo>
                    <a:pt x="313407" y="0"/>
                  </a:lnTo>
                  <a:lnTo>
                    <a:pt x="376089" y="0"/>
                  </a:lnTo>
                </a:path>
              </a:pathLst>
            </a:custGeom>
            <a:ln w="108405" cap="flat">
              <a:solidFill>
                <a:srgbClr val="E8E8E8">
                  <a:alpha val="100000"/>
                </a:srgbClr>
              </a:solidFill>
              <a:prstDash val="solid"/>
              <a:round/>
            </a:ln>
          </p:spPr>
          <p:txBody>
            <a:bodyPr/>
            <a:lstStyle/>
            <a:p/>
          </p:txBody>
        </p:sp>
        <p:sp>
          <p:nvSpPr>
            <p:cNvPr id="29" name="pt29"/>
            <p:cNvSpPr/>
            <p:nvPr/>
          </p:nvSpPr>
          <p:spPr>
            <a:xfrm>
              <a:off x="5997257" y="5448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6059938" y="5448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5683849" y="5448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5934575" y="5448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5997257" y="5448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5997257" y="5448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5871894" y="5448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877703" y="4187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877703" y="4187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877703" y="4187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877703" y="4187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877703" y="4187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877703" y="4187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501614" y="4187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877703" y="1033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689659" y="1033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877703" y="1033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815022" y="1033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877703" y="1033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815022" y="1033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877703" y="1033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564295" y="29259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25525" y="29259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88206" y="29259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26977" y="29259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501614" y="29259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89659" y="29259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752340" y="29259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15022" y="16646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15022" y="16646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752340" y="16646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877703" y="16646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77703" y="16646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877703" y="16646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877703" y="16646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689659" y="2295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50888" y="2295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438932" y="2295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626977" y="2295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89659" y="2295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815022" y="2295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815022" y="2295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376251" y="48178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25525" y="48178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313569" y="48178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01614" y="48178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564295" y="48178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564295" y="48178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501614" y="48178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77703" y="35565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89659" y="35565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689659" y="35565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15022" y="35565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77703" y="35565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15022" y="35565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89659" y="35565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43054" y="53942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6" name="pt86"/>
            <p:cNvSpPr/>
            <p:nvPr/>
          </p:nvSpPr>
          <p:spPr>
            <a:xfrm>
              <a:off x="5943054" y="53942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5817691" y="53942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7823501" y="413299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9" name="pt89"/>
            <p:cNvSpPr/>
            <p:nvPr/>
          </p:nvSpPr>
          <p:spPr>
            <a:xfrm>
              <a:off x="7823501" y="413299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0" name="pt90"/>
            <p:cNvSpPr/>
            <p:nvPr/>
          </p:nvSpPr>
          <p:spPr>
            <a:xfrm>
              <a:off x="7447411" y="413299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1" name="pt91"/>
            <p:cNvSpPr/>
            <p:nvPr/>
          </p:nvSpPr>
          <p:spPr>
            <a:xfrm>
              <a:off x="7823501" y="9797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2" name="pt92"/>
            <p:cNvSpPr/>
            <p:nvPr/>
          </p:nvSpPr>
          <p:spPr>
            <a:xfrm>
              <a:off x="7760819" y="9797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3" name="pt93"/>
            <p:cNvSpPr/>
            <p:nvPr/>
          </p:nvSpPr>
          <p:spPr>
            <a:xfrm>
              <a:off x="7823501" y="9797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7510093" y="28717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5" name="pt95"/>
            <p:cNvSpPr/>
            <p:nvPr/>
          </p:nvSpPr>
          <p:spPr>
            <a:xfrm>
              <a:off x="7635456" y="28717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6" name="pt96"/>
            <p:cNvSpPr/>
            <p:nvPr/>
          </p:nvSpPr>
          <p:spPr>
            <a:xfrm>
              <a:off x="7698138" y="28717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7" name="pt97"/>
            <p:cNvSpPr/>
            <p:nvPr/>
          </p:nvSpPr>
          <p:spPr>
            <a:xfrm>
              <a:off x="7760819" y="16104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7823501" y="16104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7823501" y="16104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7635456" y="22410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7760819" y="22410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7760819" y="22410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7322048" y="476362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7510093" y="476362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7447411" y="476362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823501" y="35023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760819" y="35023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635456" y="35023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tx109"/>
            <p:cNvSpPr/>
            <p:nvPr/>
          </p:nvSpPr>
          <p:spPr>
            <a:xfrm>
              <a:off x="508182" y="5388232"/>
              <a:ext cx="7925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Afghanistan*</a:t>
              </a:r>
            </a:p>
          </p:txBody>
        </p:sp>
        <p:sp>
          <p:nvSpPr>
            <p:cNvPr id="110" name="tx110"/>
            <p:cNvSpPr/>
            <p:nvPr/>
          </p:nvSpPr>
          <p:spPr>
            <a:xfrm>
              <a:off x="710356" y="4757592"/>
              <a:ext cx="5903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Pakistan*</a:t>
              </a:r>
            </a:p>
          </p:txBody>
        </p:sp>
        <p:sp>
          <p:nvSpPr>
            <p:cNvPr id="111" name="tx111"/>
            <p:cNvSpPr/>
            <p:nvPr/>
          </p:nvSpPr>
          <p:spPr>
            <a:xfrm>
              <a:off x="562589" y="4126953"/>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Bangladesh</a:t>
              </a:r>
            </a:p>
          </p:txBody>
        </p:sp>
        <p:sp>
          <p:nvSpPr>
            <p:cNvPr id="112" name="tx112"/>
            <p:cNvSpPr/>
            <p:nvPr/>
          </p:nvSpPr>
          <p:spPr>
            <a:xfrm>
              <a:off x="710356" y="3496313"/>
              <a:ext cx="1707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Sri</a:t>
              </a:r>
            </a:p>
          </p:txBody>
        </p:sp>
        <p:sp>
          <p:nvSpPr>
            <p:cNvPr id="113" name="tx113"/>
            <p:cNvSpPr/>
            <p:nvPr/>
          </p:nvSpPr>
          <p:spPr>
            <a:xfrm>
              <a:off x="919936" y="3496313"/>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Lanka</a:t>
              </a:r>
            </a:p>
          </p:txBody>
        </p:sp>
        <p:sp>
          <p:nvSpPr>
            <p:cNvPr id="114" name="tx114"/>
            <p:cNvSpPr/>
            <p:nvPr/>
          </p:nvSpPr>
          <p:spPr>
            <a:xfrm>
              <a:off x="997660" y="2865674"/>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India</a:t>
              </a:r>
            </a:p>
          </p:txBody>
        </p:sp>
        <p:sp>
          <p:nvSpPr>
            <p:cNvPr id="115" name="tx115"/>
            <p:cNvSpPr/>
            <p:nvPr/>
          </p:nvSpPr>
          <p:spPr>
            <a:xfrm>
              <a:off x="881257" y="2235034"/>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Nepal*</a:t>
              </a:r>
            </a:p>
          </p:txBody>
        </p:sp>
        <p:sp>
          <p:nvSpPr>
            <p:cNvPr id="116" name="tx116"/>
            <p:cNvSpPr/>
            <p:nvPr/>
          </p:nvSpPr>
          <p:spPr>
            <a:xfrm>
              <a:off x="749401" y="1604395"/>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Maldives</a:t>
              </a:r>
            </a:p>
          </p:txBody>
        </p:sp>
        <p:sp>
          <p:nvSpPr>
            <p:cNvPr id="117" name="tx117"/>
            <p:cNvSpPr/>
            <p:nvPr/>
          </p:nvSpPr>
          <p:spPr>
            <a:xfrm>
              <a:off x="857757" y="973755"/>
              <a:ext cx="442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Bhutan</a:t>
              </a:r>
            </a:p>
          </p:txBody>
        </p:sp>
        <p:sp>
          <p:nvSpPr>
            <p:cNvPr id="118" name="tx118"/>
            <p:cNvSpPr/>
            <p:nvPr/>
          </p:nvSpPr>
          <p:spPr>
            <a:xfrm>
              <a:off x="1645641"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9" name="tx119"/>
            <p:cNvSpPr/>
            <p:nvPr/>
          </p:nvSpPr>
          <p:spPr>
            <a:xfrm>
              <a:off x="318159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20" name="tx120"/>
            <p:cNvSpPr/>
            <p:nvPr/>
          </p:nvSpPr>
          <p:spPr>
            <a:xfrm>
              <a:off x="4748628"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21" name="tx121"/>
            <p:cNvSpPr/>
            <p:nvPr/>
          </p:nvSpPr>
          <p:spPr>
            <a:xfrm>
              <a:off x="631566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22" name="tx122"/>
            <p:cNvSpPr/>
            <p:nvPr/>
          </p:nvSpPr>
          <p:spPr>
            <a:xfrm>
              <a:off x="7851616"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23" name="tx123"/>
            <p:cNvSpPr/>
            <p:nvPr/>
          </p:nvSpPr>
          <p:spPr>
            <a:xfrm>
              <a:off x="4379759"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24" name="pt124"/>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t126"/>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7" name="tx127"/>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28" name="tx128"/>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29" name="tx129"/>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30" name="tx130"/>
            <p:cNvSpPr/>
            <p:nvPr/>
          </p:nvSpPr>
          <p:spPr>
            <a:xfrm>
              <a:off x="1363323" y="435349"/>
              <a:ext cx="347956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ROSA, 2019-2025</a:t>
              </a:r>
            </a:p>
          </p:txBody>
        </p:sp>
        <p:sp>
          <p:nvSpPr>
            <p:cNvPr id="131" name="tx131"/>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133" name="tx133"/>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134" name="tx134"/>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DTP1 coverage across years 2019 to 2025 (grey bars), and coverage in specific years (dots), by country. The chart can be used for assessing recovery to pre-pandemic levels and progress beyond 2019.
In 2024, 2 (out of 8) countries had lower coverage than in 2019.
In 2025, 4 countries had lower DTP1 coverage than in 2024.
In 2025, 3 countries had lower coverage than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80446" y="4867832"/>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5" name="pl5"/>
            <p:cNvSpPr/>
            <p:nvPr/>
          </p:nvSpPr>
          <p:spPr>
            <a:xfrm>
              <a:off x="1180446" y="3690839"/>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6" name="pl6"/>
            <p:cNvSpPr/>
            <p:nvPr/>
          </p:nvSpPr>
          <p:spPr>
            <a:xfrm>
              <a:off x="1180446" y="2513847"/>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7" name="pl7"/>
            <p:cNvSpPr/>
            <p:nvPr/>
          </p:nvSpPr>
          <p:spPr>
            <a:xfrm>
              <a:off x="12834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6266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96986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3130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5631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99954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79411" y="2513847"/>
              <a:ext cx="102967" cy="0"/>
            </a:xfrm>
            <a:custGeom>
              <a:avLst/>
              <a:pathLst>
                <a:path w="102967" h="0">
                  <a:moveTo>
                    <a:pt x="0" y="0"/>
                  </a:moveTo>
                  <a:lnTo>
                    <a:pt x="102967" y="0"/>
                  </a:lnTo>
                </a:path>
              </a:pathLst>
            </a:custGeom>
            <a:ln w="81303" cap="flat">
              <a:solidFill>
                <a:srgbClr val="E8E8E8">
                  <a:alpha val="100000"/>
                </a:srgbClr>
              </a:solidFill>
              <a:prstDash val="solid"/>
              <a:round/>
            </a:ln>
          </p:spPr>
          <p:txBody>
            <a:bodyPr/>
            <a:lstStyle/>
            <a:p/>
          </p:txBody>
        </p:sp>
        <p:sp>
          <p:nvSpPr>
            <p:cNvPr id="14" name="pl14"/>
            <p:cNvSpPr/>
            <p:nvPr/>
          </p:nvSpPr>
          <p:spPr>
            <a:xfrm>
              <a:off x="2930895" y="3690839"/>
              <a:ext cx="51483" cy="0"/>
            </a:xfrm>
            <a:custGeom>
              <a:avLst/>
              <a:pathLst>
                <a:path w="51483" h="0">
                  <a:moveTo>
                    <a:pt x="0" y="0"/>
                  </a:moveTo>
                  <a:lnTo>
                    <a:pt x="51483" y="0"/>
                  </a:lnTo>
                </a:path>
              </a:pathLst>
            </a:custGeom>
            <a:ln w="81303" cap="flat">
              <a:solidFill>
                <a:srgbClr val="E8E8E8">
                  <a:alpha val="100000"/>
                </a:srgbClr>
              </a:solidFill>
              <a:prstDash val="solid"/>
              <a:round/>
            </a:ln>
          </p:spPr>
          <p:txBody>
            <a:bodyPr/>
            <a:lstStyle/>
            <a:p/>
          </p:txBody>
        </p:sp>
        <p:sp>
          <p:nvSpPr>
            <p:cNvPr id="15" name="pl15"/>
            <p:cNvSpPr/>
            <p:nvPr/>
          </p:nvSpPr>
          <p:spPr>
            <a:xfrm>
              <a:off x="2433218" y="4867832"/>
              <a:ext cx="34322" cy="0"/>
            </a:xfrm>
            <a:custGeom>
              <a:avLst/>
              <a:pathLst>
                <a:path w="34322" h="0">
                  <a:moveTo>
                    <a:pt x="0" y="0"/>
                  </a:moveTo>
                  <a:lnTo>
                    <a:pt x="34322" y="0"/>
                  </a:lnTo>
                </a:path>
              </a:pathLst>
            </a:custGeom>
            <a:ln w="81303" cap="flat">
              <a:solidFill>
                <a:srgbClr val="E8E8E8">
                  <a:alpha val="100000"/>
                </a:srgbClr>
              </a:solidFill>
              <a:prstDash val="solid"/>
              <a:round/>
            </a:ln>
          </p:spPr>
          <p:txBody>
            <a:bodyPr/>
            <a:lstStyle/>
            <a:p/>
          </p:txBody>
        </p:sp>
        <p:sp>
          <p:nvSpPr>
            <p:cNvPr id="16" name="pt16"/>
            <p:cNvSpPr/>
            <p:nvPr/>
          </p:nvSpPr>
          <p:spPr>
            <a:xfrm>
              <a:off x="2463041"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2428718"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2977879"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 name="pt19"/>
            <p:cNvSpPr/>
            <p:nvPr/>
          </p:nvSpPr>
          <p:spPr>
            <a:xfrm>
              <a:off x="2874911"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 name="pt20"/>
            <p:cNvSpPr/>
            <p:nvPr/>
          </p:nvSpPr>
          <p:spPr>
            <a:xfrm>
              <a:off x="297787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292639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2422389" y="48226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 name="pt23"/>
            <p:cNvSpPr/>
            <p:nvPr/>
          </p:nvSpPr>
          <p:spPr>
            <a:xfrm>
              <a:off x="2388066"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 name="pt24"/>
            <p:cNvSpPr/>
            <p:nvPr/>
          </p:nvSpPr>
          <p:spPr>
            <a:xfrm>
              <a:off x="2937227" y="24686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 name="pt25"/>
            <p:cNvSpPr/>
            <p:nvPr/>
          </p:nvSpPr>
          <p:spPr>
            <a:xfrm>
              <a:off x="2834259"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 name="pt26"/>
            <p:cNvSpPr/>
            <p:nvPr/>
          </p:nvSpPr>
          <p:spPr>
            <a:xfrm>
              <a:off x="2937227"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 name="pt27"/>
            <p:cNvSpPr/>
            <p:nvPr/>
          </p:nvSpPr>
          <p:spPr>
            <a:xfrm>
              <a:off x="288574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 name="tx28"/>
            <p:cNvSpPr/>
            <p:nvPr/>
          </p:nvSpPr>
          <p:spPr>
            <a:xfrm>
              <a:off x="3154272" y="48265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29" name="tx29"/>
            <p:cNvSpPr/>
            <p:nvPr/>
          </p:nvSpPr>
          <p:spPr>
            <a:xfrm>
              <a:off x="3154272" y="247251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30" name="tx30"/>
            <p:cNvSpPr/>
            <p:nvPr/>
          </p:nvSpPr>
          <p:spPr>
            <a:xfrm>
              <a:off x="3154272"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31" name="rc31"/>
            <p:cNvSpPr/>
            <p:nvPr/>
          </p:nvSpPr>
          <p:spPr>
            <a:xfrm>
              <a:off x="1180446" y="1807652"/>
              <a:ext cx="2265287" cy="3766375"/>
            </a:xfrm>
            <a:prstGeom prst="rect">
              <a:avLst/>
            </a:prstGeom>
            <a:noFill/>
            <a:ln w="13550" cap="rnd">
              <a:solidFill>
                <a:srgbClr val="999999">
                  <a:alpha val="100000"/>
                </a:srgbClr>
              </a:solidFill>
              <a:prstDash val="solid"/>
              <a:round/>
            </a:ln>
          </p:spPr>
          <p:txBody>
            <a:bodyPr/>
            <a:lstStyle/>
            <a:p/>
          </p:txBody>
        </p:sp>
        <p:sp>
          <p:nvSpPr>
            <p:cNvPr id="32" name="pl32"/>
            <p:cNvSpPr/>
            <p:nvPr/>
          </p:nvSpPr>
          <p:spPr>
            <a:xfrm>
              <a:off x="4038081" y="5035974"/>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33" name="pl33"/>
            <p:cNvSpPr/>
            <p:nvPr/>
          </p:nvSpPr>
          <p:spPr>
            <a:xfrm>
              <a:off x="4038081" y="4139217"/>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34" name="pl34"/>
            <p:cNvSpPr/>
            <p:nvPr/>
          </p:nvSpPr>
          <p:spPr>
            <a:xfrm>
              <a:off x="4038081" y="3242461"/>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35" name="pl35"/>
            <p:cNvSpPr/>
            <p:nvPr/>
          </p:nvSpPr>
          <p:spPr>
            <a:xfrm>
              <a:off x="4038081" y="2345705"/>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36" name="pl36"/>
            <p:cNvSpPr/>
            <p:nvPr/>
          </p:nvSpPr>
          <p:spPr>
            <a:xfrm>
              <a:off x="414104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48427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482750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517072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551395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58571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5754208" y="2345705"/>
              <a:ext cx="51483" cy="0"/>
            </a:xfrm>
            <a:custGeom>
              <a:avLst/>
              <a:pathLst>
                <a:path w="51483" h="0">
                  <a:moveTo>
                    <a:pt x="0" y="0"/>
                  </a:moveTo>
                  <a:lnTo>
                    <a:pt x="51483" y="0"/>
                  </a:lnTo>
                </a:path>
              </a:pathLst>
            </a:custGeom>
            <a:ln w="81303" cap="flat">
              <a:solidFill>
                <a:srgbClr val="E8E8E8">
                  <a:alpha val="100000"/>
                </a:srgbClr>
              </a:solidFill>
              <a:prstDash val="solid"/>
              <a:round/>
            </a:ln>
          </p:spPr>
          <p:txBody>
            <a:bodyPr/>
            <a:lstStyle/>
            <a:p/>
          </p:txBody>
        </p:sp>
        <p:sp>
          <p:nvSpPr>
            <p:cNvPr id="43" name="pl43"/>
            <p:cNvSpPr/>
            <p:nvPr/>
          </p:nvSpPr>
          <p:spPr>
            <a:xfrm>
              <a:off x="5788531" y="3242461"/>
              <a:ext cx="34322" cy="0"/>
            </a:xfrm>
            <a:custGeom>
              <a:avLst/>
              <a:pathLst>
                <a:path w="34322" h="0">
                  <a:moveTo>
                    <a:pt x="0" y="0"/>
                  </a:moveTo>
                  <a:lnTo>
                    <a:pt x="34322" y="0"/>
                  </a:lnTo>
                </a:path>
              </a:pathLst>
            </a:custGeom>
            <a:ln w="81303" cap="flat">
              <a:solidFill>
                <a:srgbClr val="E8E8E8">
                  <a:alpha val="100000"/>
                </a:srgbClr>
              </a:solidFill>
              <a:prstDash val="solid"/>
              <a:round/>
            </a:ln>
          </p:spPr>
          <p:txBody>
            <a:bodyPr/>
            <a:lstStyle/>
            <a:p/>
          </p:txBody>
        </p:sp>
        <p:sp>
          <p:nvSpPr>
            <p:cNvPr id="44" name="pl44"/>
            <p:cNvSpPr/>
            <p:nvPr/>
          </p:nvSpPr>
          <p:spPr>
            <a:xfrm>
              <a:off x="5702724" y="4139217"/>
              <a:ext cx="34322" cy="0"/>
            </a:xfrm>
            <a:custGeom>
              <a:avLst/>
              <a:pathLst>
                <a:path w="34322" h="0">
                  <a:moveTo>
                    <a:pt x="0" y="0"/>
                  </a:moveTo>
                  <a:lnTo>
                    <a:pt x="34322" y="0"/>
                  </a:lnTo>
                </a:path>
              </a:pathLst>
            </a:custGeom>
            <a:ln w="81303" cap="flat">
              <a:solidFill>
                <a:srgbClr val="E8E8E8">
                  <a:alpha val="100000"/>
                </a:srgbClr>
              </a:solidFill>
              <a:prstDash val="solid"/>
              <a:round/>
            </a:ln>
          </p:spPr>
          <p:txBody>
            <a:bodyPr/>
            <a:lstStyle/>
            <a:p/>
          </p:txBody>
        </p:sp>
        <p:sp>
          <p:nvSpPr>
            <p:cNvPr id="45" name="pl45"/>
            <p:cNvSpPr/>
            <p:nvPr/>
          </p:nvSpPr>
          <p:spPr>
            <a:xfrm>
              <a:off x="5822853" y="5035974"/>
              <a:ext cx="17161" cy="0"/>
            </a:xfrm>
            <a:custGeom>
              <a:avLst/>
              <a:pathLst>
                <a:path w="17161" h="0">
                  <a:moveTo>
                    <a:pt x="0" y="0"/>
                  </a:moveTo>
                  <a:lnTo>
                    <a:pt x="17161" y="0"/>
                  </a:lnTo>
                </a:path>
              </a:pathLst>
            </a:custGeom>
            <a:ln w="81303" cap="flat">
              <a:solidFill>
                <a:srgbClr val="E8E8E8">
                  <a:alpha val="100000"/>
                </a:srgbClr>
              </a:solidFill>
              <a:prstDash val="solid"/>
              <a:round/>
            </a:ln>
          </p:spPr>
          <p:txBody>
            <a:bodyPr/>
            <a:lstStyle/>
            <a:p/>
          </p:txBody>
        </p:sp>
        <p:sp>
          <p:nvSpPr>
            <p:cNvPr id="46" name="pt46"/>
            <p:cNvSpPr/>
            <p:nvPr/>
          </p:nvSpPr>
          <p:spPr>
            <a:xfrm>
              <a:off x="5749708"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801192"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818353"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835514"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784031"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818353"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698224"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732547"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709056" y="230055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5" name="pt55"/>
            <p:cNvSpPr/>
            <p:nvPr/>
          </p:nvSpPr>
          <p:spPr>
            <a:xfrm>
              <a:off x="5760540"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pt56"/>
            <p:cNvSpPr/>
            <p:nvPr/>
          </p:nvSpPr>
          <p:spPr>
            <a:xfrm>
              <a:off x="5777701" y="499082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7" name="pt57"/>
            <p:cNvSpPr/>
            <p:nvPr/>
          </p:nvSpPr>
          <p:spPr>
            <a:xfrm>
              <a:off x="5794862"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8" name="pt58"/>
            <p:cNvSpPr/>
            <p:nvPr/>
          </p:nvSpPr>
          <p:spPr>
            <a:xfrm>
              <a:off x="5743379" y="319731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9" name="pt59"/>
            <p:cNvSpPr/>
            <p:nvPr/>
          </p:nvSpPr>
          <p:spPr>
            <a:xfrm>
              <a:off x="5777701" y="31973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0" name="pt60"/>
            <p:cNvSpPr/>
            <p:nvPr/>
          </p:nvSpPr>
          <p:spPr>
            <a:xfrm>
              <a:off x="5657572" y="409406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1" name="pt61"/>
            <p:cNvSpPr/>
            <p:nvPr/>
          </p:nvSpPr>
          <p:spPr>
            <a:xfrm>
              <a:off x="5691895" y="40940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2" name="tx62"/>
            <p:cNvSpPr/>
            <p:nvPr/>
          </p:nvSpPr>
          <p:spPr>
            <a:xfrm>
              <a:off x="5997414" y="230437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63" name="tx63"/>
            <p:cNvSpPr/>
            <p:nvPr/>
          </p:nvSpPr>
          <p:spPr>
            <a:xfrm>
              <a:off x="5997414" y="499464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64" name="tx64"/>
            <p:cNvSpPr/>
            <p:nvPr/>
          </p:nvSpPr>
          <p:spPr>
            <a:xfrm>
              <a:off x="5997414" y="320113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65" name="tx65"/>
            <p:cNvSpPr/>
            <p:nvPr/>
          </p:nvSpPr>
          <p:spPr>
            <a:xfrm>
              <a:off x="5997414" y="409788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66" name="rc66"/>
            <p:cNvSpPr/>
            <p:nvPr/>
          </p:nvSpPr>
          <p:spPr>
            <a:xfrm>
              <a:off x="4038081" y="1807652"/>
              <a:ext cx="2265287" cy="3766375"/>
            </a:xfrm>
            <a:prstGeom prst="rect">
              <a:avLst/>
            </a:prstGeom>
            <a:noFill/>
            <a:ln w="13550" cap="rnd">
              <a:solidFill>
                <a:srgbClr val="999999">
                  <a:alpha val="100000"/>
                </a:srgbClr>
              </a:solidFill>
              <a:prstDash val="solid"/>
              <a:round/>
            </a:ln>
          </p:spPr>
          <p:txBody>
            <a:bodyPr/>
            <a:lstStyle/>
            <a:p/>
          </p:txBody>
        </p:sp>
        <p:sp>
          <p:nvSpPr>
            <p:cNvPr id="67" name="pl67"/>
            <p:cNvSpPr/>
            <p:nvPr/>
          </p:nvSpPr>
          <p:spPr>
            <a:xfrm>
              <a:off x="6809123" y="3690839"/>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68" name="pl68"/>
            <p:cNvSpPr/>
            <p:nvPr/>
          </p:nvSpPr>
          <p:spPr>
            <a:xfrm>
              <a:off x="691209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725531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5985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794176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28499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6282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11056"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75" name="pt75"/>
            <p:cNvSpPr/>
            <p:nvPr/>
          </p:nvSpPr>
          <p:spPr>
            <a:xfrm>
              <a:off x="860655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0655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565904"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8" name="pt78"/>
            <p:cNvSpPr/>
            <p:nvPr/>
          </p:nvSpPr>
          <p:spPr>
            <a:xfrm>
              <a:off x="8565904"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9" name="tx79"/>
            <p:cNvSpPr/>
            <p:nvPr/>
          </p:nvSpPr>
          <p:spPr>
            <a:xfrm>
              <a:off x="8802198"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80" name="rc80"/>
            <p:cNvSpPr/>
            <p:nvPr/>
          </p:nvSpPr>
          <p:spPr>
            <a:xfrm>
              <a:off x="6809123" y="1807652"/>
              <a:ext cx="2265287" cy="3766375"/>
            </a:xfrm>
            <a:prstGeom prst="rect">
              <a:avLst/>
            </a:prstGeom>
            <a:noFill/>
            <a:ln w="13550" cap="rnd">
              <a:solidFill>
                <a:srgbClr val="999999">
                  <a:alpha val="100000"/>
                </a:srgbClr>
              </a:solidFill>
              <a:prstDash val="solid"/>
              <a:round/>
            </a:ln>
          </p:spPr>
          <p:txBody>
            <a:bodyPr/>
            <a:lstStyle/>
            <a:p/>
          </p:txBody>
        </p:sp>
        <p:sp>
          <p:nvSpPr>
            <p:cNvPr id="81" name="rc81"/>
            <p:cNvSpPr/>
            <p:nvPr/>
          </p:nvSpPr>
          <p:spPr>
            <a:xfrm>
              <a:off x="1180446" y="1592799"/>
              <a:ext cx="226528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2" name="tx82"/>
            <p:cNvSpPr/>
            <p:nvPr/>
          </p:nvSpPr>
          <p:spPr>
            <a:xfrm>
              <a:off x="2073928"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83" name="rc83"/>
            <p:cNvSpPr/>
            <p:nvPr/>
          </p:nvSpPr>
          <p:spPr>
            <a:xfrm>
              <a:off x="4038081" y="1592799"/>
              <a:ext cx="226528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4" name="tx84"/>
            <p:cNvSpPr/>
            <p:nvPr/>
          </p:nvSpPr>
          <p:spPr>
            <a:xfrm>
              <a:off x="4956344"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85" name="rc85"/>
            <p:cNvSpPr/>
            <p:nvPr/>
          </p:nvSpPr>
          <p:spPr>
            <a:xfrm>
              <a:off x="6809123" y="1592799"/>
              <a:ext cx="226528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6" name="tx86"/>
            <p:cNvSpPr/>
            <p:nvPr/>
          </p:nvSpPr>
          <p:spPr>
            <a:xfrm>
              <a:off x="7795783"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87" name="pl87"/>
            <p:cNvSpPr/>
            <p:nvPr/>
          </p:nvSpPr>
          <p:spPr>
            <a:xfrm>
              <a:off x="1180446" y="5574027"/>
              <a:ext cx="2265287" cy="0"/>
            </a:xfrm>
            <a:custGeom>
              <a:avLst/>
              <a:pathLst>
                <a:path w="2265287" h="0">
                  <a:moveTo>
                    <a:pt x="0" y="0"/>
                  </a:moveTo>
                  <a:lnTo>
                    <a:pt x="2265287" y="0"/>
                  </a:lnTo>
                </a:path>
              </a:pathLst>
            </a:custGeom>
            <a:ln w="8130" cap="flat">
              <a:solidFill>
                <a:srgbClr val="000000">
                  <a:alpha val="100000"/>
                </a:srgbClr>
              </a:solidFill>
              <a:prstDash val="solid"/>
              <a:round/>
            </a:ln>
          </p:spPr>
          <p:txBody>
            <a:bodyPr/>
            <a:lstStyle/>
            <a:p/>
          </p:txBody>
        </p:sp>
        <p:sp>
          <p:nvSpPr>
            <p:cNvPr id="88" name="pl88"/>
            <p:cNvSpPr/>
            <p:nvPr/>
          </p:nvSpPr>
          <p:spPr>
            <a:xfrm>
              <a:off x="12834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9" name="pl89"/>
            <p:cNvSpPr/>
            <p:nvPr/>
          </p:nvSpPr>
          <p:spPr>
            <a:xfrm>
              <a:off x="16266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0" name="pl90"/>
            <p:cNvSpPr/>
            <p:nvPr/>
          </p:nvSpPr>
          <p:spPr>
            <a:xfrm>
              <a:off x="196986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1" name="pl91"/>
            <p:cNvSpPr/>
            <p:nvPr/>
          </p:nvSpPr>
          <p:spPr>
            <a:xfrm>
              <a:off x="23130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2" name="pl92"/>
            <p:cNvSpPr/>
            <p:nvPr/>
          </p:nvSpPr>
          <p:spPr>
            <a:xfrm>
              <a:off x="265631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3" name="pl93"/>
            <p:cNvSpPr/>
            <p:nvPr/>
          </p:nvSpPr>
          <p:spPr>
            <a:xfrm>
              <a:off x="299954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4" name="tx94"/>
            <p:cNvSpPr/>
            <p:nvPr/>
          </p:nvSpPr>
          <p:spPr>
            <a:xfrm>
              <a:off x="125232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5" name="tx95"/>
            <p:cNvSpPr/>
            <p:nvPr/>
          </p:nvSpPr>
          <p:spPr>
            <a:xfrm>
              <a:off x="156446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96" name="tx96"/>
            <p:cNvSpPr/>
            <p:nvPr/>
          </p:nvSpPr>
          <p:spPr>
            <a:xfrm>
              <a:off x="190768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97" name="tx97"/>
            <p:cNvSpPr/>
            <p:nvPr/>
          </p:nvSpPr>
          <p:spPr>
            <a:xfrm>
              <a:off x="225091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98" name="tx98"/>
            <p:cNvSpPr/>
            <p:nvPr/>
          </p:nvSpPr>
          <p:spPr>
            <a:xfrm>
              <a:off x="259413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99" name="tx99"/>
            <p:cNvSpPr/>
            <p:nvPr/>
          </p:nvSpPr>
          <p:spPr>
            <a:xfrm>
              <a:off x="290627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00" name="pl100"/>
            <p:cNvSpPr/>
            <p:nvPr/>
          </p:nvSpPr>
          <p:spPr>
            <a:xfrm>
              <a:off x="4038081" y="5574027"/>
              <a:ext cx="2265287" cy="0"/>
            </a:xfrm>
            <a:custGeom>
              <a:avLst/>
              <a:pathLst>
                <a:path w="2265287" h="0">
                  <a:moveTo>
                    <a:pt x="0" y="0"/>
                  </a:moveTo>
                  <a:lnTo>
                    <a:pt x="2265287" y="0"/>
                  </a:lnTo>
                </a:path>
              </a:pathLst>
            </a:custGeom>
            <a:ln w="8130" cap="flat">
              <a:solidFill>
                <a:srgbClr val="000000">
                  <a:alpha val="100000"/>
                </a:srgbClr>
              </a:solidFill>
              <a:prstDash val="solid"/>
              <a:round/>
            </a:ln>
          </p:spPr>
          <p:txBody>
            <a:bodyPr/>
            <a:lstStyle/>
            <a:p/>
          </p:txBody>
        </p:sp>
        <p:sp>
          <p:nvSpPr>
            <p:cNvPr id="101" name="pl101"/>
            <p:cNvSpPr/>
            <p:nvPr/>
          </p:nvSpPr>
          <p:spPr>
            <a:xfrm>
              <a:off x="414104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2" name="pl102"/>
            <p:cNvSpPr/>
            <p:nvPr/>
          </p:nvSpPr>
          <p:spPr>
            <a:xfrm>
              <a:off x="448427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3" name="pl103"/>
            <p:cNvSpPr/>
            <p:nvPr/>
          </p:nvSpPr>
          <p:spPr>
            <a:xfrm>
              <a:off x="482750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4" name="pl104"/>
            <p:cNvSpPr/>
            <p:nvPr/>
          </p:nvSpPr>
          <p:spPr>
            <a:xfrm>
              <a:off x="517072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5" name="pl105"/>
            <p:cNvSpPr/>
            <p:nvPr/>
          </p:nvSpPr>
          <p:spPr>
            <a:xfrm>
              <a:off x="551395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6" name="pl106"/>
            <p:cNvSpPr/>
            <p:nvPr/>
          </p:nvSpPr>
          <p:spPr>
            <a:xfrm>
              <a:off x="58571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7" name="tx107"/>
            <p:cNvSpPr/>
            <p:nvPr/>
          </p:nvSpPr>
          <p:spPr>
            <a:xfrm>
              <a:off x="4109959"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8" name="tx108"/>
            <p:cNvSpPr/>
            <p:nvPr/>
          </p:nvSpPr>
          <p:spPr>
            <a:xfrm>
              <a:off x="442209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09" name="tx109"/>
            <p:cNvSpPr/>
            <p:nvPr/>
          </p:nvSpPr>
          <p:spPr>
            <a:xfrm>
              <a:off x="476532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10" name="tx110"/>
            <p:cNvSpPr/>
            <p:nvPr/>
          </p:nvSpPr>
          <p:spPr>
            <a:xfrm>
              <a:off x="510854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11" name="tx111"/>
            <p:cNvSpPr/>
            <p:nvPr/>
          </p:nvSpPr>
          <p:spPr>
            <a:xfrm>
              <a:off x="545177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12" name="tx112"/>
            <p:cNvSpPr/>
            <p:nvPr/>
          </p:nvSpPr>
          <p:spPr>
            <a:xfrm>
              <a:off x="5763907"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3" name="pl113"/>
            <p:cNvSpPr/>
            <p:nvPr/>
          </p:nvSpPr>
          <p:spPr>
            <a:xfrm>
              <a:off x="6809123" y="5574027"/>
              <a:ext cx="2265287" cy="0"/>
            </a:xfrm>
            <a:custGeom>
              <a:avLst/>
              <a:pathLst>
                <a:path w="2265287" h="0">
                  <a:moveTo>
                    <a:pt x="0" y="0"/>
                  </a:moveTo>
                  <a:lnTo>
                    <a:pt x="2265287" y="0"/>
                  </a:lnTo>
                </a:path>
              </a:pathLst>
            </a:custGeom>
            <a:ln w="8130" cap="flat">
              <a:solidFill>
                <a:srgbClr val="000000">
                  <a:alpha val="100000"/>
                </a:srgbClr>
              </a:solidFill>
              <a:prstDash val="solid"/>
              <a:round/>
            </a:ln>
          </p:spPr>
          <p:txBody>
            <a:bodyPr/>
            <a:lstStyle/>
            <a:p/>
          </p:txBody>
        </p:sp>
        <p:sp>
          <p:nvSpPr>
            <p:cNvPr id="114" name="pl114"/>
            <p:cNvSpPr/>
            <p:nvPr/>
          </p:nvSpPr>
          <p:spPr>
            <a:xfrm>
              <a:off x="691209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5" name="pl115"/>
            <p:cNvSpPr/>
            <p:nvPr/>
          </p:nvSpPr>
          <p:spPr>
            <a:xfrm>
              <a:off x="725531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6" name="pl116"/>
            <p:cNvSpPr/>
            <p:nvPr/>
          </p:nvSpPr>
          <p:spPr>
            <a:xfrm>
              <a:off x="75985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7" name="pl117"/>
            <p:cNvSpPr/>
            <p:nvPr/>
          </p:nvSpPr>
          <p:spPr>
            <a:xfrm>
              <a:off x="794176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8" name="pl118"/>
            <p:cNvSpPr/>
            <p:nvPr/>
          </p:nvSpPr>
          <p:spPr>
            <a:xfrm>
              <a:off x="828499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9" name="pl119"/>
            <p:cNvSpPr/>
            <p:nvPr/>
          </p:nvSpPr>
          <p:spPr>
            <a:xfrm>
              <a:off x="86282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0" name="tx120"/>
            <p:cNvSpPr/>
            <p:nvPr/>
          </p:nvSpPr>
          <p:spPr>
            <a:xfrm>
              <a:off x="688100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21" name="tx121"/>
            <p:cNvSpPr/>
            <p:nvPr/>
          </p:nvSpPr>
          <p:spPr>
            <a:xfrm>
              <a:off x="719313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22" name="tx122"/>
            <p:cNvSpPr/>
            <p:nvPr/>
          </p:nvSpPr>
          <p:spPr>
            <a:xfrm>
              <a:off x="753636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23" name="tx123"/>
            <p:cNvSpPr/>
            <p:nvPr/>
          </p:nvSpPr>
          <p:spPr>
            <a:xfrm>
              <a:off x="787958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24" name="tx124"/>
            <p:cNvSpPr/>
            <p:nvPr/>
          </p:nvSpPr>
          <p:spPr>
            <a:xfrm>
              <a:off x="822281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25" name="tx125"/>
            <p:cNvSpPr/>
            <p:nvPr/>
          </p:nvSpPr>
          <p:spPr>
            <a:xfrm>
              <a:off x="8534949"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26" name="tx126"/>
            <p:cNvSpPr/>
            <p:nvPr/>
          </p:nvSpPr>
          <p:spPr>
            <a:xfrm>
              <a:off x="6372958" y="3650834"/>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Bhutan</a:t>
              </a:r>
            </a:p>
          </p:txBody>
        </p:sp>
        <p:sp>
          <p:nvSpPr>
            <p:cNvPr id="127" name="tx127"/>
            <p:cNvSpPr/>
            <p:nvPr/>
          </p:nvSpPr>
          <p:spPr>
            <a:xfrm>
              <a:off x="3515322" y="4995969"/>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Maldives</a:t>
              </a:r>
            </a:p>
          </p:txBody>
        </p:sp>
        <p:sp>
          <p:nvSpPr>
            <p:cNvPr id="128" name="tx128"/>
            <p:cNvSpPr/>
            <p:nvPr/>
          </p:nvSpPr>
          <p:spPr>
            <a:xfrm>
              <a:off x="3527575" y="4099212"/>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129" name="tx129"/>
            <p:cNvSpPr/>
            <p:nvPr/>
          </p:nvSpPr>
          <p:spPr>
            <a:xfrm>
              <a:off x="3664278" y="3202456"/>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Nepal</a:t>
              </a:r>
            </a:p>
          </p:txBody>
        </p:sp>
        <p:sp>
          <p:nvSpPr>
            <p:cNvPr id="130" name="tx130"/>
            <p:cNvSpPr/>
            <p:nvPr/>
          </p:nvSpPr>
          <p:spPr>
            <a:xfrm>
              <a:off x="3713838" y="2305700"/>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131" name="tx131"/>
            <p:cNvSpPr/>
            <p:nvPr/>
          </p:nvSpPr>
          <p:spPr>
            <a:xfrm>
              <a:off x="508182" y="4827827"/>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132" name="tx132"/>
            <p:cNvSpPr/>
            <p:nvPr/>
          </p:nvSpPr>
          <p:spPr>
            <a:xfrm>
              <a:off x="626414" y="3650834"/>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Sri Lanka</a:t>
              </a:r>
            </a:p>
          </p:txBody>
        </p:sp>
        <p:sp>
          <p:nvSpPr>
            <p:cNvPr id="133" name="tx133"/>
            <p:cNvSpPr/>
            <p:nvPr/>
          </p:nvSpPr>
          <p:spPr>
            <a:xfrm>
              <a:off x="508182" y="2473842"/>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134" name="tx134"/>
            <p:cNvSpPr/>
            <p:nvPr/>
          </p:nvSpPr>
          <p:spPr>
            <a:xfrm>
              <a:off x="3995806"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35" name="pt135"/>
            <p:cNvSpPr/>
            <p:nvPr/>
          </p:nvSpPr>
          <p:spPr>
            <a:xfrm>
              <a:off x="5151412"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5758763"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7" name="tx137"/>
            <p:cNvSpPr/>
            <p:nvPr/>
          </p:nvSpPr>
          <p:spPr>
            <a:xfrm>
              <a:off x="540298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38" name="tx138"/>
            <p:cNvSpPr/>
            <p:nvPr/>
          </p:nvSpPr>
          <p:spPr>
            <a:xfrm>
              <a:off x="601033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39" name="tx139"/>
            <p:cNvSpPr/>
            <p:nvPr/>
          </p:nvSpPr>
          <p:spPr>
            <a:xfrm>
              <a:off x="1180446"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2019 and 2025</a:t>
              </a:r>
            </a:p>
          </p:txBody>
        </p:sp>
        <p:sp>
          <p:nvSpPr>
            <p:cNvPr id="140" name="tx14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2019 and 2025, and change in coverage between the two years.
Overall, 3 out of 8 (38%) countries in ROSA had a decline in coverage. The largest decline was in Bangladesh (-6 percentage points), followed by Sri Lanka (-3 percentage points).
There were 4 (50%) countries with an increase in DTP1 coverage. Coverage remained the same in 1 countries between 2019 and 2025.
</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DTP1 coverage increased in four countries and decreased in three countries.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80446" y="5035974"/>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5" name="pl5"/>
            <p:cNvSpPr/>
            <p:nvPr/>
          </p:nvSpPr>
          <p:spPr>
            <a:xfrm>
              <a:off x="1180446" y="4139217"/>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6" name="pl6"/>
            <p:cNvSpPr/>
            <p:nvPr/>
          </p:nvSpPr>
          <p:spPr>
            <a:xfrm>
              <a:off x="1180446" y="3242461"/>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7" name="pl7"/>
            <p:cNvSpPr/>
            <p:nvPr/>
          </p:nvSpPr>
          <p:spPr>
            <a:xfrm>
              <a:off x="1180446" y="2345705"/>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8" name="pl8"/>
            <p:cNvSpPr/>
            <p:nvPr/>
          </p:nvSpPr>
          <p:spPr>
            <a:xfrm>
              <a:off x="12834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266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96986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3130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5631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99954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79411" y="2345705"/>
              <a:ext cx="102967" cy="0"/>
            </a:xfrm>
            <a:custGeom>
              <a:avLst/>
              <a:pathLst>
                <a:path w="102967" h="0">
                  <a:moveTo>
                    <a:pt x="0" y="0"/>
                  </a:moveTo>
                  <a:lnTo>
                    <a:pt x="102967" y="0"/>
                  </a:lnTo>
                </a:path>
              </a:pathLst>
            </a:custGeom>
            <a:ln w="81303" cap="flat">
              <a:solidFill>
                <a:srgbClr val="E8E8E8">
                  <a:alpha val="100000"/>
                </a:srgbClr>
              </a:solidFill>
              <a:prstDash val="solid"/>
              <a:round/>
            </a:ln>
          </p:spPr>
          <p:txBody>
            <a:bodyPr/>
            <a:lstStyle/>
            <a:p/>
          </p:txBody>
        </p:sp>
        <p:sp>
          <p:nvSpPr>
            <p:cNvPr id="15" name="pl15"/>
            <p:cNvSpPr/>
            <p:nvPr/>
          </p:nvSpPr>
          <p:spPr>
            <a:xfrm>
              <a:off x="2433218" y="3242461"/>
              <a:ext cx="34322" cy="0"/>
            </a:xfrm>
            <a:custGeom>
              <a:avLst/>
              <a:pathLst>
                <a:path w="34322" h="0">
                  <a:moveTo>
                    <a:pt x="0" y="0"/>
                  </a:moveTo>
                  <a:lnTo>
                    <a:pt x="34322" y="0"/>
                  </a:lnTo>
                </a:path>
              </a:pathLst>
            </a:custGeom>
            <a:ln w="81303" cap="flat">
              <a:solidFill>
                <a:srgbClr val="E8E8E8">
                  <a:alpha val="100000"/>
                </a:srgbClr>
              </a:solidFill>
              <a:prstDash val="solid"/>
              <a:round/>
            </a:ln>
          </p:spPr>
          <p:txBody>
            <a:bodyPr/>
            <a:lstStyle/>
            <a:p/>
          </p:txBody>
        </p:sp>
        <p:sp>
          <p:nvSpPr>
            <p:cNvPr id="16" name="pl16"/>
            <p:cNvSpPr/>
            <p:nvPr/>
          </p:nvSpPr>
          <p:spPr>
            <a:xfrm>
              <a:off x="2930895" y="4139217"/>
              <a:ext cx="34322" cy="0"/>
            </a:xfrm>
            <a:custGeom>
              <a:avLst/>
              <a:pathLst>
                <a:path w="34322" h="0">
                  <a:moveTo>
                    <a:pt x="0" y="0"/>
                  </a:moveTo>
                  <a:lnTo>
                    <a:pt x="34322" y="0"/>
                  </a:lnTo>
                </a:path>
              </a:pathLst>
            </a:custGeom>
            <a:ln w="81303" cap="flat">
              <a:solidFill>
                <a:srgbClr val="E8E8E8">
                  <a:alpha val="100000"/>
                </a:srgbClr>
              </a:solidFill>
              <a:prstDash val="solid"/>
              <a:round/>
            </a:ln>
          </p:spPr>
          <p:txBody>
            <a:bodyPr/>
            <a:lstStyle/>
            <a:p/>
          </p:txBody>
        </p:sp>
        <p:sp>
          <p:nvSpPr>
            <p:cNvPr id="17" name="pl17"/>
            <p:cNvSpPr/>
            <p:nvPr/>
          </p:nvSpPr>
          <p:spPr>
            <a:xfrm>
              <a:off x="2879411" y="5035974"/>
              <a:ext cx="17161" cy="0"/>
            </a:xfrm>
            <a:custGeom>
              <a:avLst/>
              <a:pathLst>
                <a:path w="17161" h="0">
                  <a:moveTo>
                    <a:pt x="0" y="0"/>
                  </a:moveTo>
                  <a:lnTo>
                    <a:pt x="17161" y="0"/>
                  </a:lnTo>
                </a:path>
              </a:pathLst>
            </a:custGeom>
            <a:ln w="81303" cap="flat">
              <a:solidFill>
                <a:srgbClr val="E8E8E8">
                  <a:alpha val="100000"/>
                </a:srgbClr>
              </a:solidFill>
              <a:prstDash val="solid"/>
              <a:round/>
            </a:ln>
          </p:spPr>
          <p:txBody>
            <a:bodyPr/>
            <a:lstStyle/>
            <a:p/>
          </p:txBody>
        </p:sp>
        <p:sp>
          <p:nvSpPr>
            <p:cNvPr id="18" name="pt18"/>
            <p:cNvSpPr/>
            <p:nvPr/>
          </p:nvSpPr>
          <p:spPr>
            <a:xfrm>
              <a:off x="2463041"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 name="pt19"/>
            <p:cNvSpPr/>
            <p:nvPr/>
          </p:nvSpPr>
          <p:spPr>
            <a:xfrm>
              <a:off x="2428718"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 name="pt20"/>
            <p:cNvSpPr/>
            <p:nvPr/>
          </p:nvSpPr>
          <p:spPr>
            <a:xfrm>
              <a:off x="2977879"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2874911"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2892072"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2874911"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2960718"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926395"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422389" y="319731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 name="pt27"/>
            <p:cNvSpPr/>
            <p:nvPr/>
          </p:nvSpPr>
          <p:spPr>
            <a:xfrm>
              <a:off x="2388066" y="31973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 name="pt28"/>
            <p:cNvSpPr/>
            <p:nvPr/>
          </p:nvSpPr>
          <p:spPr>
            <a:xfrm>
              <a:off x="2937227" y="230055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 name="pt29"/>
            <p:cNvSpPr/>
            <p:nvPr/>
          </p:nvSpPr>
          <p:spPr>
            <a:xfrm>
              <a:off x="2834259"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 name="pt30"/>
            <p:cNvSpPr/>
            <p:nvPr/>
          </p:nvSpPr>
          <p:spPr>
            <a:xfrm>
              <a:off x="2851421" y="49908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 name="pt31"/>
            <p:cNvSpPr/>
            <p:nvPr/>
          </p:nvSpPr>
          <p:spPr>
            <a:xfrm>
              <a:off x="2834259"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 name="pt32"/>
            <p:cNvSpPr/>
            <p:nvPr/>
          </p:nvSpPr>
          <p:spPr>
            <a:xfrm>
              <a:off x="2920066" y="409406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 name="pt33"/>
            <p:cNvSpPr/>
            <p:nvPr/>
          </p:nvSpPr>
          <p:spPr>
            <a:xfrm>
              <a:off x="2885743" y="40940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 name="tx34"/>
            <p:cNvSpPr/>
            <p:nvPr/>
          </p:nvSpPr>
          <p:spPr>
            <a:xfrm>
              <a:off x="3154272" y="320113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35" name="tx35"/>
            <p:cNvSpPr/>
            <p:nvPr/>
          </p:nvSpPr>
          <p:spPr>
            <a:xfrm>
              <a:off x="3154272" y="230437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36" name="tx36"/>
            <p:cNvSpPr/>
            <p:nvPr/>
          </p:nvSpPr>
          <p:spPr>
            <a:xfrm>
              <a:off x="3154272" y="499464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37" name="tx37"/>
            <p:cNvSpPr/>
            <p:nvPr/>
          </p:nvSpPr>
          <p:spPr>
            <a:xfrm>
              <a:off x="3154272" y="409788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38" name="rc38"/>
            <p:cNvSpPr/>
            <p:nvPr/>
          </p:nvSpPr>
          <p:spPr>
            <a:xfrm>
              <a:off x="1180446" y="1807652"/>
              <a:ext cx="2265287" cy="3766375"/>
            </a:xfrm>
            <a:prstGeom prst="rect">
              <a:avLst/>
            </a:prstGeom>
            <a:noFill/>
            <a:ln w="13550" cap="rnd">
              <a:solidFill>
                <a:srgbClr val="999999">
                  <a:alpha val="100000"/>
                </a:srgbClr>
              </a:solidFill>
              <a:prstDash val="solid"/>
              <a:round/>
            </a:ln>
          </p:spPr>
          <p:txBody>
            <a:bodyPr/>
            <a:lstStyle/>
            <a:p/>
          </p:txBody>
        </p:sp>
        <p:sp>
          <p:nvSpPr>
            <p:cNvPr id="39" name="pl39"/>
            <p:cNvSpPr/>
            <p:nvPr/>
          </p:nvSpPr>
          <p:spPr>
            <a:xfrm>
              <a:off x="3951488" y="4546834"/>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40" name="pl40"/>
            <p:cNvSpPr/>
            <p:nvPr/>
          </p:nvSpPr>
          <p:spPr>
            <a:xfrm>
              <a:off x="3951488" y="2834845"/>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41" name="pl41"/>
            <p:cNvSpPr/>
            <p:nvPr/>
          </p:nvSpPr>
          <p:spPr>
            <a:xfrm>
              <a:off x="405445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43976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474090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50841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542735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577058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5736259" y="2834845"/>
              <a:ext cx="17161" cy="0"/>
            </a:xfrm>
            <a:custGeom>
              <a:avLst/>
              <a:pathLst>
                <a:path w="17161" h="0">
                  <a:moveTo>
                    <a:pt x="0" y="0"/>
                  </a:moveTo>
                  <a:lnTo>
                    <a:pt x="17161" y="0"/>
                  </a:lnTo>
                </a:path>
              </a:pathLst>
            </a:custGeom>
            <a:ln w="81303" cap="flat">
              <a:solidFill>
                <a:srgbClr val="E8E8E8">
                  <a:alpha val="100000"/>
                </a:srgbClr>
              </a:solidFill>
              <a:prstDash val="solid"/>
              <a:round/>
            </a:ln>
          </p:spPr>
          <p:txBody>
            <a:bodyPr/>
            <a:lstStyle/>
            <a:p/>
          </p:txBody>
        </p:sp>
        <p:sp>
          <p:nvSpPr>
            <p:cNvPr id="48" name="pl48"/>
            <p:cNvSpPr/>
            <p:nvPr/>
          </p:nvSpPr>
          <p:spPr>
            <a:xfrm>
              <a:off x="5701937" y="4546834"/>
              <a:ext cx="17161" cy="0"/>
            </a:xfrm>
            <a:custGeom>
              <a:avLst/>
              <a:pathLst>
                <a:path w="17161" h="0">
                  <a:moveTo>
                    <a:pt x="0" y="0"/>
                  </a:moveTo>
                  <a:lnTo>
                    <a:pt x="17161" y="0"/>
                  </a:lnTo>
                </a:path>
              </a:pathLst>
            </a:custGeom>
            <a:ln w="81303" cap="flat">
              <a:solidFill>
                <a:srgbClr val="E8E8E8">
                  <a:alpha val="100000"/>
                </a:srgbClr>
              </a:solidFill>
              <a:prstDash val="solid"/>
              <a:round/>
            </a:ln>
          </p:spPr>
          <p:txBody>
            <a:bodyPr/>
            <a:lstStyle/>
            <a:p/>
          </p:txBody>
        </p:sp>
        <p:sp>
          <p:nvSpPr>
            <p:cNvPr id="49" name="pt49"/>
            <p:cNvSpPr/>
            <p:nvPr/>
          </p:nvSpPr>
          <p:spPr>
            <a:xfrm>
              <a:off x="5731759"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748921"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697437"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714598"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691108" y="27896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4" name="pt54"/>
            <p:cNvSpPr/>
            <p:nvPr/>
          </p:nvSpPr>
          <p:spPr>
            <a:xfrm>
              <a:off x="5708269"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5" name="pt55"/>
            <p:cNvSpPr/>
            <p:nvPr/>
          </p:nvSpPr>
          <p:spPr>
            <a:xfrm>
              <a:off x="5656785" y="45016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6" name="pt56"/>
            <p:cNvSpPr/>
            <p:nvPr/>
          </p:nvSpPr>
          <p:spPr>
            <a:xfrm>
              <a:off x="5673946"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7" name="tx57"/>
            <p:cNvSpPr/>
            <p:nvPr/>
          </p:nvSpPr>
          <p:spPr>
            <a:xfrm>
              <a:off x="5910821" y="279351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8" name="tx58"/>
            <p:cNvSpPr/>
            <p:nvPr/>
          </p:nvSpPr>
          <p:spPr>
            <a:xfrm>
              <a:off x="5910821" y="450550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9" name="rc59"/>
            <p:cNvSpPr/>
            <p:nvPr/>
          </p:nvSpPr>
          <p:spPr>
            <a:xfrm>
              <a:off x="3951488" y="1807652"/>
              <a:ext cx="2265287" cy="3766375"/>
            </a:xfrm>
            <a:prstGeom prst="rect">
              <a:avLst/>
            </a:prstGeom>
            <a:noFill/>
            <a:ln w="13550" cap="rnd">
              <a:solidFill>
                <a:srgbClr val="999999">
                  <a:alpha val="100000"/>
                </a:srgbClr>
              </a:solidFill>
              <a:prstDash val="solid"/>
              <a:round/>
            </a:ln>
          </p:spPr>
          <p:txBody>
            <a:bodyPr/>
            <a:lstStyle/>
            <a:p/>
          </p:txBody>
        </p:sp>
        <p:sp>
          <p:nvSpPr>
            <p:cNvPr id="60" name="pl60"/>
            <p:cNvSpPr/>
            <p:nvPr/>
          </p:nvSpPr>
          <p:spPr>
            <a:xfrm>
              <a:off x="6809123" y="4546834"/>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61" name="pl61"/>
            <p:cNvSpPr/>
            <p:nvPr/>
          </p:nvSpPr>
          <p:spPr>
            <a:xfrm>
              <a:off x="6809123" y="2834845"/>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62" name="pl62"/>
            <p:cNvSpPr/>
            <p:nvPr/>
          </p:nvSpPr>
          <p:spPr>
            <a:xfrm>
              <a:off x="691209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725531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75985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794176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828499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86282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611056" y="283484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69" name="pl69"/>
            <p:cNvSpPr/>
            <p:nvPr/>
          </p:nvSpPr>
          <p:spPr>
            <a:xfrm>
              <a:off x="8593895" y="454683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70" name="pt70"/>
            <p:cNvSpPr/>
            <p:nvPr/>
          </p:nvSpPr>
          <p:spPr>
            <a:xfrm>
              <a:off x="8606556"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06556"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589395"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89395"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5904" y="27896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5" name="pt75"/>
            <p:cNvSpPr/>
            <p:nvPr/>
          </p:nvSpPr>
          <p:spPr>
            <a:xfrm>
              <a:off x="8565904"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8548743" y="45016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7" name="pt77"/>
            <p:cNvSpPr/>
            <p:nvPr/>
          </p:nvSpPr>
          <p:spPr>
            <a:xfrm>
              <a:off x="8548743"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tx78"/>
            <p:cNvSpPr/>
            <p:nvPr/>
          </p:nvSpPr>
          <p:spPr>
            <a:xfrm>
              <a:off x="8802198" y="279351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79" name="tx79"/>
            <p:cNvSpPr/>
            <p:nvPr/>
          </p:nvSpPr>
          <p:spPr>
            <a:xfrm>
              <a:off x="8802198" y="450550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80" name="rc80"/>
            <p:cNvSpPr/>
            <p:nvPr/>
          </p:nvSpPr>
          <p:spPr>
            <a:xfrm>
              <a:off x="6809123" y="1807652"/>
              <a:ext cx="2265287" cy="3766375"/>
            </a:xfrm>
            <a:prstGeom prst="rect">
              <a:avLst/>
            </a:prstGeom>
            <a:noFill/>
            <a:ln w="13550" cap="rnd">
              <a:solidFill>
                <a:srgbClr val="999999">
                  <a:alpha val="100000"/>
                </a:srgbClr>
              </a:solidFill>
              <a:prstDash val="solid"/>
              <a:round/>
            </a:ln>
          </p:spPr>
          <p:txBody>
            <a:bodyPr/>
            <a:lstStyle/>
            <a:p/>
          </p:txBody>
        </p:sp>
        <p:sp>
          <p:nvSpPr>
            <p:cNvPr id="81" name="rc81"/>
            <p:cNvSpPr/>
            <p:nvPr/>
          </p:nvSpPr>
          <p:spPr>
            <a:xfrm>
              <a:off x="1180446" y="1592799"/>
              <a:ext cx="226528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2" name="tx82"/>
            <p:cNvSpPr/>
            <p:nvPr/>
          </p:nvSpPr>
          <p:spPr>
            <a:xfrm>
              <a:off x="2073928"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83" name="rc83"/>
            <p:cNvSpPr/>
            <p:nvPr/>
          </p:nvSpPr>
          <p:spPr>
            <a:xfrm>
              <a:off x="3951488" y="1592799"/>
              <a:ext cx="226528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4" name="tx84"/>
            <p:cNvSpPr/>
            <p:nvPr/>
          </p:nvSpPr>
          <p:spPr>
            <a:xfrm>
              <a:off x="4869750"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85" name="rc85"/>
            <p:cNvSpPr/>
            <p:nvPr/>
          </p:nvSpPr>
          <p:spPr>
            <a:xfrm>
              <a:off x="6809123" y="1592799"/>
              <a:ext cx="226528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6" name="tx86"/>
            <p:cNvSpPr/>
            <p:nvPr/>
          </p:nvSpPr>
          <p:spPr>
            <a:xfrm>
              <a:off x="7795783"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87" name="pl87"/>
            <p:cNvSpPr/>
            <p:nvPr/>
          </p:nvSpPr>
          <p:spPr>
            <a:xfrm>
              <a:off x="1180446" y="5574027"/>
              <a:ext cx="2265287" cy="0"/>
            </a:xfrm>
            <a:custGeom>
              <a:avLst/>
              <a:pathLst>
                <a:path w="2265287" h="0">
                  <a:moveTo>
                    <a:pt x="0" y="0"/>
                  </a:moveTo>
                  <a:lnTo>
                    <a:pt x="2265287" y="0"/>
                  </a:lnTo>
                </a:path>
              </a:pathLst>
            </a:custGeom>
            <a:ln w="8130" cap="flat">
              <a:solidFill>
                <a:srgbClr val="000000">
                  <a:alpha val="100000"/>
                </a:srgbClr>
              </a:solidFill>
              <a:prstDash val="solid"/>
              <a:round/>
            </a:ln>
          </p:spPr>
          <p:txBody>
            <a:bodyPr/>
            <a:lstStyle/>
            <a:p/>
          </p:txBody>
        </p:sp>
        <p:sp>
          <p:nvSpPr>
            <p:cNvPr id="88" name="pl88"/>
            <p:cNvSpPr/>
            <p:nvPr/>
          </p:nvSpPr>
          <p:spPr>
            <a:xfrm>
              <a:off x="12834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9" name="pl89"/>
            <p:cNvSpPr/>
            <p:nvPr/>
          </p:nvSpPr>
          <p:spPr>
            <a:xfrm>
              <a:off x="16266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0" name="pl90"/>
            <p:cNvSpPr/>
            <p:nvPr/>
          </p:nvSpPr>
          <p:spPr>
            <a:xfrm>
              <a:off x="196986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1" name="pl91"/>
            <p:cNvSpPr/>
            <p:nvPr/>
          </p:nvSpPr>
          <p:spPr>
            <a:xfrm>
              <a:off x="23130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2" name="pl92"/>
            <p:cNvSpPr/>
            <p:nvPr/>
          </p:nvSpPr>
          <p:spPr>
            <a:xfrm>
              <a:off x="265631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3" name="pl93"/>
            <p:cNvSpPr/>
            <p:nvPr/>
          </p:nvSpPr>
          <p:spPr>
            <a:xfrm>
              <a:off x="299954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4" name="tx94"/>
            <p:cNvSpPr/>
            <p:nvPr/>
          </p:nvSpPr>
          <p:spPr>
            <a:xfrm>
              <a:off x="125232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5" name="tx95"/>
            <p:cNvSpPr/>
            <p:nvPr/>
          </p:nvSpPr>
          <p:spPr>
            <a:xfrm>
              <a:off x="156446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96" name="tx96"/>
            <p:cNvSpPr/>
            <p:nvPr/>
          </p:nvSpPr>
          <p:spPr>
            <a:xfrm>
              <a:off x="190768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97" name="tx97"/>
            <p:cNvSpPr/>
            <p:nvPr/>
          </p:nvSpPr>
          <p:spPr>
            <a:xfrm>
              <a:off x="225091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98" name="tx98"/>
            <p:cNvSpPr/>
            <p:nvPr/>
          </p:nvSpPr>
          <p:spPr>
            <a:xfrm>
              <a:off x="259413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99" name="tx99"/>
            <p:cNvSpPr/>
            <p:nvPr/>
          </p:nvSpPr>
          <p:spPr>
            <a:xfrm>
              <a:off x="290627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00" name="pl100"/>
            <p:cNvSpPr/>
            <p:nvPr/>
          </p:nvSpPr>
          <p:spPr>
            <a:xfrm>
              <a:off x="3951488" y="5574027"/>
              <a:ext cx="2265287" cy="0"/>
            </a:xfrm>
            <a:custGeom>
              <a:avLst/>
              <a:pathLst>
                <a:path w="2265287" h="0">
                  <a:moveTo>
                    <a:pt x="0" y="0"/>
                  </a:moveTo>
                  <a:lnTo>
                    <a:pt x="2265287" y="0"/>
                  </a:lnTo>
                </a:path>
              </a:pathLst>
            </a:custGeom>
            <a:ln w="8130" cap="flat">
              <a:solidFill>
                <a:srgbClr val="000000">
                  <a:alpha val="100000"/>
                </a:srgbClr>
              </a:solidFill>
              <a:prstDash val="solid"/>
              <a:round/>
            </a:ln>
          </p:spPr>
          <p:txBody>
            <a:bodyPr/>
            <a:lstStyle/>
            <a:p/>
          </p:txBody>
        </p:sp>
        <p:sp>
          <p:nvSpPr>
            <p:cNvPr id="101" name="pl101"/>
            <p:cNvSpPr/>
            <p:nvPr/>
          </p:nvSpPr>
          <p:spPr>
            <a:xfrm>
              <a:off x="405445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2" name="pl102"/>
            <p:cNvSpPr/>
            <p:nvPr/>
          </p:nvSpPr>
          <p:spPr>
            <a:xfrm>
              <a:off x="43976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3" name="pl103"/>
            <p:cNvSpPr/>
            <p:nvPr/>
          </p:nvSpPr>
          <p:spPr>
            <a:xfrm>
              <a:off x="474090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4" name="pl104"/>
            <p:cNvSpPr/>
            <p:nvPr/>
          </p:nvSpPr>
          <p:spPr>
            <a:xfrm>
              <a:off x="50841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5" name="pl105"/>
            <p:cNvSpPr/>
            <p:nvPr/>
          </p:nvSpPr>
          <p:spPr>
            <a:xfrm>
              <a:off x="542735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6" name="pl106"/>
            <p:cNvSpPr/>
            <p:nvPr/>
          </p:nvSpPr>
          <p:spPr>
            <a:xfrm>
              <a:off x="577058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7" name="tx107"/>
            <p:cNvSpPr/>
            <p:nvPr/>
          </p:nvSpPr>
          <p:spPr>
            <a:xfrm>
              <a:off x="402336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8" name="tx108"/>
            <p:cNvSpPr/>
            <p:nvPr/>
          </p:nvSpPr>
          <p:spPr>
            <a:xfrm>
              <a:off x="433550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09" name="tx109"/>
            <p:cNvSpPr/>
            <p:nvPr/>
          </p:nvSpPr>
          <p:spPr>
            <a:xfrm>
              <a:off x="467872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10" name="tx110"/>
            <p:cNvSpPr/>
            <p:nvPr/>
          </p:nvSpPr>
          <p:spPr>
            <a:xfrm>
              <a:off x="502195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11" name="tx111"/>
            <p:cNvSpPr/>
            <p:nvPr/>
          </p:nvSpPr>
          <p:spPr>
            <a:xfrm>
              <a:off x="536517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12" name="tx112"/>
            <p:cNvSpPr/>
            <p:nvPr/>
          </p:nvSpPr>
          <p:spPr>
            <a:xfrm>
              <a:off x="567731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3" name="pl113"/>
            <p:cNvSpPr/>
            <p:nvPr/>
          </p:nvSpPr>
          <p:spPr>
            <a:xfrm>
              <a:off x="6809123" y="5574027"/>
              <a:ext cx="2265287" cy="0"/>
            </a:xfrm>
            <a:custGeom>
              <a:avLst/>
              <a:pathLst>
                <a:path w="2265287" h="0">
                  <a:moveTo>
                    <a:pt x="0" y="0"/>
                  </a:moveTo>
                  <a:lnTo>
                    <a:pt x="2265287" y="0"/>
                  </a:lnTo>
                </a:path>
              </a:pathLst>
            </a:custGeom>
            <a:ln w="8130" cap="flat">
              <a:solidFill>
                <a:srgbClr val="000000">
                  <a:alpha val="100000"/>
                </a:srgbClr>
              </a:solidFill>
              <a:prstDash val="solid"/>
              <a:round/>
            </a:ln>
          </p:spPr>
          <p:txBody>
            <a:bodyPr/>
            <a:lstStyle/>
            <a:p/>
          </p:txBody>
        </p:sp>
        <p:sp>
          <p:nvSpPr>
            <p:cNvPr id="114" name="pl114"/>
            <p:cNvSpPr/>
            <p:nvPr/>
          </p:nvSpPr>
          <p:spPr>
            <a:xfrm>
              <a:off x="691209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5" name="pl115"/>
            <p:cNvSpPr/>
            <p:nvPr/>
          </p:nvSpPr>
          <p:spPr>
            <a:xfrm>
              <a:off x="725531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6" name="pl116"/>
            <p:cNvSpPr/>
            <p:nvPr/>
          </p:nvSpPr>
          <p:spPr>
            <a:xfrm>
              <a:off x="75985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7" name="pl117"/>
            <p:cNvSpPr/>
            <p:nvPr/>
          </p:nvSpPr>
          <p:spPr>
            <a:xfrm>
              <a:off x="794176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8" name="pl118"/>
            <p:cNvSpPr/>
            <p:nvPr/>
          </p:nvSpPr>
          <p:spPr>
            <a:xfrm>
              <a:off x="828499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9" name="pl119"/>
            <p:cNvSpPr/>
            <p:nvPr/>
          </p:nvSpPr>
          <p:spPr>
            <a:xfrm>
              <a:off x="86282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0" name="tx120"/>
            <p:cNvSpPr/>
            <p:nvPr/>
          </p:nvSpPr>
          <p:spPr>
            <a:xfrm>
              <a:off x="688100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21" name="tx121"/>
            <p:cNvSpPr/>
            <p:nvPr/>
          </p:nvSpPr>
          <p:spPr>
            <a:xfrm>
              <a:off x="719313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22" name="tx122"/>
            <p:cNvSpPr/>
            <p:nvPr/>
          </p:nvSpPr>
          <p:spPr>
            <a:xfrm>
              <a:off x="753636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23" name="tx123"/>
            <p:cNvSpPr/>
            <p:nvPr/>
          </p:nvSpPr>
          <p:spPr>
            <a:xfrm>
              <a:off x="787958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24" name="tx124"/>
            <p:cNvSpPr/>
            <p:nvPr/>
          </p:nvSpPr>
          <p:spPr>
            <a:xfrm>
              <a:off x="822281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25" name="tx125"/>
            <p:cNvSpPr/>
            <p:nvPr/>
          </p:nvSpPr>
          <p:spPr>
            <a:xfrm>
              <a:off x="8534949"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26" name="tx126"/>
            <p:cNvSpPr/>
            <p:nvPr/>
          </p:nvSpPr>
          <p:spPr>
            <a:xfrm>
              <a:off x="6435320" y="4506829"/>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Nepal</a:t>
              </a:r>
            </a:p>
          </p:txBody>
        </p:sp>
        <p:sp>
          <p:nvSpPr>
            <p:cNvPr id="127" name="tx127"/>
            <p:cNvSpPr/>
            <p:nvPr/>
          </p:nvSpPr>
          <p:spPr>
            <a:xfrm>
              <a:off x="6286364" y="2794840"/>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Maldives</a:t>
              </a:r>
            </a:p>
          </p:txBody>
        </p:sp>
        <p:sp>
          <p:nvSpPr>
            <p:cNvPr id="128" name="tx128"/>
            <p:cNvSpPr/>
            <p:nvPr/>
          </p:nvSpPr>
          <p:spPr>
            <a:xfrm>
              <a:off x="3627245" y="4506829"/>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129" name="tx129"/>
            <p:cNvSpPr/>
            <p:nvPr/>
          </p:nvSpPr>
          <p:spPr>
            <a:xfrm>
              <a:off x="3515322" y="2794840"/>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Bhutan</a:t>
              </a:r>
            </a:p>
          </p:txBody>
        </p:sp>
        <p:sp>
          <p:nvSpPr>
            <p:cNvPr id="130" name="tx130"/>
            <p:cNvSpPr/>
            <p:nvPr/>
          </p:nvSpPr>
          <p:spPr>
            <a:xfrm>
              <a:off x="669939" y="4995969"/>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131" name="tx131"/>
            <p:cNvSpPr/>
            <p:nvPr/>
          </p:nvSpPr>
          <p:spPr>
            <a:xfrm>
              <a:off x="626414" y="4099212"/>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Sri Lanka</a:t>
              </a:r>
            </a:p>
          </p:txBody>
        </p:sp>
        <p:sp>
          <p:nvSpPr>
            <p:cNvPr id="132" name="tx132"/>
            <p:cNvSpPr/>
            <p:nvPr/>
          </p:nvSpPr>
          <p:spPr>
            <a:xfrm>
              <a:off x="508182" y="3202456"/>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133" name="tx133"/>
            <p:cNvSpPr/>
            <p:nvPr/>
          </p:nvSpPr>
          <p:spPr>
            <a:xfrm>
              <a:off x="508182" y="2305700"/>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134" name="tx134"/>
            <p:cNvSpPr/>
            <p:nvPr/>
          </p:nvSpPr>
          <p:spPr>
            <a:xfrm>
              <a:off x="3995806"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35" name="pt135"/>
            <p:cNvSpPr/>
            <p:nvPr/>
          </p:nvSpPr>
          <p:spPr>
            <a:xfrm>
              <a:off x="5151412"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6" name="pt136"/>
            <p:cNvSpPr/>
            <p:nvPr/>
          </p:nvSpPr>
          <p:spPr>
            <a:xfrm>
              <a:off x="5758763"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7" name="tx137"/>
            <p:cNvSpPr/>
            <p:nvPr/>
          </p:nvSpPr>
          <p:spPr>
            <a:xfrm>
              <a:off x="540298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38" name="tx138"/>
            <p:cNvSpPr/>
            <p:nvPr/>
          </p:nvSpPr>
          <p:spPr>
            <a:xfrm>
              <a:off x="601033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39" name="tx139"/>
            <p:cNvSpPr/>
            <p:nvPr/>
          </p:nvSpPr>
          <p:spPr>
            <a:xfrm>
              <a:off x="1180446"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2024 and 2025</a:t>
              </a:r>
            </a:p>
          </p:txBody>
        </p:sp>
        <p:sp>
          <p:nvSpPr>
            <p:cNvPr id="140" name="tx14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2024 and 2025, and change in coverage between the two years.
Overall, 4 out of 8 (50%) countries in ROSA had a decline in coverage. The largest decline was in Bangladesh (-6 percentage points), followed by Afghanistan and Sri Lanka (-2 percentage points).
There were 2 (25%) countries with an increase in DTP1 coverage. Coverage remained the same in 2 countries between 2024 and 2025.
</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in two countries and decreased in four countries.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ROSA from lowest to highest coverage, and the rank of the top 5 countries with the most zero-dose children, based on absolute numbers.
In 2025, DTP1 coverage ranged from 67% in Afghanistan to 99% in Bhutan and Maldives.
7 out of 8 (88%) countries had coverage of at least 90%.
India had DTP1 coverage of 97% and the highest absolute number of zero-dose children in the region, followed by Afghanistan.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Afghanistan, Pakistan, and Bangladesh had the lowest DTP1 coverage. Afghanistan was also among the countries with the highest number of zero-dose children, along with Pakistan, Bangladesh, and India.</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819" cy="3175382"/>
            </a:xfrm>
            <a:custGeom>
              <a:avLst/>
              <a:pathLst>
                <a:path w="1938819" h="3175382">
                  <a:moveTo>
                    <a:pt x="387170" y="2259435"/>
                  </a:moveTo>
                  <a:lnTo>
                    <a:pt x="439846" y="2303052"/>
                  </a:lnTo>
                  <a:lnTo>
                    <a:pt x="492522" y="2346668"/>
                  </a:lnTo>
                  <a:lnTo>
                    <a:pt x="545198" y="2390285"/>
                  </a:lnTo>
                  <a:lnTo>
                    <a:pt x="597875" y="2433901"/>
                  </a:lnTo>
                  <a:lnTo>
                    <a:pt x="650551" y="2477518"/>
                  </a:lnTo>
                  <a:lnTo>
                    <a:pt x="703227" y="2521134"/>
                  </a:lnTo>
                  <a:lnTo>
                    <a:pt x="755903" y="2564751"/>
                  </a:lnTo>
                  <a:lnTo>
                    <a:pt x="808580" y="2608367"/>
                  </a:lnTo>
                  <a:lnTo>
                    <a:pt x="861256" y="2651984"/>
                  </a:lnTo>
                  <a:lnTo>
                    <a:pt x="913932" y="2695600"/>
                  </a:lnTo>
                  <a:lnTo>
                    <a:pt x="966608" y="2739217"/>
                  </a:lnTo>
                  <a:lnTo>
                    <a:pt x="1019284" y="2782833"/>
                  </a:lnTo>
                  <a:lnTo>
                    <a:pt x="1071961" y="2826450"/>
                  </a:lnTo>
                  <a:lnTo>
                    <a:pt x="1124637" y="2870066"/>
                  </a:lnTo>
                  <a:lnTo>
                    <a:pt x="1177313" y="2913683"/>
                  </a:lnTo>
                  <a:lnTo>
                    <a:pt x="1229989" y="2957299"/>
                  </a:lnTo>
                  <a:lnTo>
                    <a:pt x="1282666" y="3000916"/>
                  </a:lnTo>
                  <a:lnTo>
                    <a:pt x="1335342" y="3044532"/>
                  </a:lnTo>
                  <a:lnTo>
                    <a:pt x="1388018" y="3088149"/>
                  </a:lnTo>
                  <a:lnTo>
                    <a:pt x="1440694" y="3131765"/>
                  </a:lnTo>
                  <a:lnTo>
                    <a:pt x="1493370" y="3175382"/>
                  </a:lnTo>
                  <a:lnTo>
                    <a:pt x="1534871" y="3123475"/>
                  </a:lnTo>
                  <a:lnTo>
                    <a:pt x="1574569" y="3070176"/>
                  </a:lnTo>
                  <a:lnTo>
                    <a:pt x="1612416" y="3015548"/>
                  </a:lnTo>
                  <a:lnTo>
                    <a:pt x="1648369" y="2959655"/>
                  </a:lnTo>
                  <a:lnTo>
                    <a:pt x="1682386" y="2902563"/>
                  </a:lnTo>
                  <a:lnTo>
                    <a:pt x="1714425" y="2844338"/>
                  </a:lnTo>
                  <a:lnTo>
                    <a:pt x="1744451" y="2785049"/>
                  </a:lnTo>
                  <a:lnTo>
                    <a:pt x="1772427" y="2724767"/>
                  </a:lnTo>
                  <a:lnTo>
                    <a:pt x="1798320" y="2663561"/>
                  </a:lnTo>
                  <a:lnTo>
                    <a:pt x="1822101" y="2601503"/>
                  </a:lnTo>
                  <a:lnTo>
                    <a:pt x="1843741" y="2538667"/>
                  </a:lnTo>
                  <a:lnTo>
                    <a:pt x="1863214" y="2475126"/>
                  </a:lnTo>
                  <a:lnTo>
                    <a:pt x="1880499" y="2410955"/>
                  </a:lnTo>
                  <a:lnTo>
                    <a:pt x="1895574" y="2346230"/>
                  </a:lnTo>
                  <a:lnTo>
                    <a:pt x="1908422" y="2281026"/>
                  </a:lnTo>
                  <a:lnTo>
                    <a:pt x="1919028" y="2215420"/>
                  </a:lnTo>
                  <a:lnTo>
                    <a:pt x="1927379" y="2149489"/>
                  </a:lnTo>
                  <a:lnTo>
                    <a:pt x="1933465" y="2083310"/>
                  </a:lnTo>
                  <a:lnTo>
                    <a:pt x="1937280" y="2016962"/>
                  </a:lnTo>
                  <a:lnTo>
                    <a:pt x="1938819" y="1950522"/>
                  </a:lnTo>
                  <a:lnTo>
                    <a:pt x="1938080" y="1884068"/>
                  </a:lnTo>
                  <a:lnTo>
                    <a:pt x="1935064" y="1817678"/>
                  </a:lnTo>
                  <a:lnTo>
                    <a:pt x="1929774" y="1751431"/>
                  </a:lnTo>
                  <a:lnTo>
                    <a:pt x="1922217" y="1685404"/>
                  </a:lnTo>
                  <a:lnTo>
                    <a:pt x="1912402" y="1619675"/>
                  </a:lnTo>
                  <a:lnTo>
                    <a:pt x="1900339" y="1554321"/>
                  </a:lnTo>
                  <a:lnTo>
                    <a:pt x="1886044" y="1489419"/>
                  </a:lnTo>
                  <a:lnTo>
                    <a:pt x="1869533" y="1425045"/>
                  </a:lnTo>
                  <a:lnTo>
                    <a:pt x="1850826" y="1361274"/>
                  </a:lnTo>
                  <a:lnTo>
                    <a:pt x="1829944" y="1298182"/>
                  </a:lnTo>
                  <a:lnTo>
                    <a:pt x="1806912" y="1235843"/>
                  </a:lnTo>
                  <a:lnTo>
                    <a:pt x="1781757" y="1174330"/>
                  </a:lnTo>
                  <a:lnTo>
                    <a:pt x="1754509" y="1113715"/>
                  </a:lnTo>
                  <a:lnTo>
                    <a:pt x="1725199" y="1054069"/>
                  </a:lnTo>
                  <a:lnTo>
                    <a:pt x="1693862" y="995463"/>
                  </a:lnTo>
                  <a:lnTo>
                    <a:pt x="1660535" y="937966"/>
                  </a:lnTo>
                  <a:lnTo>
                    <a:pt x="1625258" y="881644"/>
                  </a:lnTo>
                  <a:lnTo>
                    <a:pt x="1588070" y="826564"/>
                  </a:lnTo>
                  <a:lnTo>
                    <a:pt x="1549017" y="772792"/>
                  </a:lnTo>
                  <a:lnTo>
                    <a:pt x="1508144" y="720389"/>
                  </a:lnTo>
                  <a:lnTo>
                    <a:pt x="1465499" y="669418"/>
                  </a:lnTo>
                  <a:lnTo>
                    <a:pt x="1421132" y="619938"/>
                  </a:lnTo>
                  <a:lnTo>
                    <a:pt x="1375096" y="572008"/>
                  </a:lnTo>
                  <a:lnTo>
                    <a:pt x="1327443" y="525684"/>
                  </a:lnTo>
                  <a:lnTo>
                    <a:pt x="1278232" y="481020"/>
                  </a:lnTo>
                  <a:lnTo>
                    <a:pt x="1227518" y="438069"/>
                  </a:lnTo>
                  <a:lnTo>
                    <a:pt x="1175362" y="396882"/>
                  </a:lnTo>
                  <a:lnTo>
                    <a:pt x="1121826" y="357506"/>
                  </a:lnTo>
                  <a:lnTo>
                    <a:pt x="1066971" y="319987"/>
                  </a:lnTo>
                  <a:lnTo>
                    <a:pt x="1010862" y="284371"/>
                  </a:lnTo>
                  <a:lnTo>
                    <a:pt x="953566" y="250699"/>
                  </a:lnTo>
                  <a:lnTo>
                    <a:pt x="895150" y="219010"/>
                  </a:lnTo>
                  <a:lnTo>
                    <a:pt x="835682" y="189342"/>
                  </a:lnTo>
                  <a:lnTo>
                    <a:pt x="775232" y="161730"/>
                  </a:lnTo>
                  <a:lnTo>
                    <a:pt x="713871" y="136205"/>
                  </a:lnTo>
                  <a:lnTo>
                    <a:pt x="651672" y="112798"/>
                  </a:lnTo>
                  <a:lnTo>
                    <a:pt x="588707" y="91537"/>
                  </a:lnTo>
                  <a:lnTo>
                    <a:pt x="525050" y="72446"/>
                  </a:lnTo>
                  <a:lnTo>
                    <a:pt x="460776" y="55548"/>
                  </a:lnTo>
                  <a:lnTo>
                    <a:pt x="395961" y="40863"/>
                  </a:lnTo>
                  <a:lnTo>
                    <a:pt x="330681" y="28407"/>
                  </a:lnTo>
                  <a:lnTo>
                    <a:pt x="265012" y="18197"/>
                  </a:lnTo>
                  <a:lnTo>
                    <a:pt x="199032" y="10242"/>
                  </a:lnTo>
                  <a:lnTo>
                    <a:pt x="132818" y="4554"/>
                  </a:lnTo>
                  <a:lnTo>
                    <a:pt x="66448" y="1138"/>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6698" y="1440633"/>
                  </a:lnTo>
                  <a:lnTo>
                    <a:pt x="132216" y="1453888"/>
                  </a:lnTo>
                  <a:lnTo>
                    <a:pt x="195397" y="1475720"/>
                  </a:lnTo>
                  <a:lnTo>
                    <a:pt x="255122" y="1505743"/>
                  </a:lnTo>
                  <a:lnTo>
                    <a:pt x="310335" y="1543424"/>
                  </a:lnTo>
                  <a:lnTo>
                    <a:pt x="360060" y="1588099"/>
                  </a:lnTo>
                  <a:lnTo>
                    <a:pt x="403418" y="1638976"/>
                  </a:lnTo>
                  <a:lnTo>
                    <a:pt x="439641" y="1695157"/>
                  </a:lnTo>
                  <a:lnTo>
                    <a:pt x="468090" y="1755648"/>
                  </a:lnTo>
                  <a:lnTo>
                    <a:pt x="488260" y="1819378"/>
                  </a:lnTo>
                  <a:lnTo>
                    <a:pt x="499796" y="1885221"/>
                  </a:lnTo>
                  <a:lnTo>
                    <a:pt x="502493" y="1952013"/>
                  </a:lnTo>
                  <a:lnTo>
                    <a:pt x="496304" y="2018572"/>
                  </a:lnTo>
                  <a:lnTo>
                    <a:pt x="481338" y="2083722"/>
                  </a:lnTo>
                  <a:lnTo>
                    <a:pt x="457859" y="2146309"/>
                  </a:lnTo>
                  <a:lnTo>
                    <a:pt x="426284" y="2205227"/>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5" name="pg5"/>
            <p:cNvSpPr/>
            <p:nvPr/>
          </p:nvSpPr>
          <p:spPr>
            <a:xfrm>
              <a:off x="1935583" y="4267360"/>
              <a:ext cx="2774399" cy="1618233"/>
            </a:xfrm>
            <a:custGeom>
              <a:avLst/>
              <a:pathLst>
                <a:path w="2774399" h="1618233">
                  <a:moveTo>
                    <a:pt x="948910" y="56738"/>
                  </a:moveTo>
                  <a:lnTo>
                    <a:pt x="903723" y="108074"/>
                  </a:lnTo>
                  <a:lnTo>
                    <a:pt x="858537" y="159410"/>
                  </a:lnTo>
                  <a:lnTo>
                    <a:pt x="813351" y="210746"/>
                  </a:lnTo>
                  <a:lnTo>
                    <a:pt x="768165" y="262082"/>
                  </a:lnTo>
                  <a:lnTo>
                    <a:pt x="722979" y="313419"/>
                  </a:lnTo>
                  <a:lnTo>
                    <a:pt x="677792" y="364755"/>
                  </a:lnTo>
                  <a:lnTo>
                    <a:pt x="632606" y="416091"/>
                  </a:lnTo>
                  <a:lnTo>
                    <a:pt x="587420" y="467427"/>
                  </a:lnTo>
                  <a:lnTo>
                    <a:pt x="542234" y="518763"/>
                  </a:lnTo>
                  <a:lnTo>
                    <a:pt x="497048" y="570099"/>
                  </a:lnTo>
                  <a:lnTo>
                    <a:pt x="451861" y="621435"/>
                  </a:lnTo>
                  <a:lnTo>
                    <a:pt x="406675" y="672771"/>
                  </a:lnTo>
                  <a:lnTo>
                    <a:pt x="361489" y="724107"/>
                  </a:lnTo>
                  <a:lnTo>
                    <a:pt x="316303" y="775443"/>
                  </a:lnTo>
                  <a:lnTo>
                    <a:pt x="271117" y="826779"/>
                  </a:lnTo>
                  <a:lnTo>
                    <a:pt x="225930" y="878115"/>
                  </a:lnTo>
                  <a:lnTo>
                    <a:pt x="180744" y="929451"/>
                  </a:lnTo>
                  <a:lnTo>
                    <a:pt x="135558" y="980787"/>
                  </a:lnTo>
                  <a:lnTo>
                    <a:pt x="90372" y="1032123"/>
                  </a:lnTo>
                  <a:lnTo>
                    <a:pt x="45186" y="1083459"/>
                  </a:lnTo>
                  <a:lnTo>
                    <a:pt x="0" y="1134795"/>
                  </a:lnTo>
                  <a:lnTo>
                    <a:pt x="50308" y="1177579"/>
                  </a:lnTo>
                  <a:lnTo>
                    <a:pt x="102044" y="1218624"/>
                  </a:lnTo>
                  <a:lnTo>
                    <a:pt x="155149" y="1257884"/>
                  </a:lnTo>
                  <a:lnTo>
                    <a:pt x="209559" y="1295312"/>
                  </a:lnTo>
                  <a:lnTo>
                    <a:pt x="265213" y="1330865"/>
                  </a:lnTo>
                  <a:lnTo>
                    <a:pt x="322045" y="1364502"/>
                  </a:lnTo>
                  <a:lnTo>
                    <a:pt x="379990" y="1396185"/>
                  </a:lnTo>
                  <a:lnTo>
                    <a:pt x="438980" y="1425875"/>
                  </a:lnTo>
                  <a:lnTo>
                    <a:pt x="498947" y="1453540"/>
                  </a:lnTo>
                  <a:lnTo>
                    <a:pt x="559822" y="1479146"/>
                  </a:lnTo>
                  <a:lnTo>
                    <a:pt x="621533" y="1502664"/>
                  </a:lnTo>
                  <a:lnTo>
                    <a:pt x="684009" y="1524066"/>
                  </a:lnTo>
                  <a:lnTo>
                    <a:pt x="747178" y="1543329"/>
                  </a:lnTo>
                  <a:lnTo>
                    <a:pt x="810967" y="1560429"/>
                  </a:lnTo>
                  <a:lnTo>
                    <a:pt x="875301" y="1575346"/>
                  </a:lnTo>
                  <a:lnTo>
                    <a:pt x="940105" y="1588064"/>
                  </a:lnTo>
                  <a:lnTo>
                    <a:pt x="1005305" y="1598568"/>
                  </a:lnTo>
                  <a:lnTo>
                    <a:pt x="1070825" y="1606845"/>
                  </a:lnTo>
                  <a:lnTo>
                    <a:pt x="1136589" y="1612885"/>
                  </a:lnTo>
                  <a:lnTo>
                    <a:pt x="1202520" y="1616683"/>
                  </a:lnTo>
                  <a:lnTo>
                    <a:pt x="1268543" y="1618233"/>
                  </a:lnTo>
                  <a:lnTo>
                    <a:pt x="1334580" y="1617533"/>
                  </a:lnTo>
                  <a:lnTo>
                    <a:pt x="1400555" y="1614585"/>
                  </a:lnTo>
                  <a:lnTo>
                    <a:pt x="1466391" y="1609392"/>
                  </a:lnTo>
                  <a:lnTo>
                    <a:pt x="1532012" y="1601959"/>
                  </a:lnTo>
                  <a:lnTo>
                    <a:pt x="1597342" y="1592296"/>
                  </a:lnTo>
                  <a:lnTo>
                    <a:pt x="1662305" y="1580414"/>
                  </a:lnTo>
                  <a:lnTo>
                    <a:pt x="1726825" y="1566326"/>
                  </a:lnTo>
                  <a:lnTo>
                    <a:pt x="1790829" y="1550049"/>
                  </a:lnTo>
                  <a:lnTo>
                    <a:pt x="1854241" y="1531602"/>
                  </a:lnTo>
                  <a:lnTo>
                    <a:pt x="1916987" y="1511006"/>
                  </a:lnTo>
                  <a:lnTo>
                    <a:pt x="1978996" y="1488285"/>
                  </a:lnTo>
                  <a:lnTo>
                    <a:pt x="2040196" y="1463465"/>
                  </a:lnTo>
                  <a:lnTo>
                    <a:pt x="2100514" y="1436575"/>
                  </a:lnTo>
                  <a:lnTo>
                    <a:pt x="2159882" y="1407647"/>
                  </a:lnTo>
                  <a:lnTo>
                    <a:pt x="2218230" y="1376713"/>
                  </a:lnTo>
                  <a:lnTo>
                    <a:pt x="2275491" y="1343811"/>
                  </a:lnTo>
                  <a:lnTo>
                    <a:pt x="2331597" y="1308977"/>
                  </a:lnTo>
                  <a:lnTo>
                    <a:pt x="2386486" y="1272253"/>
                  </a:lnTo>
                  <a:lnTo>
                    <a:pt x="2440091" y="1233680"/>
                  </a:lnTo>
                  <a:lnTo>
                    <a:pt x="2492352" y="1193305"/>
                  </a:lnTo>
                  <a:lnTo>
                    <a:pt x="2543207" y="1151173"/>
                  </a:lnTo>
                  <a:lnTo>
                    <a:pt x="2592598" y="1107333"/>
                  </a:lnTo>
                  <a:lnTo>
                    <a:pt x="2640467" y="1061837"/>
                  </a:lnTo>
                  <a:lnTo>
                    <a:pt x="2686760" y="1014737"/>
                  </a:lnTo>
                  <a:lnTo>
                    <a:pt x="2731421" y="966088"/>
                  </a:lnTo>
                  <a:lnTo>
                    <a:pt x="2774399" y="915946"/>
                  </a:lnTo>
                  <a:lnTo>
                    <a:pt x="2721723" y="872329"/>
                  </a:lnTo>
                  <a:lnTo>
                    <a:pt x="2669047" y="828713"/>
                  </a:lnTo>
                  <a:lnTo>
                    <a:pt x="2616370" y="785096"/>
                  </a:lnTo>
                  <a:lnTo>
                    <a:pt x="2563694" y="741480"/>
                  </a:lnTo>
                  <a:lnTo>
                    <a:pt x="2511018" y="697863"/>
                  </a:lnTo>
                  <a:lnTo>
                    <a:pt x="2458342" y="654247"/>
                  </a:lnTo>
                  <a:lnTo>
                    <a:pt x="2405666" y="610630"/>
                  </a:lnTo>
                  <a:lnTo>
                    <a:pt x="2352989" y="567014"/>
                  </a:lnTo>
                  <a:lnTo>
                    <a:pt x="2300313" y="523397"/>
                  </a:lnTo>
                  <a:lnTo>
                    <a:pt x="2247637" y="479781"/>
                  </a:lnTo>
                  <a:lnTo>
                    <a:pt x="2194961" y="436164"/>
                  </a:lnTo>
                  <a:lnTo>
                    <a:pt x="2142284" y="392548"/>
                  </a:lnTo>
                  <a:lnTo>
                    <a:pt x="2089608" y="348931"/>
                  </a:lnTo>
                  <a:lnTo>
                    <a:pt x="2036932" y="305315"/>
                  </a:lnTo>
                  <a:lnTo>
                    <a:pt x="1984256" y="261698"/>
                  </a:lnTo>
                  <a:lnTo>
                    <a:pt x="1931580" y="218082"/>
                  </a:lnTo>
                  <a:lnTo>
                    <a:pt x="1878903" y="174465"/>
                  </a:lnTo>
                  <a:lnTo>
                    <a:pt x="1826227" y="130849"/>
                  </a:lnTo>
                  <a:lnTo>
                    <a:pt x="1773551" y="87232"/>
                  </a:lnTo>
                  <a:lnTo>
                    <a:pt x="1720875" y="43616"/>
                  </a:lnTo>
                  <a:lnTo>
                    <a:pt x="1668198" y="0"/>
                  </a:lnTo>
                  <a:lnTo>
                    <a:pt x="1622114" y="48652"/>
                  </a:lnTo>
                  <a:lnTo>
                    <a:pt x="1569968" y="90742"/>
                  </a:lnTo>
                  <a:lnTo>
                    <a:pt x="1512686" y="125521"/>
                  </a:lnTo>
                  <a:lnTo>
                    <a:pt x="1451288" y="152372"/>
                  </a:lnTo>
                  <a:lnTo>
                    <a:pt x="1386863" y="170816"/>
                  </a:lnTo>
                  <a:lnTo>
                    <a:pt x="1320557" y="180528"/>
                  </a:lnTo>
                  <a:lnTo>
                    <a:pt x="1253548" y="181333"/>
                  </a:lnTo>
                  <a:lnTo>
                    <a:pt x="1187028" y="173217"/>
                  </a:lnTo>
                  <a:lnTo>
                    <a:pt x="1122179" y="156325"/>
                  </a:lnTo>
                  <a:lnTo>
                    <a:pt x="1060152" y="130957"/>
                  </a:lnTo>
                  <a:lnTo>
                    <a:pt x="1002052" y="97563"/>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6" name="pg6"/>
            <p:cNvSpPr/>
            <p:nvPr/>
          </p:nvSpPr>
          <p:spPr>
            <a:xfrm>
              <a:off x="1277891" y="2697175"/>
              <a:ext cx="1606602" cy="2704980"/>
            </a:xfrm>
            <a:custGeom>
              <a:avLst/>
              <a:pathLst>
                <a:path w="1606602" h="2704980">
                  <a:moveTo>
                    <a:pt x="1554382" y="925631"/>
                  </a:moveTo>
                  <a:lnTo>
                    <a:pt x="1502091" y="881554"/>
                  </a:lnTo>
                  <a:lnTo>
                    <a:pt x="1449800" y="837476"/>
                  </a:lnTo>
                  <a:lnTo>
                    <a:pt x="1397509" y="793398"/>
                  </a:lnTo>
                  <a:lnTo>
                    <a:pt x="1345219" y="749321"/>
                  </a:lnTo>
                  <a:lnTo>
                    <a:pt x="1292928" y="705243"/>
                  </a:lnTo>
                  <a:lnTo>
                    <a:pt x="1240637" y="661165"/>
                  </a:lnTo>
                  <a:lnTo>
                    <a:pt x="1188346" y="617087"/>
                  </a:lnTo>
                  <a:lnTo>
                    <a:pt x="1136055" y="573010"/>
                  </a:lnTo>
                  <a:lnTo>
                    <a:pt x="1083764" y="528932"/>
                  </a:lnTo>
                  <a:lnTo>
                    <a:pt x="1031473" y="484854"/>
                  </a:lnTo>
                  <a:lnTo>
                    <a:pt x="979182" y="440777"/>
                  </a:lnTo>
                  <a:lnTo>
                    <a:pt x="926891" y="396699"/>
                  </a:lnTo>
                  <a:lnTo>
                    <a:pt x="874600" y="352621"/>
                  </a:lnTo>
                  <a:lnTo>
                    <a:pt x="822310" y="308543"/>
                  </a:lnTo>
                  <a:lnTo>
                    <a:pt x="770019" y="264466"/>
                  </a:lnTo>
                  <a:lnTo>
                    <a:pt x="717728" y="220388"/>
                  </a:lnTo>
                  <a:lnTo>
                    <a:pt x="665437" y="176310"/>
                  </a:lnTo>
                  <a:lnTo>
                    <a:pt x="613146" y="132233"/>
                  </a:lnTo>
                  <a:lnTo>
                    <a:pt x="560855" y="88155"/>
                  </a:lnTo>
                  <a:lnTo>
                    <a:pt x="508564" y="44077"/>
                  </a:lnTo>
                  <a:lnTo>
                    <a:pt x="456273" y="0"/>
                  </a:lnTo>
                  <a:lnTo>
                    <a:pt x="414135" y="51772"/>
                  </a:lnTo>
                  <a:lnTo>
                    <a:pt x="373804" y="104965"/>
                  </a:lnTo>
                  <a:lnTo>
                    <a:pt x="335328" y="159515"/>
                  </a:lnTo>
                  <a:lnTo>
                    <a:pt x="298753" y="215357"/>
                  </a:lnTo>
                  <a:lnTo>
                    <a:pt x="264122" y="272425"/>
                  </a:lnTo>
                  <a:lnTo>
                    <a:pt x="231475" y="330651"/>
                  </a:lnTo>
                  <a:lnTo>
                    <a:pt x="200853" y="389966"/>
                  </a:lnTo>
                  <a:lnTo>
                    <a:pt x="172290" y="450301"/>
                  </a:lnTo>
                  <a:lnTo>
                    <a:pt x="145822" y="511583"/>
                  </a:lnTo>
                  <a:lnTo>
                    <a:pt x="121479" y="573740"/>
                  </a:lnTo>
                  <a:lnTo>
                    <a:pt x="99290" y="636698"/>
                  </a:lnTo>
                  <a:lnTo>
                    <a:pt x="79281" y="700382"/>
                  </a:lnTo>
                  <a:lnTo>
                    <a:pt x="61476" y="764718"/>
                  </a:lnTo>
                  <a:lnTo>
                    <a:pt x="45897" y="829628"/>
                  </a:lnTo>
                  <a:lnTo>
                    <a:pt x="32562" y="895036"/>
                  </a:lnTo>
                  <a:lnTo>
                    <a:pt x="21486" y="960865"/>
                  </a:lnTo>
                  <a:lnTo>
                    <a:pt x="12683" y="1027036"/>
                  </a:lnTo>
                  <a:lnTo>
                    <a:pt x="6162" y="1093470"/>
                  </a:lnTo>
                  <a:lnTo>
                    <a:pt x="1933" y="1160090"/>
                  </a:lnTo>
                  <a:lnTo>
                    <a:pt x="0" y="1226816"/>
                  </a:lnTo>
                  <a:lnTo>
                    <a:pt x="364" y="1293568"/>
                  </a:lnTo>
                  <a:lnTo>
                    <a:pt x="3026" y="1360269"/>
                  </a:lnTo>
                  <a:lnTo>
                    <a:pt x="7983" y="1426839"/>
                  </a:lnTo>
                  <a:lnTo>
                    <a:pt x="15229" y="1493198"/>
                  </a:lnTo>
                  <a:lnTo>
                    <a:pt x="24755" y="1559269"/>
                  </a:lnTo>
                  <a:lnTo>
                    <a:pt x="36549" y="1624972"/>
                  </a:lnTo>
                  <a:lnTo>
                    <a:pt x="50598" y="1690231"/>
                  </a:lnTo>
                  <a:lnTo>
                    <a:pt x="66886" y="1754967"/>
                  </a:lnTo>
                  <a:lnTo>
                    <a:pt x="85392" y="1819104"/>
                  </a:lnTo>
                  <a:lnTo>
                    <a:pt x="106095" y="1882566"/>
                  </a:lnTo>
                  <a:lnTo>
                    <a:pt x="128971" y="1945278"/>
                  </a:lnTo>
                  <a:lnTo>
                    <a:pt x="153992" y="2007165"/>
                  </a:lnTo>
                  <a:lnTo>
                    <a:pt x="181128" y="2068155"/>
                  </a:lnTo>
                  <a:lnTo>
                    <a:pt x="210348" y="2128173"/>
                  </a:lnTo>
                  <a:lnTo>
                    <a:pt x="241617" y="2187151"/>
                  </a:lnTo>
                  <a:lnTo>
                    <a:pt x="274897" y="2245017"/>
                  </a:lnTo>
                  <a:lnTo>
                    <a:pt x="310150" y="2301703"/>
                  </a:lnTo>
                  <a:lnTo>
                    <a:pt x="347333" y="2357142"/>
                  </a:lnTo>
                  <a:lnTo>
                    <a:pt x="386402" y="2411268"/>
                  </a:lnTo>
                  <a:lnTo>
                    <a:pt x="427312" y="2464017"/>
                  </a:lnTo>
                  <a:lnTo>
                    <a:pt x="470013" y="2515327"/>
                  </a:lnTo>
                  <a:lnTo>
                    <a:pt x="514456" y="2565136"/>
                  </a:lnTo>
                  <a:lnTo>
                    <a:pt x="560586" y="2613386"/>
                  </a:lnTo>
                  <a:lnTo>
                    <a:pt x="608350" y="2660019"/>
                  </a:lnTo>
                  <a:lnTo>
                    <a:pt x="657692" y="2704980"/>
                  </a:lnTo>
                  <a:lnTo>
                    <a:pt x="702878" y="2653644"/>
                  </a:lnTo>
                  <a:lnTo>
                    <a:pt x="748064" y="2602308"/>
                  </a:lnTo>
                  <a:lnTo>
                    <a:pt x="793250" y="2550972"/>
                  </a:lnTo>
                  <a:lnTo>
                    <a:pt x="838436" y="2499636"/>
                  </a:lnTo>
                  <a:lnTo>
                    <a:pt x="883622" y="2448300"/>
                  </a:lnTo>
                  <a:lnTo>
                    <a:pt x="928809" y="2396964"/>
                  </a:lnTo>
                  <a:lnTo>
                    <a:pt x="973995" y="2345627"/>
                  </a:lnTo>
                  <a:lnTo>
                    <a:pt x="1019181" y="2294291"/>
                  </a:lnTo>
                  <a:lnTo>
                    <a:pt x="1064367" y="2242955"/>
                  </a:lnTo>
                  <a:lnTo>
                    <a:pt x="1109553" y="2191619"/>
                  </a:lnTo>
                  <a:lnTo>
                    <a:pt x="1154740" y="2140283"/>
                  </a:lnTo>
                  <a:lnTo>
                    <a:pt x="1199926" y="2088947"/>
                  </a:lnTo>
                  <a:lnTo>
                    <a:pt x="1245112" y="2037611"/>
                  </a:lnTo>
                  <a:lnTo>
                    <a:pt x="1290298" y="1986275"/>
                  </a:lnTo>
                  <a:lnTo>
                    <a:pt x="1335484" y="1934939"/>
                  </a:lnTo>
                  <a:lnTo>
                    <a:pt x="1380671" y="1883603"/>
                  </a:lnTo>
                  <a:lnTo>
                    <a:pt x="1425857" y="1832267"/>
                  </a:lnTo>
                  <a:lnTo>
                    <a:pt x="1471043" y="1780931"/>
                  </a:lnTo>
                  <a:lnTo>
                    <a:pt x="1516229" y="1729595"/>
                  </a:lnTo>
                  <a:lnTo>
                    <a:pt x="1561415" y="1678259"/>
                  </a:lnTo>
                  <a:lnTo>
                    <a:pt x="1606602" y="1626923"/>
                  </a:lnTo>
                  <a:lnTo>
                    <a:pt x="1556919" y="1576560"/>
                  </a:lnTo>
                  <a:lnTo>
                    <a:pt x="1514799" y="1519721"/>
                  </a:lnTo>
                  <a:lnTo>
                    <a:pt x="1481076" y="1457532"/>
                  </a:lnTo>
                  <a:lnTo>
                    <a:pt x="1456417" y="1391224"/>
                  </a:lnTo>
                  <a:lnTo>
                    <a:pt x="1441311" y="1322111"/>
                  </a:lnTo>
                  <a:lnTo>
                    <a:pt x="1436058" y="1251562"/>
                  </a:lnTo>
                  <a:lnTo>
                    <a:pt x="1440761" y="1180974"/>
                  </a:lnTo>
                  <a:lnTo>
                    <a:pt x="1455328" y="1111745"/>
                  </a:lnTo>
                  <a:lnTo>
                    <a:pt x="1479469" y="1045247"/>
                  </a:lnTo>
                  <a:lnTo>
                    <a:pt x="1512706" y="982797"/>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7" name="pg7"/>
            <p:cNvSpPr/>
            <p:nvPr/>
          </p:nvSpPr>
          <p:spPr>
            <a:xfrm>
              <a:off x="1734165" y="2013958"/>
              <a:ext cx="1442820" cy="1608849"/>
            </a:xfrm>
            <a:custGeom>
              <a:avLst/>
              <a:pathLst>
                <a:path w="1442820" h="1608849">
                  <a:moveTo>
                    <a:pt x="1442820" y="1431718"/>
                  </a:moveTo>
                  <a:lnTo>
                    <a:pt x="1437428" y="1363541"/>
                  </a:lnTo>
                  <a:lnTo>
                    <a:pt x="1432037" y="1295364"/>
                  </a:lnTo>
                  <a:lnTo>
                    <a:pt x="1426645" y="1227187"/>
                  </a:lnTo>
                  <a:lnTo>
                    <a:pt x="1421254" y="1159010"/>
                  </a:lnTo>
                  <a:lnTo>
                    <a:pt x="1415862" y="1090833"/>
                  </a:lnTo>
                  <a:lnTo>
                    <a:pt x="1410471" y="1022656"/>
                  </a:lnTo>
                  <a:lnTo>
                    <a:pt x="1405080" y="954479"/>
                  </a:lnTo>
                  <a:lnTo>
                    <a:pt x="1399688" y="886302"/>
                  </a:lnTo>
                  <a:lnTo>
                    <a:pt x="1394297" y="818125"/>
                  </a:lnTo>
                  <a:lnTo>
                    <a:pt x="1388905" y="749947"/>
                  </a:lnTo>
                  <a:lnTo>
                    <a:pt x="1383514" y="681770"/>
                  </a:lnTo>
                  <a:lnTo>
                    <a:pt x="1378123" y="613593"/>
                  </a:lnTo>
                  <a:lnTo>
                    <a:pt x="1372731" y="545416"/>
                  </a:lnTo>
                  <a:lnTo>
                    <a:pt x="1367340" y="477239"/>
                  </a:lnTo>
                  <a:lnTo>
                    <a:pt x="1361948" y="409062"/>
                  </a:lnTo>
                  <a:lnTo>
                    <a:pt x="1356557" y="340885"/>
                  </a:lnTo>
                  <a:lnTo>
                    <a:pt x="1351165" y="272708"/>
                  </a:lnTo>
                  <a:lnTo>
                    <a:pt x="1345774" y="204531"/>
                  </a:lnTo>
                  <a:lnTo>
                    <a:pt x="1340383" y="136354"/>
                  </a:lnTo>
                  <a:lnTo>
                    <a:pt x="1334991" y="68177"/>
                  </a:lnTo>
                  <a:lnTo>
                    <a:pt x="1329600" y="0"/>
                  </a:lnTo>
                  <a:lnTo>
                    <a:pt x="1263189" y="6403"/>
                  </a:lnTo>
                  <a:lnTo>
                    <a:pt x="1197037" y="15087"/>
                  </a:lnTo>
                  <a:lnTo>
                    <a:pt x="1131224" y="26043"/>
                  </a:lnTo>
                  <a:lnTo>
                    <a:pt x="1065827" y="39256"/>
                  </a:lnTo>
                  <a:lnTo>
                    <a:pt x="1000923" y="54711"/>
                  </a:lnTo>
                  <a:lnTo>
                    <a:pt x="936589" y="72391"/>
                  </a:lnTo>
                  <a:lnTo>
                    <a:pt x="872901" y="92273"/>
                  </a:lnTo>
                  <a:lnTo>
                    <a:pt x="809935" y="114335"/>
                  </a:lnTo>
                  <a:lnTo>
                    <a:pt x="747766" y="138551"/>
                  </a:lnTo>
                  <a:lnTo>
                    <a:pt x="686467" y="164891"/>
                  </a:lnTo>
                  <a:lnTo>
                    <a:pt x="626110" y="193324"/>
                  </a:lnTo>
                  <a:lnTo>
                    <a:pt x="566767" y="223818"/>
                  </a:lnTo>
                  <a:lnTo>
                    <a:pt x="508508" y="256335"/>
                  </a:lnTo>
                  <a:lnTo>
                    <a:pt x="451403" y="290837"/>
                  </a:lnTo>
                  <a:lnTo>
                    <a:pt x="395519" y="327284"/>
                  </a:lnTo>
                  <a:lnTo>
                    <a:pt x="340922" y="365632"/>
                  </a:lnTo>
                  <a:lnTo>
                    <a:pt x="287676" y="405836"/>
                  </a:lnTo>
                  <a:lnTo>
                    <a:pt x="235846" y="447848"/>
                  </a:lnTo>
                  <a:lnTo>
                    <a:pt x="185491" y="491618"/>
                  </a:lnTo>
                  <a:lnTo>
                    <a:pt x="136672" y="537095"/>
                  </a:lnTo>
                  <a:lnTo>
                    <a:pt x="89447" y="584224"/>
                  </a:lnTo>
                  <a:lnTo>
                    <a:pt x="43872" y="632951"/>
                  </a:lnTo>
                  <a:lnTo>
                    <a:pt x="0" y="683217"/>
                  </a:lnTo>
                  <a:lnTo>
                    <a:pt x="52290" y="727295"/>
                  </a:lnTo>
                  <a:lnTo>
                    <a:pt x="104581" y="771372"/>
                  </a:lnTo>
                  <a:lnTo>
                    <a:pt x="156872" y="815450"/>
                  </a:lnTo>
                  <a:lnTo>
                    <a:pt x="209163" y="859528"/>
                  </a:lnTo>
                  <a:lnTo>
                    <a:pt x="261454" y="903605"/>
                  </a:lnTo>
                  <a:lnTo>
                    <a:pt x="313745" y="947683"/>
                  </a:lnTo>
                  <a:lnTo>
                    <a:pt x="366036" y="991761"/>
                  </a:lnTo>
                  <a:lnTo>
                    <a:pt x="418327" y="1035839"/>
                  </a:lnTo>
                  <a:lnTo>
                    <a:pt x="470618" y="1079916"/>
                  </a:lnTo>
                  <a:lnTo>
                    <a:pt x="522908" y="1123994"/>
                  </a:lnTo>
                  <a:lnTo>
                    <a:pt x="575199" y="1168072"/>
                  </a:lnTo>
                  <a:lnTo>
                    <a:pt x="627490" y="1212149"/>
                  </a:lnTo>
                  <a:lnTo>
                    <a:pt x="679781" y="1256227"/>
                  </a:lnTo>
                  <a:lnTo>
                    <a:pt x="732072" y="1300305"/>
                  </a:lnTo>
                  <a:lnTo>
                    <a:pt x="784363" y="1344383"/>
                  </a:lnTo>
                  <a:lnTo>
                    <a:pt x="836654" y="1388460"/>
                  </a:lnTo>
                  <a:lnTo>
                    <a:pt x="888945" y="1432538"/>
                  </a:lnTo>
                  <a:lnTo>
                    <a:pt x="941236" y="1476616"/>
                  </a:lnTo>
                  <a:lnTo>
                    <a:pt x="993527" y="1520693"/>
                  </a:lnTo>
                  <a:lnTo>
                    <a:pt x="1045817" y="1564771"/>
                  </a:lnTo>
                  <a:lnTo>
                    <a:pt x="1098108" y="1608849"/>
                  </a:lnTo>
                  <a:lnTo>
                    <a:pt x="1144061" y="1561110"/>
                  </a:lnTo>
                  <a:lnTo>
                    <a:pt x="1195894" y="1519830"/>
                  </a:lnTo>
                  <a:lnTo>
                    <a:pt x="1252707" y="1485726"/>
                  </a:lnTo>
                  <a:lnTo>
                    <a:pt x="1313511" y="1459392"/>
                  </a:lnTo>
                  <a:lnTo>
                    <a:pt x="1377251" y="1441285"/>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8" name="pg8"/>
            <p:cNvSpPr/>
            <p:nvPr/>
          </p:nvSpPr>
          <p:spPr>
            <a:xfrm>
              <a:off x="3063765" y="2009224"/>
              <a:ext cx="134439" cy="1436452"/>
            </a:xfrm>
            <a:custGeom>
              <a:avLst/>
              <a:pathLst>
                <a:path w="134439" h="1436452">
                  <a:moveTo>
                    <a:pt x="134439" y="1435225"/>
                  </a:moveTo>
                  <a:lnTo>
                    <a:pt x="131934" y="1366881"/>
                  </a:lnTo>
                  <a:lnTo>
                    <a:pt x="129430" y="1298537"/>
                  </a:lnTo>
                  <a:lnTo>
                    <a:pt x="126926" y="1230193"/>
                  </a:lnTo>
                  <a:lnTo>
                    <a:pt x="124421" y="1161849"/>
                  </a:lnTo>
                  <a:lnTo>
                    <a:pt x="121917" y="1093505"/>
                  </a:lnTo>
                  <a:lnTo>
                    <a:pt x="119412" y="1025160"/>
                  </a:lnTo>
                  <a:lnTo>
                    <a:pt x="116908" y="956816"/>
                  </a:lnTo>
                  <a:lnTo>
                    <a:pt x="114403" y="888472"/>
                  </a:lnTo>
                  <a:lnTo>
                    <a:pt x="111899" y="820128"/>
                  </a:lnTo>
                  <a:lnTo>
                    <a:pt x="109395" y="751784"/>
                  </a:lnTo>
                  <a:lnTo>
                    <a:pt x="106890" y="683440"/>
                  </a:lnTo>
                  <a:lnTo>
                    <a:pt x="104386" y="615096"/>
                  </a:lnTo>
                  <a:lnTo>
                    <a:pt x="101881" y="546752"/>
                  </a:lnTo>
                  <a:lnTo>
                    <a:pt x="99377" y="478408"/>
                  </a:lnTo>
                  <a:lnTo>
                    <a:pt x="96873" y="410064"/>
                  </a:lnTo>
                  <a:lnTo>
                    <a:pt x="94368" y="341720"/>
                  </a:lnTo>
                  <a:lnTo>
                    <a:pt x="91864" y="273376"/>
                  </a:lnTo>
                  <a:lnTo>
                    <a:pt x="89359" y="205032"/>
                  </a:lnTo>
                  <a:lnTo>
                    <a:pt x="86855" y="136688"/>
                  </a:lnTo>
                  <a:lnTo>
                    <a:pt x="84350" y="68344"/>
                  </a:lnTo>
                  <a:lnTo>
                    <a:pt x="81846" y="0"/>
                  </a:lnTo>
                  <a:lnTo>
                    <a:pt x="0" y="4733"/>
                  </a:lnTo>
                  <a:lnTo>
                    <a:pt x="5391" y="72910"/>
                  </a:lnTo>
                  <a:lnTo>
                    <a:pt x="10782" y="141087"/>
                  </a:lnTo>
                  <a:lnTo>
                    <a:pt x="16174" y="209264"/>
                  </a:lnTo>
                  <a:lnTo>
                    <a:pt x="21565" y="277442"/>
                  </a:lnTo>
                  <a:lnTo>
                    <a:pt x="26957" y="345619"/>
                  </a:lnTo>
                  <a:lnTo>
                    <a:pt x="32348" y="413796"/>
                  </a:lnTo>
                  <a:lnTo>
                    <a:pt x="37739" y="481973"/>
                  </a:lnTo>
                  <a:lnTo>
                    <a:pt x="43131" y="550150"/>
                  </a:lnTo>
                  <a:lnTo>
                    <a:pt x="48522" y="618327"/>
                  </a:lnTo>
                  <a:lnTo>
                    <a:pt x="53914" y="686504"/>
                  </a:lnTo>
                  <a:lnTo>
                    <a:pt x="59305" y="754681"/>
                  </a:lnTo>
                  <a:lnTo>
                    <a:pt x="64697" y="822858"/>
                  </a:lnTo>
                  <a:lnTo>
                    <a:pt x="70088" y="891035"/>
                  </a:lnTo>
                  <a:lnTo>
                    <a:pt x="75479" y="959212"/>
                  </a:lnTo>
                  <a:lnTo>
                    <a:pt x="80871" y="1027390"/>
                  </a:lnTo>
                  <a:lnTo>
                    <a:pt x="86262" y="1095567"/>
                  </a:lnTo>
                  <a:lnTo>
                    <a:pt x="91654" y="1163744"/>
                  </a:lnTo>
                  <a:lnTo>
                    <a:pt x="97045" y="1231921"/>
                  </a:lnTo>
                  <a:lnTo>
                    <a:pt x="102436" y="1300098"/>
                  </a:lnTo>
                  <a:lnTo>
                    <a:pt x="107828" y="1368275"/>
                  </a:lnTo>
                  <a:lnTo>
                    <a:pt x="113219" y="1436452"/>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9" name="pg9"/>
            <p:cNvSpPr/>
            <p:nvPr/>
          </p:nvSpPr>
          <p:spPr>
            <a:xfrm>
              <a:off x="3145611" y="2007924"/>
              <a:ext cx="70747" cy="1436525"/>
            </a:xfrm>
            <a:custGeom>
              <a:avLst/>
              <a:pathLst>
                <a:path w="70747" h="1436525">
                  <a:moveTo>
                    <a:pt x="70747" y="1436188"/>
                  </a:moveTo>
                  <a:lnTo>
                    <a:pt x="70712" y="1367798"/>
                  </a:lnTo>
                  <a:lnTo>
                    <a:pt x="70678" y="1299408"/>
                  </a:lnTo>
                  <a:lnTo>
                    <a:pt x="70643" y="1231018"/>
                  </a:lnTo>
                  <a:lnTo>
                    <a:pt x="70609" y="1162628"/>
                  </a:lnTo>
                  <a:lnTo>
                    <a:pt x="70575" y="1094238"/>
                  </a:lnTo>
                  <a:lnTo>
                    <a:pt x="70540" y="1025848"/>
                  </a:lnTo>
                  <a:lnTo>
                    <a:pt x="70506" y="957458"/>
                  </a:lnTo>
                  <a:lnTo>
                    <a:pt x="70471" y="889069"/>
                  </a:lnTo>
                  <a:lnTo>
                    <a:pt x="70437" y="820679"/>
                  </a:lnTo>
                  <a:lnTo>
                    <a:pt x="70403" y="752289"/>
                  </a:lnTo>
                  <a:lnTo>
                    <a:pt x="70368" y="683899"/>
                  </a:lnTo>
                  <a:lnTo>
                    <a:pt x="70334" y="615509"/>
                  </a:lnTo>
                  <a:lnTo>
                    <a:pt x="70299" y="547119"/>
                  </a:lnTo>
                  <a:lnTo>
                    <a:pt x="70265" y="478729"/>
                  </a:lnTo>
                  <a:lnTo>
                    <a:pt x="70230" y="410339"/>
                  </a:lnTo>
                  <a:lnTo>
                    <a:pt x="70196" y="341949"/>
                  </a:lnTo>
                  <a:lnTo>
                    <a:pt x="70162" y="273559"/>
                  </a:lnTo>
                  <a:lnTo>
                    <a:pt x="70127" y="205169"/>
                  </a:lnTo>
                  <a:lnTo>
                    <a:pt x="70093" y="136779"/>
                  </a:lnTo>
                  <a:lnTo>
                    <a:pt x="70058" y="68389"/>
                  </a:lnTo>
                  <a:lnTo>
                    <a:pt x="70024" y="0"/>
                  </a:lnTo>
                  <a:lnTo>
                    <a:pt x="0" y="1300"/>
                  </a:lnTo>
                  <a:lnTo>
                    <a:pt x="2504" y="69644"/>
                  </a:lnTo>
                  <a:lnTo>
                    <a:pt x="5008" y="137988"/>
                  </a:lnTo>
                  <a:lnTo>
                    <a:pt x="7513" y="206332"/>
                  </a:lnTo>
                  <a:lnTo>
                    <a:pt x="10017" y="274676"/>
                  </a:lnTo>
                  <a:lnTo>
                    <a:pt x="12522" y="343020"/>
                  </a:lnTo>
                  <a:lnTo>
                    <a:pt x="15026" y="411364"/>
                  </a:lnTo>
                  <a:lnTo>
                    <a:pt x="17530" y="479708"/>
                  </a:lnTo>
                  <a:lnTo>
                    <a:pt x="20035" y="548052"/>
                  </a:lnTo>
                  <a:lnTo>
                    <a:pt x="22539" y="616396"/>
                  </a:lnTo>
                  <a:lnTo>
                    <a:pt x="25044" y="684740"/>
                  </a:lnTo>
                  <a:lnTo>
                    <a:pt x="27548" y="753084"/>
                  </a:lnTo>
                  <a:lnTo>
                    <a:pt x="30053" y="821428"/>
                  </a:lnTo>
                  <a:lnTo>
                    <a:pt x="32557" y="889773"/>
                  </a:lnTo>
                  <a:lnTo>
                    <a:pt x="35061" y="958117"/>
                  </a:lnTo>
                  <a:lnTo>
                    <a:pt x="37566" y="1026461"/>
                  </a:lnTo>
                  <a:lnTo>
                    <a:pt x="40070" y="1094805"/>
                  </a:lnTo>
                  <a:lnTo>
                    <a:pt x="42575" y="1163149"/>
                  </a:lnTo>
                  <a:lnTo>
                    <a:pt x="45079" y="1231493"/>
                  </a:lnTo>
                  <a:lnTo>
                    <a:pt x="47583" y="1299837"/>
                  </a:lnTo>
                  <a:lnTo>
                    <a:pt x="50088" y="1368181"/>
                  </a:lnTo>
                  <a:lnTo>
                    <a:pt x="52592" y="1436525"/>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0" name="pg10"/>
            <p:cNvSpPr/>
            <p:nvPr/>
          </p:nvSpPr>
          <p:spPr>
            <a:xfrm>
              <a:off x="3215636" y="2007924"/>
              <a:ext cx="885" cy="1436188"/>
            </a:xfrm>
            <a:custGeom>
              <a:avLst/>
              <a:pathLst>
                <a:path w="885" h="1436188">
                  <a:moveTo>
                    <a:pt x="885" y="1436188"/>
                  </a:moveTo>
                  <a:lnTo>
                    <a:pt x="873" y="1367798"/>
                  </a:lnTo>
                  <a:lnTo>
                    <a:pt x="860" y="1299408"/>
                  </a:lnTo>
                  <a:lnTo>
                    <a:pt x="848" y="1231018"/>
                  </a:lnTo>
                  <a:lnTo>
                    <a:pt x="836" y="1162628"/>
                  </a:lnTo>
                  <a:lnTo>
                    <a:pt x="823" y="1094238"/>
                  </a:lnTo>
                  <a:lnTo>
                    <a:pt x="811" y="1025848"/>
                  </a:lnTo>
                  <a:lnTo>
                    <a:pt x="799" y="957459"/>
                  </a:lnTo>
                  <a:lnTo>
                    <a:pt x="786" y="889069"/>
                  </a:lnTo>
                  <a:lnTo>
                    <a:pt x="774" y="820679"/>
                  </a:lnTo>
                  <a:lnTo>
                    <a:pt x="762" y="752289"/>
                  </a:lnTo>
                  <a:lnTo>
                    <a:pt x="749" y="683899"/>
                  </a:lnTo>
                  <a:lnTo>
                    <a:pt x="737" y="615509"/>
                  </a:lnTo>
                  <a:lnTo>
                    <a:pt x="725" y="547119"/>
                  </a:lnTo>
                  <a:lnTo>
                    <a:pt x="713" y="478729"/>
                  </a:lnTo>
                  <a:lnTo>
                    <a:pt x="700" y="410339"/>
                  </a:lnTo>
                  <a:lnTo>
                    <a:pt x="688" y="341949"/>
                  </a:lnTo>
                  <a:lnTo>
                    <a:pt x="676" y="273559"/>
                  </a:lnTo>
                  <a:lnTo>
                    <a:pt x="663" y="205169"/>
                  </a:lnTo>
                  <a:lnTo>
                    <a:pt x="651" y="136779"/>
                  </a:lnTo>
                  <a:lnTo>
                    <a:pt x="639" y="68389"/>
                  </a:lnTo>
                  <a:lnTo>
                    <a:pt x="626" y="0"/>
                  </a:lnTo>
                  <a:lnTo>
                    <a:pt x="0" y="0"/>
                  </a:lnTo>
                  <a:lnTo>
                    <a:pt x="34" y="68390"/>
                  </a:lnTo>
                  <a:lnTo>
                    <a:pt x="68" y="136780"/>
                  </a:lnTo>
                  <a:lnTo>
                    <a:pt x="103" y="205169"/>
                  </a:lnTo>
                  <a:lnTo>
                    <a:pt x="137" y="273559"/>
                  </a:lnTo>
                  <a:lnTo>
                    <a:pt x="172" y="341949"/>
                  </a:lnTo>
                  <a:lnTo>
                    <a:pt x="206" y="410339"/>
                  </a:lnTo>
                  <a:lnTo>
                    <a:pt x="240" y="478729"/>
                  </a:lnTo>
                  <a:lnTo>
                    <a:pt x="275" y="547119"/>
                  </a:lnTo>
                  <a:lnTo>
                    <a:pt x="309" y="615509"/>
                  </a:lnTo>
                  <a:lnTo>
                    <a:pt x="344" y="683899"/>
                  </a:lnTo>
                  <a:lnTo>
                    <a:pt x="378" y="752289"/>
                  </a:lnTo>
                  <a:lnTo>
                    <a:pt x="413" y="820679"/>
                  </a:lnTo>
                  <a:lnTo>
                    <a:pt x="447" y="889069"/>
                  </a:lnTo>
                  <a:lnTo>
                    <a:pt x="481" y="957459"/>
                  </a:lnTo>
                  <a:lnTo>
                    <a:pt x="516" y="1025849"/>
                  </a:lnTo>
                  <a:lnTo>
                    <a:pt x="550" y="1094239"/>
                  </a:lnTo>
                  <a:lnTo>
                    <a:pt x="585" y="1162628"/>
                  </a:lnTo>
                  <a:lnTo>
                    <a:pt x="619" y="1231018"/>
                  </a:lnTo>
                  <a:lnTo>
                    <a:pt x="653" y="1299408"/>
                  </a:lnTo>
                  <a:lnTo>
                    <a:pt x="688" y="1367798"/>
                  </a:lnTo>
                  <a:lnTo>
                    <a:pt x="722" y="143618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1" name="pg11"/>
            <p:cNvSpPr/>
            <p:nvPr/>
          </p:nvSpPr>
          <p:spPr>
            <a:xfrm>
              <a:off x="3216263" y="2007924"/>
              <a:ext cx="348" cy="1436188"/>
            </a:xfrm>
            <a:custGeom>
              <a:avLst/>
              <a:pathLst>
                <a:path w="348" h="1436188">
                  <a:moveTo>
                    <a:pt x="348" y="1436188"/>
                  </a:moveTo>
                  <a:lnTo>
                    <a:pt x="348" y="1367798"/>
                  </a:lnTo>
                  <a:lnTo>
                    <a:pt x="348" y="1299408"/>
                  </a:lnTo>
                  <a:lnTo>
                    <a:pt x="348" y="1231018"/>
                  </a:lnTo>
                  <a:lnTo>
                    <a:pt x="348" y="1162628"/>
                  </a:lnTo>
                  <a:lnTo>
                    <a:pt x="348" y="1094238"/>
                  </a:lnTo>
                  <a:lnTo>
                    <a:pt x="348" y="1025849"/>
                  </a:lnTo>
                  <a:lnTo>
                    <a:pt x="348" y="957459"/>
                  </a:lnTo>
                  <a:lnTo>
                    <a:pt x="348" y="889069"/>
                  </a:lnTo>
                  <a:lnTo>
                    <a:pt x="348" y="820679"/>
                  </a:lnTo>
                  <a:lnTo>
                    <a:pt x="348" y="752289"/>
                  </a:lnTo>
                  <a:lnTo>
                    <a:pt x="348" y="683899"/>
                  </a:lnTo>
                  <a:lnTo>
                    <a:pt x="348" y="615509"/>
                  </a:lnTo>
                  <a:lnTo>
                    <a:pt x="348" y="547119"/>
                  </a:lnTo>
                  <a:lnTo>
                    <a:pt x="348" y="478729"/>
                  </a:lnTo>
                  <a:lnTo>
                    <a:pt x="348" y="410339"/>
                  </a:lnTo>
                  <a:lnTo>
                    <a:pt x="348" y="341949"/>
                  </a:lnTo>
                  <a:lnTo>
                    <a:pt x="348" y="273559"/>
                  </a:lnTo>
                  <a:lnTo>
                    <a:pt x="348" y="205169"/>
                  </a:lnTo>
                  <a:lnTo>
                    <a:pt x="348" y="136779"/>
                  </a:lnTo>
                  <a:lnTo>
                    <a:pt x="348" y="68389"/>
                  </a:lnTo>
                  <a:lnTo>
                    <a:pt x="348" y="0"/>
                  </a:lnTo>
                  <a:lnTo>
                    <a:pt x="0" y="0"/>
                  </a:lnTo>
                  <a:lnTo>
                    <a:pt x="12" y="68389"/>
                  </a:lnTo>
                  <a:lnTo>
                    <a:pt x="24" y="136779"/>
                  </a:lnTo>
                  <a:lnTo>
                    <a:pt x="36" y="205169"/>
                  </a:lnTo>
                  <a:lnTo>
                    <a:pt x="49" y="273559"/>
                  </a:lnTo>
                  <a:lnTo>
                    <a:pt x="61" y="341949"/>
                  </a:lnTo>
                  <a:lnTo>
                    <a:pt x="73" y="410339"/>
                  </a:lnTo>
                  <a:lnTo>
                    <a:pt x="86" y="478729"/>
                  </a:lnTo>
                  <a:lnTo>
                    <a:pt x="98" y="547119"/>
                  </a:lnTo>
                  <a:lnTo>
                    <a:pt x="110" y="615509"/>
                  </a:lnTo>
                  <a:lnTo>
                    <a:pt x="123" y="683899"/>
                  </a:lnTo>
                  <a:lnTo>
                    <a:pt x="135" y="752289"/>
                  </a:lnTo>
                  <a:lnTo>
                    <a:pt x="147" y="820679"/>
                  </a:lnTo>
                  <a:lnTo>
                    <a:pt x="160" y="889069"/>
                  </a:lnTo>
                  <a:lnTo>
                    <a:pt x="172" y="957459"/>
                  </a:lnTo>
                  <a:lnTo>
                    <a:pt x="184" y="1025849"/>
                  </a:lnTo>
                  <a:lnTo>
                    <a:pt x="196" y="1094238"/>
                  </a:lnTo>
                  <a:lnTo>
                    <a:pt x="209" y="1162628"/>
                  </a:lnTo>
                  <a:lnTo>
                    <a:pt x="221" y="1231018"/>
                  </a:lnTo>
                  <a:lnTo>
                    <a:pt x="233" y="1299408"/>
                  </a:lnTo>
                  <a:lnTo>
                    <a:pt x="246" y="136779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2" name="tx12"/>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1.9m</a:t>
              </a:r>
            </a:p>
          </p:txBody>
        </p:sp>
        <p:sp>
          <p:nvSpPr>
            <p:cNvPr id="13" name="tx13"/>
            <p:cNvSpPr/>
            <p:nvPr/>
          </p:nvSpPr>
          <p:spPr>
            <a:xfrm>
              <a:off x="5712180" y="2984142"/>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14" name="rc14"/>
            <p:cNvSpPr/>
            <p:nvPr/>
          </p:nvSpPr>
          <p:spPr>
            <a:xfrm>
              <a:off x="5721180" y="3177489"/>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15" name="rc15"/>
            <p:cNvSpPr/>
            <p:nvPr/>
          </p:nvSpPr>
          <p:spPr>
            <a:xfrm>
              <a:off x="5721180" y="3396945"/>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16" name="rc16"/>
            <p:cNvSpPr/>
            <p:nvPr/>
          </p:nvSpPr>
          <p:spPr>
            <a:xfrm>
              <a:off x="5721180" y="3616401"/>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17" name="rc17"/>
            <p:cNvSpPr/>
            <p:nvPr/>
          </p:nvSpPr>
          <p:spPr>
            <a:xfrm>
              <a:off x="5721180" y="3835857"/>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18" name="rc18"/>
            <p:cNvSpPr/>
            <p:nvPr/>
          </p:nvSpPr>
          <p:spPr>
            <a:xfrm>
              <a:off x="5721180" y="4055313"/>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19" name="rc19"/>
            <p:cNvSpPr/>
            <p:nvPr/>
          </p:nvSpPr>
          <p:spPr>
            <a:xfrm>
              <a:off x="5721180" y="4274769"/>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20" name="rc20"/>
            <p:cNvSpPr/>
            <p:nvPr/>
          </p:nvSpPr>
          <p:spPr>
            <a:xfrm>
              <a:off x="5721180" y="4494225"/>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5721180" y="4713681"/>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22" name="tx22"/>
            <p:cNvSpPr/>
            <p:nvPr/>
          </p:nvSpPr>
          <p:spPr>
            <a:xfrm>
              <a:off x="6001225" y="3238212"/>
              <a:ext cx="11996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India: 679,000 (36%) </a:t>
              </a:r>
            </a:p>
          </p:txBody>
        </p:sp>
        <p:sp>
          <p:nvSpPr>
            <p:cNvPr id="23" name="tx23"/>
            <p:cNvSpPr/>
            <p:nvPr/>
          </p:nvSpPr>
          <p:spPr>
            <a:xfrm>
              <a:off x="6001225" y="3457668"/>
              <a:ext cx="16347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Afghanistan: 480,000 (25.5%) </a:t>
              </a:r>
            </a:p>
          </p:txBody>
        </p:sp>
        <p:sp>
          <p:nvSpPr>
            <p:cNvPr id="24" name="tx24"/>
            <p:cNvSpPr/>
            <p:nvPr/>
          </p:nvSpPr>
          <p:spPr>
            <a:xfrm>
              <a:off x="6001225" y="3677124"/>
              <a:ext cx="1479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Pakistan: 465,000 (24.7%) </a:t>
              </a:r>
            </a:p>
          </p:txBody>
        </p:sp>
        <p:sp>
          <p:nvSpPr>
            <p:cNvPr id="25" name="tx25"/>
            <p:cNvSpPr/>
            <p:nvPr/>
          </p:nvSpPr>
          <p:spPr>
            <a:xfrm>
              <a:off x="6001225" y="3896580"/>
              <a:ext cx="1640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Bangladesh: 237,000 (12.6%) </a:t>
              </a:r>
            </a:p>
          </p:txBody>
        </p:sp>
        <p:sp>
          <p:nvSpPr>
            <p:cNvPr id="26" name="tx26"/>
            <p:cNvSpPr/>
            <p:nvPr/>
          </p:nvSpPr>
          <p:spPr>
            <a:xfrm>
              <a:off x="6001225" y="4116036"/>
              <a:ext cx="13703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Sri Lanka: 13,000 (&lt;1%) </a:t>
              </a:r>
            </a:p>
          </p:txBody>
        </p:sp>
        <p:sp>
          <p:nvSpPr>
            <p:cNvPr id="27" name="tx27"/>
            <p:cNvSpPr/>
            <p:nvPr/>
          </p:nvSpPr>
          <p:spPr>
            <a:xfrm>
              <a:off x="6001225" y="4335492"/>
              <a:ext cx="11817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Nepal: 11,000 (&lt;1%) </a:t>
              </a:r>
            </a:p>
          </p:txBody>
        </p:sp>
        <p:sp>
          <p:nvSpPr>
            <p:cNvPr id="28" name="tx28"/>
            <p:cNvSpPr/>
            <p:nvPr/>
          </p:nvSpPr>
          <p:spPr>
            <a:xfrm>
              <a:off x="6001225" y="4554948"/>
              <a:ext cx="11622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Bhutan: &lt;100 (&lt;1%) </a:t>
              </a:r>
            </a:p>
          </p:txBody>
        </p:sp>
        <p:sp>
          <p:nvSpPr>
            <p:cNvPr id="29" name="tx29"/>
            <p:cNvSpPr/>
            <p:nvPr/>
          </p:nvSpPr>
          <p:spPr>
            <a:xfrm>
              <a:off x="6001225" y="4774404"/>
              <a:ext cx="12488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Maldives: &lt;100 (&lt;1%) </a:t>
              </a:r>
            </a:p>
          </p:txBody>
        </p:sp>
        <p:sp>
          <p:nvSpPr>
            <p:cNvPr id="30" name="tx30"/>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31" name="tx31"/>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2" name="tx32"/>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33" name="tx33"/>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(61.5%) of all zero-dose children in ROSA.
India had the highest number of children who did not receive DTP1 (n=679,000), which is approximately 36% of all zero-dose children in ROSA (n=1.9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zero-dose children in ROSA, with India contributing the highest share.</a:t>
            </a:r>
          </a:p>
        </p:txBody>
      </p:sp>
      <p:grpSp xmlns:pic="http://schemas.openxmlformats.org/drawingml/2006/picture">
        <p:nvGrpSpPr>
          <p:cNvPr id="36" name=""/>
          <p:cNvGrpSpPr/>
          <p:nvPr/>
        </p:nvGrpSpPr>
        <p:grpSpPr>
          <a:xfrm>
            <a:off x="292608" y="914400"/>
            <a:ext cx="8595360" cy="28575"/>
            <a:chOff x="292608" y="914400"/>
            <a:chExt cx="8595360" cy="28575"/>
          </a:xfrm>
        </p:grpSpPr>
        <p:sp>
          <p:nvSpPr>
            <p:cNvPr id="3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31873" y="4835578"/>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5" name="pl5"/>
            <p:cNvSpPr/>
            <p:nvPr/>
          </p:nvSpPr>
          <p:spPr>
            <a:xfrm>
              <a:off x="831873" y="3853224"/>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6" name="pl6"/>
            <p:cNvSpPr/>
            <p:nvPr/>
          </p:nvSpPr>
          <p:spPr>
            <a:xfrm>
              <a:off x="831873" y="2870870"/>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7" name="pl7"/>
            <p:cNvSpPr/>
            <p:nvPr/>
          </p:nvSpPr>
          <p:spPr>
            <a:xfrm>
              <a:off x="831873" y="1888515"/>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8" name="pl8"/>
            <p:cNvSpPr/>
            <p:nvPr/>
          </p:nvSpPr>
          <p:spPr>
            <a:xfrm>
              <a:off x="831873" y="5326755"/>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9" name="pl9"/>
            <p:cNvSpPr/>
            <p:nvPr/>
          </p:nvSpPr>
          <p:spPr>
            <a:xfrm>
              <a:off x="831873" y="4344401"/>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0" name="pl10"/>
            <p:cNvSpPr/>
            <p:nvPr/>
          </p:nvSpPr>
          <p:spPr>
            <a:xfrm>
              <a:off x="831873" y="3362047"/>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1" name="pl11"/>
            <p:cNvSpPr/>
            <p:nvPr/>
          </p:nvSpPr>
          <p:spPr>
            <a:xfrm>
              <a:off x="831873" y="2379692"/>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2" name="pl12"/>
            <p:cNvSpPr/>
            <p:nvPr/>
          </p:nvSpPr>
          <p:spPr>
            <a:xfrm>
              <a:off x="1434986" y="1592799"/>
              <a:ext cx="0" cy="3733955"/>
            </a:xfrm>
            <a:custGeom>
              <a:avLst/>
              <a:pathLst>
                <a:path w="0" h="3733955">
                  <a:moveTo>
                    <a:pt x="0" y="373395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40173" y="1592799"/>
              <a:ext cx="0" cy="3733955"/>
            </a:xfrm>
            <a:custGeom>
              <a:avLst/>
              <a:pathLst>
                <a:path w="0" h="3733955">
                  <a:moveTo>
                    <a:pt x="0" y="373395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445361" y="1592799"/>
              <a:ext cx="0" cy="3733955"/>
            </a:xfrm>
            <a:custGeom>
              <a:avLst/>
              <a:pathLst>
                <a:path w="0" h="3733955">
                  <a:moveTo>
                    <a:pt x="0" y="373395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450548" y="1592799"/>
              <a:ext cx="0" cy="3733955"/>
            </a:xfrm>
            <a:custGeom>
              <a:avLst/>
              <a:pathLst>
                <a:path w="0" h="3733955">
                  <a:moveTo>
                    <a:pt x="0" y="373395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55736" y="1592799"/>
              <a:ext cx="0" cy="3733955"/>
            </a:xfrm>
            <a:custGeom>
              <a:avLst/>
              <a:pathLst>
                <a:path w="0" h="3733955">
                  <a:moveTo>
                    <a:pt x="0" y="373395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60923" y="1592799"/>
              <a:ext cx="0" cy="3733955"/>
            </a:xfrm>
            <a:custGeom>
              <a:avLst/>
              <a:pathLst>
                <a:path w="0" h="3733955">
                  <a:moveTo>
                    <a:pt x="0" y="373395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466111" y="1592799"/>
              <a:ext cx="0" cy="3733955"/>
            </a:xfrm>
            <a:custGeom>
              <a:avLst/>
              <a:pathLst>
                <a:path w="0" h="3733955">
                  <a:moveTo>
                    <a:pt x="0" y="373395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471298" y="1592799"/>
              <a:ext cx="0" cy="3733955"/>
            </a:xfrm>
            <a:custGeom>
              <a:avLst/>
              <a:pathLst>
                <a:path w="0" h="3733955">
                  <a:moveTo>
                    <a:pt x="0" y="3733955"/>
                  </a:moveTo>
                  <a:lnTo>
                    <a:pt x="0" y="0"/>
                  </a:lnTo>
                  <a:lnTo>
                    <a:pt x="0" y="0"/>
                  </a:lnTo>
                </a:path>
              </a:pathLst>
            </a:custGeom>
            <a:ln w="13550" cap="flat">
              <a:solidFill>
                <a:srgbClr val="EBEBEB">
                  <a:alpha val="100000"/>
                </a:srgbClr>
              </a:solidFill>
              <a:prstDash val="solid"/>
              <a:round/>
            </a:ln>
          </p:spPr>
          <p:txBody>
            <a:bodyPr/>
            <a:lstStyle/>
            <a:p/>
          </p:txBody>
        </p:sp>
        <p:sp>
          <p:nvSpPr>
            <p:cNvPr id="20" name="rc20"/>
            <p:cNvSpPr/>
            <p:nvPr/>
          </p:nvSpPr>
          <p:spPr>
            <a:xfrm>
              <a:off x="1987839" y="2967528"/>
              <a:ext cx="904668" cy="235922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21" name="rc21"/>
            <p:cNvSpPr/>
            <p:nvPr/>
          </p:nvSpPr>
          <p:spPr>
            <a:xfrm>
              <a:off x="3998214" y="4160381"/>
              <a:ext cx="904668" cy="1166373"/>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22" name="rc22"/>
            <p:cNvSpPr/>
            <p:nvPr/>
          </p:nvSpPr>
          <p:spPr>
            <a:xfrm>
              <a:off x="7013776" y="5326279"/>
              <a:ext cx="904668" cy="47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23" name="rc23"/>
            <p:cNvSpPr/>
            <p:nvPr/>
          </p:nvSpPr>
          <p:spPr>
            <a:xfrm>
              <a:off x="982652" y="1992866"/>
              <a:ext cx="904668" cy="333388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24" name="rc24"/>
            <p:cNvSpPr/>
            <p:nvPr/>
          </p:nvSpPr>
          <p:spPr>
            <a:xfrm>
              <a:off x="8018964" y="5326490"/>
              <a:ext cx="904668" cy="265"/>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25" name="rc25"/>
            <p:cNvSpPr/>
            <p:nvPr/>
          </p:nvSpPr>
          <p:spPr>
            <a:xfrm>
              <a:off x="6008589" y="5273521"/>
              <a:ext cx="904668" cy="53233"/>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26" name="rc26"/>
            <p:cNvSpPr/>
            <p:nvPr/>
          </p:nvSpPr>
          <p:spPr>
            <a:xfrm>
              <a:off x="2993026" y="3043528"/>
              <a:ext cx="904668" cy="228322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27" name="rc27"/>
            <p:cNvSpPr/>
            <p:nvPr/>
          </p:nvSpPr>
          <p:spPr>
            <a:xfrm>
              <a:off x="5003401" y="5264439"/>
              <a:ext cx="904668" cy="62315"/>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28" name="tx28"/>
            <p:cNvSpPr/>
            <p:nvPr/>
          </p:nvSpPr>
          <p:spPr>
            <a:xfrm rot="-5400000">
              <a:off x="1239167" y="222819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679,000</a:t>
              </a:r>
            </a:p>
          </p:txBody>
        </p:sp>
        <p:sp>
          <p:nvSpPr>
            <p:cNvPr id="29" name="tx29"/>
            <p:cNvSpPr/>
            <p:nvPr/>
          </p:nvSpPr>
          <p:spPr>
            <a:xfrm rot="-5400000">
              <a:off x="2244355" y="265456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480,000</a:t>
              </a:r>
            </a:p>
          </p:txBody>
        </p:sp>
        <p:sp>
          <p:nvSpPr>
            <p:cNvPr id="30" name="tx30"/>
            <p:cNvSpPr/>
            <p:nvPr/>
          </p:nvSpPr>
          <p:spPr>
            <a:xfrm rot="-5400000">
              <a:off x="4254729" y="384741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237,000</a:t>
              </a:r>
            </a:p>
          </p:txBody>
        </p:sp>
        <p:sp>
          <p:nvSpPr>
            <p:cNvPr id="31" name="tx31"/>
            <p:cNvSpPr/>
            <p:nvPr/>
          </p:nvSpPr>
          <p:spPr>
            <a:xfrm rot="-5400000">
              <a:off x="7344084" y="5116625"/>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32" name="tx32"/>
            <p:cNvSpPr/>
            <p:nvPr/>
          </p:nvSpPr>
          <p:spPr>
            <a:xfrm rot="-5400000">
              <a:off x="8349271" y="5116836"/>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33" name="tx33"/>
            <p:cNvSpPr/>
            <p:nvPr/>
          </p:nvSpPr>
          <p:spPr>
            <a:xfrm rot="-5400000">
              <a:off x="6299257" y="5008373"/>
              <a:ext cx="3233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11,000</a:t>
              </a:r>
            </a:p>
          </p:txBody>
        </p:sp>
        <p:sp>
          <p:nvSpPr>
            <p:cNvPr id="34" name="tx34"/>
            <p:cNvSpPr/>
            <p:nvPr/>
          </p:nvSpPr>
          <p:spPr>
            <a:xfrm rot="-5400000">
              <a:off x="3249542" y="273056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465,000</a:t>
              </a:r>
            </a:p>
          </p:txBody>
        </p:sp>
        <p:sp>
          <p:nvSpPr>
            <p:cNvPr id="35" name="tx35"/>
            <p:cNvSpPr/>
            <p:nvPr/>
          </p:nvSpPr>
          <p:spPr>
            <a:xfrm rot="-5400000">
              <a:off x="5290046" y="4993658"/>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13,000</a:t>
              </a:r>
            </a:p>
          </p:txBody>
        </p:sp>
        <p:sp>
          <p:nvSpPr>
            <p:cNvPr id="36" name="tx36"/>
            <p:cNvSpPr/>
            <p:nvPr/>
          </p:nvSpPr>
          <p:spPr>
            <a:xfrm>
              <a:off x="632541" y="5286750"/>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37" name="tx37"/>
            <p:cNvSpPr/>
            <p:nvPr/>
          </p:nvSpPr>
          <p:spPr>
            <a:xfrm>
              <a:off x="508182" y="4304396"/>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38" name="tx38"/>
            <p:cNvSpPr/>
            <p:nvPr/>
          </p:nvSpPr>
          <p:spPr>
            <a:xfrm>
              <a:off x="508182" y="3322042"/>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39" name="tx39"/>
            <p:cNvSpPr/>
            <p:nvPr/>
          </p:nvSpPr>
          <p:spPr>
            <a:xfrm>
              <a:off x="508182" y="2339687"/>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40" name="tx40"/>
            <p:cNvSpPr/>
            <p:nvPr/>
          </p:nvSpPr>
          <p:spPr>
            <a:xfrm rot="-2700000">
              <a:off x="1256366" y="5463372"/>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41" name="tx41"/>
            <p:cNvSpPr/>
            <p:nvPr/>
          </p:nvSpPr>
          <p:spPr>
            <a:xfrm rot="-2700000">
              <a:off x="1964499" y="5586416"/>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42" name="tx42"/>
            <p:cNvSpPr/>
            <p:nvPr/>
          </p:nvSpPr>
          <p:spPr>
            <a:xfrm rot="-2700000">
              <a:off x="3107755" y="5529226"/>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43" name="tx43"/>
            <p:cNvSpPr/>
            <p:nvPr/>
          </p:nvSpPr>
          <p:spPr>
            <a:xfrm rot="-2700000">
              <a:off x="3974874" y="5586416"/>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44" name="tx44"/>
            <p:cNvSpPr/>
            <p:nvPr/>
          </p:nvSpPr>
          <p:spPr>
            <a:xfrm rot="-2700000">
              <a:off x="5080979" y="5544615"/>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Sri Lanka</a:t>
              </a:r>
            </a:p>
          </p:txBody>
        </p:sp>
        <p:sp>
          <p:nvSpPr>
            <p:cNvPr id="45" name="tx45"/>
            <p:cNvSpPr/>
            <p:nvPr/>
          </p:nvSpPr>
          <p:spPr>
            <a:xfrm rot="-2700000">
              <a:off x="6240001" y="5480894"/>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Nepal</a:t>
              </a:r>
            </a:p>
          </p:txBody>
        </p:sp>
        <p:sp>
          <p:nvSpPr>
            <p:cNvPr id="46" name="tx46"/>
            <p:cNvSpPr/>
            <p:nvPr/>
          </p:nvSpPr>
          <p:spPr>
            <a:xfrm rot="-2700000">
              <a:off x="7191959" y="5502943"/>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Bhutan</a:t>
              </a:r>
            </a:p>
          </p:txBody>
        </p:sp>
        <p:sp>
          <p:nvSpPr>
            <p:cNvPr id="47" name="tx47"/>
            <p:cNvSpPr/>
            <p:nvPr/>
          </p:nvSpPr>
          <p:spPr>
            <a:xfrm rot="-2700000">
              <a:off x="8123234" y="5533558"/>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Maldives</a:t>
              </a:r>
            </a:p>
          </p:txBody>
        </p:sp>
        <p:sp>
          <p:nvSpPr>
            <p:cNvPr id="48" name="tx48"/>
            <p:cNvSpPr/>
            <p:nvPr/>
          </p:nvSpPr>
          <p:spPr>
            <a:xfrm rot="-5400000">
              <a:off x="24920" y="3409759"/>
              <a:ext cx="7380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a:t>
              </a:r>
            </a:p>
          </p:txBody>
        </p:sp>
        <p:sp>
          <p:nvSpPr>
            <p:cNvPr id="49" name="tx49"/>
            <p:cNvSpPr/>
            <p:nvPr/>
          </p:nvSpPr>
          <p:spPr>
            <a:xfrm>
              <a:off x="3372775" y="6312825"/>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50" name="rc50"/>
            <p:cNvSpPr/>
            <p:nvPr/>
          </p:nvSpPr>
          <p:spPr>
            <a:xfrm>
              <a:off x="4709395" y="626211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51" name="rc51"/>
            <p:cNvSpPr/>
            <p:nvPr/>
          </p:nvSpPr>
          <p:spPr>
            <a:xfrm>
              <a:off x="5353962" y="626211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52" name="rc52"/>
            <p:cNvSpPr/>
            <p:nvPr/>
          </p:nvSpPr>
          <p:spPr>
            <a:xfrm>
              <a:off x="5998529" y="6262114"/>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3" name="tx53"/>
            <p:cNvSpPr/>
            <p:nvPr/>
          </p:nvSpPr>
          <p:spPr>
            <a:xfrm>
              <a:off x="4989440"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54" name="tx54"/>
            <p:cNvSpPr/>
            <p:nvPr/>
          </p:nvSpPr>
          <p:spPr>
            <a:xfrm>
              <a:off x="5634007"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55" name="tx55"/>
            <p:cNvSpPr/>
            <p:nvPr/>
          </p:nvSpPr>
          <p:spPr>
            <a:xfrm>
              <a:off x="6278574" y="632283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56" name="tx56"/>
            <p:cNvSpPr/>
            <p:nvPr/>
          </p:nvSpPr>
          <p:spPr>
            <a:xfrm>
              <a:off x="831873" y="1368037"/>
              <a:ext cx="409395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zero-dose children, by country, ROSA, 2025</a:t>
              </a:r>
            </a:p>
          </p:txBody>
        </p:sp>
        <p:sp>
          <p:nvSpPr>
            <p:cNvPr id="57" name="tx57"/>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number of zero-dose children in 2025, by country in ROSA. Bars are coloured based on DTP1 coverage.
In 2025, India had the highest absolute number of zero-dose children, with 97%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Approximately 75% of zero-dose children in ROSA live in just 3 countries, highlighting where intensified efforts could have the greatest regional impact on zero-dose numbers.</a:t>
            </a:r>
          </a:p>
        </p:txBody>
      </p:sp>
      <p:grpSp xmlns:pic="http://schemas.openxmlformats.org/drawingml/2006/picture">
        <p:nvGrpSpPr>
          <p:cNvPr id="60" name=""/>
          <p:cNvGrpSpPr/>
          <p:nvPr/>
        </p:nvGrpSpPr>
        <p:grpSpPr>
          <a:xfrm>
            <a:off x="292608" y="914400"/>
            <a:ext cx="8595360" cy="28575"/>
            <a:chOff x="292608" y="914400"/>
            <a:chExt cx="8595360" cy="28575"/>
          </a:xfrm>
        </p:grpSpPr>
        <p:sp>
          <p:nvSpPr>
            <p:cNvPr id="61"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2"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5810606"/>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5" name="pl5"/>
            <p:cNvSpPr/>
            <p:nvPr/>
          </p:nvSpPr>
          <p:spPr>
            <a:xfrm>
              <a:off x="869090" y="4922555"/>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6" name="pl6"/>
            <p:cNvSpPr/>
            <p:nvPr/>
          </p:nvSpPr>
          <p:spPr>
            <a:xfrm>
              <a:off x="869090" y="4034505"/>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7" name="pl7"/>
            <p:cNvSpPr/>
            <p:nvPr/>
          </p:nvSpPr>
          <p:spPr>
            <a:xfrm>
              <a:off x="869090" y="3146454"/>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8" name="pl8"/>
            <p:cNvSpPr/>
            <p:nvPr/>
          </p:nvSpPr>
          <p:spPr>
            <a:xfrm>
              <a:off x="869090" y="2258403"/>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9" name="pl9"/>
            <p:cNvSpPr/>
            <p:nvPr/>
          </p:nvSpPr>
          <p:spPr>
            <a:xfrm>
              <a:off x="869090" y="5366580"/>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0" name="pl10"/>
            <p:cNvSpPr/>
            <p:nvPr/>
          </p:nvSpPr>
          <p:spPr>
            <a:xfrm>
              <a:off x="869090" y="4478530"/>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1" name="pl11"/>
            <p:cNvSpPr/>
            <p:nvPr/>
          </p:nvSpPr>
          <p:spPr>
            <a:xfrm>
              <a:off x="869090" y="3590479"/>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2" name="pl12"/>
            <p:cNvSpPr/>
            <p:nvPr/>
          </p:nvSpPr>
          <p:spPr>
            <a:xfrm>
              <a:off x="869090" y="2702429"/>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3" name="pl13"/>
            <p:cNvSpPr/>
            <p:nvPr/>
          </p:nvSpPr>
          <p:spPr>
            <a:xfrm>
              <a:off x="869090" y="1814378"/>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4" name="pl14"/>
            <p:cNvSpPr/>
            <p:nvPr/>
          </p:nvSpPr>
          <p:spPr>
            <a:xfrm>
              <a:off x="1469479" y="1592799"/>
              <a:ext cx="0" cy="4231767"/>
            </a:xfrm>
            <a:custGeom>
              <a:avLst/>
              <a:pathLst>
                <a:path w="0" h="4231767">
                  <a:moveTo>
                    <a:pt x="0" y="423176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70128" y="1592799"/>
              <a:ext cx="0" cy="4231767"/>
            </a:xfrm>
            <a:custGeom>
              <a:avLst/>
              <a:pathLst>
                <a:path w="0" h="4231767">
                  <a:moveTo>
                    <a:pt x="0" y="423176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70777" y="1592799"/>
              <a:ext cx="0" cy="4231767"/>
            </a:xfrm>
            <a:custGeom>
              <a:avLst/>
              <a:pathLst>
                <a:path w="0" h="4231767">
                  <a:moveTo>
                    <a:pt x="0" y="423176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71426" y="1592799"/>
              <a:ext cx="0" cy="4231767"/>
            </a:xfrm>
            <a:custGeom>
              <a:avLst/>
              <a:pathLst>
                <a:path w="0" h="4231767">
                  <a:moveTo>
                    <a:pt x="0" y="423176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72074" y="1592799"/>
              <a:ext cx="0" cy="4231767"/>
            </a:xfrm>
            <a:custGeom>
              <a:avLst/>
              <a:pathLst>
                <a:path w="0" h="4231767">
                  <a:moveTo>
                    <a:pt x="0" y="423176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72723" y="1592799"/>
              <a:ext cx="0" cy="4231767"/>
            </a:xfrm>
            <a:custGeom>
              <a:avLst/>
              <a:pathLst>
                <a:path w="0" h="4231767">
                  <a:moveTo>
                    <a:pt x="0" y="423176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473372" y="1592799"/>
              <a:ext cx="0" cy="4231767"/>
            </a:xfrm>
            <a:custGeom>
              <a:avLst/>
              <a:pathLst>
                <a:path w="0" h="4231767">
                  <a:moveTo>
                    <a:pt x="0" y="423176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474021" y="1592799"/>
              <a:ext cx="0" cy="4231767"/>
            </a:xfrm>
            <a:custGeom>
              <a:avLst/>
              <a:pathLst>
                <a:path w="0" h="4231767">
                  <a:moveTo>
                    <a:pt x="0" y="423176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69090" y="3590479"/>
              <a:ext cx="8205320" cy="0"/>
            </a:xfrm>
            <a:custGeom>
              <a:avLst/>
              <a:pathLst>
                <a:path w="8205320" h="0">
                  <a:moveTo>
                    <a:pt x="0" y="0"/>
                  </a:moveTo>
                  <a:lnTo>
                    <a:pt x="8205320" y="0"/>
                  </a:lnTo>
                  <a:lnTo>
                    <a:pt x="8205320" y="0"/>
                  </a:lnTo>
                </a:path>
              </a:pathLst>
            </a:custGeom>
            <a:ln w="16260" cap="flat">
              <a:solidFill>
                <a:srgbClr val="7F7F7F">
                  <a:alpha val="100000"/>
                </a:srgbClr>
              </a:solidFill>
              <a:prstDash val="dash"/>
              <a:round/>
            </a:ln>
          </p:spPr>
          <p:txBody>
            <a:bodyPr/>
            <a:lstStyle/>
            <a:p/>
          </p:txBody>
        </p:sp>
        <p:sp>
          <p:nvSpPr>
            <p:cNvPr id="23" name="rc23"/>
            <p:cNvSpPr/>
            <p:nvPr/>
          </p:nvSpPr>
          <p:spPr>
            <a:xfrm>
              <a:off x="1019187" y="3590479"/>
              <a:ext cx="900584" cy="2041734"/>
            </a:xfrm>
            <a:prstGeom prst="rect">
              <a:avLst/>
            </a:prstGeom>
            <a:solidFill>
              <a:srgbClr val="E2231A">
                <a:alpha val="100000"/>
              </a:srgbClr>
            </a:solidFill>
          </p:spPr>
          <p:txBody>
            <a:bodyPr/>
            <a:lstStyle/>
            <a:p/>
          </p:txBody>
        </p:sp>
        <p:sp>
          <p:nvSpPr>
            <p:cNvPr id="24" name="rc24"/>
            <p:cNvSpPr/>
            <p:nvPr/>
          </p:nvSpPr>
          <p:spPr>
            <a:xfrm>
              <a:off x="2019836" y="3590479"/>
              <a:ext cx="900584" cy="1758"/>
            </a:xfrm>
            <a:prstGeom prst="rect">
              <a:avLst/>
            </a:prstGeom>
            <a:solidFill>
              <a:srgbClr val="E2231A">
                <a:alpha val="100000"/>
              </a:srgbClr>
            </a:solidFill>
          </p:spPr>
          <p:txBody>
            <a:bodyPr/>
            <a:lstStyle/>
            <a:p/>
          </p:txBody>
        </p:sp>
        <p:sp>
          <p:nvSpPr>
            <p:cNvPr id="25" name="rc25"/>
            <p:cNvSpPr/>
            <p:nvPr/>
          </p:nvSpPr>
          <p:spPr>
            <a:xfrm>
              <a:off x="3020485" y="3590479"/>
              <a:ext cx="900584" cy="870"/>
            </a:xfrm>
            <a:prstGeom prst="rect">
              <a:avLst/>
            </a:prstGeom>
            <a:solidFill>
              <a:srgbClr val="E2231A">
                <a:alpha val="100000"/>
              </a:srgbClr>
            </a:solidFill>
          </p:spPr>
          <p:txBody>
            <a:bodyPr/>
            <a:lstStyle/>
            <a:p/>
          </p:txBody>
        </p:sp>
        <p:sp>
          <p:nvSpPr>
            <p:cNvPr id="26" name="rc26"/>
            <p:cNvSpPr/>
            <p:nvPr/>
          </p:nvSpPr>
          <p:spPr>
            <a:xfrm>
              <a:off x="4021134" y="3590479"/>
              <a:ext cx="900584" cy="17"/>
            </a:xfrm>
            <a:prstGeom prst="rect">
              <a:avLst/>
            </a:prstGeom>
            <a:solidFill>
              <a:srgbClr val="E2231A">
                <a:alpha val="100000"/>
              </a:srgbClr>
            </a:solidFill>
          </p:spPr>
          <p:txBody>
            <a:bodyPr/>
            <a:lstStyle/>
            <a:p/>
          </p:txBody>
        </p:sp>
        <p:sp>
          <p:nvSpPr>
            <p:cNvPr id="27" name="rc27"/>
            <p:cNvSpPr/>
            <p:nvPr/>
          </p:nvSpPr>
          <p:spPr>
            <a:xfrm>
              <a:off x="5021782" y="3534479"/>
              <a:ext cx="900584" cy="56000"/>
            </a:xfrm>
            <a:prstGeom prst="rect">
              <a:avLst/>
            </a:prstGeom>
            <a:solidFill>
              <a:srgbClr val="E2231A">
                <a:alpha val="100000"/>
              </a:srgbClr>
            </a:solidFill>
          </p:spPr>
          <p:txBody>
            <a:bodyPr/>
            <a:lstStyle/>
            <a:p/>
          </p:txBody>
        </p:sp>
        <p:sp>
          <p:nvSpPr>
            <p:cNvPr id="28" name="rc28"/>
            <p:cNvSpPr/>
            <p:nvPr/>
          </p:nvSpPr>
          <p:spPr>
            <a:xfrm>
              <a:off x="6022431" y="3288675"/>
              <a:ext cx="900584" cy="301803"/>
            </a:xfrm>
            <a:prstGeom prst="rect">
              <a:avLst/>
            </a:prstGeom>
            <a:solidFill>
              <a:srgbClr val="E2231A">
                <a:alpha val="100000"/>
              </a:srgbClr>
            </a:solidFill>
          </p:spPr>
          <p:txBody>
            <a:bodyPr/>
            <a:lstStyle/>
            <a:p/>
          </p:txBody>
        </p:sp>
        <p:sp>
          <p:nvSpPr>
            <p:cNvPr id="29" name="rc29"/>
            <p:cNvSpPr/>
            <p:nvPr/>
          </p:nvSpPr>
          <p:spPr>
            <a:xfrm>
              <a:off x="7023080" y="2987058"/>
              <a:ext cx="900584" cy="603421"/>
            </a:xfrm>
            <a:prstGeom prst="rect">
              <a:avLst/>
            </a:prstGeom>
            <a:solidFill>
              <a:srgbClr val="E2231A">
                <a:alpha val="100000"/>
              </a:srgbClr>
            </a:solidFill>
          </p:spPr>
          <p:txBody>
            <a:bodyPr/>
            <a:lstStyle/>
            <a:p/>
          </p:txBody>
        </p:sp>
        <p:sp>
          <p:nvSpPr>
            <p:cNvPr id="30" name="rc30"/>
            <p:cNvSpPr/>
            <p:nvPr/>
          </p:nvSpPr>
          <p:spPr>
            <a:xfrm>
              <a:off x="8023729" y="1785152"/>
              <a:ext cx="900584" cy="1805326"/>
            </a:xfrm>
            <a:prstGeom prst="rect">
              <a:avLst/>
            </a:prstGeom>
            <a:solidFill>
              <a:srgbClr val="E2231A">
                <a:alpha val="100000"/>
              </a:srgbClr>
            </a:solidFill>
          </p:spPr>
          <p:txBody>
            <a:bodyPr/>
            <a:lstStyle/>
            <a:p/>
          </p:txBody>
        </p:sp>
        <p:sp>
          <p:nvSpPr>
            <p:cNvPr id="31" name="tx31"/>
            <p:cNvSpPr/>
            <p:nvPr/>
          </p:nvSpPr>
          <p:spPr>
            <a:xfrm>
              <a:off x="5410307" y="3402503"/>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2" name="tx32"/>
            <p:cNvSpPr/>
            <p:nvPr/>
          </p:nvSpPr>
          <p:spPr>
            <a:xfrm>
              <a:off x="6380826" y="3156700"/>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33" name="tx33"/>
            <p:cNvSpPr/>
            <p:nvPr/>
          </p:nvSpPr>
          <p:spPr>
            <a:xfrm>
              <a:off x="7381475" y="2855082"/>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4" name="tx34"/>
            <p:cNvSpPr/>
            <p:nvPr/>
          </p:nvSpPr>
          <p:spPr>
            <a:xfrm>
              <a:off x="8351994" y="1653177"/>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+203</a:t>
              </a:r>
            </a:p>
          </p:txBody>
        </p:sp>
        <p:sp>
          <p:nvSpPr>
            <p:cNvPr id="35" name="tx35"/>
            <p:cNvSpPr/>
            <p:nvPr/>
          </p:nvSpPr>
          <p:spPr>
            <a:xfrm>
              <a:off x="1361031" y="5678794"/>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-230</a:t>
              </a:r>
            </a:p>
          </p:txBody>
        </p:sp>
        <p:sp>
          <p:nvSpPr>
            <p:cNvPr id="36" name="tx36"/>
            <p:cNvSpPr/>
            <p:nvPr/>
          </p:nvSpPr>
          <p:spPr>
            <a:xfrm>
              <a:off x="2390301" y="3638817"/>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37" name="tx37"/>
            <p:cNvSpPr/>
            <p:nvPr/>
          </p:nvSpPr>
          <p:spPr>
            <a:xfrm>
              <a:off x="3390950" y="3637929"/>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38" name="tx38"/>
            <p:cNvSpPr/>
            <p:nvPr/>
          </p:nvSpPr>
          <p:spPr>
            <a:xfrm>
              <a:off x="4391598" y="3637077"/>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39" name="tx39"/>
            <p:cNvSpPr/>
            <p:nvPr/>
          </p:nvSpPr>
          <p:spPr>
            <a:xfrm>
              <a:off x="508182" y="5326575"/>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40" name="tx40"/>
            <p:cNvSpPr/>
            <p:nvPr/>
          </p:nvSpPr>
          <p:spPr>
            <a:xfrm>
              <a:off x="508182" y="4438525"/>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-100K</a:t>
              </a:r>
            </a:p>
          </p:txBody>
        </p:sp>
        <p:sp>
          <p:nvSpPr>
            <p:cNvPr id="41" name="tx41"/>
            <p:cNvSpPr/>
            <p:nvPr/>
          </p:nvSpPr>
          <p:spPr>
            <a:xfrm>
              <a:off x="669757" y="3550474"/>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42" name="tx42"/>
            <p:cNvSpPr/>
            <p:nvPr/>
          </p:nvSpPr>
          <p:spPr>
            <a:xfrm>
              <a:off x="545398" y="2662424"/>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100K</a:t>
              </a:r>
            </a:p>
          </p:txBody>
        </p:sp>
        <p:sp>
          <p:nvSpPr>
            <p:cNvPr id="43" name="tx43"/>
            <p:cNvSpPr/>
            <p:nvPr/>
          </p:nvSpPr>
          <p:spPr>
            <a:xfrm>
              <a:off x="545398" y="1774373"/>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44" name="tx44"/>
            <p:cNvSpPr/>
            <p:nvPr/>
          </p:nvSpPr>
          <p:spPr>
            <a:xfrm rot="-2700000">
              <a:off x="1290859" y="5961184"/>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45" name="tx45"/>
            <p:cNvSpPr/>
            <p:nvPr/>
          </p:nvSpPr>
          <p:spPr>
            <a:xfrm rot="-2700000">
              <a:off x="2249205" y="5978706"/>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Nepal</a:t>
              </a:r>
            </a:p>
          </p:txBody>
        </p:sp>
        <p:sp>
          <p:nvSpPr>
            <p:cNvPr id="46" name="tx46"/>
            <p:cNvSpPr/>
            <p:nvPr/>
          </p:nvSpPr>
          <p:spPr>
            <a:xfrm rot="-2700000">
              <a:off x="3196625" y="6000755"/>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Bhutan</a:t>
              </a:r>
            </a:p>
          </p:txBody>
        </p:sp>
        <p:sp>
          <p:nvSpPr>
            <p:cNvPr id="47" name="tx47"/>
            <p:cNvSpPr/>
            <p:nvPr/>
          </p:nvSpPr>
          <p:spPr>
            <a:xfrm rot="-2700000">
              <a:off x="4123361" y="6031370"/>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Maldives</a:t>
              </a:r>
            </a:p>
          </p:txBody>
        </p:sp>
        <p:sp>
          <p:nvSpPr>
            <p:cNvPr id="48" name="tx48"/>
            <p:cNvSpPr/>
            <p:nvPr/>
          </p:nvSpPr>
          <p:spPr>
            <a:xfrm rot="-2700000">
              <a:off x="5097318" y="6042427"/>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Sri Lanka</a:t>
              </a:r>
            </a:p>
          </p:txBody>
        </p:sp>
        <p:sp>
          <p:nvSpPr>
            <p:cNvPr id="49" name="tx49"/>
            <p:cNvSpPr/>
            <p:nvPr/>
          </p:nvSpPr>
          <p:spPr>
            <a:xfrm rot="-2700000">
              <a:off x="5997049" y="6084228"/>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50" name="tx50"/>
            <p:cNvSpPr/>
            <p:nvPr/>
          </p:nvSpPr>
          <p:spPr>
            <a:xfrm rot="-2700000">
              <a:off x="7135767" y="6027038"/>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51" name="tx51"/>
            <p:cNvSpPr/>
            <p:nvPr/>
          </p:nvSpPr>
          <p:spPr>
            <a:xfrm rot="-2700000">
              <a:off x="7998347" y="6084228"/>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52" name="tx52"/>
            <p:cNvSpPr/>
            <p:nvPr/>
          </p:nvSpPr>
          <p:spPr>
            <a:xfrm rot="-5400000">
              <a:off x="-591430" y="3658666"/>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53" name="tx53"/>
            <p:cNvSpPr/>
            <p:nvPr/>
          </p:nvSpPr>
          <p:spPr>
            <a:xfrm>
              <a:off x="869090" y="1368037"/>
              <a:ext cx="55138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absolute number of zero-dose children between 2024 and 2025</a:t>
              </a:r>
            </a:p>
          </p:txBody>
        </p:sp>
        <p:sp>
          <p:nvSpPr>
            <p:cNvPr id="54" name="tx54"/>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country.
Overall, 4 countries had an increase in zero-dose children and 4 countries saw the number of zero-dose children decline between 2024 and 2025.
The three countries with the largest increase were: Bangladesh (34,000 ⇒ 237,000 [+203,000]), Pakistan (397,000 ⇒ 465,000 [+68,000]), Afghanistan (446,000 ⇒ 480,000 [+34,000]).
India had the largest decline in the number of zero-dose children from 909,000 in 2024 to 679,000 in 2025 (-230,000).</a:t>
            </a:r>
          </a:p>
        </p:txBody>
      </p:sp>
      <p:sp>
        <p:nvSpPr>
          <p:cNvPr id="5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Country trends in zero-dose children were heterogeneous, reinforcing the need to target resources and strategies to countries where the burden is increasing while sustaining gains elsewhere.</a:t>
            </a:r>
          </a:p>
        </p:txBody>
      </p:sp>
      <p:grpSp xmlns:pic="http://schemas.openxmlformats.org/drawingml/2006/picture">
        <p:nvGrpSpPr>
          <p:cNvPr id="57" name=""/>
          <p:cNvGrpSpPr/>
          <p:nvPr/>
        </p:nvGrpSpPr>
        <p:grpSpPr>
          <a:xfrm>
            <a:off x="292608" y="1097280"/>
            <a:ext cx="8595360" cy="28575"/>
            <a:chOff x="292608" y="1097280"/>
            <a:chExt cx="8595360" cy="28575"/>
          </a:xfrm>
        </p:grpSpPr>
        <p:sp>
          <p:nvSpPr>
            <p:cNvPr id="5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5187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2422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79657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26892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8804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06039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5327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00509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498272"/>
              <a:ext cx="239877" cy="617428"/>
            </a:xfrm>
            <a:prstGeom prst="rect">
              <a:avLst/>
            </a:prstGeom>
            <a:solidFill>
              <a:srgbClr val="80BD41">
                <a:alpha val="100000"/>
              </a:srgbClr>
            </a:solidFill>
          </p:spPr>
          <p:txBody>
            <a:bodyPr/>
            <a:lstStyle/>
            <a:p/>
          </p:txBody>
        </p:sp>
        <p:sp>
          <p:nvSpPr>
            <p:cNvPr id="26" name="rc26"/>
            <p:cNvSpPr/>
            <p:nvPr/>
          </p:nvSpPr>
          <p:spPr>
            <a:xfrm>
              <a:off x="1296454" y="3092031"/>
              <a:ext cx="239877" cy="406240"/>
            </a:xfrm>
            <a:prstGeom prst="rect">
              <a:avLst/>
            </a:prstGeom>
            <a:solidFill>
              <a:srgbClr val="1CABE2">
                <a:alpha val="100000"/>
              </a:srgbClr>
            </a:solidFill>
          </p:spPr>
          <p:txBody>
            <a:bodyPr/>
            <a:lstStyle/>
            <a:p/>
          </p:txBody>
        </p:sp>
        <p:sp>
          <p:nvSpPr>
            <p:cNvPr id="27" name="rc27"/>
            <p:cNvSpPr/>
            <p:nvPr/>
          </p:nvSpPr>
          <p:spPr>
            <a:xfrm>
              <a:off x="1562984" y="3478907"/>
              <a:ext cx="239877" cy="636793"/>
            </a:xfrm>
            <a:prstGeom prst="rect">
              <a:avLst/>
            </a:prstGeom>
            <a:solidFill>
              <a:srgbClr val="80BD41">
                <a:alpha val="100000"/>
              </a:srgbClr>
            </a:solidFill>
          </p:spPr>
          <p:txBody>
            <a:bodyPr/>
            <a:lstStyle/>
            <a:p/>
          </p:txBody>
        </p:sp>
        <p:sp>
          <p:nvSpPr>
            <p:cNvPr id="28" name="rc28"/>
            <p:cNvSpPr/>
            <p:nvPr/>
          </p:nvSpPr>
          <p:spPr>
            <a:xfrm>
              <a:off x="1562984" y="3085197"/>
              <a:ext cx="239877" cy="393710"/>
            </a:xfrm>
            <a:prstGeom prst="rect">
              <a:avLst/>
            </a:prstGeom>
            <a:solidFill>
              <a:srgbClr val="1CABE2">
                <a:alpha val="100000"/>
              </a:srgbClr>
            </a:solidFill>
          </p:spPr>
          <p:txBody>
            <a:bodyPr/>
            <a:lstStyle/>
            <a:p/>
          </p:txBody>
        </p:sp>
        <p:sp>
          <p:nvSpPr>
            <p:cNvPr id="29" name="rc29"/>
            <p:cNvSpPr/>
            <p:nvPr/>
          </p:nvSpPr>
          <p:spPr>
            <a:xfrm>
              <a:off x="1829515" y="3479945"/>
              <a:ext cx="239877" cy="635755"/>
            </a:xfrm>
            <a:prstGeom prst="rect">
              <a:avLst/>
            </a:prstGeom>
            <a:solidFill>
              <a:srgbClr val="80BD41">
                <a:alpha val="100000"/>
              </a:srgbClr>
            </a:solidFill>
          </p:spPr>
          <p:txBody>
            <a:bodyPr/>
            <a:lstStyle/>
            <a:p/>
          </p:txBody>
        </p:sp>
        <p:sp>
          <p:nvSpPr>
            <p:cNvPr id="30" name="rc30"/>
            <p:cNvSpPr/>
            <p:nvPr/>
          </p:nvSpPr>
          <p:spPr>
            <a:xfrm>
              <a:off x="1829515" y="3089353"/>
              <a:ext cx="239877" cy="390591"/>
            </a:xfrm>
            <a:prstGeom prst="rect">
              <a:avLst/>
            </a:prstGeom>
            <a:solidFill>
              <a:srgbClr val="1CABE2">
                <a:alpha val="100000"/>
              </a:srgbClr>
            </a:solidFill>
          </p:spPr>
          <p:txBody>
            <a:bodyPr/>
            <a:lstStyle/>
            <a:p/>
          </p:txBody>
        </p:sp>
        <p:sp>
          <p:nvSpPr>
            <p:cNvPr id="31" name="rc31"/>
            <p:cNvSpPr/>
            <p:nvPr/>
          </p:nvSpPr>
          <p:spPr>
            <a:xfrm>
              <a:off x="2096045" y="3459055"/>
              <a:ext cx="239877" cy="656645"/>
            </a:xfrm>
            <a:prstGeom prst="rect">
              <a:avLst/>
            </a:prstGeom>
            <a:solidFill>
              <a:srgbClr val="80BD41">
                <a:alpha val="100000"/>
              </a:srgbClr>
            </a:solidFill>
          </p:spPr>
          <p:txBody>
            <a:bodyPr/>
            <a:lstStyle/>
            <a:p/>
          </p:txBody>
        </p:sp>
        <p:sp>
          <p:nvSpPr>
            <p:cNvPr id="32" name="rc32"/>
            <p:cNvSpPr/>
            <p:nvPr/>
          </p:nvSpPr>
          <p:spPr>
            <a:xfrm>
              <a:off x="2096045" y="3095737"/>
              <a:ext cx="239877" cy="363317"/>
            </a:xfrm>
            <a:prstGeom prst="rect">
              <a:avLst/>
            </a:prstGeom>
            <a:solidFill>
              <a:srgbClr val="1CABE2">
                <a:alpha val="100000"/>
              </a:srgbClr>
            </a:solidFill>
          </p:spPr>
          <p:txBody>
            <a:bodyPr/>
            <a:lstStyle/>
            <a:p/>
          </p:txBody>
        </p:sp>
        <p:sp>
          <p:nvSpPr>
            <p:cNvPr id="33" name="rc33"/>
            <p:cNvSpPr/>
            <p:nvPr/>
          </p:nvSpPr>
          <p:spPr>
            <a:xfrm>
              <a:off x="2362575" y="3432678"/>
              <a:ext cx="239877" cy="683022"/>
            </a:xfrm>
            <a:prstGeom prst="rect">
              <a:avLst/>
            </a:prstGeom>
            <a:solidFill>
              <a:srgbClr val="80BD41">
                <a:alpha val="100000"/>
              </a:srgbClr>
            </a:solidFill>
          </p:spPr>
          <p:txBody>
            <a:bodyPr/>
            <a:lstStyle/>
            <a:p/>
          </p:txBody>
        </p:sp>
        <p:sp>
          <p:nvSpPr>
            <p:cNvPr id="34" name="rc34"/>
            <p:cNvSpPr/>
            <p:nvPr/>
          </p:nvSpPr>
          <p:spPr>
            <a:xfrm>
              <a:off x="2362575" y="3103128"/>
              <a:ext cx="239877" cy="329549"/>
            </a:xfrm>
            <a:prstGeom prst="rect">
              <a:avLst/>
            </a:prstGeom>
            <a:solidFill>
              <a:srgbClr val="1CABE2">
                <a:alpha val="100000"/>
              </a:srgbClr>
            </a:solidFill>
          </p:spPr>
          <p:txBody>
            <a:bodyPr/>
            <a:lstStyle/>
            <a:p/>
          </p:txBody>
        </p:sp>
        <p:sp>
          <p:nvSpPr>
            <p:cNvPr id="35" name="rc35"/>
            <p:cNvSpPr/>
            <p:nvPr/>
          </p:nvSpPr>
          <p:spPr>
            <a:xfrm>
              <a:off x="2629106" y="3437652"/>
              <a:ext cx="239877" cy="678048"/>
            </a:xfrm>
            <a:prstGeom prst="rect">
              <a:avLst/>
            </a:prstGeom>
            <a:solidFill>
              <a:srgbClr val="80BD41">
                <a:alpha val="100000"/>
              </a:srgbClr>
            </a:solidFill>
          </p:spPr>
          <p:txBody>
            <a:bodyPr/>
            <a:lstStyle/>
            <a:p/>
          </p:txBody>
        </p:sp>
        <p:sp>
          <p:nvSpPr>
            <p:cNvPr id="36" name="rc36"/>
            <p:cNvSpPr/>
            <p:nvPr/>
          </p:nvSpPr>
          <p:spPr>
            <a:xfrm>
              <a:off x="2629106" y="3114361"/>
              <a:ext cx="239877" cy="323291"/>
            </a:xfrm>
            <a:prstGeom prst="rect">
              <a:avLst/>
            </a:prstGeom>
            <a:solidFill>
              <a:srgbClr val="1CABE2">
                <a:alpha val="100000"/>
              </a:srgbClr>
            </a:solidFill>
          </p:spPr>
          <p:txBody>
            <a:bodyPr/>
            <a:lstStyle/>
            <a:p/>
          </p:txBody>
        </p:sp>
        <p:sp>
          <p:nvSpPr>
            <p:cNvPr id="37" name="rc37"/>
            <p:cNvSpPr/>
            <p:nvPr/>
          </p:nvSpPr>
          <p:spPr>
            <a:xfrm>
              <a:off x="2895636" y="3445027"/>
              <a:ext cx="239877" cy="670673"/>
            </a:xfrm>
            <a:prstGeom prst="rect">
              <a:avLst/>
            </a:prstGeom>
            <a:solidFill>
              <a:srgbClr val="80BD41">
                <a:alpha val="100000"/>
              </a:srgbClr>
            </a:solidFill>
          </p:spPr>
          <p:txBody>
            <a:bodyPr/>
            <a:lstStyle/>
            <a:p/>
          </p:txBody>
        </p:sp>
        <p:sp>
          <p:nvSpPr>
            <p:cNvPr id="38" name="rc38"/>
            <p:cNvSpPr/>
            <p:nvPr/>
          </p:nvSpPr>
          <p:spPr>
            <a:xfrm>
              <a:off x="2895636" y="3120549"/>
              <a:ext cx="239877" cy="324477"/>
            </a:xfrm>
            <a:prstGeom prst="rect">
              <a:avLst/>
            </a:prstGeom>
            <a:solidFill>
              <a:srgbClr val="1CABE2">
                <a:alpha val="100000"/>
              </a:srgbClr>
            </a:solidFill>
          </p:spPr>
          <p:txBody>
            <a:bodyPr/>
            <a:lstStyle/>
            <a:p/>
          </p:txBody>
        </p:sp>
        <p:sp>
          <p:nvSpPr>
            <p:cNvPr id="39" name="rc39"/>
            <p:cNvSpPr/>
            <p:nvPr/>
          </p:nvSpPr>
          <p:spPr>
            <a:xfrm>
              <a:off x="3162166" y="3462835"/>
              <a:ext cx="239877" cy="652864"/>
            </a:xfrm>
            <a:prstGeom prst="rect">
              <a:avLst/>
            </a:prstGeom>
            <a:solidFill>
              <a:srgbClr val="80BD41">
                <a:alpha val="100000"/>
              </a:srgbClr>
            </a:solidFill>
          </p:spPr>
          <p:txBody>
            <a:bodyPr/>
            <a:lstStyle/>
            <a:p/>
          </p:txBody>
        </p:sp>
        <p:sp>
          <p:nvSpPr>
            <p:cNvPr id="40" name="rc40"/>
            <p:cNvSpPr/>
            <p:nvPr/>
          </p:nvSpPr>
          <p:spPr>
            <a:xfrm>
              <a:off x="3162166" y="3124736"/>
              <a:ext cx="239877" cy="338099"/>
            </a:xfrm>
            <a:prstGeom prst="rect">
              <a:avLst/>
            </a:prstGeom>
            <a:solidFill>
              <a:srgbClr val="1CABE2">
                <a:alpha val="100000"/>
              </a:srgbClr>
            </a:solidFill>
          </p:spPr>
          <p:txBody>
            <a:bodyPr/>
            <a:lstStyle/>
            <a:p/>
          </p:txBody>
        </p:sp>
        <p:sp>
          <p:nvSpPr>
            <p:cNvPr id="41" name="rc41"/>
            <p:cNvSpPr/>
            <p:nvPr/>
          </p:nvSpPr>
          <p:spPr>
            <a:xfrm>
              <a:off x="3428696" y="3421740"/>
              <a:ext cx="239877" cy="693960"/>
            </a:xfrm>
            <a:prstGeom prst="rect">
              <a:avLst/>
            </a:prstGeom>
            <a:solidFill>
              <a:srgbClr val="80BD41">
                <a:alpha val="100000"/>
              </a:srgbClr>
            </a:solidFill>
          </p:spPr>
          <p:txBody>
            <a:bodyPr/>
            <a:lstStyle/>
            <a:p/>
          </p:txBody>
        </p:sp>
        <p:sp>
          <p:nvSpPr>
            <p:cNvPr id="42" name="rc42"/>
            <p:cNvSpPr/>
            <p:nvPr/>
          </p:nvSpPr>
          <p:spPr>
            <a:xfrm>
              <a:off x="3428696" y="3123741"/>
              <a:ext cx="239877" cy="297998"/>
            </a:xfrm>
            <a:prstGeom prst="rect">
              <a:avLst/>
            </a:prstGeom>
            <a:solidFill>
              <a:srgbClr val="1CABE2">
                <a:alpha val="100000"/>
              </a:srgbClr>
            </a:solidFill>
          </p:spPr>
          <p:txBody>
            <a:bodyPr/>
            <a:lstStyle/>
            <a:p/>
          </p:txBody>
        </p:sp>
        <p:sp>
          <p:nvSpPr>
            <p:cNvPr id="43" name="rc43"/>
            <p:cNvSpPr/>
            <p:nvPr/>
          </p:nvSpPr>
          <p:spPr>
            <a:xfrm>
              <a:off x="3695227" y="3391693"/>
              <a:ext cx="239877" cy="724007"/>
            </a:xfrm>
            <a:prstGeom prst="rect">
              <a:avLst/>
            </a:prstGeom>
            <a:solidFill>
              <a:srgbClr val="80BD41">
                <a:alpha val="100000"/>
              </a:srgbClr>
            </a:solidFill>
          </p:spPr>
          <p:txBody>
            <a:bodyPr/>
            <a:lstStyle/>
            <a:p/>
          </p:txBody>
        </p:sp>
        <p:sp>
          <p:nvSpPr>
            <p:cNvPr id="44" name="rc44"/>
            <p:cNvSpPr/>
            <p:nvPr/>
          </p:nvSpPr>
          <p:spPr>
            <a:xfrm>
              <a:off x="3695227" y="3119485"/>
              <a:ext cx="239877" cy="272208"/>
            </a:xfrm>
            <a:prstGeom prst="rect">
              <a:avLst/>
            </a:prstGeom>
            <a:solidFill>
              <a:srgbClr val="1CABE2">
                <a:alpha val="100000"/>
              </a:srgbClr>
            </a:solidFill>
          </p:spPr>
          <p:txBody>
            <a:bodyPr/>
            <a:lstStyle/>
            <a:p/>
          </p:txBody>
        </p:sp>
        <p:sp>
          <p:nvSpPr>
            <p:cNvPr id="45" name="rc45"/>
            <p:cNvSpPr/>
            <p:nvPr/>
          </p:nvSpPr>
          <p:spPr>
            <a:xfrm>
              <a:off x="3961757" y="3365207"/>
              <a:ext cx="239877" cy="750493"/>
            </a:xfrm>
            <a:prstGeom prst="rect">
              <a:avLst/>
            </a:prstGeom>
            <a:solidFill>
              <a:srgbClr val="80BD41">
                <a:alpha val="100000"/>
              </a:srgbClr>
            </a:solidFill>
          </p:spPr>
          <p:txBody>
            <a:bodyPr/>
            <a:lstStyle/>
            <a:p/>
          </p:txBody>
        </p:sp>
        <p:sp>
          <p:nvSpPr>
            <p:cNvPr id="46" name="rc46"/>
            <p:cNvSpPr/>
            <p:nvPr/>
          </p:nvSpPr>
          <p:spPr>
            <a:xfrm>
              <a:off x="3961757" y="3125236"/>
              <a:ext cx="239877" cy="239970"/>
            </a:xfrm>
            <a:prstGeom prst="rect">
              <a:avLst/>
            </a:prstGeom>
            <a:solidFill>
              <a:srgbClr val="1CABE2">
                <a:alpha val="100000"/>
              </a:srgbClr>
            </a:solidFill>
          </p:spPr>
          <p:txBody>
            <a:bodyPr/>
            <a:lstStyle/>
            <a:p/>
          </p:txBody>
        </p:sp>
        <p:sp>
          <p:nvSpPr>
            <p:cNvPr id="47" name="rc47"/>
            <p:cNvSpPr/>
            <p:nvPr/>
          </p:nvSpPr>
          <p:spPr>
            <a:xfrm>
              <a:off x="4228287" y="3328591"/>
              <a:ext cx="239877" cy="787109"/>
            </a:xfrm>
            <a:prstGeom prst="rect">
              <a:avLst/>
            </a:prstGeom>
            <a:solidFill>
              <a:srgbClr val="80BD41">
                <a:alpha val="100000"/>
              </a:srgbClr>
            </a:solidFill>
          </p:spPr>
          <p:txBody>
            <a:bodyPr/>
            <a:lstStyle/>
            <a:p/>
          </p:txBody>
        </p:sp>
        <p:sp>
          <p:nvSpPr>
            <p:cNvPr id="48" name="rc48"/>
            <p:cNvSpPr/>
            <p:nvPr/>
          </p:nvSpPr>
          <p:spPr>
            <a:xfrm>
              <a:off x="4228287" y="3129772"/>
              <a:ext cx="239877" cy="198819"/>
            </a:xfrm>
            <a:prstGeom prst="rect">
              <a:avLst/>
            </a:prstGeom>
            <a:solidFill>
              <a:srgbClr val="1CABE2">
                <a:alpha val="100000"/>
              </a:srgbClr>
            </a:solidFill>
          </p:spPr>
          <p:txBody>
            <a:bodyPr/>
            <a:lstStyle/>
            <a:p/>
          </p:txBody>
        </p:sp>
        <p:sp>
          <p:nvSpPr>
            <p:cNvPr id="49" name="rc49"/>
            <p:cNvSpPr/>
            <p:nvPr/>
          </p:nvSpPr>
          <p:spPr>
            <a:xfrm>
              <a:off x="4494818" y="3333003"/>
              <a:ext cx="239877" cy="782697"/>
            </a:xfrm>
            <a:prstGeom prst="rect">
              <a:avLst/>
            </a:prstGeom>
            <a:solidFill>
              <a:srgbClr val="80BD41">
                <a:alpha val="100000"/>
              </a:srgbClr>
            </a:solidFill>
          </p:spPr>
          <p:txBody>
            <a:bodyPr/>
            <a:lstStyle/>
            <a:p/>
          </p:txBody>
        </p:sp>
        <p:sp>
          <p:nvSpPr>
            <p:cNvPr id="50" name="rc50"/>
            <p:cNvSpPr/>
            <p:nvPr/>
          </p:nvSpPr>
          <p:spPr>
            <a:xfrm>
              <a:off x="4494818" y="3134067"/>
              <a:ext cx="239877" cy="198935"/>
            </a:xfrm>
            <a:prstGeom prst="rect">
              <a:avLst/>
            </a:prstGeom>
            <a:solidFill>
              <a:srgbClr val="1CABE2">
                <a:alpha val="100000"/>
              </a:srgbClr>
            </a:solidFill>
          </p:spPr>
          <p:txBody>
            <a:bodyPr/>
            <a:lstStyle/>
            <a:p/>
          </p:txBody>
        </p:sp>
        <p:sp>
          <p:nvSpPr>
            <p:cNvPr id="51" name="rc51"/>
            <p:cNvSpPr/>
            <p:nvPr/>
          </p:nvSpPr>
          <p:spPr>
            <a:xfrm>
              <a:off x="4761348" y="3331359"/>
              <a:ext cx="239877" cy="784341"/>
            </a:xfrm>
            <a:prstGeom prst="rect">
              <a:avLst/>
            </a:prstGeom>
            <a:solidFill>
              <a:srgbClr val="80BD41">
                <a:alpha val="100000"/>
              </a:srgbClr>
            </a:solidFill>
          </p:spPr>
          <p:txBody>
            <a:bodyPr/>
            <a:lstStyle/>
            <a:p/>
          </p:txBody>
        </p:sp>
        <p:sp>
          <p:nvSpPr>
            <p:cNvPr id="52" name="rc52"/>
            <p:cNvSpPr/>
            <p:nvPr/>
          </p:nvSpPr>
          <p:spPr>
            <a:xfrm>
              <a:off x="4761348" y="3143340"/>
              <a:ext cx="239877" cy="188018"/>
            </a:xfrm>
            <a:prstGeom prst="rect">
              <a:avLst/>
            </a:prstGeom>
            <a:solidFill>
              <a:srgbClr val="1CABE2">
                <a:alpha val="100000"/>
              </a:srgbClr>
            </a:solidFill>
          </p:spPr>
          <p:txBody>
            <a:bodyPr/>
            <a:lstStyle/>
            <a:p/>
          </p:txBody>
        </p:sp>
        <p:sp>
          <p:nvSpPr>
            <p:cNvPr id="53" name="rc53"/>
            <p:cNvSpPr/>
            <p:nvPr/>
          </p:nvSpPr>
          <p:spPr>
            <a:xfrm>
              <a:off x="5027878" y="3331084"/>
              <a:ext cx="239877" cy="784616"/>
            </a:xfrm>
            <a:prstGeom prst="rect">
              <a:avLst/>
            </a:prstGeom>
            <a:solidFill>
              <a:srgbClr val="80BD41">
                <a:alpha val="100000"/>
              </a:srgbClr>
            </a:solidFill>
          </p:spPr>
          <p:txBody>
            <a:bodyPr/>
            <a:lstStyle/>
            <a:p/>
          </p:txBody>
        </p:sp>
        <p:sp>
          <p:nvSpPr>
            <p:cNvPr id="54" name="rc54"/>
            <p:cNvSpPr/>
            <p:nvPr/>
          </p:nvSpPr>
          <p:spPr>
            <a:xfrm>
              <a:off x="5027878" y="3166637"/>
              <a:ext cx="239877" cy="164447"/>
            </a:xfrm>
            <a:prstGeom prst="rect">
              <a:avLst/>
            </a:prstGeom>
            <a:solidFill>
              <a:srgbClr val="1CABE2">
                <a:alpha val="100000"/>
              </a:srgbClr>
            </a:solidFill>
          </p:spPr>
          <p:txBody>
            <a:bodyPr/>
            <a:lstStyle/>
            <a:p/>
          </p:txBody>
        </p:sp>
        <p:sp>
          <p:nvSpPr>
            <p:cNvPr id="55" name="rc55"/>
            <p:cNvSpPr/>
            <p:nvPr/>
          </p:nvSpPr>
          <p:spPr>
            <a:xfrm>
              <a:off x="5294409" y="3308597"/>
              <a:ext cx="239877" cy="807103"/>
            </a:xfrm>
            <a:prstGeom prst="rect">
              <a:avLst/>
            </a:prstGeom>
            <a:solidFill>
              <a:srgbClr val="80BD41">
                <a:alpha val="100000"/>
              </a:srgbClr>
            </a:solidFill>
          </p:spPr>
          <p:txBody>
            <a:bodyPr/>
            <a:lstStyle/>
            <a:p/>
          </p:txBody>
        </p:sp>
        <p:sp>
          <p:nvSpPr>
            <p:cNvPr id="56" name="rc56"/>
            <p:cNvSpPr/>
            <p:nvPr/>
          </p:nvSpPr>
          <p:spPr>
            <a:xfrm>
              <a:off x="5294409" y="3162780"/>
              <a:ext cx="239877" cy="145816"/>
            </a:xfrm>
            <a:prstGeom prst="rect">
              <a:avLst/>
            </a:prstGeom>
            <a:solidFill>
              <a:srgbClr val="1CABE2">
                <a:alpha val="100000"/>
              </a:srgbClr>
            </a:solidFill>
          </p:spPr>
          <p:txBody>
            <a:bodyPr/>
            <a:lstStyle/>
            <a:p/>
          </p:txBody>
        </p:sp>
        <p:sp>
          <p:nvSpPr>
            <p:cNvPr id="57" name="rc57"/>
            <p:cNvSpPr/>
            <p:nvPr/>
          </p:nvSpPr>
          <p:spPr>
            <a:xfrm>
              <a:off x="5560939" y="3295478"/>
              <a:ext cx="239877" cy="820222"/>
            </a:xfrm>
            <a:prstGeom prst="rect">
              <a:avLst/>
            </a:prstGeom>
            <a:solidFill>
              <a:srgbClr val="80BD41">
                <a:alpha val="100000"/>
              </a:srgbClr>
            </a:solidFill>
          </p:spPr>
          <p:txBody>
            <a:bodyPr/>
            <a:lstStyle/>
            <a:p/>
          </p:txBody>
        </p:sp>
        <p:sp>
          <p:nvSpPr>
            <p:cNvPr id="58" name="rc58"/>
            <p:cNvSpPr/>
            <p:nvPr/>
          </p:nvSpPr>
          <p:spPr>
            <a:xfrm>
              <a:off x="5560939" y="3161164"/>
              <a:ext cx="239877" cy="134313"/>
            </a:xfrm>
            <a:prstGeom prst="rect">
              <a:avLst/>
            </a:prstGeom>
            <a:solidFill>
              <a:srgbClr val="1CABE2">
                <a:alpha val="100000"/>
              </a:srgbClr>
            </a:solidFill>
          </p:spPr>
          <p:txBody>
            <a:bodyPr/>
            <a:lstStyle/>
            <a:p/>
          </p:txBody>
        </p:sp>
        <p:sp>
          <p:nvSpPr>
            <p:cNvPr id="59" name="rc59"/>
            <p:cNvSpPr/>
            <p:nvPr/>
          </p:nvSpPr>
          <p:spPr>
            <a:xfrm>
              <a:off x="5827469" y="3304500"/>
              <a:ext cx="239877" cy="811200"/>
            </a:xfrm>
            <a:prstGeom prst="rect">
              <a:avLst/>
            </a:prstGeom>
            <a:solidFill>
              <a:srgbClr val="80BD41">
                <a:alpha val="100000"/>
              </a:srgbClr>
            </a:solidFill>
          </p:spPr>
          <p:txBody>
            <a:bodyPr/>
            <a:lstStyle/>
            <a:p/>
          </p:txBody>
        </p:sp>
        <p:sp>
          <p:nvSpPr>
            <p:cNvPr id="60" name="rc60"/>
            <p:cNvSpPr/>
            <p:nvPr/>
          </p:nvSpPr>
          <p:spPr>
            <a:xfrm>
              <a:off x="5827469" y="3177941"/>
              <a:ext cx="239877" cy="126559"/>
            </a:xfrm>
            <a:prstGeom prst="rect">
              <a:avLst/>
            </a:prstGeom>
            <a:solidFill>
              <a:srgbClr val="1CABE2">
                <a:alpha val="100000"/>
              </a:srgbClr>
            </a:solidFill>
          </p:spPr>
          <p:txBody>
            <a:bodyPr/>
            <a:lstStyle/>
            <a:p/>
          </p:txBody>
        </p:sp>
        <p:sp>
          <p:nvSpPr>
            <p:cNvPr id="61" name="rc61"/>
            <p:cNvSpPr/>
            <p:nvPr/>
          </p:nvSpPr>
          <p:spPr>
            <a:xfrm>
              <a:off x="6094000" y="3282394"/>
              <a:ext cx="239877" cy="833306"/>
            </a:xfrm>
            <a:prstGeom prst="rect">
              <a:avLst/>
            </a:prstGeom>
            <a:solidFill>
              <a:srgbClr val="80BD41">
                <a:alpha val="100000"/>
              </a:srgbClr>
            </a:solidFill>
          </p:spPr>
          <p:txBody>
            <a:bodyPr/>
            <a:lstStyle/>
            <a:p/>
          </p:txBody>
        </p:sp>
        <p:sp>
          <p:nvSpPr>
            <p:cNvPr id="62" name="rc62"/>
            <p:cNvSpPr/>
            <p:nvPr/>
          </p:nvSpPr>
          <p:spPr>
            <a:xfrm>
              <a:off x="6094000" y="3171217"/>
              <a:ext cx="239877" cy="111177"/>
            </a:xfrm>
            <a:prstGeom prst="rect">
              <a:avLst/>
            </a:prstGeom>
            <a:solidFill>
              <a:srgbClr val="1CABE2">
                <a:alpha val="100000"/>
              </a:srgbClr>
            </a:solidFill>
          </p:spPr>
          <p:txBody>
            <a:bodyPr/>
            <a:lstStyle/>
            <a:p/>
          </p:txBody>
        </p:sp>
        <p:sp>
          <p:nvSpPr>
            <p:cNvPr id="63" name="rc63"/>
            <p:cNvSpPr/>
            <p:nvPr/>
          </p:nvSpPr>
          <p:spPr>
            <a:xfrm>
              <a:off x="6360530" y="3278954"/>
              <a:ext cx="239877" cy="836746"/>
            </a:xfrm>
            <a:prstGeom prst="rect">
              <a:avLst/>
            </a:prstGeom>
            <a:solidFill>
              <a:srgbClr val="80BD41">
                <a:alpha val="100000"/>
              </a:srgbClr>
            </a:solidFill>
          </p:spPr>
          <p:txBody>
            <a:bodyPr/>
            <a:lstStyle/>
            <a:p/>
          </p:txBody>
        </p:sp>
        <p:sp>
          <p:nvSpPr>
            <p:cNvPr id="64" name="rc64"/>
            <p:cNvSpPr/>
            <p:nvPr/>
          </p:nvSpPr>
          <p:spPr>
            <a:xfrm>
              <a:off x="6360530" y="3180762"/>
              <a:ext cx="239877" cy="98191"/>
            </a:xfrm>
            <a:prstGeom prst="rect">
              <a:avLst/>
            </a:prstGeom>
            <a:solidFill>
              <a:srgbClr val="1CABE2">
                <a:alpha val="100000"/>
              </a:srgbClr>
            </a:solidFill>
          </p:spPr>
          <p:txBody>
            <a:bodyPr/>
            <a:lstStyle/>
            <a:p/>
          </p:txBody>
        </p:sp>
        <p:sp>
          <p:nvSpPr>
            <p:cNvPr id="65" name="rc65"/>
            <p:cNvSpPr/>
            <p:nvPr/>
          </p:nvSpPr>
          <p:spPr>
            <a:xfrm>
              <a:off x="6627060" y="3337649"/>
              <a:ext cx="239877" cy="778051"/>
            </a:xfrm>
            <a:prstGeom prst="rect">
              <a:avLst/>
            </a:prstGeom>
            <a:solidFill>
              <a:srgbClr val="80BD41">
                <a:alpha val="100000"/>
              </a:srgbClr>
            </a:solidFill>
          </p:spPr>
          <p:txBody>
            <a:bodyPr/>
            <a:lstStyle/>
            <a:p/>
          </p:txBody>
        </p:sp>
        <p:sp>
          <p:nvSpPr>
            <p:cNvPr id="66" name="rc66"/>
            <p:cNvSpPr/>
            <p:nvPr/>
          </p:nvSpPr>
          <p:spPr>
            <a:xfrm>
              <a:off x="6627060" y="3193410"/>
              <a:ext cx="239877" cy="144238"/>
            </a:xfrm>
            <a:prstGeom prst="rect">
              <a:avLst/>
            </a:prstGeom>
            <a:solidFill>
              <a:srgbClr val="1CABE2">
                <a:alpha val="100000"/>
              </a:srgbClr>
            </a:solidFill>
          </p:spPr>
          <p:txBody>
            <a:bodyPr/>
            <a:lstStyle/>
            <a:p/>
          </p:txBody>
        </p:sp>
        <p:sp>
          <p:nvSpPr>
            <p:cNvPr id="67" name="rc67"/>
            <p:cNvSpPr/>
            <p:nvPr/>
          </p:nvSpPr>
          <p:spPr>
            <a:xfrm>
              <a:off x="6893590" y="3333569"/>
              <a:ext cx="239877" cy="782130"/>
            </a:xfrm>
            <a:prstGeom prst="rect">
              <a:avLst/>
            </a:prstGeom>
            <a:solidFill>
              <a:srgbClr val="80BD41">
                <a:alpha val="100000"/>
              </a:srgbClr>
            </a:solidFill>
          </p:spPr>
          <p:txBody>
            <a:bodyPr/>
            <a:lstStyle/>
            <a:p/>
          </p:txBody>
        </p:sp>
        <p:sp>
          <p:nvSpPr>
            <p:cNvPr id="68" name="rc68"/>
            <p:cNvSpPr/>
            <p:nvPr/>
          </p:nvSpPr>
          <p:spPr>
            <a:xfrm>
              <a:off x="6893590" y="3193192"/>
              <a:ext cx="239877" cy="140377"/>
            </a:xfrm>
            <a:prstGeom prst="rect">
              <a:avLst/>
            </a:prstGeom>
            <a:solidFill>
              <a:srgbClr val="1CABE2">
                <a:alpha val="100000"/>
              </a:srgbClr>
            </a:solidFill>
          </p:spPr>
          <p:txBody>
            <a:bodyPr/>
            <a:lstStyle/>
            <a:p/>
          </p:txBody>
        </p:sp>
        <p:sp>
          <p:nvSpPr>
            <p:cNvPr id="69" name="rc69"/>
            <p:cNvSpPr/>
            <p:nvPr/>
          </p:nvSpPr>
          <p:spPr>
            <a:xfrm>
              <a:off x="7160121" y="3277139"/>
              <a:ext cx="239877" cy="838561"/>
            </a:xfrm>
            <a:prstGeom prst="rect">
              <a:avLst/>
            </a:prstGeom>
            <a:solidFill>
              <a:srgbClr val="80BD41">
                <a:alpha val="100000"/>
              </a:srgbClr>
            </a:solidFill>
          </p:spPr>
          <p:txBody>
            <a:bodyPr/>
            <a:lstStyle/>
            <a:p/>
          </p:txBody>
        </p:sp>
        <p:sp>
          <p:nvSpPr>
            <p:cNvPr id="70" name="rc70"/>
            <p:cNvSpPr/>
            <p:nvPr/>
          </p:nvSpPr>
          <p:spPr>
            <a:xfrm>
              <a:off x="7160121" y="3189794"/>
              <a:ext cx="239877" cy="87344"/>
            </a:xfrm>
            <a:prstGeom prst="rect">
              <a:avLst/>
            </a:prstGeom>
            <a:solidFill>
              <a:srgbClr val="1CABE2">
                <a:alpha val="100000"/>
              </a:srgbClr>
            </a:solidFill>
          </p:spPr>
          <p:txBody>
            <a:bodyPr/>
            <a:lstStyle/>
            <a:p/>
          </p:txBody>
        </p:sp>
        <p:sp>
          <p:nvSpPr>
            <p:cNvPr id="71" name="rc71"/>
            <p:cNvSpPr/>
            <p:nvPr/>
          </p:nvSpPr>
          <p:spPr>
            <a:xfrm>
              <a:off x="7426651" y="3286251"/>
              <a:ext cx="239877" cy="829449"/>
            </a:xfrm>
            <a:prstGeom prst="rect">
              <a:avLst/>
            </a:prstGeom>
            <a:solidFill>
              <a:srgbClr val="80BD41">
                <a:alpha val="100000"/>
              </a:srgbClr>
            </a:solidFill>
          </p:spPr>
          <p:txBody>
            <a:bodyPr/>
            <a:lstStyle/>
            <a:p/>
          </p:txBody>
        </p:sp>
        <p:sp>
          <p:nvSpPr>
            <p:cNvPr id="72" name="rc72"/>
            <p:cNvSpPr/>
            <p:nvPr/>
          </p:nvSpPr>
          <p:spPr>
            <a:xfrm>
              <a:off x="7426651" y="3189963"/>
              <a:ext cx="239877" cy="96288"/>
            </a:xfrm>
            <a:prstGeom prst="rect">
              <a:avLst/>
            </a:prstGeom>
            <a:solidFill>
              <a:srgbClr val="1CABE2">
                <a:alpha val="100000"/>
              </a:srgbClr>
            </a:solidFill>
          </p:spPr>
          <p:txBody>
            <a:bodyPr/>
            <a:lstStyle/>
            <a:p/>
          </p:txBody>
        </p:sp>
        <p:sp>
          <p:nvSpPr>
            <p:cNvPr id="73" name="rc73"/>
            <p:cNvSpPr/>
            <p:nvPr/>
          </p:nvSpPr>
          <p:spPr>
            <a:xfrm>
              <a:off x="7693181" y="3266435"/>
              <a:ext cx="239877" cy="849265"/>
            </a:xfrm>
            <a:prstGeom prst="rect">
              <a:avLst/>
            </a:prstGeom>
            <a:solidFill>
              <a:srgbClr val="80BD41">
                <a:alpha val="100000"/>
              </a:srgbClr>
            </a:solidFill>
          </p:spPr>
          <p:txBody>
            <a:bodyPr/>
            <a:lstStyle/>
            <a:p/>
          </p:txBody>
        </p:sp>
        <p:sp>
          <p:nvSpPr>
            <p:cNvPr id="74" name="rc74"/>
            <p:cNvSpPr/>
            <p:nvPr/>
          </p:nvSpPr>
          <p:spPr>
            <a:xfrm>
              <a:off x="7693181" y="3190332"/>
              <a:ext cx="239877" cy="76102"/>
            </a:xfrm>
            <a:prstGeom prst="rect">
              <a:avLst/>
            </a:prstGeom>
            <a:solidFill>
              <a:srgbClr val="1CABE2">
                <a:alpha val="100000"/>
              </a:srgbClr>
            </a:solidFill>
          </p:spPr>
          <p:txBody>
            <a:bodyPr/>
            <a:lstStyle/>
            <a:p/>
          </p:txBody>
        </p:sp>
        <p:sp>
          <p:nvSpPr>
            <p:cNvPr id="75" name="rc75"/>
            <p:cNvSpPr/>
            <p:nvPr/>
          </p:nvSpPr>
          <p:spPr>
            <a:xfrm>
              <a:off x="7959712" y="3270050"/>
              <a:ext cx="239877" cy="845649"/>
            </a:xfrm>
            <a:prstGeom prst="rect">
              <a:avLst/>
            </a:prstGeom>
            <a:solidFill>
              <a:srgbClr val="80BD41">
                <a:alpha val="100000"/>
              </a:srgbClr>
            </a:solidFill>
          </p:spPr>
          <p:txBody>
            <a:bodyPr/>
            <a:lstStyle/>
            <a:p/>
          </p:txBody>
        </p:sp>
        <p:sp>
          <p:nvSpPr>
            <p:cNvPr id="76" name="rc76"/>
            <p:cNvSpPr/>
            <p:nvPr/>
          </p:nvSpPr>
          <p:spPr>
            <a:xfrm>
              <a:off x="7959712" y="3192631"/>
              <a:ext cx="239877" cy="77419"/>
            </a:xfrm>
            <a:prstGeom prst="rect">
              <a:avLst/>
            </a:prstGeom>
            <a:solidFill>
              <a:srgbClr val="1CABE2">
                <a:alpha val="100000"/>
              </a:srgbClr>
            </a:solidFill>
          </p:spPr>
          <p:txBody>
            <a:bodyPr/>
            <a:lstStyle/>
            <a:p/>
          </p:txBody>
        </p:sp>
        <p:sp>
          <p:nvSpPr>
            <p:cNvPr id="77" name="pl77"/>
            <p:cNvSpPr/>
            <p:nvPr/>
          </p:nvSpPr>
          <p:spPr>
            <a:xfrm>
              <a:off x="1416393" y="2219573"/>
              <a:ext cx="6663257" cy="659522"/>
            </a:xfrm>
            <a:custGeom>
              <a:avLst/>
              <a:pathLst>
                <a:path w="6663257" h="659522">
                  <a:moveTo>
                    <a:pt x="0" y="659522"/>
                  </a:moveTo>
                  <a:lnTo>
                    <a:pt x="266530" y="618302"/>
                  </a:lnTo>
                  <a:lnTo>
                    <a:pt x="533060" y="618302"/>
                  </a:lnTo>
                  <a:lnTo>
                    <a:pt x="799590" y="577082"/>
                  </a:lnTo>
                  <a:lnTo>
                    <a:pt x="1066121" y="515251"/>
                  </a:lnTo>
                  <a:lnTo>
                    <a:pt x="1332651" y="494641"/>
                  </a:lnTo>
                  <a:lnTo>
                    <a:pt x="1599181" y="515251"/>
                  </a:lnTo>
                  <a:lnTo>
                    <a:pt x="1865712" y="535861"/>
                  </a:lnTo>
                  <a:lnTo>
                    <a:pt x="2132242" y="453421"/>
                  </a:lnTo>
                  <a:lnTo>
                    <a:pt x="2398772" y="391591"/>
                  </a:lnTo>
                  <a:lnTo>
                    <a:pt x="2665303" y="329761"/>
                  </a:lnTo>
                  <a:lnTo>
                    <a:pt x="2931833" y="247320"/>
                  </a:lnTo>
                  <a:lnTo>
                    <a:pt x="3198363" y="247320"/>
                  </a:lnTo>
                  <a:lnTo>
                    <a:pt x="3464893" y="226710"/>
                  </a:lnTo>
                  <a:lnTo>
                    <a:pt x="3731424" y="185490"/>
                  </a:lnTo>
                  <a:lnTo>
                    <a:pt x="3997954" y="144270"/>
                  </a:lnTo>
                  <a:lnTo>
                    <a:pt x="4264484" y="123660"/>
                  </a:lnTo>
                  <a:lnTo>
                    <a:pt x="4531015" y="103050"/>
                  </a:lnTo>
                  <a:lnTo>
                    <a:pt x="4797545" y="82440"/>
                  </a:lnTo>
                  <a:lnTo>
                    <a:pt x="5064075" y="61830"/>
                  </a:lnTo>
                  <a:lnTo>
                    <a:pt x="5330606" y="164880"/>
                  </a:lnTo>
                  <a:lnTo>
                    <a:pt x="5597136" y="144270"/>
                  </a:lnTo>
                  <a:lnTo>
                    <a:pt x="5863666" y="20610"/>
                  </a:lnTo>
                  <a:lnTo>
                    <a:pt x="6130197" y="41220"/>
                  </a:lnTo>
                  <a:lnTo>
                    <a:pt x="6396727" y="0"/>
                  </a:lnTo>
                  <a:lnTo>
                    <a:pt x="6663257" y="0"/>
                  </a:lnTo>
                </a:path>
              </a:pathLst>
            </a:custGeom>
            <a:ln w="27101" cap="flat">
              <a:solidFill>
                <a:srgbClr val="0058AB">
                  <a:alpha val="100000"/>
                </a:srgbClr>
              </a:solidFill>
              <a:prstDash val="solid"/>
              <a:round/>
            </a:ln>
          </p:spPr>
          <p:txBody>
            <a:bodyPr/>
            <a:lstStyle/>
            <a:p/>
          </p:txBody>
        </p:sp>
        <p:sp>
          <p:nvSpPr>
            <p:cNvPr id="78" name="tx78"/>
            <p:cNvSpPr/>
            <p:nvPr/>
          </p:nvSpPr>
          <p:spPr>
            <a:xfrm>
              <a:off x="1346075" y="269804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60</a:t>
              </a:r>
            </a:p>
          </p:txBody>
        </p:sp>
        <p:sp>
          <p:nvSpPr>
            <p:cNvPr id="79" name="tx79"/>
            <p:cNvSpPr/>
            <p:nvPr/>
          </p:nvSpPr>
          <p:spPr>
            <a:xfrm>
              <a:off x="2678727" y="253316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68</a:t>
              </a:r>
            </a:p>
          </p:txBody>
        </p:sp>
        <p:sp>
          <p:nvSpPr>
            <p:cNvPr id="80" name="tx80"/>
            <p:cNvSpPr/>
            <p:nvPr/>
          </p:nvSpPr>
          <p:spPr>
            <a:xfrm>
              <a:off x="4011378" y="236828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1" name="tx81"/>
            <p:cNvSpPr/>
            <p:nvPr/>
          </p:nvSpPr>
          <p:spPr>
            <a:xfrm>
              <a:off x="5344030"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2" name="tx82"/>
            <p:cNvSpPr/>
            <p:nvPr/>
          </p:nvSpPr>
          <p:spPr>
            <a:xfrm>
              <a:off x="6410151" y="210035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3" name="tx83"/>
            <p:cNvSpPr/>
            <p:nvPr/>
          </p:nvSpPr>
          <p:spPr>
            <a:xfrm>
              <a:off x="6676681" y="22034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4" name="tx84"/>
            <p:cNvSpPr/>
            <p:nvPr/>
          </p:nvSpPr>
          <p:spPr>
            <a:xfrm>
              <a:off x="6943212"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5" name="tx85"/>
            <p:cNvSpPr/>
            <p:nvPr/>
          </p:nvSpPr>
          <p:spPr>
            <a:xfrm>
              <a:off x="7209742" y="205913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6" name="tx86"/>
            <p:cNvSpPr/>
            <p:nvPr/>
          </p:nvSpPr>
          <p:spPr>
            <a:xfrm>
              <a:off x="7476272" y="20797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7" name="tx87"/>
            <p:cNvSpPr/>
            <p:nvPr/>
          </p:nvSpPr>
          <p:spPr>
            <a:xfrm>
              <a:off x="7742803" y="203852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8" name="tx88"/>
            <p:cNvSpPr/>
            <p:nvPr/>
          </p:nvSpPr>
          <p:spPr>
            <a:xfrm>
              <a:off x="8009333" y="203852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9" name="tx89"/>
            <p:cNvSpPr/>
            <p:nvPr/>
          </p:nvSpPr>
          <p:spPr>
            <a:xfrm>
              <a:off x="1310962" y="376817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23.4</a:t>
              </a:r>
            </a:p>
          </p:txBody>
        </p:sp>
        <p:sp>
          <p:nvSpPr>
            <p:cNvPr id="90" name="tx90"/>
            <p:cNvSpPr/>
            <p:nvPr/>
          </p:nvSpPr>
          <p:spPr>
            <a:xfrm>
              <a:off x="1310962" y="325633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15.4</a:t>
              </a:r>
            </a:p>
          </p:txBody>
        </p:sp>
        <p:sp>
          <p:nvSpPr>
            <p:cNvPr id="91" name="tx91"/>
            <p:cNvSpPr/>
            <p:nvPr/>
          </p:nvSpPr>
          <p:spPr>
            <a:xfrm>
              <a:off x="2643614" y="37378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25.7</a:t>
              </a:r>
            </a:p>
          </p:txBody>
        </p:sp>
        <p:sp>
          <p:nvSpPr>
            <p:cNvPr id="92" name="tx92"/>
            <p:cNvSpPr/>
            <p:nvPr/>
          </p:nvSpPr>
          <p:spPr>
            <a:xfrm>
              <a:off x="2643614" y="323719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12.3</a:t>
              </a:r>
            </a:p>
          </p:txBody>
        </p:sp>
        <p:sp>
          <p:nvSpPr>
            <p:cNvPr id="93" name="tx93"/>
            <p:cNvSpPr/>
            <p:nvPr/>
          </p:nvSpPr>
          <p:spPr>
            <a:xfrm>
              <a:off x="3976265" y="370163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28.4</a:t>
              </a:r>
            </a:p>
          </p:txBody>
        </p:sp>
        <p:sp>
          <p:nvSpPr>
            <p:cNvPr id="94" name="tx94"/>
            <p:cNvSpPr/>
            <p:nvPr/>
          </p:nvSpPr>
          <p:spPr>
            <a:xfrm>
              <a:off x="4006395" y="320640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9.1</a:t>
              </a:r>
            </a:p>
          </p:txBody>
        </p:sp>
        <p:sp>
          <p:nvSpPr>
            <p:cNvPr id="95" name="tx95"/>
            <p:cNvSpPr/>
            <p:nvPr/>
          </p:nvSpPr>
          <p:spPr>
            <a:xfrm>
              <a:off x="5308917" y="367333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30.6</a:t>
              </a:r>
            </a:p>
          </p:txBody>
        </p:sp>
        <p:sp>
          <p:nvSpPr>
            <p:cNvPr id="96" name="tx96"/>
            <p:cNvSpPr/>
            <p:nvPr/>
          </p:nvSpPr>
          <p:spPr>
            <a:xfrm>
              <a:off x="5339046" y="31968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97" name="tx97"/>
            <p:cNvSpPr/>
            <p:nvPr/>
          </p:nvSpPr>
          <p:spPr>
            <a:xfrm>
              <a:off x="6375038" y="365851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31.7</a:t>
              </a:r>
            </a:p>
          </p:txBody>
        </p:sp>
        <p:sp>
          <p:nvSpPr>
            <p:cNvPr id="98" name="tx98"/>
            <p:cNvSpPr/>
            <p:nvPr/>
          </p:nvSpPr>
          <p:spPr>
            <a:xfrm>
              <a:off x="6405168" y="31910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99" name="tx99"/>
            <p:cNvSpPr/>
            <p:nvPr/>
          </p:nvSpPr>
          <p:spPr>
            <a:xfrm>
              <a:off x="6641568" y="368785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29.5</a:t>
              </a:r>
            </a:p>
          </p:txBody>
        </p:sp>
        <p:sp>
          <p:nvSpPr>
            <p:cNvPr id="100" name="tx100"/>
            <p:cNvSpPr/>
            <p:nvPr/>
          </p:nvSpPr>
          <p:spPr>
            <a:xfrm>
              <a:off x="6671698" y="322671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1" name="tx101"/>
            <p:cNvSpPr/>
            <p:nvPr/>
          </p:nvSpPr>
          <p:spPr>
            <a:xfrm>
              <a:off x="6908099" y="368581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29.6</a:t>
              </a:r>
            </a:p>
          </p:txBody>
        </p:sp>
        <p:sp>
          <p:nvSpPr>
            <p:cNvPr id="102" name="tx102"/>
            <p:cNvSpPr/>
            <p:nvPr/>
          </p:nvSpPr>
          <p:spPr>
            <a:xfrm>
              <a:off x="6938228" y="32245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03" name="tx103"/>
            <p:cNvSpPr/>
            <p:nvPr/>
          </p:nvSpPr>
          <p:spPr>
            <a:xfrm>
              <a:off x="7174629" y="365760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31.8</a:t>
              </a:r>
            </a:p>
          </p:txBody>
        </p:sp>
        <p:sp>
          <p:nvSpPr>
            <p:cNvPr id="104" name="tx104"/>
            <p:cNvSpPr/>
            <p:nvPr/>
          </p:nvSpPr>
          <p:spPr>
            <a:xfrm>
              <a:off x="7204759" y="319465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05" name="tx105"/>
            <p:cNvSpPr/>
            <p:nvPr/>
          </p:nvSpPr>
          <p:spPr>
            <a:xfrm>
              <a:off x="7441159" y="366215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31.4</a:t>
              </a:r>
            </a:p>
          </p:txBody>
        </p:sp>
        <p:sp>
          <p:nvSpPr>
            <p:cNvPr id="106" name="tx106"/>
            <p:cNvSpPr/>
            <p:nvPr/>
          </p:nvSpPr>
          <p:spPr>
            <a:xfrm>
              <a:off x="7471289" y="31992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07" name="tx107"/>
            <p:cNvSpPr/>
            <p:nvPr/>
          </p:nvSpPr>
          <p:spPr>
            <a:xfrm>
              <a:off x="7707690" y="365225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32.2</a:t>
              </a:r>
            </a:p>
          </p:txBody>
        </p:sp>
        <p:sp>
          <p:nvSpPr>
            <p:cNvPr id="108" name="tx108"/>
            <p:cNvSpPr/>
            <p:nvPr/>
          </p:nvSpPr>
          <p:spPr>
            <a:xfrm>
              <a:off x="7737819" y="31895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09" name="tx109"/>
            <p:cNvSpPr/>
            <p:nvPr/>
          </p:nvSpPr>
          <p:spPr>
            <a:xfrm>
              <a:off x="7974220" y="365405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32.1</a:t>
              </a:r>
            </a:p>
          </p:txBody>
        </p:sp>
        <p:sp>
          <p:nvSpPr>
            <p:cNvPr id="110" name="tx110"/>
            <p:cNvSpPr/>
            <p:nvPr/>
          </p:nvSpPr>
          <p:spPr>
            <a:xfrm>
              <a:off x="8004349" y="31925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11" name="tx111"/>
            <p:cNvSpPr/>
            <p:nvPr/>
          </p:nvSpPr>
          <p:spPr>
            <a:xfrm>
              <a:off x="1310962" y="293676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38.8</a:t>
              </a:r>
            </a:p>
          </p:txBody>
        </p:sp>
        <p:sp>
          <p:nvSpPr>
            <p:cNvPr id="112" name="tx112"/>
            <p:cNvSpPr/>
            <p:nvPr/>
          </p:nvSpPr>
          <p:spPr>
            <a:xfrm>
              <a:off x="2688785" y="29590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13" name="tx113"/>
            <p:cNvSpPr/>
            <p:nvPr/>
          </p:nvSpPr>
          <p:spPr>
            <a:xfrm>
              <a:off x="3976265" y="296997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37.5</a:t>
              </a:r>
            </a:p>
          </p:txBody>
        </p:sp>
        <p:sp>
          <p:nvSpPr>
            <p:cNvPr id="114" name="tx114"/>
            <p:cNvSpPr/>
            <p:nvPr/>
          </p:nvSpPr>
          <p:spPr>
            <a:xfrm>
              <a:off x="5308917" y="300751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36.1</a:t>
              </a:r>
            </a:p>
          </p:txBody>
        </p:sp>
        <p:sp>
          <p:nvSpPr>
            <p:cNvPr id="115" name="tx115"/>
            <p:cNvSpPr/>
            <p:nvPr/>
          </p:nvSpPr>
          <p:spPr>
            <a:xfrm>
              <a:off x="6375038" y="30254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35.4</a:t>
              </a:r>
            </a:p>
          </p:txBody>
        </p:sp>
        <p:sp>
          <p:nvSpPr>
            <p:cNvPr id="116" name="tx116"/>
            <p:cNvSpPr/>
            <p:nvPr/>
          </p:nvSpPr>
          <p:spPr>
            <a:xfrm>
              <a:off x="6686740" y="3038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17" name="tx117"/>
            <p:cNvSpPr/>
            <p:nvPr/>
          </p:nvSpPr>
          <p:spPr>
            <a:xfrm>
              <a:off x="6953270" y="30379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18" name="tx118"/>
            <p:cNvSpPr/>
            <p:nvPr/>
          </p:nvSpPr>
          <p:spPr>
            <a:xfrm>
              <a:off x="7174629" y="303452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35.1</a:t>
              </a:r>
            </a:p>
          </p:txBody>
        </p:sp>
        <p:sp>
          <p:nvSpPr>
            <p:cNvPr id="119" name="tx119"/>
            <p:cNvSpPr/>
            <p:nvPr/>
          </p:nvSpPr>
          <p:spPr>
            <a:xfrm>
              <a:off x="7441159" y="303469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35.1</a:t>
              </a:r>
            </a:p>
          </p:txBody>
        </p:sp>
        <p:sp>
          <p:nvSpPr>
            <p:cNvPr id="120" name="tx120"/>
            <p:cNvSpPr/>
            <p:nvPr/>
          </p:nvSpPr>
          <p:spPr>
            <a:xfrm>
              <a:off x="7707690" y="303506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35.1</a:t>
              </a:r>
            </a:p>
          </p:txBody>
        </p:sp>
        <p:sp>
          <p:nvSpPr>
            <p:cNvPr id="121" name="tx121"/>
            <p:cNvSpPr/>
            <p:nvPr/>
          </p:nvSpPr>
          <p:spPr>
            <a:xfrm>
              <a:off x="8019391" y="30373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22" name="tx122"/>
            <p:cNvSpPr/>
            <p:nvPr/>
          </p:nvSpPr>
          <p:spPr>
            <a:xfrm>
              <a:off x="694540"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3" name="tx123"/>
            <p:cNvSpPr/>
            <p:nvPr/>
          </p:nvSpPr>
          <p:spPr>
            <a:xfrm>
              <a:off x="616816" y="353803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4" name="tx124"/>
            <p:cNvSpPr/>
            <p:nvPr/>
          </p:nvSpPr>
          <p:spPr>
            <a:xfrm>
              <a:off x="616816" y="3010381"/>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5" name="tx125"/>
            <p:cNvSpPr/>
            <p:nvPr/>
          </p:nvSpPr>
          <p:spPr>
            <a:xfrm>
              <a:off x="616816" y="2482729"/>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60M</a:t>
              </a:r>
            </a:p>
          </p:txBody>
        </p:sp>
        <p:sp>
          <p:nvSpPr>
            <p:cNvPr id="126" name="tx126"/>
            <p:cNvSpPr/>
            <p:nvPr/>
          </p:nvSpPr>
          <p:spPr>
            <a:xfrm>
              <a:off x="616816" y="195507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80M</a:t>
              </a:r>
            </a:p>
          </p:txBody>
        </p:sp>
        <p:sp>
          <p:nvSpPr>
            <p:cNvPr id="127" name="tx127"/>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5" name="pl145"/>
            <p:cNvSpPr/>
            <p:nvPr/>
          </p:nvSpPr>
          <p:spPr>
            <a:xfrm>
              <a:off x="2913174"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8027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7" name="rc147"/>
            <p:cNvSpPr/>
            <p:nvPr/>
          </p:nvSpPr>
          <p:spPr>
            <a:xfrm>
              <a:off x="4438448" y="4979470"/>
              <a:ext cx="201456" cy="201456"/>
            </a:xfrm>
            <a:prstGeom prst="rect">
              <a:avLst/>
            </a:prstGeom>
            <a:solidFill>
              <a:srgbClr val="1CABE2">
                <a:alpha val="100000"/>
              </a:srgbClr>
            </a:solidFill>
          </p:spPr>
          <p:txBody>
            <a:bodyPr/>
            <a:lstStyle/>
            <a:p/>
          </p:txBody>
        </p:sp>
        <p:sp>
          <p:nvSpPr>
            <p:cNvPr id="148" name="rc148"/>
            <p:cNvSpPr/>
            <p:nvPr/>
          </p:nvSpPr>
          <p:spPr>
            <a:xfrm>
              <a:off x="5643725" y="4979470"/>
              <a:ext cx="201456" cy="201456"/>
            </a:xfrm>
            <a:prstGeom prst="rect">
              <a:avLst/>
            </a:prstGeom>
            <a:solidFill>
              <a:srgbClr val="80BD41">
                <a:alpha val="100000"/>
              </a:srgbClr>
            </a:solidFill>
          </p:spPr>
          <p:txBody>
            <a:bodyPr/>
            <a:lstStyle/>
            <a:p/>
          </p:txBody>
        </p:sp>
        <p:sp>
          <p:nvSpPr>
            <p:cNvPr id="149" name="tx149"/>
            <p:cNvSpPr/>
            <p:nvPr/>
          </p:nvSpPr>
          <p:spPr>
            <a:xfrm>
              <a:off x="4718493"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0" name="tx150"/>
            <p:cNvSpPr/>
            <p:nvPr/>
          </p:nvSpPr>
          <p:spPr>
            <a:xfrm>
              <a:off x="5923770"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297" y="1618677"/>
              <a:ext cx="136903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ROSA, 2000-2025</a:t>
              </a:r>
            </a:p>
          </p:txBody>
        </p:sp>
        <p:sp>
          <p:nvSpPr>
            <p:cNvPr id="153" name="pl153"/>
            <p:cNvSpPr/>
            <p:nvPr/>
          </p:nvSpPr>
          <p:spPr>
            <a:xfrm>
              <a:off x="2224054"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079255"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934456"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789657"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9" name="pl159"/>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0" name="pl160"/>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51655"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006856"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862056"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454" y="5726007"/>
              <a:ext cx="5883937" cy="119023"/>
            </a:xfrm>
            <a:prstGeom prst="rect">
              <a:avLst/>
            </a:prstGeom>
            <a:solidFill>
              <a:srgbClr val="80BD41">
                <a:alpha val="100000"/>
              </a:srgbClr>
            </a:solidFill>
          </p:spPr>
          <p:txBody>
            <a:bodyPr/>
            <a:lstStyle/>
            <a:p/>
          </p:txBody>
        </p:sp>
        <p:sp>
          <p:nvSpPr>
            <p:cNvPr id="165" name="rc165"/>
            <p:cNvSpPr/>
            <p:nvPr/>
          </p:nvSpPr>
          <p:spPr>
            <a:xfrm>
              <a:off x="7180392" y="5726007"/>
              <a:ext cx="690476" cy="119023"/>
            </a:xfrm>
            <a:prstGeom prst="rect">
              <a:avLst/>
            </a:prstGeom>
            <a:solidFill>
              <a:srgbClr val="1CABE2">
                <a:alpha val="100000"/>
              </a:srgbClr>
            </a:solidFill>
          </p:spPr>
          <p:txBody>
            <a:bodyPr/>
            <a:lstStyle/>
            <a:p/>
          </p:txBody>
        </p:sp>
        <p:sp>
          <p:nvSpPr>
            <p:cNvPr id="166" name="rc166"/>
            <p:cNvSpPr/>
            <p:nvPr/>
          </p:nvSpPr>
          <p:spPr>
            <a:xfrm>
              <a:off x="1296454" y="5577228"/>
              <a:ext cx="5971969" cy="119023"/>
            </a:xfrm>
            <a:prstGeom prst="rect">
              <a:avLst/>
            </a:prstGeom>
            <a:solidFill>
              <a:srgbClr val="80BD41">
                <a:alpha val="100000"/>
              </a:srgbClr>
            </a:solidFill>
          </p:spPr>
          <p:txBody>
            <a:bodyPr/>
            <a:lstStyle/>
            <a:p/>
          </p:txBody>
        </p:sp>
        <p:sp>
          <p:nvSpPr>
            <p:cNvPr id="167" name="rc167"/>
            <p:cNvSpPr/>
            <p:nvPr/>
          </p:nvSpPr>
          <p:spPr>
            <a:xfrm>
              <a:off x="7268424" y="5577228"/>
              <a:ext cx="535145" cy="119023"/>
            </a:xfrm>
            <a:prstGeom prst="rect">
              <a:avLst/>
            </a:prstGeom>
            <a:solidFill>
              <a:srgbClr val="1CABE2">
                <a:alpha val="100000"/>
              </a:srgbClr>
            </a:solidFill>
          </p:spPr>
          <p:txBody>
            <a:bodyPr/>
            <a:lstStyle/>
            <a:p/>
          </p:txBody>
        </p:sp>
        <p:sp>
          <p:nvSpPr>
            <p:cNvPr id="168" name="rc168"/>
            <p:cNvSpPr/>
            <p:nvPr/>
          </p:nvSpPr>
          <p:spPr>
            <a:xfrm>
              <a:off x="1296454" y="5428449"/>
              <a:ext cx="5946544" cy="119023"/>
            </a:xfrm>
            <a:prstGeom prst="rect">
              <a:avLst/>
            </a:prstGeom>
            <a:solidFill>
              <a:srgbClr val="80BD41">
                <a:alpha val="100000"/>
              </a:srgbClr>
            </a:solidFill>
          </p:spPr>
          <p:txBody>
            <a:bodyPr/>
            <a:lstStyle/>
            <a:p/>
          </p:txBody>
        </p:sp>
        <p:sp>
          <p:nvSpPr>
            <p:cNvPr id="169" name="rc169"/>
            <p:cNvSpPr/>
            <p:nvPr/>
          </p:nvSpPr>
          <p:spPr>
            <a:xfrm>
              <a:off x="7242999" y="5428449"/>
              <a:ext cx="544410" cy="119023"/>
            </a:xfrm>
            <a:prstGeom prst="rect">
              <a:avLst/>
            </a:prstGeom>
            <a:solidFill>
              <a:srgbClr val="1CABE2">
                <a:alpha val="100000"/>
              </a:srgbClr>
            </a:solidFill>
          </p:spPr>
          <p:txBody>
            <a:bodyPr/>
            <a:lstStyle/>
            <a:p/>
          </p:txBody>
        </p:sp>
        <p:sp>
          <p:nvSpPr>
            <p:cNvPr id="170" name="tx170"/>
            <p:cNvSpPr/>
            <p:nvPr/>
          </p:nvSpPr>
          <p:spPr>
            <a:xfrm>
              <a:off x="4115390"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31.7</a:t>
              </a:r>
            </a:p>
          </p:txBody>
        </p:sp>
        <p:sp>
          <p:nvSpPr>
            <p:cNvPr id="171" name="tx171"/>
            <p:cNvSpPr/>
            <p:nvPr/>
          </p:nvSpPr>
          <p:spPr>
            <a:xfrm>
              <a:off x="7437756"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3.7</a:t>
              </a:r>
            </a:p>
          </p:txBody>
        </p:sp>
        <p:sp>
          <p:nvSpPr>
            <p:cNvPr id="172" name="tx172"/>
            <p:cNvSpPr/>
            <p:nvPr/>
          </p:nvSpPr>
          <p:spPr>
            <a:xfrm>
              <a:off x="4159406"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32.2</a:t>
              </a:r>
            </a:p>
          </p:txBody>
        </p:sp>
        <p:sp>
          <p:nvSpPr>
            <p:cNvPr id="173" name="tx173"/>
            <p:cNvSpPr/>
            <p:nvPr/>
          </p:nvSpPr>
          <p:spPr>
            <a:xfrm>
              <a:off x="7448123"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2.9</a:t>
              </a:r>
            </a:p>
          </p:txBody>
        </p:sp>
        <p:sp>
          <p:nvSpPr>
            <p:cNvPr id="174" name="tx174"/>
            <p:cNvSpPr/>
            <p:nvPr/>
          </p:nvSpPr>
          <p:spPr>
            <a:xfrm>
              <a:off x="4146694"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32.1</a:t>
              </a:r>
            </a:p>
          </p:txBody>
        </p:sp>
        <p:sp>
          <p:nvSpPr>
            <p:cNvPr id="175" name="tx175"/>
            <p:cNvSpPr/>
            <p:nvPr/>
          </p:nvSpPr>
          <p:spPr>
            <a:xfrm>
              <a:off x="7427330"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2.9</a:t>
              </a:r>
            </a:p>
          </p:txBody>
        </p:sp>
        <p:sp>
          <p:nvSpPr>
            <p:cNvPr id="176" name="tx176"/>
            <p:cNvSpPr/>
            <p:nvPr/>
          </p:nvSpPr>
          <p:spPr>
            <a:xfrm>
              <a:off x="8076556"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35.4</a:t>
              </a:r>
            </a:p>
          </p:txBody>
        </p:sp>
        <p:sp>
          <p:nvSpPr>
            <p:cNvPr id="177" name="tx177"/>
            <p:cNvSpPr/>
            <p:nvPr/>
          </p:nvSpPr>
          <p:spPr>
            <a:xfrm>
              <a:off x="8005893"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35.1</a:t>
              </a:r>
            </a:p>
          </p:txBody>
        </p:sp>
        <p:sp>
          <p:nvSpPr>
            <p:cNvPr id="178" name="tx178"/>
            <p:cNvSpPr/>
            <p:nvPr/>
          </p:nvSpPr>
          <p:spPr>
            <a:xfrm>
              <a:off x="8041640" y="544269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35</a:t>
              </a:r>
            </a:p>
          </p:txBody>
        </p:sp>
        <p:sp>
          <p:nvSpPr>
            <p:cNvPr id="179" name="tx179"/>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0" name="tx180"/>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1" name="tx181"/>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2" name="tx182"/>
            <p:cNvSpPr/>
            <p:nvPr/>
          </p:nvSpPr>
          <p:spPr>
            <a:xfrm>
              <a:off x="1179959"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3" name="tx183"/>
            <p:cNvSpPr/>
            <p:nvPr/>
          </p:nvSpPr>
          <p:spPr>
            <a:xfrm>
              <a:off x="2996298"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4" name="tx184"/>
            <p:cNvSpPr/>
            <p:nvPr/>
          </p:nvSpPr>
          <p:spPr>
            <a:xfrm>
              <a:off x="4851499"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5" name="tx185"/>
            <p:cNvSpPr/>
            <p:nvPr/>
          </p:nvSpPr>
          <p:spPr>
            <a:xfrm>
              <a:off x="6706700"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 M</a:t>
              </a:r>
            </a:p>
          </p:txBody>
        </p:sp>
        <p:sp>
          <p:nvSpPr>
            <p:cNvPr id="186" name="tx186"/>
            <p:cNvSpPr/>
            <p:nvPr/>
          </p:nvSpPr>
          <p:spPr>
            <a:xfrm>
              <a:off x="3858905"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7" name="tx187"/>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8" name="tx188"/>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9" name="tx189"/>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(92%) was higher than in 2019 (89%).
The number of children vaccinated with DTP3 increased 1% from 31.7 million in 2019 to 32.1 million in 2025.
The number of surviving infants decreased approximately 1% from 35.4 million in 2019 to 35 million in 2025.
In 2025, 337,000 more children were vaccinated than in 2019.
In 2025, there were 450,000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92%: 32.1 million children received three doses of DTP-containing vaccine, but 2.9 million remain un- or under-vaccinated.</a:t>
            </a:r>
          </a:p>
        </p:txBody>
      </p:sp>
      <p:grpSp xmlns:pic="http://schemas.openxmlformats.org/drawingml/2006/picture">
        <p:nvGrpSpPr>
          <p:cNvPr id="192" name=""/>
          <p:cNvGrpSpPr/>
          <p:nvPr/>
        </p:nvGrpSpPr>
        <p:grpSpPr>
          <a:xfrm>
            <a:off x="292608" y="1005840"/>
            <a:ext cx="8595360" cy="28575"/>
            <a:chOff x="292608" y="1005840"/>
            <a:chExt cx="8595360" cy="28575"/>
          </a:xfrm>
        </p:grpSpPr>
        <p:sp>
          <p:nvSpPr>
            <p:cNvPr id="1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789763" y="5190168"/>
              <a:ext cx="266836" cy="49281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5" name="rc5"/>
            <p:cNvSpPr/>
            <p:nvPr/>
          </p:nvSpPr>
          <p:spPr>
            <a:xfrm>
              <a:off x="2056600" y="5190168"/>
              <a:ext cx="266836" cy="49281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6" name="rc6"/>
            <p:cNvSpPr/>
            <p:nvPr/>
          </p:nvSpPr>
          <p:spPr>
            <a:xfrm>
              <a:off x="2323437" y="5190168"/>
              <a:ext cx="266836" cy="49281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7" name="rc7"/>
            <p:cNvSpPr/>
            <p:nvPr/>
          </p:nvSpPr>
          <p:spPr>
            <a:xfrm>
              <a:off x="2590274" y="5190168"/>
              <a:ext cx="266836" cy="49281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8" name="rc8"/>
            <p:cNvSpPr/>
            <p:nvPr/>
          </p:nvSpPr>
          <p:spPr>
            <a:xfrm>
              <a:off x="2857111" y="5190168"/>
              <a:ext cx="266836" cy="49281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 name="rc9"/>
            <p:cNvSpPr/>
            <p:nvPr/>
          </p:nvSpPr>
          <p:spPr>
            <a:xfrm>
              <a:off x="3123948" y="5190168"/>
              <a:ext cx="266836" cy="49281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 name="rc10"/>
            <p:cNvSpPr/>
            <p:nvPr/>
          </p:nvSpPr>
          <p:spPr>
            <a:xfrm>
              <a:off x="3390785" y="5190168"/>
              <a:ext cx="266836" cy="49281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 name="rc11"/>
            <p:cNvSpPr/>
            <p:nvPr/>
          </p:nvSpPr>
          <p:spPr>
            <a:xfrm>
              <a:off x="3657622" y="5190168"/>
              <a:ext cx="266836" cy="49281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 name="rc12"/>
            <p:cNvSpPr/>
            <p:nvPr/>
          </p:nvSpPr>
          <p:spPr>
            <a:xfrm>
              <a:off x="3924459" y="5190168"/>
              <a:ext cx="266836" cy="49281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 name="rc13"/>
            <p:cNvSpPr/>
            <p:nvPr/>
          </p:nvSpPr>
          <p:spPr>
            <a:xfrm>
              <a:off x="4191295" y="5190168"/>
              <a:ext cx="266836" cy="49281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 name="rc14"/>
            <p:cNvSpPr/>
            <p:nvPr/>
          </p:nvSpPr>
          <p:spPr>
            <a:xfrm>
              <a:off x="4458132" y="5190168"/>
              <a:ext cx="266836" cy="49281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 name="rc15"/>
            <p:cNvSpPr/>
            <p:nvPr/>
          </p:nvSpPr>
          <p:spPr>
            <a:xfrm>
              <a:off x="4724969" y="5190168"/>
              <a:ext cx="266836" cy="49281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 name="rc16"/>
            <p:cNvSpPr/>
            <p:nvPr/>
          </p:nvSpPr>
          <p:spPr>
            <a:xfrm>
              <a:off x="4991806" y="5190168"/>
              <a:ext cx="266836" cy="49281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 name="rc17"/>
            <p:cNvSpPr/>
            <p:nvPr/>
          </p:nvSpPr>
          <p:spPr>
            <a:xfrm>
              <a:off x="5258643" y="5190168"/>
              <a:ext cx="266836" cy="49281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 name="rc18"/>
            <p:cNvSpPr/>
            <p:nvPr/>
          </p:nvSpPr>
          <p:spPr>
            <a:xfrm>
              <a:off x="5525480" y="5190168"/>
              <a:ext cx="266836" cy="49281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 name="rc19"/>
            <p:cNvSpPr/>
            <p:nvPr/>
          </p:nvSpPr>
          <p:spPr>
            <a:xfrm>
              <a:off x="5792317" y="5190168"/>
              <a:ext cx="266836" cy="49281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 name="rc20"/>
            <p:cNvSpPr/>
            <p:nvPr/>
          </p:nvSpPr>
          <p:spPr>
            <a:xfrm>
              <a:off x="6059154" y="5190168"/>
              <a:ext cx="266836" cy="49281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 name="rc21"/>
            <p:cNvSpPr/>
            <p:nvPr/>
          </p:nvSpPr>
          <p:spPr>
            <a:xfrm>
              <a:off x="6325991" y="5190168"/>
              <a:ext cx="266836" cy="49281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 name="rc22"/>
            <p:cNvSpPr/>
            <p:nvPr/>
          </p:nvSpPr>
          <p:spPr>
            <a:xfrm>
              <a:off x="6592827" y="5190168"/>
              <a:ext cx="266836" cy="49281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 name="rc23"/>
            <p:cNvSpPr/>
            <p:nvPr/>
          </p:nvSpPr>
          <p:spPr>
            <a:xfrm>
              <a:off x="6859664" y="5190168"/>
              <a:ext cx="266836" cy="49281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 name="rc24"/>
            <p:cNvSpPr/>
            <p:nvPr/>
          </p:nvSpPr>
          <p:spPr>
            <a:xfrm>
              <a:off x="7126501" y="5190168"/>
              <a:ext cx="266836" cy="49281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5" name="rc25"/>
            <p:cNvSpPr/>
            <p:nvPr/>
          </p:nvSpPr>
          <p:spPr>
            <a:xfrm>
              <a:off x="7393338" y="5190168"/>
              <a:ext cx="266836" cy="49281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 name="rc26"/>
            <p:cNvSpPr/>
            <p:nvPr/>
          </p:nvSpPr>
          <p:spPr>
            <a:xfrm>
              <a:off x="7660175" y="5190168"/>
              <a:ext cx="266836" cy="49281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7" name="rc27"/>
            <p:cNvSpPr/>
            <p:nvPr/>
          </p:nvSpPr>
          <p:spPr>
            <a:xfrm>
              <a:off x="7927012" y="5190168"/>
              <a:ext cx="266836" cy="49281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8" name="rc28"/>
            <p:cNvSpPr/>
            <p:nvPr/>
          </p:nvSpPr>
          <p:spPr>
            <a:xfrm>
              <a:off x="8193849" y="5190168"/>
              <a:ext cx="266836" cy="49281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9" name="rc29"/>
            <p:cNvSpPr/>
            <p:nvPr/>
          </p:nvSpPr>
          <p:spPr>
            <a:xfrm>
              <a:off x="8460686" y="5190168"/>
              <a:ext cx="266836" cy="49281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0" name="rc30"/>
            <p:cNvSpPr/>
            <p:nvPr/>
          </p:nvSpPr>
          <p:spPr>
            <a:xfrm>
              <a:off x="1789763" y="4204548"/>
              <a:ext cx="266836" cy="49281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 name="rc31"/>
            <p:cNvSpPr/>
            <p:nvPr/>
          </p:nvSpPr>
          <p:spPr>
            <a:xfrm>
              <a:off x="2056600" y="4204548"/>
              <a:ext cx="266836" cy="49281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2" name="rc32"/>
            <p:cNvSpPr/>
            <p:nvPr/>
          </p:nvSpPr>
          <p:spPr>
            <a:xfrm>
              <a:off x="2323437" y="4204548"/>
              <a:ext cx="266836" cy="49281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 name="rc33"/>
            <p:cNvSpPr/>
            <p:nvPr/>
          </p:nvSpPr>
          <p:spPr>
            <a:xfrm>
              <a:off x="2590274" y="4204548"/>
              <a:ext cx="266836" cy="49281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4" name="rc34"/>
            <p:cNvSpPr/>
            <p:nvPr/>
          </p:nvSpPr>
          <p:spPr>
            <a:xfrm>
              <a:off x="2857111" y="420454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3123948" y="420454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 name="rc36"/>
            <p:cNvSpPr/>
            <p:nvPr/>
          </p:nvSpPr>
          <p:spPr>
            <a:xfrm>
              <a:off x="3390785" y="4204548"/>
              <a:ext cx="266836" cy="49281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 name="rc37"/>
            <p:cNvSpPr/>
            <p:nvPr/>
          </p:nvSpPr>
          <p:spPr>
            <a:xfrm>
              <a:off x="3657622" y="4204548"/>
              <a:ext cx="266836" cy="49281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 name="rc38"/>
            <p:cNvSpPr/>
            <p:nvPr/>
          </p:nvSpPr>
          <p:spPr>
            <a:xfrm>
              <a:off x="3924459" y="420454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4191295" y="420454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458132" y="4204548"/>
              <a:ext cx="266836" cy="49281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 name="rc41"/>
            <p:cNvSpPr/>
            <p:nvPr/>
          </p:nvSpPr>
          <p:spPr>
            <a:xfrm>
              <a:off x="4724969" y="420454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 name="rc42"/>
            <p:cNvSpPr/>
            <p:nvPr/>
          </p:nvSpPr>
          <p:spPr>
            <a:xfrm>
              <a:off x="4991806" y="4204548"/>
              <a:ext cx="266836" cy="49281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5258643" y="420454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 name="rc44"/>
            <p:cNvSpPr/>
            <p:nvPr/>
          </p:nvSpPr>
          <p:spPr>
            <a:xfrm>
              <a:off x="5525480" y="420454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792317" y="420454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6059154" y="420454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325991" y="420454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92827" y="420454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6859664" y="420454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 name="rc50"/>
            <p:cNvSpPr/>
            <p:nvPr/>
          </p:nvSpPr>
          <p:spPr>
            <a:xfrm>
              <a:off x="7126501" y="420454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 name="rc51"/>
            <p:cNvSpPr/>
            <p:nvPr/>
          </p:nvSpPr>
          <p:spPr>
            <a:xfrm>
              <a:off x="7393338" y="420454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660175" y="420454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7927012" y="420454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 name="rc54"/>
            <p:cNvSpPr/>
            <p:nvPr/>
          </p:nvSpPr>
          <p:spPr>
            <a:xfrm>
              <a:off x="8193849" y="420454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460686" y="4204548"/>
              <a:ext cx="266836" cy="49281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6" name="rc56"/>
            <p:cNvSpPr/>
            <p:nvPr/>
          </p:nvSpPr>
          <p:spPr>
            <a:xfrm>
              <a:off x="1789763" y="1247688"/>
              <a:ext cx="266836" cy="49281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7" name="rc57"/>
            <p:cNvSpPr/>
            <p:nvPr/>
          </p:nvSpPr>
          <p:spPr>
            <a:xfrm>
              <a:off x="2056600" y="1247688"/>
              <a:ext cx="266836" cy="49281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8" name="rc58"/>
            <p:cNvSpPr/>
            <p:nvPr/>
          </p:nvSpPr>
          <p:spPr>
            <a:xfrm>
              <a:off x="2323437" y="1247688"/>
              <a:ext cx="266836" cy="49281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9" name="rc59"/>
            <p:cNvSpPr/>
            <p:nvPr/>
          </p:nvSpPr>
          <p:spPr>
            <a:xfrm>
              <a:off x="2590274" y="1247688"/>
              <a:ext cx="266836" cy="492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2857111" y="1247688"/>
              <a:ext cx="266836" cy="49281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1" name="rc61"/>
            <p:cNvSpPr/>
            <p:nvPr/>
          </p:nvSpPr>
          <p:spPr>
            <a:xfrm>
              <a:off x="3123948" y="1247688"/>
              <a:ext cx="266836" cy="492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3390785" y="1247688"/>
              <a:ext cx="266836" cy="492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 name="rc63"/>
            <p:cNvSpPr/>
            <p:nvPr/>
          </p:nvSpPr>
          <p:spPr>
            <a:xfrm>
              <a:off x="3657622" y="1247688"/>
              <a:ext cx="266836" cy="492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3924459" y="124768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4191295" y="124768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 name="rc66"/>
            <p:cNvSpPr/>
            <p:nvPr/>
          </p:nvSpPr>
          <p:spPr>
            <a:xfrm>
              <a:off x="4458132" y="1247688"/>
              <a:ext cx="266836" cy="49281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7" name="rc67"/>
            <p:cNvSpPr/>
            <p:nvPr/>
          </p:nvSpPr>
          <p:spPr>
            <a:xfrm>
              <a:off x="4724969" y="1247688"/>
              <a:ext cx="266836" cy="492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4991806" y="124768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5258643" y="124768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5525480" y="124768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792317" y="124768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6059154" y="124768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6325991" y="124768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4" name="rc74"/>
            <p:cNvSpPr/>
            <p:nvPr/>
          </p:nvSpPr>
          <p:spPr>
            <a:xfrm>
              <a:off x="6592827" y="124768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6859664" y="124768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6" name="rc76"/>
            <p:cNvSpPr/>
            <p:nvPr/>
          </p:nvSpPr>
          <p:spPr>
            <a:xfrm>
              <a:off x="7126501" y="1247688"/>
              <a:ext cx="266836" cy="492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7393338" y="124768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8" name="rc78"/>
            <p:cNvSpPr/>
            <p:nvPr/>
          </p:nvSpPr>
          <p:spPr>
            <a:xfrm>
              <a:off x="7660175" y="124768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9" name="rc79"/>
            <p:cNvSpPr/>
            <p:nvPr/>
          </p:nvSpPr>
          <p:spPr>
            <a:xfrm>
              <a:off x="7927012" y="124768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193849" y="124768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1" name="rc81"/>
            <p:cNvSpPr/>
            <p:nvPr/>
          </p:nvSpPr>
          <p:spPr>
            <a:xfrm>
              <a:off x="8460686" y="124768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1789763" y="3218928"/>
              <a:ext cx="266836" cy="49281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3" name="rc83"/>
            <p:cNvSpPr/>
            <p:nvPr/>
          </p:nvSpPr>
          <p:spPr>
            <a:xfrm>
              <a:off x="2056600" y="3218928"/>
              <a:ext cx="266836" cy="49281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4" name="rc84"/>
            <p:cNvSpPr/>
            <p:nvPr/>
          </p:nvSpPr>
          <p:spPr>
            <a:xfrm>
              <a:off x="2323437" y="3218928"/>
              <a:ext cx="266836" cy="49281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5" name="rc85"/>
            <p:cNvSpPr/>
            <p:nvPr/>
          </p:nvSpPr>
          <p:spPr>
            <a:xfrm>
              <a:off x="2590274" y="3218928"/>
              <a:ext cx="266836" cy="49281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6" name="rc86"/>
            <p:cNvSpPr/>
            <p:nvPr/>
          </p:nvSpPr>
          <p:spPr>
            <a:xfrm>
              <a:off x="2857111" y="3218928"/>
              <a:ext cx="266836" cy="49281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7" name="rc87"/>
            <p:cNvSpPr/>
            <p:nvPr/>
          </p:nvSpPr>
          <p:spPr>
            <a:xfrm>
              <a:off x="3123948" y="3218928"/>
              <a:ext cx="266836" cy="49281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8" name="rc88"/>
            <p:cNvSpPr/>
            <p:nvPr/>
          </p:nvSpPr>
          <p:spPr>
            <a:xfrm>
              <a:off x="3390785" y="3218928"/>
              <a:ext cx="266836" cy="49281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9" name="rc89"/>
            <p:cNvSpPr/>
            <p:nvPr/>
          </p:nvSpPr>
          <p:spPr>
            <a:xfrm>
              <a:off x="3657622" y="3218928"/>
              <a:ext cx="266836" cy="49281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0" name="rc90"/>
            <p:cNvSpPr/>
            <p:nvPr/>
          </p:nvSpPr>
          <p:spPr>
            <a:xfrm>
              <a:off x="3924459" y="3218928"/>
              <a:ext cx="266836" cy="49281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1" name="rc91"/>
            <p:cNvSpPr/>
            <p:nvPr/>
          </p:nvSpPr>
          <p:spPr>
            <a:xfrm>
              <a:off x="4191295" y="3218928"/>
              <a:ext cx="266836" cy="49281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2" name="rc92"/>
            <p:cNvSpPr/>
            <p:nvPr/>
          </p:nvSpPr>
          <p:spPr>
            <a:xfrm>
              <a:off x="4458132" y="3218928"/>
              <a:ext cx="266836" cy="49281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3" name="rc93"/>
            <p:cNvSpPr/>
            <p:nvPr/>
          </p:nvSpPr>
          <p:spPr>
            <a:xfrm>
              <a:off x="4724969" y="3218928"/>
              <a:ext cx="266836" cy="49281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4" name="rc94"/>
            <p:cNvSpPr/>
            <p:nvPr/>
          </p:nvSpPr>
          <p:spPr>
            <a:xfrm>
              <a:off x="4991806" y="3218928"/>
              <a:ext cx="266836" cy="49281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5" name="rc95"/>
            <p:cNvSpPr/>
            <p:nvPr/>
          </p:nvSpPr>
          <p:spPr>
            <a:xfrm>
              <a:off x="5258643" y="3218928"/>
              <a:ext cx="266836" cy="49281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6" name="rc96"/>
            <p:cNvSpPr/>
            <p:nvPr/>
          </p:nvSpPr>
          <p:spPr>
            <a:xfrm>
              <a:off x="5525480" y="3218928"/>
              <a:ext cx="266836" cy="49281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7" name="rc97"/>
            <p:cNvSpPr/>
            <p:nvPr/>
          </p:nvSpPr>
          <p:spPr>
            <a:xfrm>
              <a:off x="5792317" y="3218928"/>
              <a:ext cx="266836" cy="49281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8" name="rc98"/>
            <p:cNvSpPr/>
            <p:nvPr/>
          </p:nvSpPr>
          <p:spPr>
            <a:xfrm>
              <a:off x="6059154" y="3218928"/>
              <a:ext cx="266836" cy="49281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9" name="rc99"/>
            <p:cNvSpPr/>
            <p:nvPr/>
          </p:nvSpPr>
          <p:spPr>
            <a:xfrm>
              <a:off x="6325991" y="3218928"/>
              <a:ext cx="266836" cy="49281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0" name="rc100"/>
            <p:cNvSpPr/>
            <p:nvPr/>
          </p:nvSpPr>
          <p:spPr>
            <a:xfrm>
              <a:off x="6592827" y="3218928"/>
              <a:ext cx="266836" cy="492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1" name="rc101"/>
            <p:cNvSpPr/>
            <p:nvPr/>
          </p:nvSpPr>
          <p:spPr>
            <a:xfrm>
              <a:off x="6859664" y="3218928"/>
              <a:ext cx="266836" cy="49281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2" name="rc102"/>
            <p:cNvSpPr/>
            <p:nvPr/>
          </p:nvSpPr>
          <p:spPr>
            <a:xfrm>
              <a:off x="7126501" y="3218928"/>
              <a:ext cx="266836" cy="49281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3" name="rc103"/>
            <p:cNvSpPr/>
            <p:nvPr/>
          </p:nvSpPr>
          <p:spPr>
            <a:xfrm>
              <a:off x="7393338" y="3218928"/>
              <a:ext cx="266836" cy="49281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4" name="rc104"/>
            <p:cNvSpPr/>
            <p:nvPr/>
          </p:nvSpPr>
          <p:spPr>
            <a:xfrm>
              <a:off x="7660175" y="321892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5" name="rc105"/>
            <p:cNvSpPr/>
            <p:nvPr/>
          </p:nvSpPr>
          <p:spPr>
            <a:xfrm>
              <a:off x="7927012" y="3218928"/>
              <a:ext cx="266836" cy="49281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6" name="rc106"/>
            <p:cNvSpPr/>
            <p:nvPr/>
          </p:nvSpPr>
          <p:spPr>
            <a:xfrm>
              <a:off x="8193849" y="3218928"/>
              <a:ext cx="266836" cy="49281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7" name="rc107"/>
            <p:cNvSpPr/>
            <p:nvPr/>
          </p:nvSpPr>
          <p:spPr>
            <a:xfrm>
              <a:off x="8460686" y="3218928"/>
              <a:ext cx="266836" cy="492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1789763"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9" name="rc109"/>
            <p:cNvSpPr/>
            <p:nvPr/>
          </p:nvSpPr>
          <p:spPr>
            <a:xfrm>
              <a:off x="2056600"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0" name="rc110"/>
            <p:cNvSpPr/>
            <p:nvPr/>
          </p:nvSpPr>
          <p:spPr>
            <a:xfrm>
              <a:off x="2323437"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1" name="rc111"/>
            <p:cNvSpPr/>
            <p:nvPr/>
          </p:nvSpPr>
          <p:spPr>
            <a:xfrm>
              <a:off x="2590274"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2" name="rc112"/>
            <p:cNvSpPr/>
            <p:nvPr/>
          </p:nvSpPr>
          <p:spPr>
            <a:xfrm>
              <a:off x="2857111" y="174049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3123948"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3390785"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3657622"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3924459"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7" name="rc117"/>
            <p:cNvSpPr/>
            <p:nvPr/>
          </p:nvSpPr>
          <p:spPr>
            <a:xfrm>
              <a:off x="4191295"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4458132" y="174049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9" name="rc119"/>
            <p:cNvSpPr/>
            <p:nvPr/>
          </p:nvSpPr>
          <p:spPr>
            <a:xfrm>
              <a:off x="4724969" y="174049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0" name="rc120"/>
            <p:cNvSpPr/>
            <p:nvPr/>
          </p:nvSpPr>
          <p:spPr>
            <a:xfrm>
              <a:off x="4991806"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5258643"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525480"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792317"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6059154"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5" name="rc125"/>
            <p:cNvSpPr/>
            <p:nvPr/>
          </p:nvSpPr>
          <p:spPr>
            <a:xfrm>
              <a:off x="6325991"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92827"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59664"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26501"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9" name="rc129"/>
            <p:cNvSpPr/>
            <p:nvPr/>
          </p:nvSpPr>
          <p:spPr>
            <a:xfrm>
              <a:off x="7393338" y="1740498"/>
              <a:ext cx="266836" cy="492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0" name="rc130"/>
            <p:cNvSpPr/>
            <p:nvPr/>
          </p:nvSpPr>
          <p:spPr>
            <a:xfrm>
              <a:off x="7660175"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1" name="rc131"/>
            <p:cNvSpPr/>
            <p:nvPr/>
          </p:nvSpPr>
          <p:spPr>
            <a:xfrm>
              <a:off x="7927012"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2" name="rc132"/>
            <p:cNvSpPr/>
            <p:nvPr/>
          </p:nvSpPr>
          <p:spPr>
            <a:xfrm>
              <a:off x="8193849"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460686"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1789763" y="2233308"/>
              <a:ext cx="266836" cy="49281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5" name="rc135"/>
            <p:cNvSpPr/>
            <p:nvPr/>
          </p:nvSpPr>
          <p:spPr>
            <a:xfrm>
              <a:off x="2056600" y="2233308"/>
              <a:ext cx="266836" cy="49281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6" name="rc136"/>
            <p:cNvSpPr/>
            <p:nvPr/>
          </p:nvSpPr>
          <p:spPr>
            <a:xfrm>
              <a:off x="2323437" y="2233308"/>
              <a:ext cx="266836" cy="49281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7" name="rc137"/>
            <p:cNvSpPr/>
            <p:nvPr/>
          </p:nvSpPr>
          <p:spPr>
            <a:xfrm>
              <a:off x="2590274" y="2233308"/>
              <a:ext cx="266836" cy="49281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8" name="rc138"/>
            <p:cNvSpPr/>
            <p:nvPr/>
          </p:nvSpPr>
          <p:spPr>
            <a:xfrm>
              <a:off x="2857111" y="2233308"/>
              <a:ext cx="266836" cy="49281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9" name="rc139"/>
            <p:cNvSpPr/>
            <p:nvPr/>
          </p:nvSpPr>
          <p:spPr>
            <a:xfrm>
              <a:off x="3123948" y="2233308"/>
              <a:ext cx="266836" cy="49281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0" name="rc140"/>
            <p:cNvSpPr/>
            <p:nvPr/>
          </p:nvSpPr>
          <p:spPr>
            <a:xfrm>
              <a:off x="3390785" y="2233308"/>
              <a:ext cx="266836" cy="49281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1" name="rc141"/>
            <p:cNvSpPr/>
            <p:nvPr/>
          </p:nvSpPr>
          <p:spPr>
            <a:xfrm>
              <a:off x="3657622" y="2233308"/>
              <a:ext cx="266836" cy="49281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2" name="rc142"/>
            <p:cNvSpPr/>
            <p:nvPr/>
          </p:nvSpPr>
          <p:spPr>
            <a:xfrm>
              <a:off x="3924459" y="2233308"/>
              <a:ext cx="266836" cy="49281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3" name="rc143"/>
            <p:cNvSpPr/>
            <p:nvPr/>
          </p:nvSpPr>
          <p:spPr>
            <a:xfrm>
              <a:off x="4191295" y="2233308"/>
              <a:ext cx="266836" cy="492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4" name="rc144"/>
            <p:cNvSpPr/>
            <p:nvPr/>
          </p:nvSpPr>
          <p:spPr>
            <a:xfrm>
              <a:off x="4458132" y="223330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5" name="rc145"/>
            <p:cNvSpPr/>
            <p:nvPr/>
          </p:nvSpPr>
          <p:spPr>
            <a:xfrm>
              <a:off x="4724969" y="2233308"/>
              <a:ext cx="266836" cy="49281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6" name="rc146"/>
            <p:cNvSpPr/>
            <p:nvPr/>
          </p:nvSpPr>
          <p:spPr>
            <a:xfrm>
              <a:off x="4991806" y="2233308"/>
              <a:ext cx="266836" cy="492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7" name="rc147"/>
            <p:cNvSpPr/>
            <p:nvPr/>
          </p:nvSpPr>
          <p:spPr>
            <a:xfrm>
              <a:off x="5258643" y="2233308"/>
              <a:ext cx="266836" cy="49281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8" name="rc148"/>
            <p:cNvSpPr/>
            <p:nvPr/>
          </p:nvSpPr>
          <p:spPr>
            <a:xfrm>
              <a:off x="5525480" y="2233308"/>
              <a:ext cx="266836" cy="49281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9" name="rc149"/>
            <p:cNvSpPr/>
            <p:nvPr/>
          </p:nvSpPr>
          <p:spPr>
            <a:xfrm>
              <a:off x="5792317" y="2233308"/>
              <a:ext cx="266836" cy="49281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0" name="rc150"/>
            <p:cNvSpPr/>
            <p:nvPr/>
          </p:nvSpPr>
          <p:spPr>
            <a:xfrm>
              <a:off x="6059154" y="2233308"/>
              <a:ext cx="266836" cy="49281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1" name="rc151"/>
            <p:cNvSpPr/>
            <p:nvPr/>
          </p:nvSpPr>
          <p:spPr>
            <a:xfrm>
              <a:off x="6325991" y="2233308"/>
              <a:ext cx="266836" cy="492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2" name="rc152"/>
            <p:cNvSpPr/>
            <p:nvPr/>
          </p:nvSpPr>
          <p:spPr>
            <a:xfrm>
              <a:off x="6592827" y="2233308"/>
              <a:ext cx="266836" cy="49281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3" name="rc153"/>
            <p:cNvSpPr/>
            <p:nvPr/>
          </p:nvSpPr>
          <p:spPr>
            <a:xfrm>
              <a:off x="6859664" y="223330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4" name="rc154"/>
            <p:cNvSpPr/>
            <p:nvPr/>
          </p:nvSpPr>
          <p:spPr>
            <a:xfrm>
              <a:off x="7126501" y="2233308"/>
              <a:ext cx="266836" cy="49281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5" name="rc155"/>
            <p:cNvSpPr/>
            <p:nvPr/>
          </p:nvSpPr>
          <p:spPr>
            <a:xfrm>
              <a:off x="7393338" y="2233308"/>
              <a:ext cx="266836" cy="49281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6" name="rc156"/>
            <p:cNvSpPr/>
            <p:nvPr/>
          </p:nvSpPr>
          <p:spPr>
            <a:xfrm>
              <a:off x="7660175" y="2233308"/>
              <a:ext cx="266836" cy="492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7" name="rc157"/>
            <p:cNvSpPr/>
            <p:nvPr/>
          </p:nvSpPr>
          <p:spPr>
            <a:xfrm>
              <a:off x="7927012" y="2233308"/>
              <a:ext cx="266836" cy="49281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8" name="rc158"/>
            <p:cNvSpPr/>
            <p:nvPr/>
          </p:nvSpPr>
          <p:spPr>
            <a:xfrm>
              <a:off x="8193849" y="223330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8460686" y="223330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0" name="rc160"/>
            <p:cNvSpPr/>
            <p:nvPr/>
          </p:nvSpPr>
          <p:spPr>
            <a:xfrm>
              <a:off x="1789763" y="4697358"/>
              <a:ext cx="266836" cy="49281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1" name="rc161"/>
            <p:cNvSpPr/>
            <p:nvPr/>
          </p:nvSpPr>
          <p:spPr>
            <a:xfrm>
              <a:off x="2056600" y="4697358"/>
              <a:ext cx="266836" cy="49281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2" name="rc162"/>
            <p:cNvSpPr/>
            <p:nvPr/>
          </p:nvSpPr>
          <p:spPr>
            <a:xfrm>
              <a:off x="2323437" y="4697358"/>
              <a:ext cx="266836" cy="49281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3" name="rc163"/>
            <p:cNvSpPr/>
            <p:nvPr/>
          </p:nvSpPr>
          <p:spPr>
            <a:xfrm>
              <a:off x="2590274" y="4697358"/>
              <a:ext cx="266836" cy="49281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4" name="rc164"/>
            <p:cNvSpPr/>
            <p:nvPr/>
          </p:nvSpPr>
          <p:spPr>
            <a:xfrm>
              <a:off x="2857111" y="4697358"/>
              <a:ext cx="266836" cy="49281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5" name="rc165"/>
            <p:cNvSpPr/>
            <p:nvPr/>
          </p:nvSpPr>
          <p:spPr>
            <a:xfrm>
              <a:off x="3123948" y="4697358"/>
              <a:ext cx="266836" cy="49281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6" name="rc166"/>
            <p:cNvSpPr/>
            <p:nvPr/>
          </p:nvSpPr>
          <p:spPr>
            <a:xfrm>
              <a:off x="3390785" y="4697358"/>
              <a:ext cx="266836" cy="49281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7" name="rc167"/>
            <p:cNvSpPr/>
            <p:nvPr/>
          </p:nvSpPr>
          <p:spPr>
            <a:xfrm>
              <a:off x="3657622" y="4697358"/>
              <a:ext cx="266836" cy="49281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8" name="rc168"/>
            <p:cNvSpPr/>
            <p:nvPr/>
          </p:nvSpPr>
          <p:spPr>
            <a:xfrm>
              <a:off x="3924459" y="4697358"/>
              <a:ext cx="266836" cy="49281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9" name="rc169"/>
            <p:cNvSpPr/>
            <p:nvPr/>
          </p:nvSpPr>
          <p:spPr>
            <a:xfrm>
              <a:off x="4191295" y="4697358"/>
              <a:ext cx="266836" cy="49281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0" name="rc170"/>
            <p:cNvSpPr/>
            <p:nvPr/>
          </p:nvSpPr>
          <p:spPr>
            <a:xfrm>
              <a:off x="4458132" y="4697358"/>
              <a:ext cx="266836" cy="49281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1" name="rc171"/>
            <p:cNvSpPr/>
            <p:nvPr/>
          </p:nvSpPr>
          <p:spPr>
            <a:xfrm>
              <a:off x="4724969" y="4697358"/>
              <a:ext cx="266836" cy="49281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2" name="rc172"/>
            <p:cNvSpPr/>
            <p:nvPr/>
          </p:nvSpPr>
          <p:spPr>
            <a:xfrm>
              <a:off x="4991806" y="4697358"/>
              <a:ext cx="266836" cy="49281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3" name="rc173"/>
            <p:cNvSpPr/>
            <p:nvPr/>
          </p:nvSpPr>
          <p:spPr>
            <a:xfrm>
              <a:off x="5258643" y="4697358"/>
              <a:ext cx="266836" cy="49281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4" name="rc174"/>
            <p:cNvSpPr/>
            <p:nvPr/>
          </p:nvSpPr>
          <p:spPr>
            <a:xfrm>
              <a:off x="5525480" y="4697358"/>
              <a:ext cx="266836" cy="49281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5" name="rc175"/>
            <p:cNvSpPr/>
            <p:nvPr/>
          </p:nvSpPr>
          <p:spPr>
            <a:xfrm>
              <a:off x="5792317" y="4697358"/>
              <a:ext cx="266836" cy="49281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6" name="rc176"/>
            <p:cNvSpPr/>
            <p:nvPr/>
          </p:nvSpPr>
          <p:spPr>
            <a:xfrm>
              <a:off x="6059154" y="4697358"/>
              <a:ext cx="266836" cy="49281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7" name="rc177"/>
            <p:cNvSpPr/>
            <p:nvPr/>
          </p:nvSpPr>
          <p:spPr>
            <a:xfrm>
              <a:off x="6325991" y="4697358"/>
              <a:ext cx="266836" cy="49281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8" name="rc178"/>
            <p:cNvSpPr/>
            <p:nvPr/>
          </p:nvSpPr>
          <p:spPr>
            <a:xfrm>
              <a:off x="6592827" y="4697358"/>
              <a:ext cx="266836" cy="49281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9" name="rc179"/>
            <p:cNvSpPr/>
            <p:nvPr/>
          </p:nvSpPr>
          <p:spPr>
            <a:xfrm>
              <a:off x="6859664" y="4697358"/>
              <a:ext cx="266836" cy="49281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0" name="rc180"/>
            <p:cNvSpPr/>
            <p:nvPr/>
          </p:nvSpPr>
          <p:spPr>
            <a:xfrm>
              <a:off x="7126501" y="4697358"/>
              <a:ext cx="266836" cy="49281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1" name="rc181"/>
            <p:cNvSpPr/>
            <p:nvPr/>
          </p:nvSpPr>
          <p:spPr>
            <a:xfrm>
              <a:off x="7393338" y="4697358"/>
              <a:ext cx="266836" cy="49281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2" name="rc182"/>
            <p:cNvSpPr/>
            <p:nvPr/>
          </p:nvSpPr>
          <p:spPr>
            <a:xfrm>
              <a:off x="7660175" y="4697358"/>
              <a:ext cx="266836" cy="49281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3" name="rc183"/>
            <p:cNvSpPr/>
            <p:nvPr/>
          </p:nvSpPr>
          <p:spPr>
            <a:xfrm>
              <a:off x="7927012" y="4697358"/>
              <a:ext cx="266836" cy="49281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4" name="rc184"/>
            <p:cNvSpPr/>
            <p:nvPr/>
          </p:nvSpPr>
          <p:spPr>
            <a:xfrm>
              <a:off x="8193849" y="4697358"/>
              <a:ext cx="266836" cy="49281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5" name="rc185"/>
            <p:cNvSpPr/>
            <p:nvPr/>
          </p:nvSpPr>
          <p:spPr>
            <a:xfrm>
              <a:off x="8460686" y="4697358"/>
              <a:ext cx="266836" cy="49281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6" name="rc186"/>
            <p:cNvSpPr/>
            <p:nvPr/>
          </p:nvSpPr>
          <p:spPr>
            <a:xfrm>
              <a:off x="1789763"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2056600" y="272611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8" name="rc188"/>
            <p:cNvSpPr/>
            <p:nvPr/>
          </p:nvSpPr>
          <p:spPr>
            <a:xfrm>
              <a:off x="2323437" y="272611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9" name="rc189"/>
            <p:cNvSpPr/>
            <p:nvPr/>
          </p:nvSpPr>
          <p:spPr>
            <a:xfrm>
              <a:off x="2590274"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2857111" y="272611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1" name="rc191"/>
            <p:cNvSpPr/>
            <p:nvPr/>
          </p:nvSpPr>
          <p:spPr>
            <a:xfrm>
              <a:off x="3123948"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3390785" y="272611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3" name="rc193"/>
            <p:cNvSpPr/>
            <p:nvPr/>
          </p:nvSpPr>
          <p:spPr>
            <a:xfrm>
              <a:off x="3657622" y="272611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3924459" y="272611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5" name="rc195"/>
            <p:cNvSpPr/>
            <p:nvPr/>
          </p:nvSpPr>
          <p:spPr>
            <a:xfrm>
              <a:off x="4191295" y="272611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6" name="rc196"/>
            <p:cNvSpPr/>
            <p:nvPr/>
          </p:nvSpPr>
          <p:spPr>
            <a:xfrm>
              <a:off x="4458132"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4724969"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4991806"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5258643"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5525480"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5792317"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6059154"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6325991"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592827"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6859664"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7126501" y="272611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7" name="rc207"/>
            <p:cNvSpPr/>
            <p:nvPr/>
          </p:nvSpPr>
          <p:spPr>
            <a:xfrm>
              <a:off x="7393338" y="272611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8" name="rc208"/>
            <p:cNvSpPr/>
            <p:nvPr/>
          </p:nvSpPr>
          <p:spPr>
            <a:xfrm>
              <a:off x="7660175" y="272611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27012"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193849" y="272611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60686" y="272611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2" name="rc212"/>
            <p:cNvSpPr/>
            <p:nvPr/>
          </p:nvSpPr>
          <p:spPr>
            <a:xfrm>
              <a:off x="1789763" y="3711738"/>
              <a:ext cx="266836" cy="49281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3" name="rc213"/>
            <p:cNvSpPr/>
            <p:nvPr/>
          </p:nvSpPr>
          <p:spPr>
            <a:xfrm>
              <a:off x="2056600" y="3711738"/>
              <a:ext cx="266836" cy="49281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4" name="rc214"/>
            <p:cNvSpPr/>
            <p:nvPr/>
          </p:nvSpPr>
          <p:spPr>
            <a:xfrm>
              <a:off x="2323437" y="3711738"/>
              <a:ext cx="266836" cy="49281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5" name="rc215"/>
            <p:cNvSpPr/>
            <p:nvPr/>
          </p:nvSpPr>
          <p:spPr>
            <a:xfrm>
              <a:off x="2590274" y="3711738"/>
              <a:ext cx="266836" cy="49281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6" name="rc216"/>
            <p:cNvSpPr/>
            <p:nvPr/>
          </p:nvSpPr>
          <p:spPr>
            <a:xfrm>
              <a:off x="2857111" y="3711738"/>
              <a:ext cx="266836" cy="49281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7" name="rc217"/>
            <p:cNvSpPr/>
            <p:nvPr/>
          </p:nvSpPr>
          <p:spPr>
            <a:xfrm>
              <a:off x="3123948" y="3711738"/>
              <a:ext cx="266836" cy="49281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8" name="rc218"/>
            <p:cNvSpPr/>
            <p:nvPr/>
          </p:nvSpPr>
          <p:spPr>
            <a:xfrm>
              <a:off x="3390785" y="3711738"/>
              <a:ext cx="266836" cy="49281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9" name="rc219"/>
            <p:cNvSpPr/>
            <p:nvPr/>
          </p:nvSpPr>
          <p:spPr>
            <a:xfrm>
              <a:off x="3657622" y="3711738"/>
              <a:ext cx="266836" cy="49281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20" name="rc220"/>
            <p:cNvSpPr/>
            <p:nvPr/>
          </p:nvSpPr>
          <p:spPr>
            <a:xfrm>
              <a:off x="3924459" y="3711738"/>
              <a:ext cx="266836" cy="49281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1" name="rc221"/>
            <p:cNvSpPr/>
            <p:nvPr/>
          </p:nvSpPr>
          <p:spPr>
            <a:xfrm>
              <a:off x="4191295" y="3711738"/>
              <a:ext cx="266836" cy="49281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2" name="rc222"/>
            <p:cNvSpPr/>
            <p:nvPr/>
          </p:nvSpPr>
          <p:spPr>
            <a:xfrm>
              <a:off x="4458132" y="3711738"/>
              <a:ext cx="266836" cy="49281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3" name="rc223"/>
            <p:cNvSpPr/>
            <p:nvPr/>
          </p:nvSpPr>
          <p:spPr>
            <a:xfrm>
              <a:off x="4724969" y="3711738"/>
              <a:ext cx="266836" cy="49281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4" name="rc224"/>
            <p:cNvSpPr/>
            <p:nvPr/>
          </p:nvSpPr>
          <p:spPr>
            <a:xfrm>
              <a:off x="4991806" y="3711738"/>
              <a:ext cx="266836" cy="49281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5" name="rc225"/>
            <p:cNvSpPr/>
            <p:nvPr/>
          </p:nvSpPr>
          <p:spPr>
            <a:xfrm>
              <a:off x="5258643" y="3711738"/>
              <a:ext cx="266836" cy="49281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6" name="rc226"/>
            <p:cNvSpPr/>
            <p:nvPr/>
          </p:nvSpPr>
          <p:spPr>
            <a:xfrm>
              <a:off x="5525480" y="3711738"/>
              <a:ext cx="266836" cy="49281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7" name="rc227"/>
            <p:cNvSpPr/>
            <p:nvPr/>
          </p:nvSpPr>
          <p:spPr>
            <a:xfrm>
              <a:off x="5792317" y="3711738"/>
              <a:ext cx="266836" cy="49281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8" name="rc228"/>
            <p:cNvSpPr/>
            <p:nvPr/>
          </p:nvSpPr>
          <p:spPr>
            <a:xfrm>
              <a:off x="6059154" y="3711738"/>
              <a:ext cx="266836" cy="49281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9" name="rc229"/>
            <p:cNvSpPr/>
            <p:nvPr/>
          </p:nvSpPr>
          <p:spPr>
            <a:xfrm>
              <a:off x="6325991" y="3711738"/>
              <a:ext cx="266836" cy="49281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0" name="rc230"/>
            <p:cNvSpPr/>
            <p:nvPr/>
          </p:nvSpPr>
          <p:spPr>
            <a:xfrm>
              <a:off x="6592827" y="3711738"/>
              <a:ext cx="266836" cy="49281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1" name="rc231"/>
            <p:cNvSpPr/>
            <p:nvPr/>
          </p:nvSpPr>
          <p:spPr>
            <a:xfrm>
              <a:off x="6859664" y="3711738"/>
              <a:ext cx="266836" cy="49281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2" name="rc232"/>
            <p:cNvSpPr/>
            <p:nvPr/>
          </p:nvSpPr>
          <p:spPr>
            <a:xfrm>
              <a:off x="7126501" y="3711738"/>
              <a:ext cx="266836" cy="49281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3" name="rc233"/>
            <p:cNvSpPr/>
            <p:nvPr/>
          </p:nvSpPr>
          <p:spPr>
            <a:xfrm>
              <a:off x="7393338" y="3711738"/>
              <a:ext cx="266836" cy="49281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4" name="rc234"/>
            <p:cNvSpPr/>
            <p:nvPr/>
          </p:nvSpPr>
          <p:spPr>
            <a:xfrm>
              <a:off x="7660175" y="3711738"/>
              <a:ext cx="266836" cy="49281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5" name="rc235"/>
            <p:cNvSpPr/>
            <p:nvPr/>
          </p:nvSpPr>
          <p:spPr>
            <a:xfrm>
              <a:off x="7927012" y="3711738"/>
              <a:ext cx="266836" cy="492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6" name="rc236"/>
            <p:cNvSpPr/>
            <p:nvPr/>
          </p:nvSpPr>
          <p:spPr>
            <a:xfrm>
              <a:off x="8193849" y="3711738"/>
              <a:ext cx="266836" cy="49281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7" name="rc237"/>
            <p:cNvSpPr/>
            <p:nvPr/>
          </p:nvSpPr>
          <p:spPr>
            <a:xfrm>
              <a:off x="8460686" y="3711738"/>
              <a:ext cx="266836" cy="49281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8" name="tx238"/>
            <p:cNvSpPr/>
            <p:nvPr/>
          </p:nvSpPr>
          <p:spPr>
            <a:xfrm>
              <a:off x="3710664"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63</a:t>
              </a:r>
            </a:p>
          </p:txBody>
        </p:sp>
        <p:sp>
          <p:nvSpPr>
            <p:cNvPr id="239" name="tx239"/>
            <p:cNvSpPr/>
            <p:nvPr/>
          </p:nvSpPr>
          <p:spPr>
            <a:xfrm>
              <a:off x="3977501"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64</a:t>
              </a:r>
            </a:p>
          </p:txBody>
        </p:sp>
        <p:sp>
          <p:nvSpPr>
            <p:cNvPr id="240" name="tx240"/>
            <p:cNvSpPr/>
            <p:nvPr/>
          </p:nvSpPr>
          <p:spPr>
            <a:xfrm>
              <a:off x="4244338"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63</a:t>
              </a:r>
            </a:p>
          </p:txBody>
        </p:sp>
        <p:sp>
          <p:nvSpPr>
            <p:cNvPr id="241" name="tx241"/>
            <p:cNvSpPr/>
            <p:nvPr/>
          </p:nvSpPr>
          <p:spPr>
            <a:xfrm>
              <a:off x="4511175"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66</a:t>
              </a:r>
            </a:p>
          </p:txBody>
        </p:sp>
        <p:sp>
          <p:nvSpPr>
            <p:cNvPr id="242" name="tx242"/>
            <p:cNvSpPr/>
            <p:nvPr/>
          </p:nvSpPr>
          <p:spPr>
            <a:xfrm>
              <a:off x="4778012"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68</a:t>
              </a:r>
            </a:p>
          </p:txBody>
        </p:sp>
        <p:sp>
          <p:nvSpPr>
            <p:cNvPr id="243" name="tx243"/>
            <p:cNvSpPr/>
            <p:nvPr/>
          </p:nvSpPr>
          <p:spPr>
            <a:xfrm>
              <a:off x="5044849"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67</a:t>
              </a:r>
            </a:p>
          </p:txBody>
        </p:sp>
        <p:sp>
          <p:nvSpPr>
            <p:cNvPr id="244" name="tx244"/>
            <p:cNvSpPr/>
            <p:nvPr/>
          </p:nvSpPr>
          <p:spPr>
            <a:xfrm>
              <a:off x="5311686"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64</a:t>
              </a:r>
            </a:p>
          </p:txBody>
        </p:sp>
        <p:sp>
          <p:nvSpPr>
            <p:cNvPr id="245" name="tx245"/>
            <p:cNvSpPr/>
            <p:nvPr/>
          </p:nvSpPr>
          <p:spPr>
            <a:xfrm>
              <a:off x="5578523"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62</a:t>
              </a:r>
            </a:p>
          </p:txBody>
        </p:sp>
        <p:sp>
          <p:nvSpPr>
            <p:cNvPr id="246" name="tx246"/>
            <p:cNvSpPr/>
            <p:nvPr/>
          </p:nvSpPr>
          <p:spPr>
            <a:xfrm>
              <a:off x="5845359"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64</a:t>
              </a:r>
            </a:p>
          </p:txBody>
        </p:sp>
        <p:sp>
          <p:nvSpPr>
            <p:cNvPr id="247" name="tx247"/>
            <p:cNvSpPr/>
            <p:nvPr/>
          </p:nvSpPr>
          <p:spPr>
            <a:xfrm>
              <a:off x="6112196"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66</a:t>
              </a:r>
            </a:p>
          </p:txBody>
        </p:sp>
        <p:sp>
          <p:nvSpPr>
            <p:cNvPr id="248" name="tx248"/>
            <p:cNvSpPr/>
            <p:nvPr/>
          </p:nvSpPr>
          <p:spPr>
            <a:xfrm>
              <a:off x="6379033"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64</a:t>
              </a:r>
            </a:p>
          </p:txBody>
        </p:sp>
        <p:sp>
          <p:nvSpPr>
            <p:cNvPr id="249" name="tx249"/>
            <p:cNvSpPr/>
            <p:nvPr/>
          </p:nvSpPr>
          <p:spPr>
            <a:xfrm>
              <a:off x="6645870"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68</a:t>
              </a:r>
            </a:p>
          </p:txBody>
        </p:sp>
        <p:sp>
          <p:nvSpPr>
            <p:cNvPr id="250" name="tx250"/>
            <p:cNvSpPr/>
            <p:nvPr/>
          </p:nvSpPr>
          <p:spPr>
            <a:xfrm>
              <a:off x="6912707"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65</a:t>
              </a:r>
            </a:p>
          </p:txBody>
        </p:sp>
        <p:sp>
          <p:nvSpPr>
            <p:cNvPr id="251" name="tx251"/>
            <p:cNvSpPr/>
            <p:nvPr/>
          </p:nvSpPr>
          <p:spPr>
            <a:xfrm>
              <a:off x="7179544"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61</a:t>
              </a:r>
            </a:p>
          </p:txBody>
        </p:sp>
        <p:sp>
          <p:nvSpPr>
            <p:cNvPr id="252" name="tx252"/>
            <p:cNvSpPr/>
            <p:nvPr/>
          </p:nvSpPr>
          <p:spPr>
            <a:xfrm>
              <a:off x="7713218"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60</a:t>
              </a:r>
            </a:p>
          </p:txBody>
        </p:sp>
        <p:sp>
          <p:nvSpPr>
            <p:cNvPr id="253" name="tx253"/>
            <p:cNvSpPr/>
            <p:nvPr/>
          </p:nvSpPr>
          <p:spPr>
            <a:xfrm>
              <a:off x="7980055"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62</a:t>
              </a:r>
            </a:p>
          </p:txBody>
        </p:sp>
        <p:sp>
          <p:nvSpPr>
            <p:cNvPr id="254" name="tx254"/>
            <p:cNvSpPr/>
            <p:nvPr/>
          </p:nvSpPr>
          <p:spPr>
            <a:xfrm>
              <a:off x="8246891"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63</a:t>
              </a:r>
            </a:p>
          </p:txBody>
        </p:sp>
        <p:sp>
          <p:nvSpPr>
            <p:cNvPr id="255" name="tx255"/>
            <p:cNvSpPr/>
            <p:nvPr/>
          </p:nvSpPr>
          <p:spPr>
            <a:xfrm>
              <a:off x="8513728"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61</a:t>
              </a:r>
            </a:p>
          </p:txBody>
        </p:sp>
        <p:sp>
          <p:nvSpPr>
            <p:cNvPr id="256" name="tx256"/>
            <p:cNvSpPr/>
            <p:nvPr/>
          </p:nvSpPr>
          <p:spPr>
            <a:xfrm>
              <a:off x="1842806"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82</a:t>
              </a:r>
            </a:p>
          </p:txBody>
        </p:sp>
        <p:sp>
          <p:nvSpPr>
            <p:cNvPr id="257" name="tx257"/>
            <p:cNvSpPr/>
            <p:nvPr/>
          </p:nvSpPr>
          <p:spPr>
            <a:xfrm>
              <a:off x="2109643"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85</a:t>
              </a:r>
            </a:p>
          </p:txBody>
        </p:sp>
        <p:sp>
          <p:nvSpPr>
            <p:cNvPr id="258" name="tx258"/>
            <p:cNvSpPr/>
            <p:nvPr/>
          </p:nvSpPr>
          <p:spPr>
            <a:xfrm>
              <a:off x="2376480"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83</a:t>
              </a:r>
            </a:p>
          </p:txBody>
        </p:sp>
        <p:sp>
          <p:nvSpPr>
            <p:cNvPr id="259" name="tx259"/>
            <p:cNvSpPr/>
            <p:nvPr/>
          </p:nvSpPr>
          <p:spPr>
            <a:xfrm>
              <a:off x="2643317"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87</a:t>
              </a:r>
            </a:p>
          </p:txBody>
        </p:sp>
        <p:sp>
          <p:nvSpPr>
            <p:cNvPr id="260" name="tx260"/>
            <p:cNvSpPr/>
            <p:nvPr/>
          </p:nvSpPr>
          <p:spPr>
            <a:xfrm>
              <a:off x="2910154"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261" name="tx261"/>
            <p:cNvSpPr/>
            <p:nvPr/>
          </p:nvSpPr>
          <p:spPr>
            <a:xfrm>
              <a:off x="3176991"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262" name="tx262"/>
            <p:cNvSpPr/>
            <p:nvPr/>
          </p:nvSpPr>
          <p:spPr>
            <a:xfrm>
              <a:off x="3443827"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94</a:t>
              </a:r>
            </a:p>
          </p:txBody>
        </p:sp>
        <p:sp>
          <p:nvSpPr>
            <p:cNvPr id="263" name="tx263"/>
            <p:cNvSpPr/>
            <p:nvPr/>
          </p:nvSpPr>
          <p:spPr>
            <a:xfrm>
              <a:off x="3710664"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94</a:t>
              </a:r>
            </a:p>
          </p:txBody>
        </p:sp>
        <p:sp>
          <p:nvSpPr>
            <p:cNvPr id="264" name="tx264"/>
            <p:cNvSpPr/>
            <p:nvPr/>
          </p:nvSpPr>
          <p:spPr>
            <a:xfrm>
              <a:off x="3977501"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265" name="tx265"/>
            <p:cNvSpPr/>
            <p:nvPr/>
          </p:nvSpPr>
          <p:spPr>
            <a:xfrm>
              <a:off x="4244338"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66" name="tx266"/>
            <p:cNvSpPr/>
            <p:nvPr/>
          </p:nvSpPr>
          <p:spPr>
            <a:xfrm>
              <a:off x="4511175"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94</a:t>
              </a:r>
            </a:p>
          </p:txBody>
        </p:sp>
        <p:sp>
          <p:nvSpPr>
            <p:cNvPr id="267" name="tx267"/>
            <p:cNvSpPr/>
            <p:nvPr/>
          </p:nvSpPr>
          <p:spPr>
            <a:xfrm>
              <a:off x="4778012"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268" name="tx268"/>
            <p:cNvSpPr/>
            <p:nvPr/>
          </p:nvSpPr>
          <p:spPr>
            <a:xfrm>
              <a:off x="5044849"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94</a:t>
              </a:r>
            </a:p>
          </p:txBody>
        </p:sp>
        <p:sp>
          <p:nvSpPr>
            <p:cNvPr id="269" name="tx269"/>
            <p:cNvSpPr/>
            <p:nvPr/>
          </p:nvSpPr>
          <p:spPr>
            <a:xfrm>
              <a:off x="5311686"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270" name="tx270"/>
            <p:cNvSpPr/>
            <p:nvPr/>
          </p:nvSpPr>
          <p:spPr>
            <a:xfrm>
              <a:off x="5578523"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71" name="tx271"/>
            <p:cNvSpPr/>
            <p:nvPr/>
          </p:nvSpPr>
          <p:spPr>
            <a:xfrm>
              <a:off x="5845359"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272" name="tx272"/>
            <p:cNvSpPr/>
            <p:nvPr/>
          </p:nvSpPr>
          <p:spPr>
            <a:xfrm>
              <a:off x="6112196"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273" name="tx273"/>
            <p:cNvSpPr/>
            <p:nvPr/>
          </p:nvSpPr>
          <p:spPr>
            <a:xfrm>
              <a:off x="6379033"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274" name="tx274"/>
            <p:cNvSpPr/>
            <p:nvPr/>
          </p:nvSpPr>
          <p:spPr>
            <a:xfrm>
              <a:off x="6645870"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275" name="tx275"/>
            <p:cNvSpPr/>
            <p:nvPr/>
          </p:nvSpPr>
          <p:spPr>
            <a:xfrm>
              <a:off x="6912707"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276" name="tx276"/>
            <p:cNvSpPr/>
            <p:nvPr/>
          </p:nvSpPr>
          <p:spPr>
            <a:xfrm>
              <a:off x="7179544"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77" name="tx277"/>
            <p:cNvSpPr/>
            <p:nvPr/>
          </p:nvSpPr>
          <p:spPr>
            <a:xfrm>
              <a:off x="7446381"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78" name="tx278"/>
            <p:cNvSpPr/>
            <p:nvPr/>
          </p:nvSpPr>
          <p:spPr>
            <a:xfrm>
              <a:off x="7713218"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79" name="tx279"/>
            <p:cNvSpPr/>
            <p:nvPr/>
          </p:nvSpPr>
          <p:spPr>
            <a:xfrm>
              <a:off x="7980055"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80" name="tx280"/>
            <p:cNvSpPr/>
            <p:nvPr/>
          </p:nvSpPr>
          <p:spPr>
            <a:xfrm>
              <a:off x="8246891"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81" name="tx281"/>
            <p:cNvSpPr/>
            <p:nvPr/>
          </p:nvSpPr>
          <p:spPr>
            <a:xfrm>
              <a:off x="8513728"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92</a:t>
              </a:r>
            </a:p>
          </p:txBody>
        </p:sp>
        <p:sp>
          <p:nvSpPr>
            <p:cNvPr id="282" name="tx282"/>
            <p:cNvSpPr/>
            <p:nvPr/>
          </p:nvSpPr>
          <p:spPr>
            <a:xfrm>
              <a:off x="1842806"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92</a:t>
              </a:r>
            </a:p>
          </p:txBody>
        </p:sp>
        <p:sp>
          <p:nvSpPr>
            <p:cNvPr id="283" name="tx283"/>
            <p:cNvSpPr/>
            <p:nvPr/>
          </p:nvSpPr>
          <p:spPr>
            <a:xfrm>
              <a:off x="2109643"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88</a:t>
              </a:r>
            </a:p>
          </p:txBody>
        </p:sp>
        <p:sp>
          <p:nvSpPr>
            <p:cNvPr id="284" name="tx284"/>
            <p:cNvSpPr/>
            <p:nvPr/>
          </p:nvSpPr>
          <p:spPr>
            <a:xfrm>
              <a:off x="2376480"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86</a:t>
              </a:r>
            </a:p>
          </p:txBody>
        </p:sp>
        <p:sp>
          <p:nvSpPr>
            <p:cNvPr id="285" name="tx285"/>
            <p:cNvSpPr/>
            <p:nvPr/>
          </p:nvSpPr>
          <p:spPr>
            <a:xfrm>
              <a:off x="2643317"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95</a:t>
              </a:r>
            </a:p>
          </p:txBody>
        </p:sp>
        <p:sp>
          <p:nvSpPr>
            <p:cNvPr id="286" name="tx286"/>
            <p:cNvSpPr/>
            <p:nvPr/>
          </p:nvSpPr>
          <p:spPr>
            <a:xfrm>
              <a:off x="2910154"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89</a:t>
              </a:r>
            </a:p>
          </p:txBody>
        </p:sp>
        <p:sp>
          <p:nvSpPr>
            <p:cNvPr id="287" name="tx287"/>
            <p:cNvSpPr/>
            <p:nvPr/>
          </p:nvSpPr>
          <p:spPr>
            <a:xfrm>
              <a:off x="3176991"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95</a:t>
              </a:r>
            </a:p>
          </p:txBody>
        </p:sp>
        <p:sp>
          <p:nvSpPr>
            <p:cNvPr id="288" name="tx288"/>
            <p:cNvSpPr/>
            <p:nvPr/>
          </p:nvSpPr>
          <p:spPr>
            <a:xfrm>
              <a:off x="3443827"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95</a:t>
              </a:r>
            </a:p>
          </p:txBody>
        </p:sp>
        <p:sp>
          <p:nvSpPr>
            <p:cNvPr id="289" name="tx289"/>
            <p:cNvSpPr/>
            <p:nvPr/>
          </p:nvSpPr>
          <p:spPr>
            <a:xfrm>
              <a:off x="3710664"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95</a:t>
              </a:r>
            </a:p>
          </p:txBody>
        </p:sp>
        <p:sp>
          <p:nvSpPr>
            <p:cNvPr id="290" name="tx290"/>
            <p:cNvSpPr/>
            <p:nvPr/>
          </p:nvSpPr>
          <p:spPr>
            <a:xfrm>
              <a:off x="3977501"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291" name="tx291"/>
            <p:cNvSpPr/>
            <p:nvPr/>
          </p:nvSpPr>
          <p:spPr>
            <a:xfrm>
              <a:off x="4244338"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292" name="tx292"/>
            <p:cNvSpPr/>
            <p:nvPr/>
          </p:nvSpPr>
          <p:spPr>
            <a:xfrm>
              <a:off x="4511175"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91</a:t>
              </a:r>
            </a:p>
          </p:txBody>
        </p:sp>
        <p:sp>
          <p:nvSpPr>
            <p:cNvPr id="293" name="tx293"/>
            <p:cNvSpPr/>
            <p:nvPr/>
          </p:nvSpPr>
          <p:spPr>
            <a:xfrm>
              <a:off x="4778012"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95</a:t>
              </a:r>
            </a:p>
          </p:txBody>
        </p:sp>
        <p:sp>
          <p:nvSpPr>
            <p:cNvPr id="294" name="tx294"/>
            <p:cNvSpPr/>
            <p:nvPr/>
          </p:nvSpPr>
          <p:spPr>
            <a:xfrm>
              <a:off x="5044849"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95" name="tx295"/>
            <p:cNvSpPr/>
            <p:nvPr/>
          </p:nvSpPr>
          <p:spPr>
            <a:xfrm>
              <a:off x="5311686"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96" name="tx296"/>
            <p:cNvSpPr/>
            <p:nvPr/>
          </p:nvSpPr>
          <p:spPr>
            <a:xfrm>
              <a:off x="5578523"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297" name="tx297"/>
            <p:cNvSpPr/>
            <p:nvPr/>
          </p:nvSpPr>
          <p:spPr>
            <a:xfrm>
              <a:off x="5845359"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298" name="tx298"/>
            <p:cNvSpPr/>
            <p:nvPr/>
          </p:nvSpPr>
          <p:spPr>
            <a:xfrm>
              <a:off x="6112196"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299" name="tx299"/>
            <p:cNvSpPr/>
            <p:nvPr/>
          </p:nvSpPr>
          <p:spPr>
            <a:xfrm>
              <a:off x="6379033"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00" name="tx300"/>
            <p:cNvSpPr/>
            <p:nvPr/>
          </p:nvSpPr>
          <p:spPr>
            <a:xfrm>
              <a:off x="6645870"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301" name="tx301"/>
            <p:cNvSpPr/>
            <p:nvPr/>
          </p:nvSpPr>
          <p:spPr>
            <a:xfrm>
              <a:off x="6912707"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302" name="tx302"/>
            <p:cNvSpPr/>
            <p:nvPr/>
          </p:nvSpPr>
          <p:spPr>
            <a:xfrm>
              <a:off x="7179544"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95</a:t>
              </a:r>
            </a:p>
          </p:txBody>
        </p:sp>
        <p:sp>
          <p:nvSpPr>
            <p:cNvPr id="303" name="tx303"/>
            <p:cNvSpPr/>
            <p:nvPr/>
          </p:nvSpPr>
          <p:spPr>
            <a:xfrm>
              <a:off x="7446381"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04" name="tx304"/>
            <p:cNvSpPr/>
            <p:nvPr/>
          </p:nvSpPr>
          <p:spPr>
            <a:xfrm>
              <a:off x="7713218"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05" name="tx305"/>
            <p:cNvSpPr/>
            <p:nvPr/>
          </p:nvSpPr>
          <p:spPr>
            <a:xfrm>
              <a:off x="7980055"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06" name="tx306"/>
            <p:cNvSpPr/>
            <p:nvPr/>
          </p:nvSpPr>
          <p:spPr>
            <a:xfrm>
              <a:off x="8246891"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07" name="tx307"/>
            <p:cNvSpPr/>
            <p:nvPr/>
          </p:nvSpPr>
          <p:spPr>
            <a:xfrm>
              <a:off x="8513728"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08" name="tx308"/>
            <p:cNvSpPr/>
            <p:nvPr/>
          </p:nvSpPr>
          <p:spPr>
            <a:xfrm>
              <a:off x="2643317"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61</a:t>
              </a:r>
            </a:p>
          </p:txBody>
        </p:sp>
        <p:sp>
          <p:nvSpPr>
            <p:cNvPr id="309" name="tx309"/>
            <p:cNvSpPr/>
            <p:nvPr/>
          </p:nvSpPr>
          <p:spPr>
            <a:xfrm>
              <a:off x="2910154"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63</a:t>
              </a:r>
            </a:p>
          </p:txBody>
        </p:sp>
        <p:sp>
          <p:nvSpPr>
            <p:cNvPr id="310" name="tx310"/>
            <p:cNvSpPr/>
            <p:nvPr/>
          </p:nvSpPr>
          <p:spPr>
            <a:xfrm>
              <a:off x="3176991"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65</a:t>
              </a:r>
            </a:p>
          </p:txBody>
        </p:sp>
        <p:sp>
          <p:nvSpPr>
            <p:cNvPr id="311" name="tx311"/>
            <p:cNvSpPr/>
            <p:nvPr/>
          </p:nvSpPr>
          <p:spPr>
            <a:xfrm>
              <a:off x="3443827"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65</a:t>
              </a:r>
            </a:p>
          </p:txBody>
        </p:sp>
        <p:sp>
          <p:nvSpPr>
            <p:cNvPr id="312" name="tx312"/>
            <p:cNvSpPr/>
            <p:nvPr/>
          </p:nvSpPr>
          <p:spPr>
            <a:xfrm>
              <a:off x="3710664"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64</a:t>
              </a:r>
            </a:p>
          </p:txBody>
        </p:sp>
        <p:sp>
          <p:nvSpPr>
            <p:cNvPr id="313" name="tx313"/>
            <p:cNvSpPr/>
            <p:nvPr/>
          </p:nvSpPr>
          <p:spPr>
            <a:xfrm>
              <a:off x="3977501"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70</a:t>
              </a:r>
            </a:p>
          </p:txBody>
        </p:sp>
        <p:sp>
          <p:nvSpPr>
            <p:cNvPr id="314" name="tx314"/>
            <p:cNvSpPr/>
            <p:nvPr/>
          </p:nvSpPr>
          <p:spPr>
            <a:xfrm>
              <a:off x="4244338"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74</a:t>
              </a:r>
            </a:p>
          </p:txBody>
        </p:sp>
        <p:sp>
          <p:nvSpPr>
            <p:cNvPr id="315" name="tx315"/>
            <p:cNvSpPr/>
            <p:nvPr/>
          </p:nvSpPr>
          <p:spPr>
            <a:xfrm>
              <a:off x="4511175"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79</a:t>
              </a:r>
            </a:p>
          </p:txBody>
        </p:sp>
        <p:sp>
          <p:nvSpPr>
            <p:cNvPr id="316" name="tx316"/>
            <p:cNvSpPr/>
            <p:nvPr/>
          </p:nvSpPr>
          <p:spPr>
            <a:xfrm>
              <a:off x="4778012"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82</a:t>
              </a:r>
            </a:p>
          </p:txBody>
        </p:sp>
        <p:sp>
          <p:nvSpPr>
            <p:cNvPr id="317" name="tx317"/>
            <p:cNvSpPr/>
            <p:nvPr/>
          </p:nvSpPr>
          <p:spPr>
            <a:xfrm>
              <a:off x="5044849"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82</a:t>
              </a:r>
            </a:p>
          </p:txBody>
        </p:sp>
        <p:sp>
          <p:nvSpPr>
            <p:cNvPr id="318" name="tx318"/>
            <p:cNvSpPr/>
            <p:nvPr/>
          </p:nvSpPr>
          <p:spPr>
            <a:xfrm>
              <a:off x="5311686"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83</a:t>
              </a:r>
            </a:p>
          </p:txBody>
        </p:sp>
        <p:sp>
          <p:nvSpPr>
            <p:cNvPr id="319" name="tx319"/>
            <p:cNvSpPr/>
            <p:nvPr/>
          </p:nvSpPr>
          <p:spPr>
            <a:xfrm>
              <a:off x="5578523"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85</a:t>
              </a:r>
            </a:p>
          </p:txBody>
        </p:sp>
        <p:sp>
          <p:nvSpPr>
            <p:cNvPr id="320" name="tx320"/>
            <p:cNvSpPr/>
            <p:nvPr/>
          </p:nvSpPr>
          <p:spPr>
            <a:xfrm>
              <a:off x="5845359"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87</a:t>
              </a:r>
            </a:p>
          </p:txBody>
        </p:sp>
        <p:sp>
          <p:nvSpPr>
            <p:cNvPr id="321" name="tx321"/>
            <p:cNvSpPr/>
            <p:nvPr/>
          </p:nvSpPr>
          <p:spPr>
            <a:xfrm>
              <a:off x="6112196"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88</a:t>
              </a:r>
            </a:p>
          </p:txBody>
        </p:sp>
        <p:sp>
          <p:nvSpPr>
            <p:cNvPr id="322" name="tx322"/>
            <p:cNvSpPr/>
            <p:nvPr/>
          </p:nvSpPr>
          <p:spPr>
            <a:xfrm>
              <a:off x="6379033"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89</a:t>
              </a:r>
            </a:p>
          </p:txBody>
        </p:sp>
        <p:sp>
          <p:nvSpPr>
            <p:cNvPr id="323" name="tx323"/>
            <p:cNvSpPr/>
            <p:nvPr/>
          </p:nvSpPr>
          <p:spPr>
            <a:xfrm>
              <a:off x="6645870"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90</a:t>
              </a:r>
            </a:p>
          </p:txBody>
        </p:sp>
        <p:sp>
          <p:nvSpPr>
            <p:cNvPr id="324" name="tx324"/>
            <p:cNvSpPr/>
            <p:nvPr/>
          </p:nvSpPr>
          <p:spPr>
            <a:xfrm>
              <a:off x="6912707"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91</a:t>
              </a:r>
            </a:p>
          </p:txBody>
        </p:sp>
        <p:sp>
          <p:nvSpPr>
            <p:cNvPr id="325" name="tx325"/>
            <p:cNvSpPr/>
            <p:nvPr/>
          </p:nvSpPr>
          <p:spPr>
            <a:xfrm>
              <a:off x="7179544"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85</a:t>
              </a:r>
            </a:p>
          </p:txBody>
        </p:sp>
        <p:sp>
          <p:nvSpPr>
            <p:cNvPr id="326" name="tx326"/>
            <p:cNvSpPr/>
            <p:nvPr/>
          </p:nvSpPr>
          <p:spPr>
            <a:xfrm>
              <a:off x="7446381"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85</a:t>
              </a:r>
            </a:p>
          </p:txBody>
        </p:sp>
        <p:sp>
          <p:nvSpPr>
            <p:cNvPr id="327" name="tx327"/>
            <p:cNvSpPr/>
            <p:nvPr/>
          </p:nvSpPr>
          <p:spPr>
            <a:xfrm>
              <a:off x="7713218"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328" name="tx328"/>
            <p:cNvSpPr/>
            <p:nvPr/>
          </p:nvSpPr>
          <p:spPr>
            <a:xfrm>
              <a:off x="7980055"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91</a:t>
              </a:r>
            </a:p>
          </p:txBody>
        </p:sp>
        <p:sp>
          <p:nvSpPr>
            <p:cNvPr id="329" name="tx329"/>
            <p:cNvSpPr/>
            <p:nvPr/>
          </p:nvSpPr>
          <p:spPr>
            <a:xfrm>
              <a:off x="8246891"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94</a:t>
              </a:r>
            </a:p>
          </p:txBody>
        </p:sp>
        <p:sp>
          <p:nvSpPr>
            <p:cNvPr id="330" name="tx330"/>
            <p:cNvSpPr/>
            <p:nvPr/>
          </p:nvSpPr>
          <p:spPr>
            <a:xfrm>
              <a:off x="8513728"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95</a:t>
              </a:r>
            </a:p>
          </p:txBody>
        </p:sp>
        <p:sp>
          <p:nvSpPr>
            <p:cNvPr id="331" name="tx331"/>
            <p:cNvSpPr/>
            <p:nvPr/>
          </p:nvSpPr>
          <p:spPr>
            <a:xfrm>
              <a:off x="1842806"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32" name="tx332"/>
            <p:cNvSpPr/>
            <p:nvPr/>
          </p:nvSpPr>
          <p:spPr>
            <a:xfrm>
              <a:off x="2109643"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33" name="tx333"/>
            <p:cNvSpPr/>
            <p:nvPr/>
          </p:nvSpPr>
          <p:spPr>
            <a:xfrm>
              <a:off x="2376480"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34" name="tx334"/>
            <p:cNvSpPr/>
            <p:nvPr/>
          </p:nvSpPr>
          <p:spPr>
            <a:xfrm>
              <a:off x="2643317"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35" name="tx335"/>
            <p:cNvSpPr/>
            <p:nvPr/>
          </p:nvSpPr>
          <p:spPr>
            <a:xfrm>
              <a:off x="2910154"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336" name="tx336"/>
            <p:cNvSpPr/>
            <p:nvPr/>
          </p:nvSpPr>
          <p:spPr>
            <a:xfrm>
              <a:off x="3176991"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37" name="tx337"/>
            <p:cNvSpPr/>
            <p:nvPr/>
          </p:nvSpPr>
          <p:spPr>
            <a:xfrm>
              <a:off x="3443827"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38" name="tx338"/>
            <p:cNvSpPr/>
            <p:nvPr/>
          </p:nvSpPr>
          <p:spPr>
            <a:xfrm>
              <a:off x="3710664"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39" name="tx339"/>
            <p:cNvSpPr/>
            <p:nvPr/>
          </p:nvSpPr>
          <p:spPr>
            <a:xfrm>
              <a:off x="3977501"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40" name="tx340"/>
            <p:cNvSpPr/>
            <p:nvPr/>
          </p:nvSpPr>
          <p:spPr>
            <a:xfrm>
              <a:off x="4244338"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41" name="tx341"/>
            <p:cNvSpPr/>
            <p:nvPr/>
          </p:nvSpPr>
          <p:spPr>
            <a:xfrm>
              <a:off x="4511175"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342" name="tx342"/>
            <p:cNvSpPr/>
            <p:nvPr/>
          </p:nvSpPr>
          <p:spPr>
            <a:xfrm>
              <a:off x="4778012"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343" name="tx343"/>
            <p:cNvSpPr/>
            <p:nvPr/>
          </p:nvSpPr>
          <p:spPr>
            <a:xfrm>
              <a:off x="5044849"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44" name="tx344"/>
            <p:cNvSpPr/>
            <p:nvPr/>
          </p:nvSpPr>
          <p:spPr>
            <a:xfrm>
              <a:off x="5311686"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45" name="tx345"/>
            <p:cNvSpPr/>
            <p:nvPr/>
          </p:nvSpPr>
          <p:spPr>
            <a:xfrm>
              <a:off x="5578523"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46" name="tx346"/>
            <p:cNvSpPr/>
            <p:nvPr/>
          </p:nvSpPr>
          <p:spPr>
            <a:xfrm>
              <a:off x="5845359"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47" name="tx347"/>
            <p:cNvSpPr/>
            <p:nvPr/>
          </p:nvSpPr>
          <p:spPr>
            <a:xfrm>
              <a:off x="6112196"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48" name="tx348"/>
            <p:cNvSpPr/>
            <p:nvPr/>
          </p:nvSpPr>
          <p:spPr>
            <a:xfrm>
              <a:off x="6379033"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49" name="tx349"/>
            <p:cNvSpPr/>
            <p:nvPr/>
          </p:nvSpPr>
          <p:spPr>
            <a:xfrm>
              <a:off x="6645870"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50" name="tx350"/>
            <p:cNvSpPr/>
            <p:nvPr/>
          </p:nvSpPr>
          <p:spPr>
            <a:xfrm>
              <a:off x="6912707"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51" name="tx351"/>
            <p:cNvSpPr/>
            <p:nvPr/>
          </p:nvSpPr>
          <p:spPr>
            <a:xfrm>
              <a:off x="7179544"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52" name="tx352"/>
            <p:cNvSpPr/>
            <p:nvPr/>
          </p:nvSpPr>
          <p:spPr>
            <a:xfrm>
              <a:off x="7446381"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95</a:t>
              </a:r>
            </a:p>
          </p:txBody>
        </p:sp>
        <p:sp>
          <p:nvSpPr>
            <p:cNvPr id="353" name="tx353"/>
            <p:cNvSpPr/>
            <p:nvPr/>
          </p:nvSpPr>
          <p:spPr>
            <a:xfrm>
              <a:off x="7713218"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54" name="tx354"/>
            <p:cNvSpPr/>
            <p:nvPr/>
          </p:nvSpPr>
          <p:spPr>
            <a:xfrm>
              <a:off x="7980055"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55" name="tx355"/>
            <p:cNvSpPr/>
            <p:nvPr/>
          </p:nvSpPr>
          <p:spPr>
            <a:xfrm>
              <a:off x="8246891"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56" name="tx356"/>
            <p:cNvSpPr/>
            <p:nvPr/>
          </p:nvSpPr>
          <p:spPr>
            <a:xfrm>
              <a:off x="8513728"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57" name="tx357"/>
            <p:cNvSpPr/>
            <p:nvPr/>
          </p:nvSpPr>
          <p:spPr>
            <a:xfrm>
              <a:off x="1842806"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74</a:t>
              </a:r>
            </a:p>
          </p:txBody>
        </p:sp>
        <p:sp>
          <p:nvSpPr>
            <p:cNvPr id="358" name="tx358"/>
            <p:cNvSpPr/>
            <p:nvPr/>
          </p:nvSpPr>
          <p:spPr>
            <a:xfrm>
              <a:off x="2109643"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72</a:t>
              </a:r>
            </a:p>
          </p:txBody>
        </p:sp>
        <p:sp>
          <p:nvSpPr>
            <p:cNvPr id="359" name="tx359"/>
            <p:cNvSpPr/>
            <p:nvPr/>
          </p:nvSpPr>
          <p:spPr>
            <a:xfrm>
              <a:off x="2376480"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72</a:t>
              </a:r>
            </a:p>
          </p:txBody>
        </p:sp>
        <p:sp>
          <p:nvSpPr>
            <p:cNvPr id="360" name="tx360"/>
            <p:cNvSpPr/>
            <p:nvPr/>
          </p:nvSpPr>
          <p:spPr>
            <a:xfrm>
              <a:off x="2643317"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78</a:t>
              </a:r>
            </a:p>
          </p:txBody>
        </p:sp>
        <p:sp>
          <p:nvSpPr>
            <p:cNvPr id="361" name="tx361"/>
            <p:cNvSpPr/>
            <p:nvPr/>
          </p:nvSpPr>
          <p:spPr>
            <a:xfrm>
              <a:off x="2910154"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80</a:t>
              </a:r>
            </a:p>
          </p:txBody>
        </p:sp>
        <p:sp>
          <p:nvSpPr>
            <p:cNvPr id="362" name="tx362"/>
            <p:cNvSpPr/>
            <p:nvPr/>
          </p:nvSpPr>
          <p:spPr>
            <a:xfrm>
              <a:off x="3176991"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75</a:t>
              </a:r>
            </a:p>
          </p:txBody>
        </p:sp>
        <p:sp>
          <p:nvSpPr>
            <p:cNvPr id="363" name="tx363"/>
            <p:cNvSpPr/>
            <p:nvPr/>
          </p:nvSpPr>
          <p:spPr>
            <a:xfrm>
              <a:off x="3443827"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89</a:t>
              </a:r>
            </a:p>
          </p:txBody>
        </p:sp>
        <p:sp>
          <p:nvSpPr>
            <p:cNvPr id="364" name="tx364"/>
            <p:cNvSpPr/>
            <p:nvPr/>
          </p:nvSpPr>
          <p:spPr>
            <a:xfrm>
              <a:off x="3710664"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82</a:t>
              </a:r>
            </a:p>
          </p:txBody>
        </p:sp>
        <p:sp>
          <p:nvSpPr>
            <p:cNvPr id="365" name="tx365"/>
            <p:cNvSpPr/>
            <p:nvPr/>
          </p:nvSpPr>
          <p:spPr>
            <a:xfrm>
              <a:off x="3977501"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82</a:t>
              </a:r>
            </a:p>
          </p:txBody>
        </p:sp>
        <p:sp>
          <p:nvSpPr>
            <p:cNvPr id="366" name="tx366"/>
            <p:cNvSpPr/>
            <p:nvPr/>
          </p:nvSpPr>
          <p:spPr>
            <a:xfrm>
              <a:off x="4244338"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95</a:t>
              </a:r>
            </a:p>
          </p:txBody>
        </p:sp>
        <p:sp>
          <p:nvSpPr>
            <p:cNvPr id="367" name="tx367"/>
            <p:cNvSpPr/>
            <p:nvPr/>
          </p:nvSpPr>
          <p:spPr>
            <a:xfrm>
              <a:off x="4511175"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368" name="tx368"/>
            <p:cNvSpPr/>
            <p:nvPr/>
          </p:nvSpPr>
          <p:spPr>
            <a:xfrm>
              <a:off x="4778012"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92</a:t>
              </a:r>
            </a:p>
          </p:txBody>
        </p:sp>
        <p:sp>
          <p:nvSpPr>
            <p:cNvPr id="369" name="tx369"/>
            <p:cNvSpPr/>
            <p:nvPr/>
          </p:nvSpPr>
          <p:spPr>
            <a:xfrm>
              <a:off x="5044849"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90</a:t>
              </a:r>
            </a:p>
          </p:txBody>
        </p:sp>
        <p:sp>
          <p:nvSpPr>
            <p:cNvPr id="370" name="tx370"/>
            <p:cNvSpPr/>
            <p:nvPr/>
          </p:nvSpPr>
          <p:spPr>
            <a:xfrm>
              <a:off x="5311686"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92</a:t>
              </a:r>
            </a:p>
          </p:txBody>
        </p:sp>
        <p:sp>
          <p:nvSpPr>
            <p:cNvPr id="371" name="tx371"/>
            <p:cNvSpPr/>
            <p:nvPr/>
          </p:nvSpPr>
          <p:spPr>
            <a:xfrm>
              <a:off x="5578523"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92</a:t>
              </a:r>
            </a:p>
          </p:txBody>
        </p:sp>
        <p:sp>
          <p:nvSpPr>
            <p:cNvPr id="372" name="tx372"/>
            <p:cNvSpPr/>
            <p:nvPr/>
          </p:nvSpPr>
          <p:spPr>
            <a:xfrm>
              <a:off x="5845359"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91</a:t>
              </a:r>
            </a:p>
          </p:txBody>
        </p:sp>
        <p:sp>
          <p:nvSpPr>
            <p:cNvPr id="373" name="tx373"/>
            <p:cNvSpPr/>
            <p:nvPr/>
          </p:nvSpPr>
          <p:spPr>
            <a:xfrm>
              <a:off x="6112196"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87</a:t>
              </a:r>
            </a:p>
          </p:txBody>
        </p:sp>
        <p:sp>
          <p:nvSpPr>
            <p:cNvPr id="374" name="tx374"/>
            <p:cNvSpPr/>
            <p:nvPr/>
          </p:nvSpPr>
          <p:spPr>
            <a:xfrm>
              <a:off x="6379033"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90</a:t>
              </a:r>
            </a:p>
          </p:txBody>
        </p:sp>
        <p:sp>
          <p:nvSpPr>
            <p:cNvPr id="375" name="tx375"/>
            <p:cNvSpPr/>
            <p:nvPr/>
          </p:nvSpPr>
          <p:spPr>
            <a:xfrm>
              <a:off x="6645870"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91</a:t>
              </a:r>
            </a:p>
          </p:txBody>
        </p:sp>
        <p:sp>
          <p:nvSpPr>
            <p:cNvPr id="376" name="tx376"/>
            <p:cNvSpPr/>
            <p:nvPr/>
          </p:nvSpPr>
          <p:spPr>
            <a:xfrm>
              <a:off x="6912707"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377" name="tx377"/>
            <p:cNvSpPr/>
            <p:nvPr/>
          </p:nvSpPr>
          <p:spPr>
            <a:xfrm>
              <a:off x="7179544"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84</a:t>
              </a:r>
            </a:p>
          </p:txBody>
        </p:sp>
        <p:sp>
          <p:nvSpPr>
            <p:cNvPr id="378" name="tx378"/>
            <p:cNvSpPr/>
            <p:nvPr/>
          </p:nvSpPr>
          <p:spPr>
            <a:xfrm>
              <a:off x="7446381"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91</a:t>
              </a:r>
            </a:p>
          </p:txBody>
        </p:sp>
        <p:sp>
          <p:nvSpPr>
            <p:cNvPr id="379" name="tx379"/>
            <p:cNvSpPr/>
            <p:nvPr/>
          </p:nvSpPr>
          <p:spPr>
            <a:xfrm>
              <a:off x="7713218"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90</a:t>
              </a:r>
            </a:p>
          </p:txBody>
        </p:sp>
        <p:sp>
          <p:nvSpPr>
            <p:cNvPr id="380" name="tx380"/>
            <p:cNvSpPr/>
            <p:nvPr/>
          </p:nvSpPr>
          <p:spPr>
            <a:xfrm>
              <a:off x="7980055"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94</a:t>
              </a:r>
            </a:p>
          </p:txBody>
        </p:sp>
        <p:sp>
          <p:nvSpPr>
            <p:cNvPr id="381" name="tx381"/>
            <p:cNvSpPr/>
            <p:nvPr/>
          </p:nvSpPr>
          <p:spPr>
            <a:xfrm>
              <a:off x="8246891"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382" name="tx382"/>
            <p:cNvSpPr/>
            <p:nvPr/>
          </p:nvSpPr>
          <p:spPr>
            <a:xfrm>
              <a:off x="8513728"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383" name="tx383"/>
            <p:cNvSpPr/>
            <p:nvPr/>
          </p:nvSpPr>
          <p:spPr>
            <a:xfrm>
              <a:off x="2109643"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61</a:t>
              </a:r>
            </a:p>
          </p:txBody>
        </p:sp>
        <p:sp>
          <p:nvSpPr>
            <p:cNvPr id="384" name="tx384"/>
            <p:cNvSpPr/>
            <p:nvPr/>
          </p:nvSpPr>
          <p:spPr>
            <a:xfrm>
              <a:off x="2376480"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63</a:t>
              </a:r>
            </a:p>
          </p:txBody>
        </p:sp>
        <p:sp>
          <p:nvSpPr>
            <p:cNvPr id="385" name="tx385"/>
            <p:cNvSpPr/>
            <p:nvPr/>
          </p:nvSpPr>
          <p:spPr>
            <a:xfrm>
              <a:off x="2643317"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66</a:t>
              </a:r>
            </a:p>
          </p:txBody>
        </p:sp>
        <p:sp>
          <p:nvSpPr>
            <p:cNvPr id="386" name="tx386"/>
            <p:cNvSpPr/>
            <p:nvPr/>
          </p:nvSpPr>
          <p:spPr>
            <a:xfrm>
              <a:off x="2910154"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68</a:t>
              </a:r>
            </a:p>
          </p:txBody>
        </p:sp>
        <p:sp>
          <p:nvSpPr>
            <p:cNvPr id="387" name="tx387"/>
            <p:cNvSpPr/>
            <p:nvPr/>
          </p:nvSpPr>
          <p:spPr>
            <a:xfrm>
              <a:off x="3176991"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63</a:t>
              </a:r>
            </a:p>
          </p:txBody>
        </p:sp>
        <p:sp>
          <p:nvSpPr>
            <p:cNvPr id="388" name="tx388"/>
            <p:cNvSpPr/>
            <p:nvPr/>
          </p:nvSpPr>
          <p:spPr>
            <a:xfrm>
              <a:off x="4778012"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63</a:t>
              </a:r>
            </a:p>
          </p:txBody>
        </p:sp>
        <p:sp>
          <p:nvSpPr>
            <p:cNvPr id="389" name="tx389"/>
            <p:cNvSpPr/>
            <p:nvPr/>
          </p:nvSpPr>
          <p:spPr>
            <a:xfrm>
              <a:off x="5044849"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64</a:t>
              </a:r>
            </a:p>
          </p:txBody>
        </p:sp>
        <p:sp>
          <p:nvSpPr>
            <p:cNvPr id="390" name="tx390"/>
            <p:cNvSpPr/>
            <p:nvPr/>
          </p:nvSpPr>
          <p:spPr>
            <a:xfrm>
              <a:off x="5311686"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65</a:t>
              </a:r>
            </a:p>
          </p:txBody>
        </p:sp>
        <p:sp>
          <p:nvSpPr>
            <p:cNvPr id="391" name="tx391"/>
            <p:cNvSpPr/>
            <p:nvPr/>
          </p:nvSpPr>
          <p:spPr>
            <a:xfrm>
              <a:off x="5578523"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69</a:t>
              </a:r>
            </a:p>
          </p:txBody>
        </p:sp>
        <p:sp>
          <p:nvSpPr>
            <p:cNvPr id="392" name="tx392"/>
            <p:cNvSpPr/>
            <p:nvPr/>
          </p:nvSpPr>
          <p:spPr>
            <a:xfrm>
              <a:off x="5845359"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72</a:t>
              </a:r>
            </a:p>
          </p:txBody>
        </p:sp>
        <p:sp>
          <p:nvSpPr>
            <p:cNvPr id="393" name="tx393"/>
            <p:cNvSpPr/>
            <p:nvPr/>
          </p:nvSpPr>
          <p:spPr>
            <a:xfrm>
              <a:off x="6112196"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75</a:t>
              </a:r>
            </a:p>
          </p:txBody>
        </p:sp>
        <p:sp>
          <p:nvSpPr>
            <p:cNvPr id="394" name="tx394"/>
            <p:cNvSpPr/>
            <p:nvPr/>
          </p:nvSpPr>
          <p:spPr>
            <a:xfrm>
              <a:off x="6379033"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75</a:t>
              </a:r>
            </a:p>
          </p:txBody>
        </p:sp>
        <p:sp>
          <p:nvSpPr>
            <p:cNvPr id="395" name="tx395"/>
            <p:cNvSpPr/>
            <p:nvPr/>
          </p:nvSpPr>
          <p:spPr>
            <a:xfrm>
              <a:off x="6645870"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80</a:t>
              </a:r>
            </a:p>
          </p:txBody>
        </p:sp>
        <p:sp>
          <p:nvSpPr>
            <p:cNvPr id="396" name="tx396"/>
            <p:cNvSpPr/>
            <p:nvPr/>
          </p:nvSpPr>
          <p:spPr>
            <a:xfrm>
              <a:off x="6912707"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84</a:t>
              </a:r>
            </a:p>
          </p:txBody>
        </p:sp>
        <p:sp>
          <p:nvSpPr>
            <p:cNvPr id="397" name="tx397"/>
            <p:cNvSpPr/>
            <p:nvPr/>
          </p:nvSpPr>
          <p:spPr>
            <a:xfrm>
              <a:off x="7179544"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80</a:t>
              </a:r>
            </a:p>
          </p:txBody>
        </p:sp>
        <p:sp>
          <p:nvSpPr>
            <p:cNvPr id="398" name="tx398"/>
            <p:cNvSpPr/>
            <p:nvPr/>
          </p:nvSpPr>
          <p:spPr>
            <a:xfrm>
              <a:off x="7446381"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83</a:t>
              </a:r>
            </a:p>
          </p:txBody>
        </p:sp>
        <p:sp>
          <p:nvSpPr>
            <p:cNvPr id="399" name="tx399"/>
            <p:cNvSpPr/>
            <p:nvPr/>
          </p:nvSpPr>
          <p:spPr>
            <a:xfrm>
              <a:off x="7713218"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85</a:t>
              </a:r>
            </a:p>
          </p:txBody>
        </p:sp>
        <p:sp>
          <p:nvSpPr>
            <p:cNvPr id="400" name="tx400"/>
            <p:cNvSpPr/>
            <p:nvPr/>
          </p:nvSpPr>
          <p:spPr>
            <a:xfrm>
              <a:off x="7980055"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86</a:t>
              </a:r>
            </a:p>
          </p:txBody>
        </p:sp>
        <p:sp>
          <p:nvSpPr>
            <p:cNvPr id="401" name="tx401"/>
            <p:cNvSpPr/>
            <p:nvPr/>
          </p:nvSpPr>
          <p:spPr>
            <a:xfrm>
              <a:off x="8246891"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87</a:t>
              </a:r>
            </a:p>
          </p:txBody>
        </p:sp>
        <p:sp>
          <p:nvSpPr>
            <p:cNvPr id="402" name="tx402"/>
            <p:cNvSpPr/>
            <p:nvPr/>
          </p:nvSpPr>
          <p:spPr>
            <a:xfrm>
              <a:off x="8513728"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86</a:t>
              </a:r>
            </a:p>
          </p:txBody>
        </p:sp>
        <p:sp>
          <p:nvSpPr>
            <p:cNvPr id="403" name="tx403"/>
            <p:cNvSpPr/>
            <p:nvPr/>
          </p:nvSpPr>
          <p:spPr>
            <a:xfrm>
              <a:off x="1842806"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04" name="tx404"/>
            <p:cNvSpPr/>
            <p:nvPr/>
          </p:nvSpPr>
          <p:spPr>
            <a:xfrm>
              <a:off x="2109643"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405" name="tx405"/>
            <p:cNvSpPr/>
            <p:nvPr/>
          </p:nvSpPr>
          <p:spPr>
            <a:xfrm>
              <a:off x="2376480"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406" name="tx406"/>
            <p:cNvSpPr/>
            <p:nvPr/>
          </p:nvSpPr>
          <p:spPr>
            <a:xfrm>
              <a:off x="2643317"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07" name="tx407"/>
            <p:cNvSpPr/>
            <p:nvPr/>
          </p:nvSpPr>
          <p:spPr>
            <a:xfrm>
              <a:off x="2910154"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408" name="tx408"/>
            <p:cNvSpPr/>
            <p:nvPr/>
          </p:nvSpPr>
          <p:spPr>
            <a:xfrm>
              <a:off x="3176991"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09" name="tx409"/>
            <p:cNvSpPr/>
            <p:nvPr/>
          </p:nvSpPr>
          <p:spPr>
            <a:xfrm>
              <a:off x="3443827"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410" name="tx410"/>
            <p:cNvSpPr/>
            <p:nvPr/>
          </p:nvSpPr>
          <p:spPr>
            <a:xfrm>
              <a:off x="3710664"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411" name="tx411"/>
            <p:cNvSpPr/>
            <p:nvPr/>
          </p:nvSpPr>
          <p:spPr>
            <a:xfrm>
              <a:off x="3977501"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412" name="tx412"/>
            <p:cNvSpPr/>
            <p:nvPr/>
          </p:nvSpPr>
          <p:spPr>
            <a:xfrm>
              <a:off x="4244338"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413" name="tx413"/>
            <p:cNvSpPr/>
            <p:nvPr/>
          </p:nvSpPr>
          <p:spPr>
            <a:xfrm>
              <a:off x="4511175"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14" name="tx414"/>
            <p:cNvSpPr/>
            <p:nvPr/>
          </p:nvSpPr>
          <p:spPr>
            <a:xfrm>
              <a:off x="4778012"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15" name="tx415"/>
            <p:cNvSpPr/>
            <p:nvPr/>
          </p:nvSpPr>
          <p:spPr>
            <a:xfrm>
              <a:off x="5044849"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16" name="tx416"/>
            <p:cNvSpPr/>
            <p:nvPr/>
          </p:nvSpPr>
          <p:spPr>
            <a:xfrm>
              <a:off x="5311686"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17" name="tx417"/>
            <p:cNvSpPr/>
            <p:nvPr/>
          </p:nvSpPr>
          <p:spPr>
            <a:xfrm>
              <a:off x="5578523"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18" name="tx418"/>
            <p:cNvSpPr/>
            <p:nvPr/>
          </p:nvSpPr>
          <p:spPr>
            <a:xfrm>
              <a:off x="5845359"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19" name="tx419"/>
            <p:cNvSpPr/>
            <p:nvPr/>
          </p:nvSpPr>
          <p:spPr>
            <a:xfrm>
              <a:off x="6112196"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20" name="tx420"/>
            <p:cNvSpPr/>
            <p:nvPr/>
          </p:nvSpPr>
          <p:spPr>
            <a:xfrm>
              <a:off x="6379033"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21" name="tx421"/>
            <p:cNvSpPr/>
            <p:nvPr/>
          </p:nvSpPr>
          <p:spPr>
            <a:xfrm>
              <a:off x="6645870"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22" name="tx422"/>
            <p:cNvSpPr/>
            <p:nvPr/>
          </p:nvSpPr>
          <p:spPr>
            <a:xfrm>
              <a:off x="6912707"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23" name="tx423"/>
            <p:cNvSpPr/>
            <p:nvPr/>
          </p:nvSpPr>
          <p:spPr>
            <a:xfrm>
              <a:off x="7179544"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424" name="tx424"/>
            <p:cNvSpPr/>
            <p:nvPr/>
          </p:nvSpPr>
          <p:spPr>
            <a:xfrm>
              <a:off x="7446381"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425" name="tx425"/>
            <p:cNvSpPr/>
            <p:nvPr/>
          </p:nvSpPr>
          <p:spPr>
            <a:xfrm>
              <a:off x="7713218"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426" name="tx426"/>
            <p:cNvSpPr/>
            <p:nvPr/>
          </p:nvSpPr>
          <p:spPr>
            <a:xfrm>
              <a:off x="7980055"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27" name="tx427"/>
            <p:cNvSpPr/>
            <p:nvPr/>
          </p:nvSpPr>
          <p:spPr>
            <a:xfrm>
              <a:off x="8246891"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428" name="tx428"/>
            <p:cNvSpPr/>
            <p:nvPr/>
          </p:nvSpPr>
          <p:spPr>
            <a:xfrm>
              <a:off x="8513728"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429" name="tx429"/>
            <p:cNvSpPr/>
            <p:nvPr/>
          </p:nvSpPr>
          <p:spPr>
            <a:xfrm>
              <a:off x="1842806"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60</a:t>
              </a:r>
            </a:p>
          </p:txBody>
        </p:sp>
        <p:sp>
          <p:nvSpPr>
            <p:cNvPr id="430" name="tx430"/>
            <p:cNvSpPr/>
            <p:nvPr/>
          </p:nvSpPr>
          <p:spPr>
            <a:xfrm>
              <a:off x="2109643"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62</a:t>
              </a:r>
            </a:p>
          </p:txBody>
        </p:sp>
        <p:sp>
          <p:nvSpPr>
            <p:cNvPr id="431" name="tx431"/>
            <p:cNvSpPr/>
            <p:nvPr/>
          </p:nvSpPr>
          <p:spPr>
            <a:xfrm>
              <a:off x="2376480"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62</a:t>
              </a:r>
            </a:p>
          </p:txBody>
        </p:sp>
        <p:sp>
          <p:nvSpPr>
            <p:cNvPr id="432" name="tx432"/>
            <p:cNvSpPr/>
            <p:nvPr/>
          </p:nvSpPr>
          <p:spPr>
            <a:xfrm>
              <a:off x="2643317"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64</a:t>
              </a:r>
            </a:p>
          </p:txBody>
        </p:sp>
        <p:sp>
          <p:nvSpPr>
            <p:cNvPr id="433" name="tx433"/>
            <p:cNvSpPr/>
            <p:nvPr/>
          </p:nvSpPr>
          <p:spPr>
            <a:xfrm>
              <a:off x="2910154"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67</a:t>
              </a:r>
            </a:p>
          </p:txBody>
        </p:sp>
        <p:sp>
          <p:nvSpPr>
            <p:cNvPr id="434" name="tx434"/>
            <p:cNvSpPr/>
            <p:nvPr/>
          </p:nvSpPr>
          <p:spPr>
            <a:xfrm>
              <a:off x="3176991"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68</a:t>
              </a:r>
            </a:p>
          </p:txBody>
        </p:sp>
        <p:sp>
          <p:nvSpPr>
            <p:cNvPr id="435" name="tx435"/>
            <p:cNvSpPr/>
            <p:nvPr/>
          </p:nvSpPr>
          <p:spPr>
            <a:xfrm>
              <a:off x="3443827"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67</a:t>
              </a:r>
            </a:p>
          </p:txBody>
        </p:sp>
        <p:sp>
          <p:nvSpPr>
            <p:cNvPr id="436" name="tx436"/>
            <p:cNvSpPr/>
            <p:nvPr/>
          </p:nvSpPr>
          <p:spPr>
            <a:xfrm>
              <a:off x="3710664"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66</a:t>
              </a:r>
            </a:p>
          </p:txBody>
        </p:sp>
        <p:sp>
          <p:nvSpPr>
            <p:cNvPr id="437" name="tx437"/>
            <p:cNvSpPr/>
            <p:nvPr/>
          </p:nvSpPr>
          <p:spPr>
            <a:xfrm>
              <a:off x="3977501"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70</a:t>
              </a:r>
            </a:p>
          </p:txBody>
        </p:sp>
        <p:sp>
          <p:nvSpPr>
            <p:cNvPr id="438" name="tx438"/>
            <p:cNvSpPr/>
            <p:nvPr/>
          </p:nvSpPr>
          <p:spPr>
            <a:xfrm>
              <a:off x="4244338"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73</a:t>
              </a:r>
            </a:p>
          </p:txBody>
        </p:sp>
        <p:sp>
          <p:nvSpPr>
            <p:cNvPr id="439" name="tx439"/>
            <p:cNvSpPr/>
            <p:nvPr/>
          </p:nvSpPr>
          <p:spPr>
            <a:xfrm>
              <a:off x="4511175"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76</a:t>
              </a:r>
            </a:p>
          </p:txBody>
        </p:sp>
        <p:sp>
          <p:nvSpPr>
            <p:cNvPr id="440" name="tx440"/>
            <p:cNvSpPr/>
            <p:nvPr/>
          </p:nvSpPr>
          <p:spPr>
            <a:xfrm>
              <a:off x="4778012"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80</a:t>
              </a:r>
            </a:p>
          </p:txBody>
        </p:sp>
        <p:sp>
          <p:nvSpPr>
            <p:cNvPr id="441" name="tx441"/>
            <p:cNvSpPr/>
            <p:nvPr/>
          </p:nvSpPr>
          <p:spPr>
            <a:xfrm>
              <a:off x="5044849"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80</a:t>
              </a:r>
            </a:p>
          </p:txBody>
        </p:sp>
        <p:sp>
          <p:nvSpPr>
            <p:cNvPr id="442" name="tx442"/>
            <p:cNvSpPr/>
            <p:nvPr/>
          </p:nvSpPr>
          <p:spPr>
            <a:xfrm>
              <a:off x="5311686"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81</a:t>
              </a:r>
            </a:p>
          </p:txBody>
        </p:sp>
        <p:sp>
          <p:nvSpPr>
            <p:cNvPr id="443" name="tx443"/>
            <p:cNvSpPr/>
            <p:nvPr/>
          </p:nvSpPr>
          <p:spPr>
            <a:xfrm>
              <a:off x="5578523"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83</a:t>
              </a:r>
            </a:p>
          </p:txBody>
        </p:sp>
        <p:sp>
          <p:nvSpPr>
            <p:cNvPr id="444" name="tx444"/>
            <p:cNvSpPr/>
            <p:nvPr/>
          </p:nvSpPr>
          <p:spPr>
            <a:xfrm>
              <a:off x="5845359"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85</a:t>
              </a:r>
            </a:p>
          </p:txBody>
        </p:sp>
        <p:sp>
          <p:nvSpPr>
            <p:cNvPr id="445" name="tx445"/>
            <p:cNvSpPr/>
            <p:nvPr/>
          </p:nvSpPr>
          <p:spPr>
            <a:xfrm>
              <a:off x="6112196"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86</a:t>
              </a:r>
            </a:p>
          </p:txBody>
        </p:sp>
        <p:sp>
          <p:nvSpPr>
            <p:cNvPr id="446" name="tx446"/>
            <p:cNvSpPr/>
            <p:nvPr/>
          </p:nvSpPr>
          <p:spPr>
            <a:xfrm>
              <a:off x="6379033"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87</a:t>
              </a:r>
            </a:p>
          </p:txBody>
        </p:sp>
        <p:sp>
          <p:nvSpPr>
            <p:cNvPr id="447" name="tx447"/>
            <p:cNvSpPr/>
            <p:nvPr/>
          </p:nvSpPr>
          <p:spPr>
            <a:xfrm>
              <a:off x="6645870"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88</a:t>
              </a:r>
            </a:p>
          </p:txBody>
        </p:sp>
        <p:sp>
          <p:nvSpPr>
            <p:cNvPr id="448" name="tx448"/>
            <p:cNvSpPr/>
            <p:nvPr/>
          </p:nvSpPr>
          <p:spPr>
            <a:xfrm>
              <a:off x="6912707"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89</a:t>
              </a:r>
            </a:p>
          </p:txBody>
        </p:sp>
        <p:sp>
          <p:nvSpPr>
            <p:cNvPr id="449" name="tx449"/>
            <p:cNvSpPr/>
            <p:nvPr/>
          </p:nvSpPr>
          <p:spPr>
            <a:xfrm>
              <a:off x="7179544"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84</a:t>
              </a:r>
            </a:p>
          </p:txBody>
        </p:sp>
        <p:sp>
          <p:nvSpPr>
            <p:cNvPr id="450" name="tx450"/>
            <p:cNvSpPr/>
            <p:nvPr/>
          </p:nvSpPr>
          <p:spPr>
            <a:xfrm>
              <a:off x="7446381"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85</a:t>
              </a:r>
            </a:p>
          </p:txBody>
        </p:sp>
        <p:sp>
          <p:nvSpPr>
            <p:cNvPr id="451" name="tx451"/>
            <p:cNvSpPr/>
            <p:nvPr/>
          </p:nvSpPr>
          <p:spPr>
            <a:xfrm>
              <a:off x="7713218"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91</a:t>
              </a:r>
            </a:p>
          </p:txBody>
        </p:sp>
        <p:sp>
          <p:nvSpPr>
            <p:cNvPr id="452" name="tx452"/>
            <p:cNvSpPr/>
            <p:nvPr/>
          </p:nvSpPr>
          <p:spPr>
            <a:xfrm>
              <a:off x="7980055"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90</a:t>
              </a:r>
            </a:p>
          </p:txBody>
        </p:sp>
        <p:sp>
          <p:nvSpPr>
            <p:cNvPr id="453" name="tx453"/>
            <p:cNvSpPr/>
            <p:nvPr/>
          </p:nvSpPr>
          <p:spPr>
            <a:xfrm>
              <a:off x="8246891"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92</a:t>
              </a:r>
            </a:p>
          </p:txBody>
        </p:sp>
        <p:sp>
          <p:nvSpPr>
            <p:cNvPr id="454" name="tx454"/>
            <p:cNvSpPr/>
            <p:nvPr/>
          </p:nvSpPr>
          <p:spPr>
            <a:xfrm>
              <a:off x="8513728"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92</a:t>
              </a:r>
            </a:p>
          </p:txBody>
        </p:sp>
        <p:sp>
          <p:nvSpPr>
            <p:cNvPr id="455" name="tx455"/>
            <p:cNvSpPr/>
            <p:nvPr/>
          </p:nvSpPr>
          <p:spPr>
            <a:xfrm>
              <a:off x="1842806"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24</a:t>
              </a:r>
            </a:p>
          </p:txBody>
        </p:sp>
        <p:sp>
          <p:nvSpPr>
            <p:cNvPr id="456" name="tx456"/>
            <p:cNvSpPr/>
            <p:nvPr/>
          </p:nvSpPr>
          <p:spPr>
            <a:xfrm>
              <a:off x="2109643"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33</a:t>
              </a:r>
            </a:p>
          </p:txBody>
        </p:sp>
        <p:sp>
          <p:nvSpPr>
            <p:cNvPr id="457" name="tx457"/>
            <p:cNvSpPr/>
            <p:nvPr/>
          </p:nvSpPr>
          <p:spPr>
            <a:xfrm>
              <a:off x="2376480"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36</a:t>
              </a:r>
            </a:p>
          </p:txBody>
        </p:sp>
        <p:sp>
          <p:nvSpPr>
            <p:cNvPr id="458" name="tx458"/>
            <p:cNvSpPr/>
            <p:nvPr/>
          </p:nvSpPr>
          <p:spPr>
            <a:xfrm>
              <a:off x="2643317"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41</a:t>
              </a:r>
            </a:p>
          </p:txBody>
        </p:sp>
        <p:sp>
          <p:nvSpPr>
            <p:cNvPr id="459" name="tx459"/>
            <p:cNvSpPr/>
            <p:nvPr/>
          </p:nvSpPr>
          <p:spPr>
            <a:xfrm>
              <a:off x="2910154"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50</a:t>
              </a:r>
            </a:p>
          </p:txBody>
        </p:sp>
        <p:sp>
          <p:nvSpPr>
            <p:cNvPr id="460" name="tx460"/>
            <p:cNvSpPr/>
            <p:nvPr/>
          </p:nvSpPr>
          <p:spPr>
            <a:xfrm>
              <a:off x="3176991"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58</a:t>
              </a:r>
            </a:p>
          </p:txBody>
        </p:sp>
        <p:sp>
          <p:nvSpPr>
            <p:cNvPr id="461" name="tx461"/>
            <p:cNvSpPr/>
            <p:nvPr/>
          </p:nvSpPr>
          <p:spPr>
            <a:xfrm>
              <a:off x="3443827"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58</a:t>
              </a:r>
            </a:p>
          </p:txBody>
        </p:sp>
        <p:sp>
          <p:nvSpPr>
            <p:cNvPr id="462" name="tx462"/>
            <p:cNvSpPr/>
            <p:nvPr/>
          </p:nvSpPr>
          <p:spPr>
            <a:xfrm>
              <a:off x="7446381"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55</a:t>
              </a:r>
            </a:p>
          </p:txBody>
        </p:sp>
        <p:sp>
          <p:nvSpPr>
            <p:cNvPr id="463" name="tx463"/>
            <p:cNvSpPr/>
            <p:nvPr/>
          </p:nvSpPr>
          <p:spPr>
            <a:xfrm>
              <a:off x="1842806"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58</a:t>
              </a:r>
            </a:p>
          </p:txBody>
        </p:sp>
        <p:sp>
          <p:nvSpPr>
            <p:cNvPr id="464" name="tx464"/>
            <p:cNvSpPr/>
            <p:nvPr/>
          </p:nvSpPr>
          <p:spPr>
            <a:xfrm>
              <a:off x="2109643"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59</a:t>
              </a:r>
            </a:p>
          </p:txBody>
        </p:sp>
        <p:sp>
          <p:nvSpPr>
            <p:cNvPr id="465" name="tx465"/>
            <p:cNvSpPr/>
            <p:nvPr/>
          </p:nvSpPr>
          <p:spPr>
            <a:xfrm>
              <a:off x="2376480"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59</a:t>
              </a:r>
            </a:p>
          </p:txBody>
        </p:sp>
        <p:sp>
          <p:nvSpPr>
            <p:cNvPr id="466" name="tx466"/>
            <p:cNvSpPr/>
            <p:nvPr/>
          </p:nvSpPr>
          <p:spPr>
            <a:xfrm>
              <a:off x="1842806"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59</a:t>
              </a:r>
            </a:p>
          </p:txBody>
        </p:sp>
        <p:sp>
          <p:nvSpPr>
            <p:cNvPr id="467" name="tx467"/>
            <p:cNvSpPr/>
            <p:nvPr/>
          </p:nvSpPr>
          <p:spPr>
            <a:xfrm>
              <a:off x="3443827"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59</a:t>
              </a:r>
            </a:p>
          </p:txBody>
        </p:sp>
        <p:sp>
          <p:nvSpPr>
            <p:cNvPr id="468" name="tx468"/>
            <p:cNvSpPr/>
            <p:nvPr/>
          </p:nvSpPr>
          <p:spPr>
            <a:xfrm>
              <a:off x="3710664"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54</a:t>
              </a:r>
            </a:p>
          </p:txBody>
        </p:sp>
        <p:sp>
          <p:nvSpPr>
            <p:cNvPr id="469" name="tx469"/>
            <p:cNvSpPr/>
            <p:nvPr/>
          </p:nvSpPr>
          <p:spPr>
            <a:xfrm>
              <a:off x="3977501"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53</a:t>
              </a:r>
            </a:p>
          </p:txBody>
        </p:sp>
        <p:sp>
          <p:nvSpPr>
            <p:cNvPr id="470" name="tx470"/>
            <p:cNvSpPr/>
            <p:nvPr/>
          </p:nvSpPr>
          <p:spPr>
            <a:xfrm>
              <a:off x="4244338"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52</a:t>
              </a:r>
            </a:p>
          </p:txBody>
        </p:sp>
        <p:sp>
          <p:nvSpPr>
            <p:cNvPr id="471" name="tx471"/>
            <p:cNvSpPr/>
            <p:nvPr/>
          </p:nvSpPr>
          <p:spPr>
            <a:xfrm>
              <a:off x="4511175"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52</a:t>
              </a:r>
            </a:p>
          </p:txBody>
        </p:sp>
        <p:sp>
          <p:nvSpPr>
            <p:cNvPr id="472" name="rc47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73" name="rc47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74" name="rc47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75" name="rc47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76" name="rc47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77" name="rc47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78" name="rc47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79" name="rc47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0" name="rc48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1" name="rc48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2" name="rc48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3" name="rc48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4" name="rc48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5" name="rc48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6" name="rc48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7" name="rc48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8" name="rc48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9" name="rc48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0" name="rc49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1" name="rc49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2" name="rc49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3" name="rc49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4" name="rc49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5" name="rc49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6" name="rc49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7" name="rc49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8" name="rc49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9" name="rc49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0" name="rc50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1" name="rc50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2" name="rc50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3" name="rc50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4" name="rc50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5" name="rc50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6" name="rc50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7" name="rc50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8" name="rc50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9" name="rc50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0" name="rc51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1" name="rc51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2" name="rc51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3" name="rc51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4" name="rc51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5" name="rc51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6" name="rc51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7" name="rc51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8" name="rc51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9" name="rc51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0" name="rc52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1" name="rc52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2" name="rc52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3" name="rc52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4" name="rc52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5" name="rc52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6" name="rc52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7" name="rc52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8" name="rc52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9" name="rc52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0" name="rc53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1" name="rc53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2" name="rc53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3" name="rc53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4" name="rc53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5" name="rc53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6" name="rc53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7" name="rc53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8" name="rc53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9" name="rc53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0" name="rc54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1" name="rc54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2" name="rc54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3" name="rc54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4" name="rc54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5" name="rc54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6" name="rc54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7" name="rc54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8" name="rc54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9" name="rc54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0" name="rc55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1" name="rc55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2" name="rc55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3" name="rc55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4" name="rc55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5" name="rc55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6" name="rc55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7" name="rc55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8" name="rc55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9" name="rc55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0" name="rc56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1" name="rc56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2" name="rc56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3" name="rc56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4" name="rc56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5" name="rc56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6" name="rc56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7" name="rc56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8" name="rc56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9" name="rc56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0" name="rc57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1" name="rc57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2" name="rc57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3" name="rc57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4" name="rc57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5" name="rc57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6" name="rc57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7" name="rc57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8" name="rc57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9" name="rc57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0" name="rc58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1" name="rc58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2" name="rc58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3" name="rc58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4" name="rc58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5" name="rc58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6" name="rc58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7" name="rc58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8" name="rc58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9" name="rc58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0" name="rc59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1" name="rc59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2" name="rc59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3" name="rc59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4" name="rc59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5" name="rc59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6" name="rc59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7" name="rc59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8" name="rc59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9" name="rc59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0" name="rc60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1" name="rc60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2" name="rc60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3" name="rc60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4" name="rc60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5" name="rc60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6" name="rc60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7" name="rc60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8" name="rc60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9" name="rc60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0" name="rc61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1" name="rc61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2" name="rc61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3" name="rc61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4" name="rc61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5" name="rc61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6" name="rc61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7" name="rc61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8" name="rc61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9" name="rc61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0" name="rc62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1" name="rc62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2" name="rc62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3" name="rc62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4" name="rc62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5" name="rc62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6" name="rc62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7" name="rc62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8" name="rc62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9" name="rc62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0" name="rc63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1" name="rc63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2" name="rc63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3" name="rc63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4" name="rc63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5" name="rc63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6" name="rc63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7" name="rc63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8" name="rc63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9" name="rc63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0" name="rc64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1" name="rc64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2" name="rc64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3" name="rc64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4" name="rc64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5" name="rc64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6" name="rc64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7" name="rc64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8" name="rc64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9" name="rc64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0" name="rc65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1" name="rc65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2" name="rc65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3" name="rc65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4" name="rc65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5" name="rc65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6" name="rc65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7" name="rc65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8" name="rc65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9" name="rc65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0" name="rc66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1" name="rc66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2" name="rc66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3" name="rc66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4" name="rc66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5" name="rc66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6" name="rc66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7" name="rc66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8" name="rc66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9" name="rc66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0" name="rc67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1" name="rc67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2" name="rc67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3" name="rc67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4" name="rc67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5" name="rc67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6" name="rc67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7" name="rc67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8" name="rc67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9" name="rc67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0" name="rc68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1" name="rc68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2" name="rc68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3" name="rc68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4" name="rc68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5" name="rc68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6" name="rc68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7" name="rc68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8" name="rc68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9" name="rc68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0" name="rc69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1" name="rc69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2" name="rc69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3" name="rc69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4" name="rc69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5" name="rc69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6" name="rc69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7" name="rc69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8" name="rc69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9" name="rc69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700" name="rc70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701" name="rc70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702" name="rc70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703" name="rc70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704" name="rc70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705" name="rc70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706" name="tx706"/>
            <p:cNvSpPr/>
            <p:nvPr/>
          </p:nvSpPr>
          <p:spPr>
            <a:xfrm rot="-2700000">
              <a:off x="184228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707" name="tx707"/>
            <p:cNvSpPr/>
            <p:nvPr/>
          </p:nvSpPr>
          <p:spPr>
            <a:xfrm rot="-2700000">
              <a:off x="21091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708" name="tx708"/>
            <p:cNvSpPr/>
            <p:nvPr/>
          </p:nvSpPr>
          <p:spPr>
            <a:xfrm rot="-2700000">
              <a:off x="23759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709" name="tx709"/>
            <p:cNvSpPr/>
            <p:nvPr/>
          </p:nvSpPr>
          <p:spPr>
            <a:xfrm rot="-2700000">
              <a:off x="26427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710" name="tx710"/>
            <p:cNvSpPr/>
            <p:nvPr/>
          </p:nvSpPr>
          <p:spPr>
            <a:xfrm rot="-2700000">
              <a:off x="290963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711" name="tx711"/>
            <p:cNvSpPr/>
            <p:nvPr/>
          </p:nvSpPr>
          <p:spPr>
            <a:xfrm rot="-2700000">
              <a:off x="31764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712" name="tx712"/>
            <p:cNvSpPr/>
            <p:nvPr/>
          </p:nvSpPr>
          <p:spPr>
            <a:xfrm rot="-2700000">
              <a:off x="344330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713" name="tx713"/>
            <p:cNvSpPr/>
            <p:nvPr/>
          </p:nvSpPr>
          <p:spPr>
            <a:xfrm rot="-2700000">
              <a:off x="371014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714" name="tx714"/>
            <p:cNvSpPr/>
            <p:nvPr/>
          </p:nvSpPr>
          <p:spPr>
            <a:xfrm rot="-2700000">
              <a:off x="397697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715" name="tx715"/>
            <p:cNvSpPr/>
            <p:nvPr/>
          </p:nvSpPr>
          <p:spPr>
            <a:xfrm rot="-2700000">
              <a:off x="42438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716" name="tx716"/>
            <p:cNvSpPr/>
            <p:nvPr/>
          </p:nvSpPr>
          <p:spPr>
            <a:xfrm rot="-2700000">
              <a:off x="451065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717" name="tx717"/>
            <p:cNvSpPr/>
            <p:nvPr/>
          </p:nvSpPr>
          <p:spPr>
            <a:xfrm rot="-2700000">
              <a:off x="4779003"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718" name="tx718"/>
            <p:cNvSpPr/>
            <p:nvPr/>
          </p:nvSpPr>
          <p:spPr>
            <a:xfrm rot="-2700000">
              <a:off x="504432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719" name="tx719"/>
            <p:cNvSpPr/>
            <p:nvPr/>
          </p:nvSpPr>
          <p:spPr>
            <a:xfrm rot="-2700000">
              <a:off x="531116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720" name="tx720"/>
            <p:cNvSpPr/>
            <p:nvPr/>
          </p:nvSpPr>
          <p:spPr>
            <a:xfrm rot="-2700000">
              <a:off x="557800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721" name="tx721"/>
            <p:cNvSpPr/>
            <p:nvPr/>
          </p:nvSpPr>
          <p:spPr>
            <a:xfrm rot="-2700000">
              <a:off x="584483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722" name="tx722"/>
            <p:cNvSpPr/>
            <p:nvPr/>
          </p:nvSpPr>
          <p:spPr>
            <a:xfrm rot="-2700000">
              <a:off x="61116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723" name="tx723"/>
            <p:cNvSpPr/>
            <p:nvPr/>
          </p:nvSpPr>
          <p:spPr>
            <a:xfrm rot="-2700000">
              <a:off x="637851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724" name="tx724"/>
            <p:cNvSpPr/>
            <p:nvPr/>
          </p:nvSpPr>
          <p:spPr>
            <a:xfrm rot="-2700000">
              <a:off x="664534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725" name="tx725"/>
            <p:cNvSpPr/>
            <p:nvPr/>
          </p:nvSpPr>
          <p:spPr>
            <a:xfrm rot="-2700000">
              <a:off x="691218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726" name="tx726"/>
            <p:cNvSpPr/>
            <p:nvPr/>
          </p:nvSpPr>
          <p:spPr>
            <a:xfrm rot="-2700000">
              <a:off x="71790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727" name="tx727"/>
            <p:cNvSpPr/>
            <p:nvPr/>
          </p:nvSpPr>
          <p:spPr>
            <a:xfrm rot="-2700000">
              <a:off x="744585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728" name="tx728"/>
            <p:cNvSpPr/>
            <p:nvPr/>
          </p:nvSpPr>
          <p:spPr>
            <a:xfrm rot="-2700000">
              <a:off x="771269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729" name="tx729"/>
            <p:cNvSpPr/>
            <p:nvPr/>
          </p:nvSpPr>
          <p:spPr>
            <a:xfrm rot="-2700000">
              <a:off x="797953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730" name="tx730"/>
            <p:cNvSpPr/>
            <p:nvPr/>
          </p:nvSpPr>
          <p:spPr>
            <a:xfrm rot="-2700000">
              <a:off x="824637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731" name="tx731"/>
            <p:cNvSpPr/>
            <p:nvPr/>
          </p:nvSpPr>
          <p:spPr>
            <a:xfrm rot="-2700000">
              <a:off x="85132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732" name="tx732"/>
            <p:cNvSpPr/>
            <p:nvPr/>
          </p:nvSpPr>
          <p:spPr>
            <a:xfrm>
              <a:off x="508182" y="5360084"/>
              <a:ext cx="87206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Afghanistan</a:t>
              </a:r>
            </a:p>
          </p:txBody>
        </p:sp>
        <p:sp>
          <p:nvSpPr>
            <p:cNvPr id="733" name="tx733"/>
            <p:cNvSpPr/>
            <p:nvPr/>
          </p:nvSpPr>
          <p:spPr>
            <a:xfrm>
              <a:off x="746932" y="4867274"/>
              <a:ext cx="63331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Pakistan</a:t>
              </a:r>
            </a:p>
          </p:txBody>
        </p:sp>
        <p:sp>
          <p:nvSpPr>
            <p:cNvPr id="734" name="tx734"/>
            <p:cNvSpPr/>
            <p:nvPr/>
          </p:nvSpPr>
          <p:spPr>
            <a:xfrm>
              <a:off x="508182" y="4374464"/>
              <a:ext cx="87206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Bangladesh</a:t>
              </a:r>
            </a:p>
          </p:txBody>
        </p:sp>
        <p:sp>
          <p:nvSpPr>
            <p:cNvPr id="735" name="tx735"/>
            <p:cNvSpPr/>
            <p:nvPr/>
          </p:nvSpPr>
          <p:spPr>
            <a:xfrm>
              <a:off x="903111" y="3881654"/>
              <a:ext cx="477133" cy="118231"/>
            </a:xfrm>
            <a:prstGeom prst="rect">
              <a:avLst/>
            </a:prstGeom>
            <a:noFill/>
          </p:spPr>
          <p:txBody>
            <a:bodyPr lIns="0" rIns="0" tIns="0" bIns="0" anchorCtr="1" anchor="ctr" wrap="none"/>
            <a:lstStyle/>
            <a:p>
              <a:pPr algn="l" marL="0" marR="0" indent="0">
                <a:spcBef>
                  <a:spcPts val="0"/>
                </a:spcBef>
                <a:spcAft>
                  <a:spcPts val="0"/>
                </a:spcAft>
              </a:pPr>
              <a:r>
                <a:rPr sz="1300" i="0" b="1">
                  <a:solidFill>
                    <a:srgbClr val="4D4D4D">
                      <a:alpha val="100000"/>
                    </a:srgbClr>
                  </a:solidFill>
                  <a:latin typeface="Arial"/>
                  <a:cs typeface="Arial"/>
                </a:rPr>
                <a:t>ROSA</a:t>
              </a:r>
            </a:p>
          </p:txBody>
        </p:sp>
        <p:sp>
          <p:nvSpPr>
            <p:cNvPr id="736" name="tx736"/>
            <p:cNvSpPr/>
            <p:nvPr/>
          </p:nvSpPr>
          <p:spPr>
            <a:xfrm>
              <a:off x="1022258" y="3388844"/>
              <a:ext cx="357987"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India</a:t>
              </a:r>
            </a:p>
          </p:txBody>
        </p:sp>
        <p:sp>
          <p:nvSpPr>
            <p:cNvPr id="737" name="tx737"/>
            <p:cNvSpPr/>
            <p:nvPr/>
          </p:nvSpPr>
          <p:spPr>
            <a:xfrm>
              <a:off x="682741" y="2896034"/>
              <a:ext cx="201808"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Sri</a:t>
              </a:r>
            </a:p>
          </p:txBody>
        </p:sp>
        <p:sp>
          <p:nvSpPr>
            <p:cNvPr id="738" name="tx738"/>
            <p:cNvSpPr/>
            <p:nvPr/>
          </p:nvSpPr>
          <p:spPr>
            <a:xfrm>
              <a:off x="930452" y="2896034"/>
              <a:ext cx="44979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Lanka</a:t>
              </a:r>
            </a:p>
          </p:txBody>
        </p:sp>
        <p:sp>
          <p:nvSpPr>
            <p:cNvPr id="739" name="tx739"/>
            <p:cNvSpPr/>
            <p:nvPr/>
          </p:nvSpPr>
          <p:spPr>
            <a:xfrm>
              <a:off x="948923" y="2403224"/>
              <a:ext cx="431322"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Nepal</a:t>
              </a:r>
            </a:p>
          </p:txBody>
        </p:sp>
        <p:sp>
          <p:nvSpPr>
            <p:cNvPr id="740" name="tx740"/>
            <p:cNvSpPr/>
            <p:nvPr/>
          </p:nvSpPr>
          <p:spPr>
            <a:xfrm>
              <a:off x="728827" y="1910414"/>
              <a:ext cx="651418"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Maldives</a:t>
              </a:r>
            </a:p>
          </p:txBody>
        </p:sp>
        <p:sp>
          <p:nvSpPr>
            <p:cNvPr id="741" name="tx741"/>
            <p:cNvSpPr/>
            <p:nvPr/>
          </p:nvSpPr>
          <p:spPr>
            <a:xfrm>
              <a:off x="856934" y="1417604"/>
              <a:ext cx="523311"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Bhutan</a:t>
              </a:r>
            </a:p>
          </p:txBody>
        </p:sp>
        <p:sp>
          <p:nvSpPr>
            <p:cNvPr id="742" name="tx742"/>
            <p:cNvSpPr/>
            <p:nvPr/>
          </p:nvSpPr>
          <p:spPr>
            <a:xfrm>
              <a:off x="3352847"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43" name="pic743"/>
            <p:cNvPicPr/>
            <p:nvPr/>
          </p:nvPicPr>
          <p:blipFill>
            <a:blip r:embed="rId2" cstate="print"/>
            <a:stretch>
              <a:fillRect/>
            </a:stretch>
          </p:blipFill>
          <p:spPr>
            <a:xfrm>
              <a:off x="5004439" y="5941026"/>
              <a:ext cx="2160000" cy="219455"/>
            </a:xfrm>
            <a:prstGeom prst="rect">
              <a:avLst/>
            </a:prstGeom>
          </p:spPr>
        </p:pic>
        <p:sp>
          <p:nvSpPr>
            <p:cNvPr id="744" name="pl744"/>
            <p:cNvSpPr/>
            <p:nvPr/>
          </p:nvSpPr>
          <p:spPr>
            <a:xfrm>
              <a:off x="500803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5" name="pl745"/>
            <p:cNvSpPr/>
            <p:nvPr/>
          </p:nvSpPr>
          <p:spPr>
            <a:xfrm>
              <a:off x="629971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6" name="pl746"/>
            <p:cNvSpPr/>
            <p:nvPr/>
          </p:nvSpPr>
          <p:spPr>
            <a:xfrm>
              <a:off x="651499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7" name="pl747"/>
            <p:cNvSpPr/>
            <p:nvPr/>
          </p:nvSpPr>
          <p:spPr>
            <a:xfrm>
              <a:off x="673027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8" name="pl748"/>
            <p:cNvSpPr/>
            <p:nvPr/>
          </p:nvSpPr>
          <p:spPr>
            <a:xfrm>
              <a:off x="694555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9" name="pl749"/>
            <p:cNvSpPr/>
            <p:nvPr/>
          </p:nvSpPr>
          <p:spPr>
            <a:xfrm>
              <a:off x="716083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50" name="pl750"/>
            <p:cNvSpPr/>
            <p:nvPr/>
          </p:nvSpPr>
          <p:spPr>
            <a:xfrm>
              <a:off x="500803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51" name="pl751"/>
            <p:cNvSpPr/>
            <p:nvPr/>
          </p:nvSpPr>
          <p:spPr>
            <a:xfrm>
              <a:off x="629971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52" name="pl752"/>
            <p:cNvSpPr/>
            <p:nvPr/>
          </p:nvSpPr>
          <p:spPr>
            <a:xfrm>
              <a:off x="651499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53" name="pl753"/>
            <p:cNvSpPr/>
            <p:nvPr/>
          </p:nvSpPr>
          <p:spPr>
            <a:xfrm>
              <a:off x="673027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54" name="pl754"/>
            <p:cNvSpPr/>
            <p:nvPr/>
          </p:nvSpPr>
          <p:spPr>
            <a:xfrm>
              <a:off x="694555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55" name="pl755"/>
            <p:cNvSpPr/>
            <p:nvPr/>
          </p:nvSpPr>
          <p:spPr>
            <a:xfrm>
              <a:off x="716083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56" name="tx756"/>
            <p:cNvSpPr/>
            <p:nvPr/>
          </p:nvSpPr>
          <p:spPr>
            <a:xfrm>
              <a:off x="4976950"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57" name="tx757"/>
            <p:cNvSpPr/>
            <p:nvPr/>
          </p:nvSpPr>
          <p:spPr>
            <a:xfrm>
              <a:off x="623754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58" name="tx758"/>
            <p:cNvSpPr/>
            <p:nvPr/>
          </p:nvSpPr>
          <p:spPr>
            <a:xfrm>
              <a:off x="645282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59" name="tx759"/>
            <p:cNvSpPr/>
            <p:nvPr/>
          </p:nvSpPr>
          <p:spPr>
            <a:xfrm>
              <a:off x="666810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60" name="tx760"/>
            <p:cNvSpPr/>
            <p:nvPr/>
          </p:nvSpPr>
          <p:spPr>
            <a:xfrm>
              <a:off x="688338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61" name="tx761"/>
            <p:cNvSpPr/>
            <p:nvPr/>
          </p:nvSpPr>
          <p:spPr>
            <a:xfrm>
              <a:off x="7067570"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62" name="tx762"/>
            <p:cNvSpPr/>
            <p:nvPr/>
          </p:nvSpPr>
          <p:spPr>
            <a:xfrm>
              <a:off x="1442876" y="435349"/>
              <a:ext cx="347956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ROSA, 2000-2025</a:t>
              </a:r>
            </a:p>
          </p:txBody>
        </p:sp>
        <p:sp>
          <p:nvSpPr>
            <p:cNvPr id="763" name="tx763"/>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4" name="tx764"/>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7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8966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25496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2026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58556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25086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1615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75701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42231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08761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75291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41821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08350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083054" y="1916159"/>
              <a:ext cx="3434315" cy="468581"/>
            </a:xfrm>
            <a:custGeom>
              <a:avLst/>
              <a:pathLst>
                <a:path w="3434315" h="468581">
                  <a:moveTo>
                    <a:pt x="0" y="401641"/>
                  </a:moveTo>
                  <a:lnTo>
                    <a:pt x="137372" y="401641"/>
                  </a:lnTo>
                  <a:lnTo>
                    <a:pt x="274745" y="468581"/>
                  </a:lnTo>
                  <a:lnTo>
                    <a:pt x="412117" y="368171"/>
                  </a:lnTo>
                  <a:lnTo>
                    <a:pt x="549490" y="334701"/>
                  </a:lnTo>
                  <a:lnTo>
                    <a:pt x="686863" y="334701"/>
                  </a:lnTo>
                  <a:lnTo>
                    <a:pt x="824235" y="234290"/>
                  </a:lnTo>
                  <a:lnTo>
                    <a:pt x="961608" y="200820"/>
                  </a:lnTo>
                  <a:lnTo>
                    <a:pt x="1098981" y="100410"/>
                  </a:lnTo>
                  <a:lnTo>
                    <a:pt x="1236353" y="33470"/>
                  </a:lnTo>
                  <a:lnTo>
                    <a:pt x="1373726" y="33470"/>
                  </a:lnTo>
                  <a:lnTo>
                    <a:pt x="1511098" y="33470"/>
                  </a:lnTo>
                  <a:lnTo>
                    <a:pt x="1648471" y="0"/>
                  </a:lnTo>
                  <a:lnTo>
                    <a:pt x="1785844" y="66940"/>
                  </a:lnTo>
                  <a:lnTo>
                    <a:pt x="1923216" y="0"/>
                  </a:lnTo>
                  <a:lnTo>
                    <a:pt x="2060589" y="33470"/>
                  </a:lnTo>
                  <a:lnTo>
                    <a:pt x="2197962" y="33470"/>
                  </a:lnTo>
                  <a:lnTo>
                    <a:pt x="2335334" y="33470"/>
                  </a:lnTo>
                  <a:lnTo>
                    <a:pt x="2472707" y="66940"/>
                  </a:lnTo>
                  <a:lnTo>
                    <a:pt x="2610079" y="66940"/>
                  </a:lnTo>
                  <a:lnTo>
                    <a:pt x="2747452" y="133880"/>
                  </a:lnTo>
                  <a:lnTo>
                    <a:pt x="2884825" y="368171"/>
                  </a:lnTo>
                  <a:lnTo>
                    <a:pt x="3022197" y="66940"/>
                  </a:lnTo>
                  <a:lnTo>
                    <a:pt x="3159570" y="234290"/>
                  </a:lnTo>
                  <a:lnTo>
                    <a:pt x="3296943" y="234290"/>
                  </a:lnTo>
                  <a:lnTo>
                    <a:pt x="3434315" y="200820"/>
                  </a:lnTo>
                </a:path>
              </a:pathLst>
            </a:custGeom>
            <a:ln w="27101" cap="flat">
              <a:solidFill>
                <a:srgbClr val="0058AB">
                  <a:alpha val="69803"/>
                </a:srgbClr>
              </a:solidFill>
              <a:prstDash val="solid"/>
              <a:round/>
            </a:ln>
          </p:spPr>
          <p:txBody>
            <a:bodyPr/>
            <a:lstStyle/>
            <a:p/>
          </p:txBody>
        </p:sp>
        <p:sp>
          <p:nvSpPr>
            <p:cNvPr id="25" name="pl25"/>
            <p:cNvSpPr/>
            <p:nvPr/>
          </p:nvSpPr>
          <p:spPr>
            <a:xfrm>
              <a:off x="1083054" y="1916159"/>
              <a:ext cx="3434315" cy="368171"/>
            </a:xfrm>
            <a:custGeom>
              <a:avLst/>
              <a:pathLst>
                <a:path w="3434315" h="368171">
                  <a:moveTo>
                    <a:pt x="0" y="133880"/>
                  </a:moveTo>
                  <a:lnTo>
                    <a:pt x="137372" y="66940"/>
                  </a:lnTo>
                  <a:lnTo>
                    <a:pt x="274745" y="200820"/>
                  </a:lnTo>
                  <a:lnTo>
                    <a:pt x="412117" y="368171"/>
                  </a:lnTo>
                  <a:lnTo>
                    <a:pt x="549490" y="133880"/>
                  </a:lnTo>
                  <a:lnTo>
                    <a:pt x="686863" y="66940"/>
                  </a:lnTo>
                  <a:lnTo>
                    <a:pt x="824235" y="66940"/>
                  </a:lnTo>
                  <a:lnTo>
                    <a:pt x="961608" y="0"/>
                  </a:lnTo>
                  <a:lnTo>
                    <a:pt x="1098981" y="0"/>
                  </a:lnTo>
                  <a:lnTo>
                    <a:pt x="1236353" y="100410"/>
                  </a:lnTo>
                  <a:lnTo>
                    <a:pt x="1373726" y="133880"/>
                  </a:lnTo>
                  <a:lnTo>
                    <a:pt x="1511098" y="167350"/>
                  </a:lnTo>
                  <a:lnTo>
                    <a:pt x="1648471" y="66940"/>
                  </a:lnTo>
                  <a:lnTo>
                    <a:pt x="1785844" y="33470"/>
                  </a:lnTo>
                  <a:lnTo>
                    <a:pt x="1923216" y="267760"/>
                  </a:lnTo>
                  <a:lnTo>
                    <a:pt x="2060589" y="234290"/>
                  </a:lnTo>
                  <a:lnTo>
                    <a:pt x="2197962" y="301230"/>
                  </a:lnTo>
                  <a:lnTo>
                    <a:pt x="2335334" y="200820"/>
                  </a:lnTo>
                  <a:lnTo>
                    <a:pt x="2472707" y="133880"/>
                  </a:lnTo>
                  <a:lnTo>
                    <a:pt x="2610079" y="100410"/>
                  </a:lnTo>
                  <a:lnTo>
                    <a:pt x="2747452" y="234290"/>
                  </a:lnTo>
                  <a:lnTo>
                    <a:pt x="2884825" y="234290"/>
                  </a:lnTo>
                  <a:lnTo>
                    <a:pt x="3022197" y="200820"/>
                  </a:lnTo>
                  <a:lnTo>
                    <a:pt x="3159570" y="200820"/>
                  </a:lnTo>
                  <a:lnTo>
                    <a:pt x="3296943" y="301230"/>
                  </a:lnTo>
                  <a:lnTo>
                    <a:pt x="3434315" y="267760"/>
                  </a:lnTo>
                </a:path>
              </a:pathLst>
            </a:custGeom>
            <a:ln w="27101" cap="flat">
              <a:solidFill>
                <a:srgbClr val="1CABE2">
                  <a:alpha val="69803"/>
                </a:srgbClr>
              </a:solidFill>
              <a:prstDash val="solid"/>
              <a:round/>
            </a:ln>
          </p:spPr>
          <p:txBody>
            <a:bodyPr/>
            <a:lstStyle/>
            <a:p/>
          </p:txBody>
        </p:sp>
        <p:sp>
          <p:nvSpPr>
            <p:cNvPr id="26" name="pl26"/>
            <p:cNvSpPr/>
            <p:nvPr/>
          </p:nvSpPr>
          <p:spPr>
            <a:xfrm>
              <a:off x="1083054" y="2384740"/>
              <a:ext cx="3434315" cy="736342"/>
            </a:xfrm>
            <a:custGeom>
              <a:avLst/>
              <a:pathLst>
                <a:path w="3434315" h="736342">
                  <a:moveTo>
                    <a:pt x="0" y="736342"/>
                  </a:moveTo>
                  <a:lnTo>
                    <a:pt x="137372" y="635931"/>
                  </a:lnTo>
                  <a:lnTo>
                    <a:pt x="274745" y="602461"/>
                  </a:lnTo>
                  <a:lnTo>
                    <a:pt x="412117" y="535521"/>
                  </a:lnTo>
                  <a:lnTo>
                    <a:pt x="549490" y="502051"/>
                  </a:lnTo>
                  <a:lnTo>
                    <a:pt x="686863" y="435111"/>
                  </a:lnTo>
                  <a:lnTo>
                    <a:pt x="824235" y="368171"/>
                  </a:lnTo>
                  <a:lnTo>
                    <a:pt x="961608" y="334701"/>
                  </a:lnTo>
                  <a:lnTo>
                    <a:pt x="1098981" y="301230"/>
                  </a:lnTo>
                  <a:lnTo>
                    <a:pt x="1236353" y="234290"/>
                  </a:lnTo>
                  <a:lnTo>
                    <a:pt x="1373726" y="167350"/>
                  </a:lnTo>
                  <a:lnTo>
                    <a:pt x="1511098" y="133880"/>
                  </a:lnTo>
                  <a:lnTo>
                    <a:pt x="1648471" y="167350"/>
                  </a:lnTo>
                  <a:lnTo>
                    <a:pt x="1785844" y="167350"/>
                  </a:lnTo>
                  <a:lnTo>
                    <a:pt x="1923216" y="100410"/>
                  </a:lnTo>
                  <a:lnTo>
                    <a:pt x="2060589" y="100410"/>
                  </a:lnTo>
                  <a:lnTo>
                    <a:pt x="2197962" y="100410"/>
                  </a:lnTo>
                  <a:lnTo>
                    <a:pt x="2335334" y="100410"/>
                  </a:lnTo>
                  <a:lnTo>
                    <a:pt x="2472707" y="33470"/>
                  </a:lnTo>
                  <a:lnTo>
                    <a:pt x="2610079" y="0"/>
                  </a:lnTo>
                  <a:lnTo>
                    <a:pt x="2747452" y="66940"/>
                  </a:lnTo>
                  <a:lnTo>
                    <a:pt x="2884825" y="133880"/>
                  </a:lnTo>
                  <a:lnTo>
                    <a:pt x="3022197" y="133880"/>
                  </a:lnTo>
                  <a:lnTo>
                    <a:pt x="3159570" y="66940"/>
                  </a:lnTo>
                  <a:lnTo>
                    <a:pt x="3296943" y="66940"/>
                  </a:lnTo>
                  <a:lnTo>
                    <a:pt x="3434315" y="33470"/>
                  </a:lnTo>
                </a:path>
              </a:pathLst>
            </a:custGeom>
            <a:ln w="27101" cap="flat">
              <a:solidFill>
                <a:srgbClr val="00833D">
                  <a:alpha val="69803"/>
                </a:srgbClr>
              </a:solidFill>
              <a:prstDash val="solid"/>
              <a:round/>
            </a:ln>
          </p:spPr>
          <p:txBody>
            <a:bodyPr/>
            <a:lstStyle/>
            <a:p/>
          </p:txBody>
        </p:sp>
        <p:sp>
          <p:nvSpPr>
            <p:cNvPr id="27" name="pl27"/>
            <p:cNvSpPr/>
            <p:nvPr/>
          </p:nvSpPr>
          <p:spPr>
            <a:xfrm>
              <a:off x="1083054" y="1949629"/>
              <a:ext cx="3434315" cy="602461"/>
            </a:xfrm>
            <a:custGeom>
              <a:avLst/>
              <a:pathLst>
                <a:path w="3434315" h="602461">
                  <a:moveTo>
                    <a:pt x="0" y="100410"/>
                  </a:moveTo>
                  <a:lnTo>
                    <a:pt x="137372" y="133880"/>
                  </a:lnTo>
                  <a:lnTo>
                    <a:pt x="274745" y="100410"/>
                  </a:lnTo>
                  <a:lnTo>
                    <a:pt x="412117" y="66940"/>
                  </a:lnTo>
                  <a:lnTo>
                    <a:pt x="549490" y="33470"/>
                  </a:lnTo>
                  <a:lnTo>
                    <a:pt x="686863" y="0"/>
                  </a:lnTo>
                  <a:lnTo>
                    <a:pt x="824235" y="33470"/>
                  </a:lnTo>
                  <a:lnTo>
                    <a:pt x="961608" y="33470"/>
                  </a:lnTo>
                  <a:lnTo>
                    <a:pt x="1098981" y="66940"/>
                  </a:lnTo>
                  <a:lnTo>
                    <a:pt x="1236353" y="0"/>
                  </a:lnTo>
                  <a:lnTo>
                    <a:pt x="1373726" y="33470"/>
                  </a:lnTo>
                  <a:lnTo>
                    <a:pt x="1511098" y="33470"/>
                  </a:lnTo>
                  <a:lnTo>
                    <a:pt x="1648471" y="33470"/>
                  </a:lnTo>
                  <a:lnTo>
                    <a:pt x="1785844" y="133880"/>
                  </a:lnTo>
                  <a:lnTo>
                    <a:pt x="1923216" y="167350"/>
                  </a:lnTo>
                  <a:lnTo>
                    <a:pt x="2060589" y="133880"/>
                  </a:lnTo>
                  <a:lnTo>
                    <a:pt x="2197962" y="167350"/>
                  </a:lnTo>
                  <a:lnTo>
                    <a:pt x="2335334" y="301230"/>
                  </a:lnTo>
                  <a:lnTo>
                    <a:pt x="2472707" y="267760"/>
                  </a:lnTo>
                  <a:lnTo>
                    <a:pt x="2610079" y="468581"/>
                  </a:lnTo>
                  <a:lnTo>
                    <a:pt x="2747452" y="568991"/>
                  </a:lnTo>
                  <a:lnTo>
                    <a:pt x="2884825" y="602461"/>
                  </a:lnTo>
                  <a:lnTo>
                    <a:pt x="3022197" y="502051"/>
                  </a:lnTo>
                  <a:lnTo>
                    <a:pt x="3159570" y="401641"/>
                  </a:lnTo>
                  <a:lnTo>
                    <a:pt x="3296943" y="368171"/>
                  </a:lnTo>
                  <a:lnTo>
                    <a:pt x="3434315" y="368171"/>
                  </a:lnTo>
                </a:path>
              </a:pathLst>
            </a:custGeom>
            <a:ln w="27101" cap="flat">
              <a:solidFill>
                <a:srgbClr val="80BD41">
                  <a:alpha val="69803"/>
                </a:srgbClr>
              </a:solidFill>
              <a:prstDash val="solid"/>
              <a:round/>
            </a:ln>
          </p:spPr>
          <p:txBody>
            <a:bodyPr/>
            <a:lstStyle/>
            <a:p/>
          </p:txBody>
        </p:sp>
        <p:sp>
          <p:nvSpPr>
            <p:cNvPr id="28" name="pl28"/>
            <p:cNvSpPr/>
            <p:nvPr/>
          </p:nvSpPr>
          <p:spPr>
            <a:xfrm>
              <a:off x="1083054" y="2050039"/>
              <a:ext cx="3434315" cy="401641"/>
            </a:xfrm>
            <a:custGeom>
              <a:avLst/>
              <a:pathLst>
                <a:path w="3434315" h="401641">
                  <a:moveTo>
                    <a:pt x="0" y="167350"/>
                  </a:moveTo>
                  <a:lnTo>
                    <a:pt x="137372" y="133880"/>
                  </a:lnTo>
                  <a:lnTo>
                    <a:pt x="274745" y="200820"/>
                  </a:lnTo>
                  <a:lnTo>
                    <a:pt x="412117" y="167350"/>
                  </a:lnTo>
                  <a:lnTo>
                    <a:pt x="549490" y="133880"/>
                  </a:lnTo>
                  <a:lnTo>
                    <a:pt x="686863" y="100410"/>
                  </a:lnTo>
                  <a:lnTo>
                    <a:pt x="824235" y="100410"/>
                  </a:lnTo>
                  <a:lnTo>
                    <a:pt x="961608" y="66940"/>
                  </a:lnTo>
                  <a:lnTo>
                    <a:pt x="1098981" y="33470"/>
                  </a:lnTo>
                  <a:lnTo>
                    <a:pt x="1236353" y="33470"/>
                  </a:lnTo>
                  <a:lnTo>
                    <a:pt x="1373726" y="0"/>
                  </a:lnTo>
                  <a:lnTo>
                    <a:pt x="1511098" y="0"/>
                  </a:lnTo>
                  <a:lnTo>
                    <a:pt x="1648471" y="100410"/>
                  </a:lnTo>
                  <a:lnTo>
                    <a:pt x="1785844" y="33470"/>
                  </a:lnTo>
                  <a:lnTo>
                    <a:pt x="1923216" y="33470"/>
                  </a:lnTo>
                  <a:lnTo>
                    <a:pt x="2060589" y="100410"/>
                  </a:lnTo>
                  <a:lnTo>
                    <a:pt x="2197962" y="66940"/>
                  </a:lnTo>
                  <a:lnTo>
                    <a:pt x="2335334" y="33470"/>
                  </a:lnTo>
                  <a:lnTo>
                    <a:pt x="2472707" y="66940"/>
                  </a:lnTo>
                  <a:lnTo>
                    <a:pt x="2610079" y="66940"/>
                  </a:lnTo>
                  <a:lnTo>
                    <a:pt x="2747452" y="200820"/>
                  </a:lnTo>
                  <a:lnTo>
                    <a:pt x="2884825" y="200820"/>
                  </a:lnTo>
                  <a:lnTo>
                    <a:pt x="3022197" y="167350"/>
                  </a:lnTo>
                  <a:lnTo>
                    <a:pt x="3159570" y="334701"/>
                  </a:lnTo>
                  <a:lnTo>
                    <a:pt x="3296943" y="401641"/>
                  </a:lnTo>
                  <a:lnTo>
                    <a:pt x="3434315" y="267760"/>
                  </a:lnTo>
                </a:path>
              </a:pathLst>
            </a:custGeom>
            <a:ln w="27101" cap="flat">
              <a:solidFill>
                <a:srgbClr val="6A1E74">
                  <a:alpha val="69803"/>
                </a:srgbClr>
              </a:solidFill>
              <a:prstDash val="solid"/>
              <a:round/>
            </a:ln>
          </p:spPr>
          <p:txBody>
            <a:bodyPr/>
            <a:lstStyle/>
            <a:p/>
          </p:txBody>
        </p:sp>
        <p:sp>
          <p:nvSpPr>
            <p:cNvPr id="29" name="pl29"/>
            <p:cNvSpPr/>
            <p:nvPr/>
          </p:nvSpPr>
          <p:spPr>
            <a:xfrm>
              <a:off x="1083054" y="2016569"/>
              <a:ext cx="3434315" cy="1071043"/>
            </a:xfrm>
            <a:custGeom>
              <a:avLst/>
              <a:pathLst>
                <a:path w="3434315" h="1071043">
                  <a:moveTo>
                    <a:pt x="0" y="1071043"/>
                  </a:moveTo>
                  <a:lnTo>
                    <a:pt x="137372" y="1004103"/>
                  </a:lnTo>
                  <a:lnTo>
                    <a:pt x="274745" y="1004103"/>
                  </a:lnTo>
                  <a:lnTo>
                    <a:pt x="412117" y="937162"/>
                  </a:lnTo>
                  <a:lnTo>
                    <a:pt x="549490" y="836752"/>
                  </a:lnTo>
                  <a:lnTo>
                    <a:pt x="686863" y="803282"/>
                  </a:lnTo>
                  <a:lnTo>
                    <a:pt x="824235" y="836752"/>
                  </a:lnTo>
                  <a:lnTo>
                    <a:pt x="961608" y="870222"/>
                  </a:lnTo>
                  <a:lnTo>
                    <a:pt x="1098981" y="736342"/>
                  </a:lnTo>
                  <a:lnTo>
                    <a:pt x="1236353" y="635931"/>
                  </a:lnTo>
                  <a:lnTo>
                    <a:pt x="1373726" y="535521"/>
                  </a:lnTo>
                  <a:lnTo>
                    <a:pt x="1511098" y="401641"/>
                  </a:lnTo>
                  <a:lnTo>
                    <a:pt x="1648471" y="401641"/>
                  </a:lnTo>
                  <a:lnTo>
                    <a:pt x="1785844" y="368171"/>
                  </a:lnTo>
                  <a:lnTo>
                    <a:pt x="1923216" y="301230"/>
                  </a:lnTo>
                  <a:lnTo>
                    <a:pt x="2060589" y="234290"/>
                  </a:lnTo>
                  <a:lnTo>
                    <a:pt x="2197962" y="200820"/>
                  </a:lnTo>
                  <a:lnTo>
                    <a:pt x="2335334" y="167350"/>
                  </a:lnTo>
                  <a:lnTo>
                    <a:pt x="2472707" y="133880"/>
                  </a:lnTo>
                  <a:lnTo>
                    <a:pt x="2610079" y="100410"/>
                  </a:lnTo>
                  <a:lnTo>
                    <a:pt x="2747452" y="267760"/>
                  </a:lnTo>
                  <a:lnTo>
                    <a:pt x="2884825" y="234290"/>
                  </a:lnTo>
                  <a:lnTo>
                    <a:pt x="3022197" y="33470"/>
                  </a:lnTo>
                  <a:lnTo>
                    <a:pt x="3159570" y="66940"/>
                  </a:lnTo>
                  <a:lnTo>
                    <a:pt x="3296943" y="0"/>
                  </a:lnTo>
                  <a:lnTo>
                    <a:pt x="3434315" y="0"/>
                  </a:lnTo>
                </a:path>
              </a:pathLst>
            </a:custGeom>
            <a:ln w="27101" cap="flat">
              <a:solidFill>
                <a:srgbClr val="E2231A">
                  <a:alpha val="69803"/>
                </a:srgbClr>
              </a:solidFill>
              <a:prstDash val="solid"/>
              <a:round/>
            </a:ln>
          </p:spPr>
          <p:txBody>
            <a:bodyPr/>
            <a:lstStyle/>
            <a:p/>
          </p:txBody>
        </p:sp>
        <p:sp>
          <p:nvSpPr>
            <p:cNvPr id="30" name="pl30"/>
            <p:cNvSpPr/>
            <p:nvPr/>
          </p:nvSpPr>
          <p:spPr>
            <a:xfrm>
              <a:off x="1083054" y="2685971"/>
              <a:ext cx="3434315" cy="1071043"/>
            </a:xfrm>
            <a:custGeom>
              <a:avLst/>
              <a:pathLst>
                <a:path w="3434315" h="1071043">
                  <a:moveTo>
                    <a:pt x="0" y="1037573"/>
                  </a:moveTo>
                  <a:lnTo>
                    <a:pt x="137372" y="1071043"/>
                  </a:lnTo>
                  <a:lnTo>
                    <a:pt x="274745" y="1004103"/>
                  </a:lnTo>
                  <a:lnTo>
                    <a:pt x="412117" y="870222"/>
                  </a:lnTo>
                  <a:lnTo>
                    <a:pt x="549490" y="702872"/>
                  </a:lnTo>
                  <a:lnTo>
                    <a:pt x="686863" y="568991"/>
                  </a:lnTo>
                  <a:lnTo>
                    <a:pt x="824235" y="468581"/>
                  </a:lnTo>
                  <a:lnTo>
                    <a:pt x="961608" y="401641"/>
                  </a:lnTo>
                  <a:lnTo>
                    <a:pt x="1098981" y="234290"/>
                  </a:lnTo>
                  <a:lnTo>
                    <a:pt x="1236353" y="66940"/>
                  </a:lnTo>
                  <a:lnTo>
                    <a:pt x="1373726" y="200820"/>
                  </a:lnTo>
                  <a:lnTo>
                    <a:pt x="1511098" y="267760"/>
                  </a:lnTo>
                  <a:lnTo>
                    <a:pt x="1648471" y="334701"/>
                  </a:lnTo>
                  <a:lnTo>
                    <a:pt x="1785844" y="334701"/>
                  </a:lnTo>
                  <a:lnTo>
                    <a:pt x="1923216" y="301230"/>
                  </a:lnTo>
                  <a:lnTo>
                    <a:pt x="2060589" y="334701"/>
                  </a:lnTo>
                  <a:lnTo>
                    <a:pt x="2197962" y="167350"/>
                  </a:lnTo>
                  <a:lnTo>
                    <a:pt x="2335334" y="133880"/>
                  </a:lnTo>
                  <a:lnTo>
                    <a:pt x="2472707" y="66940"/>
                  </a:lnTo>
                  <a:lnTo>
                    <a:pt x="2610079" y="0"/>
                  </a:lnTo>
                  <a:lnTo>
                    <a:pt x="2747452" y="100410"/>
                  </a:lnTo>
                  <a:lnTo>
                    <a:pt x="2884825" y="234290"/>
                  </a:lnTo>
                  <a:lnTo>
                    <a:pt x="3022197" y="167350"/>
                  </a:lnTo>
                  <a:lnTo>
                    <a:pt x="3159570" y="66940"/>
                  </a:lnTo>
                  <a:lnTo>
                    <a:pt x="3296943" y="33470"/>
                  </a:lnTo>
                  <a:lnTo>
                    <a:pt x="3434315" y="33470"/>
                  </a:lnTo>
                </a:path>
              </a:pathLst>
            </a:custGeom>
            <a:ln w="27101" cap="flat">
              <a:solidFill>
                <a:srgbClr val="F26A21">
                  <a:alpha val="69803"/>
                </a:srgbClr>
              </a:solidFill>
              <a:prstDash val="solid"/>
              <a:round/>
            </a:ln>
          </p:spPr>
          <p:txBody>
            <a:bodyPr/>
            <a:lstStyle/>
            <a:p/>
          </p:txBody>
        </p:sp>
        <p:sp>
          <p:nvSpPr>
            <p:cNvPr id="31" name="pl31"/>
            <p:cNvSpPr/>
            <p:nvPr/>
          </p:nvSpPr>
          <p:spPr>
            <a:xfrm>
              <a:off x="1083054" y="2016569"/>
              <a:ext cx="3434315" cy="1071043"/>
            </a:xfrm>
            <a:custGeom>
              <a:avLst/>
              <a:pathLst>
                <a:path w="3434315" h="1071043">
                  <a:moveTo>
                    <a:pt x="0" y="1071043"/>
                  </a:moveTo>
                  <a:lnTo>
                    <a:pt x="137372" y="1004103"/>
                  </a:lnTo>
                  <a:lnTo>
                    <a:pt x="274745" y="1004103"/>
                  </a:lnTo>
                  <a:lnTo>
                    <a:pt x="412117" y="937162"/>
                  </a:lnTo>
                  <a:lnTo>
                    <a:pt x="549490" y="836752"/>
                  </a:lnTo>
                  <a:lnTo>
                    <a:pt x="686863" y="803282"/>
                  </a:lnTo>
                  <a:lnTo>
                    <a:pt x="824235" y="836752"/>
                  </a:lnTo>
                  <a:lnTo>
                    <a:pt x="961608" y="870222"/>
                  </a:lnTo>
                  <a:lnTo>
                    <a:pt x="1098981" y="736342"/>
                  </a:lnTo>
                  <a:lnTo>
                    <a:pt x="1236353" y="635931"/>
                  </a:lnTo>
                  <a:lnTo>
                    <a:pt x="1373726" y="535521"/>
                  </a:lnTo>
                  <a:lnTo>
                    <a:pt x="1511098" y="401641"/>
                  </a:lnTo>
                  <a:lnTo>
                    <a:pt x="1648471" y="401641"/>
                  </a:lnTo>
                  <a:lnTo>
                    <a:pt x="1785844" y="368171"/>
                  </a:lnTo>
                  <a:lnTo>
                    <a:pt x="1923216" y="301230"/>
                  </a:lnTo>
                  <a:lnTo>
                    <a:pt x="2060589" y="234290"/>
                  </a:lnTo>
                  <a:lnTo>
                    <a:pt x="2197962" y="200820"/>
                  </a:lnTo>
                  <a:lnTo>
                    <a:pt x="2335334" y="167350"/>
                  </a:lnTo>
                  <a:lnTo>
                    <a:pt x="2472707" y="133880"/>
                  </a:lnTo>
                  <a:lnTo>
                    <a:pt x="2610079" y="100410"/>
                  </a:lnTo>
                  <a:lnTo>
                    <a:pt x="2747452" y="267760"/>
                  </a:lnTo>
                  <a:lnTo>
                    <a:pt x="2884825" y="234290"/>
                  </a:lnTo>
                  <a:lnTo>
                    <a:pt x="3022197" y="33470"/>
                  </a:lnTo>
                  <a:lnTo>
                    <a:pt x="3159570" y="66940"/>
                  </a:lnTo>
                  <a:lnTo>
                    <a:pt x="3296943" y="0"/>
                  </a:lnTo>
                  <a:lnTo>
                    <a:pt x="3434315" y="0"/>
                  </a:lnTo>
                </a:path>
              </a:pathLst>
            </a:custGeom>
            <a:ln w="65043" cap="flat">
              <a:solidFill>
                <a:srgbClr val="000000">
                  <a:alpha val="100000"/>
                </a:srgbClr>
              </a:solidFill>
              <a:prstDash val="solid"/>
              <a:round/>
            </a:ln>
          </p:spPr>
          <p:txBody>
            <a:bodyPr/>
            <a:lstStyle/>
            <a:p/>
          </p:txBody>
        </p:sp>
        <p:sp>
          <p:nvSpPr>
            <p:cNvPr id="32" name="pl32"/>
            <p:cNvSpPr/>
            <p:nvPr/>
          </p:nvSpPr>
          <p:spPr>
            <a:xfrm>
              <a:off x="1083054" y="2016569"/>
              <a:ext cx="3434315" cy="1071043"/>
            </a:xfrm>
            <a:custGeom>
              <a:avLst/>
              <a:pathLst>
                <a:path w="3434315" h="1071043">
                  <a:moveTo>
                    <a:pt x="0" y="1071043"/>
                  </a:moveTo>
                  <a:lnTo>
                    <a:pt x="137372" y="1004103"/>
                  </a:lnTo>
                  <a:lnTo>
                    <a:pt x="274745" y="1004103"/>
                  </a:lnTo>
                  <a:lnTo>
                    <a:pt x="412117" y="937162"/>
                  </a:lnTo>
                  <a:lnTo>
                    <a:pt x="549490" y="836752"/>
                  </a:lnTo>
                  <a:lnTo>
                    <a:pt x="686863" y="803282"/>
                  </a:lnTo>
                  <a:lnTo>
                    <a:pt x="824235" y="836752"/>
                  </a:lnTo>
                  <a:lnTo>
                    <a:pt x="961608" y="870222"/>
                  </a:lnTo>
                  <a:lnTo>
                    <a:pt x="1098981" y="736342"/>
                  </a:lnTo>
                  <a:lnTo>
                    <a:pt x="1236353" y="635931"/>
                  </a:lnTo>
                  <a:lnTo>
                    <a:pt x="1373726" y="535521"/>
                  </a:lnTo>
                  <a:lnTo>
                    <a:pt x="1511098" y="401641"/>
                  </a:lnTo>
                  <a:lnTo>
                    <a:pt x="1648471" y="401641"/>
                  </a:lnTo>
                  <a:lnTo>
                    <a:pt x="1785844" y="368171"/>
                  </a:lnTo>
                  <a:lnTo>
                    <a:pt x="1923216" y="301230"/>
                  </a:lnTo>
                  <a:lnTo>
                    <a:pt x="2060589" y="234290"/>
                  </a:lnTo>
                  <a:lnTo>
                    <a:pt x="2197962" y="200820"/>
                  </a:lnTo>
                  <a:lnTo>
                    <a:pt x="2335334" y="167350"/>
                  </a:lnTo>
                  <a:lnTo>
                    <a:pt x="2472707" y="133880"/>
                  </a:lnTo>
                  <a:lnTo>
                    <a:pt x="2610079" y="100410"/>
                  </a:lnTo>
                  <a:lnTo>
                    <a:pt x="2747452" y="267760"/>
                  </a:lnTo>
                  <a:lnTo>
                    <a:pt x="2884825" y="234290"/>
                  </a:lnTo>
                  <a:lnTo>
                    <a:pt x="3022197" y="33470"/>
                  </a:lnTo>
                  <a:lnTo>
                    <a:pt x="3159570" y="66940"/>
                  </a:lnTo>
                  <a:lnTo>
                    <a:pt x="3296943" y="0"/>
                  </a:lnTo>
                  <a:lnTo>
                    <a:pt x="3434315" y="0"/>
                  </a:lnTo>
                </a:path>
              </a:pathLst>
            </a:custGeom>
            <a:ln w="40651" cap="flat">
              <a:solidFill>
                <a:srgbClr val="E2231A">
                  <a:alpha val="100000"/>
                </a:srgbClr>
              </a:solidFill>
              <a:prstDash val="solid"/>
              <a:round/>
            </a:ln>
          </p:spPr>
          <p:txBody>
            <a:bodyPr/>
            <a:lstStyle/>
            <a:p/>
          </p:txBody>
        </p:sp>
        <p:sp>
          <p:nvSpPr>
            <p:cNvPr id="33" name="tx33"/>
            <p:cNvSpPr/>
            <p:nvPr/>
          </p:nvSpPr>
          <p:spPr>
            <a:xfrm>
              <a:off x="1022795" y="2916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4" name="tx34"/>
            <p:cNvSpPr/>
            <p:nvPr/>
          </p:nvSpPr>
          <p:spPr>
            <a:xfrm>
              <a:off x="1709658" y="26490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5" name="tx35"/>
            <p:cNvSpPr/>
            <p:nvPr/>
          </p:nvSpPr>
          <p:spPr>
            <a:xfrm>
              <a:off x="2396521" y="2381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6" name="tx36"/>
            <p:cNvSpPr/>
            <p:nvPr/>
          </p:nvSpPr>
          <p:spPr>
            <a:xfrm>
              <a:off x="3083384" y="20800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7" name="tx37"/>
            <p:cNvSpPr/>
            <p:nvPr/>
          </p:nvSpPr>
          <p:spPr>
            <a:xfrm>
              <a:off x="3632875" y="19461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 name="tx38"/>
            <p:cNvSpPr/>
            <p:nvPr/>
          </p:nvSpPr>
          <p:spPr>
            <a:xfrm>
              <a:off x="4457110" y="18457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9" name="tx39"/>
            <p:cNvSpPr/>
            <p:nvPr/>
          </p:nvSpPr>
          <p:spPr>
            <a:xfrm>
              <a:off x="707342" y="371152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40" name="tx40"/>
            <p:cNvSpPr/>
            <p:nvPr/>
          </p:nvSpPr>
          <p:spPr>
            <a:xfrm>
              <a:off x="707342" y="337682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41" name="tx41"/>
            <p:cNvSpPr/>
            <p:nvPr/>
          </p:nvSpPr>
          <p:spPr>
            <a:xfrm>
              <a:off x="707342" y="304212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2" name="tx42"/>
            <p:cNvSpPr/>
            <p:nvPr/>
          </p:nvSpPr>
          <p:spPr>
            <a:xfrm>
              <a:off x="707342" y="270742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3" name="tx43"/>
            <p:cNvSpPr/>
            <p:nvPr/>
          </p:nvSpPr>
          <p:spPr>
            <a:xfrm>
              <a:off x="707342" y="23727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4" name="tx44"/>
            <p:cNvSpPr/>
            <p:nvPr/>
          </p:nvSpPr>
          <p:spPr>
            <a:xfrm>
              <a:off x="707342" y="203801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5" name="tx45"/>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6" name="tx46"/>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7" name="tx47"/>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8" name="tx48"/>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9" name="tx49"/>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0" name="tx50"/>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1" name="tx51"/>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2" name="tx52"/>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3" name="pl53"/>
            <p:cNvSpPr/>
            <p:nvPr/>
          </p:nvSpPr>
          <p:spPr>
            <a:xfrm>
              <a:off x="1413010"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4" name="pl54"/>
            <p:cNvSpPr/>
            <p:nvPr/>
          </p:nvSpPr>
          <p:spPr>
            <a:xfrm>
              <a:off x="1413010"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5" name="pl55"/>
            <p:cNvSpPr/>
            <p:nvPr/>
          </p:nvSpPr>
          <p:spPr>
            <a:xfrm>
              <a:off x="2124419"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6" name="pl56"/>
            <p:cNvSpPr/>
            <p:nvPr/>
          </p:nvSpPr>
          <p:spPr>
            <a:xfrm>
              <a:off x="2124419"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28788"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28788"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2828788" y="4990969"/>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60" name="pl60"/>
            <p:cNvSpPr/>
            <p:nvPr/>
          </p:nvSpPr>
          <p:spPr>
            <a:xfrm>
              <a:off x="3554280"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1" name="tx61"/>
            <p:cNvSpPr/>
            <p:nvPr/>
          </p:nvSpPr>
          <p:spPr>
            <a:xfrm>
              <a:off x="168010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62" name="tx62"/>
            <p:cNvSpPr/>
            <p:nvPr/>
          </p:nvSpPr>
          <p:spPr>
            <a:xfrm>
              <a:off x="1680109"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63" name="tx63"/>
            <p:cNvSpPr/>
            <p:nvPr/>
          </p:nvSpPr>
          <p:spPr>
            <a:xfrm>
              <a:off x="239151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64" name="tx64"/>
            <p:cNvSpPr/>
            <p:nvPr/>
          </p:nvSpPr>
          <p:spPr>
            <a:xfrm>
              <a:off x="2391519"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65" name="tx65"/>
            <p:cNvSpPr/>
            <p:nvPr/>
          </p:nvSpPr>
          <p:spPr>
            <a:xfrm>
              <a:off x="3095888"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66" name="tx66"/>
            <p:cNvSpPr/>
            <p:nvPr/>
          </p:nvSpPr>
          <p:spPr>
            <a:xfrm>
              <a:off x="3095888"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67" name="tx67"/>
            <p:cNvSpPr/>
            <p:nvPr/>
          </p:nvSpPr>
          <p:spPr>
            <a:xfrm>
              <a:off x="3821379"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8" name="tx68"/>
            <p:cNvSpPr/>
            <p:nvPr/>
          </p:nvSpPr>
          <p:spPr>
            <a:xfrm>
              <a:off x="1605548" y="1437626"/>
              <a:ext cx="238932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ROSA, 2000-2025</a:t>
              </a:r>
            </a:p>
          </p:txBody>
        </p:sp>
        <p:sp>
          <p:nvSpPr>
            <p:cNvPr id="69" name="pl69"/>
            <p:cNvSpPr/>
            <p:nvPr/>
          </p:nvSpPr>
          <p:spPr>
            <a:xfrm>
              <a:off x="5227074" y="345141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0" name="pl70"/>
            <p:cNvSpPr/>
            <p:nvPr/>
          </p:nvSpPr>
          <p:spPr>
            <a:xfrm>
              <a:off x="5227074" y="301485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1" name="pl71"/>
            <p:cNvSpPr/>
            <p:nvPr/>
          </p:nvSpPr>
          <p:spPr>
            <a:xfrm>
              <a:off x="5227074" y="257828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2" name="pl72"/>
            <p:cNvSpPr/>
            <p:nvPr/>
          </p:nvSpPr>
          <p:spPr>
            <a:xfrm>
              <a:off x="5227074" y="214171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3" name="pl73"/>
            <p:cNvSpPr/>
            <p:nvPr/>
          </p:nvSpPr>
          <p:spPr>
            <a:xfrm>
              <a:off x="5227074" y="170515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4" name="pl74"/>
            <p:cNvSpPr/>
            <p:nvPr/>
          </p:nvSpPr>
          <p:spPr>
            <a:xfrm>
              <a:off x="5227074" y="366970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5" name="pl75"/>
            <p:cNvSpPr/>
            <p:nvPr/>
          </p:nvSpPr>
          <p:spPr>
            <a:xfrm>
              <a:off x="5227074" y="32331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6" name="pl76"/>
            <p:cNvSpPr/>
            <p:nvPr/>
          </p:nvSpPr>
          <p:spPr>
            <a:xfrm>
              <a:off x="5227074" y="27965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7" name="pl77"/>
            <p:cNvSpPr/>
            <p:nvPr/>
          </p:nvSpPr>
          <p:spPr>
            <a:xfrm>
              <a:off x="5227074" y="236000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8" name="pl78"/>
            <p:cNvSpPr/>
            <p:nvPr/>
          </p:nvSpPr>
          <p:spPr>
            <a:xfrm>
              <a:off x="5227074" y="19234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9" name="pl79"/>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398790" y="2272688"/>
              <a:ext cx="3434315" cy="611193"/>
            </a:xfrm>
            <a:custGeom>
              <a:avLst/>
              <a:pathLst>
                <a:path w="3434315" h="611193">
                  <a:moveTo>
                    <a:pt x="0" y="523879"/>
                  </a:moveTo>
                  <a:lnTo>
                    <a:pt x="137372" y="523879"/>
                  </a:lnTo>
                  <a:lnTo>
                    <a:pt x="274745" y="611193"/>
                  </a:lnTo>
                  <a:lnTo>
                    <a:pt x="412117" y="480223"/>
                  </a:lnTo>
                  <a:lnTo>
                    <a:pt x="549490" y="436566"/>
                  </a:lnTo>
                  <a:lnTo>
                    <a:pt x="686863" y="436566"/>
                  </a:lnTo>
                  <a:lnTo>
                    <a:pt x="824235" y="305596"/>
                  </a:lnTo>
                  <a:lnTo>
                    <a:pt x="961608" y="261939"/>
                  </a:lnTo>
                  <a:lnTo>
                    <a:pt x="1098981" y="130969"/>
                  </a:lnTo>
                  <a:lnTo>
                    <a:pt x="1236353" y="43656"/>
                  </a:lnTo>
                  <a:lnTo>
                    <a:pt x="1373726" y="43656"/>
                  </a:lnTo>
                  <a:lnTo>
                    <a:pt x="1511098" y="43656"/>
                  </a:lnTo>
                  <a:lnTo>
                    <a:pt x="1648471" y="0"/>
                  </a:lnTo>
                  <a:lnTo>
                    <a:pt x="1785844" y="87313"/>
                  </a:lnTo>
                  <a:lnTo>
                    <a:pt x="1923216" y="0"/>
                  </a:lnTo>
                  <a:lnTo>
                    <a:pt x="2060589" y="43656"/>
                  </a:lnTo>
                  <a:lnTo>
                    <a:pt x="2197962" y="43656"/>
                  </a:lnTo>
                  <a:lnTo>
                    <a:pt x="2335334" y="43656"/>
                  </a:lnTo>
                  <a:lnTo>
                    <a:pt x="2472707" y="87313"/>
                  </a:lnTo>
                  <a:lnTo>
                    <a:pt x="2610079" y="87313"/>
                  </a:lnTo>
                  <a:lnTo>
                    <a:pt x="2747452" y="174626"/>
                  </a:lnTo>
                  <a:lnTo>
                    <a:pt x="2884825" y="480223"/>
                  </a:lnTo>
                  <a:lnTo>
                    <a:pt x="3022197" y="87313"/>
                  </a:lnTo>
                  <a:lnTo>
                    <a:pt x="3159570" y="305596"/>
                  </a:lnTo>
                  <a:lnTo>
                    <a:pt x="3296943" y="305596"/>
                  </a:lnTo>
                  <a:lnTo>
                    <a:pt x="3434315" y="261939"/>
                  </a:lnTo>
                </a:path>
              </a:pathLst>
            </a:custGeom>
            <a:ln w="27101" cap="flat">
              <a:solidFill>
                <a:srgbClr val="0058AB">
                  <a:alpha val="69803"/>
                </a:srgbClr>
              </a:solidFill>
              <a:prstDash val="solid"/>
              <a:round/>
            </a:ln>
          </p:spPr>
          <p:txBody>
            <a:bodyPr/>
            <a:lstStyle/>
            <a:p/>
          </p:txBody>
        </p:sp>
        <p:sp>
          <p:nvSpPr>
            <p:cNvPr id="86" name="pl86"/>
            <p:cNvSpPr/>
            <p:nvPr/>
          </p:nvSpPr>
          <p:spPr>
            <a:xfrm>
              <a:off x="5398790" y="2229031"/>
              <a:ext cx="3434315" cy="480223"/>
            </a:xfrm>
            <a:custGeom>
              <a:avLst/>
              <a:pathLst>
                <a:path w="3434315" h="480223">
                  <a:moveTo>
                    <a:pt x="0" y="174626"/>
                  </a:moveTo>
                  <a:lnTo>
                    <a:pt x="137372" y="87313"/>
                  </a:lnTo>
                  <a:lnTo>
                    <a:pt x="274745" y="261939"/>
                  </a:lnTo>
                  <a:lnTo>
                    <a:pt x="412117" y="480223"/>
                  </a:lnTo>
                  <a:lnTo>
                    <a:pt x="549490" y="174626"/>
                  </a:lnTo>
                  <a:lnTo>
                    <a:pt x="686863" y="87313"/>
                  </a:lnTo>
                  <a:lnTo>
                    <a:pt x="824235" y="87313"/>
                  </a:lnTo>
                  <a:lnTo>
                    <a:pt x="961608" y="0"/>
                  </a:lnTo>
                  <a:lnTo>
                    <a:pt x="1098981" y="0"/>
                  </a:lnTo>
                  <a:lnTo>
                    <a:pt x="1236353" y="130969"/>
                  </a:lnTo>
                  <a:lnTo>
                    <a:pt x="1373726" y="174626"/>
                  </a:lnTo>
                  <a:lnTo>
                    <a:pt x="1511098" y="218283"/>
                  </a:lnTo>
                  <a:lnTo>
                    <a:pt x="1648471" y="87313"/>
                  </a:lnTo>
                  <a:lnTo>
                    <a:pt x="1785844" y="43656"/>
                  </a:lnTo>
                  <a:lnTo>
                    <a:pt x="1923216" y="349253"/>
                  </a:lnTo>
                  <a:lnTo>
                    <a:pt x="2060589" y="305596"/>
                  </a:lnTo>
                  <a:lnTo>
                    <a:pt x="2197962" y="392909"/>
                  </a:lnTo>
                  <a:lnTo>
                    <a:pt x="2335334" y="261939"/>
                  </a:lnTo>
                  <a:lnTo>
                    <a:pt x="2472707" y="174626"/>
                  </a:lnTo>
                  <a:lnTo>
                    <a:pt x="2610079" y="130969"/>
                  </a:lnTo>
                  <a:lnTo>
                    <a:pt x="2747452" y="305596"/>
                  </a:lnTo>
                  <a:lnTo>
                    <a:pt x="2884825" y="305596"/>
                  </a:lnTo>
                  <a:lnTo>
                    <a:pt x="3022197" y="261939"/>
                  </a:lnTo>
                  <a:lnTo>
                    <a:pt x="3159570" y="261939"/>
                  </a:lnTo>
                  <a:lnTo>
                    <a:pt x="3296943" y="392909"/>
                  </a:lnTo>
                  <a:lnTo>
                    <a:pt x="3434315" y="349253"/>
                  </a:lnTo>
                </a:path>
              </a:pathLst>
            </a:custGeom>
            <a:ln w="27101" cap="flat">
              <a:solidFill>
                <a:srgbClr val="1CABE2">
                  <a:alpha val="69803"/>
                </a:srgbClr>
              </a:solidFill>
              <a:prstDash val="solid"/>
              <a:round/>
            </a:ln>
          </p:spPr>
          <p:txBody>
            <a:bodyPr/>
            <a:lstStyle/>
            <a:p/>
          </p:txBody>
        </p:sp>
        <p:sp>
          <p:nvSpPr>
            <p:cNvPr id="87" name="pl87"/>
            <p:cNvSpPr/>
            <p:nvPr/>
          </p:nvSpPr>
          <p:spPr>
            <a:xfrm>
              <a:off x="5398790" y="2360001"/>
              <a:ext cx="3434315" cy="960446"/>
            </a:xfrm>
            <a:custGeom>
              <a:avLst/>
              <a:pathLst>
                <a:path w="3434315" h="960446">
                  <a:moveTo>
                    <a:pt x="0" y="960446"/>
                  </a:moveTo>
                  <a:lnTo>
                    <a:pt x="137372" y="829476"/>
                  </a:lnTo>
                  <a:lnTo>
                    <a:pt x="274745" y="785819"/>
                  </a:lnTo>
                  <a:lnTo>
                    <a:pt x="412117" y="698506"/>
                  </a:lnTo>
                  <a:lnTo>
                    <a:pt x="549490" y="654849"/>
                  </a:lnTo>
                  <a:lnTo>
                    <a:pt x="686863" y="567536"/>
                  </a:lnTo>
                  <a:lnTo>
                    <a:pt x="824235" y="480223"/>
                  </a:lnTo>
                  <a:lnTo>
                    <a:pt x="961608" y="436566"/>
                  </a:lnTo>
                  <a:lnTo>
                    <a:pt x="1098981" y="392909"/>
                  </a:lnTo>
                  <a:lnTo>
                    <a:pt x="1236353" y="305596"/>
                  </a:lnTo>
                  <a:lnTo>
                    <a:pt x="1373726" y="218283"/>
                  </a:lnTo>
                  <a:lnTo>
                    <a:pt x="1511098" y="174626"/>
                  </a:lnTo>
                  <a:lnTo>
                    <a:pt x="1648471" y="218283"/>
                  </a:lnTo>
                  <a:lnTo>
                    <a:pt x="1785844" y="218283"/>
                  </a:lnTo>
                  <a:lnTo>
                    <a:pt x="1923216" y="130969"/>
                  </a:lnTo>
                  <a:lnTo>
                    <a:pt x="2060589" y="130969"/>
                  </a:lnTo>
                  <a:lnTo>
                    <a:pt x="2197962" y="130969"/>
                  </a:lnTo>
                  <a:lnTo>
                    <a:pt x="2335334" y="130969"/>
                  </a:lnTo>
                  <a:lnTo>
                    <a:pt x="2472707" y="43656"/>
                  </a:lnTo>
                  <a:lnTo>
                    <a:pt x="2610079" y="0"/>
                  </a:lnTo>
                  <a:lnTo>
                    <a:pt x="2747452" y="87313"/>
                  </a:lnTo>
                  <a:lnTo>
                    <a:pt x="2884825" y="174626"/>
                  </a:lnTo>
                  <a:lnTo>
                    <a:pt x="3022197" y="174626"/>
                  </a:lnTo>
                  <a:lnTo>
                    <a:pt x="3159570" y="87313"/>
                  </a:lnTo>
                  <a:lnTo>
                    <a:pt x="3296943" y="87313"/>
                  </a:lnTo>
                  <a:lnTo>
                    <a:pt x="3434315" y="43656"/>
                  </a:lnTo>
                </a:path>
              </a:pathLst>
            </a:custGeom>
            <a:ln w="27101" cap="flat">
              <a:solidFill>
                <a:srgbClr val="00833D">
                  <a:alpha val="69803"/>
                </a:srgbClr>
              </a:solidFill>
              <a:prstDash val="solid"/>
              <a:round/>
            </a:ln>
          </p:spPr>
          <p:txBody>
            <a:bodyPr/>
            <a:lstStyle/>
            <a:p/>
          </p:txBody>
        </p:sp>
        <p:sp>
          <p:nvSpPr>
            <p:cNvPr id="88" name="pl88"/>
            <p:cNvSpPr/>
            <p:nvPr/>
          </p:nvSpPr>
          <p:spPr>
            <a:xfrm>
              <a:off x="5398790" y="1748808"/>
              <a:ext cx="3434315" cy="785819"/>
            </a:xfrm>
            <a:custGeom>
              <a:avLst/>
              <a:pathLst>
                <a:path w="3434315" h="785819">
                  <a:moveTo>
                    <a:pt x="0" y="130969"/>
                  </a:moveTo>
                  <a:lnTo>
                    <a:pt x="137372" y="174626"/>
                  </a:lnTo>
                  <a:lnTo>
                    <a:pt x="274745" y="130969"/>
                  </a:lnTo>
                  <a:lnTo>
                    <a:pt x="412117" y="87313"/>
                  </a:lnTo>
                  <a:lnTo>
                    <a:pt x="549490" y="43656"/>
                  </a:lnTo>
                  <a:lnTo>
                    <a:pt x="686863" y="0"/>
                  </a:lnTo>
                  <a:lnTo>
                    <a:pt x="824235" y="43656"/>
                  </a:lnTo>
                  <a:lnTo>
                    <a:pt x="961608" y="43656"/>
                  </a:lnTo>
                  <a:lnTo>
                    <a:pt x="1098981" y="87313"/>
                  </a:lnTo>
                  <a:lnTo>
                    <a:pt x="1236353" y="0"/>
                  </a:lnTo>
                  <a:lnTo>
                    <a:pt x="1373726" y="43656"/>
                  </a:lnTo>
                  <a:lnTo>
                    <a:pt x="1511098" y="43656"/>
                  </a:lnTo>
                  <a:lnTo>
                    <a:pt x="1648471" y="43656"/>
                  </a:lnTo>
                  <a:lnTo>
                    <a:pt x="1785844" y="174626"/>
                  </a:lnTo>
                  <a:lnTo>
                    <a:pt x="1923216" y="218283"/>
                  </a:lnTo>
                  <a:lnTo>
                    <a:pt x="2060589" y="174626"/>
                  </a:lnTo>
                  <a:lnTo>
                    <a:pt x="2197962" y="218283"/>
                  </a:lnTo>
                  <a:lnTo>
                    <a:pt x="2335334" y="392909"/>
                  </a:lnTo>
                  <a:lnTo>
                    <a:pt x="2472707" y="349253"/>
                  </a:lnTo>
                  <a:lnTo>
                    <a:pt x="2610079" y="611193"/>
                  </a:lnTo>
                  <a:lnTo>
                    <a:pt x="2747452" y="742163"/>
                  </a:lnTo>
                  <a:lnTo>
                    <a:pt x="2884825" y="785819"/>
                  </a:lnTo>
                  <a:lnTo>
                    <a:pt x="3022197" y="654849"/>
                  </a:lnTo>
                  <a:lnTo>
                    <a:pt x="3159570" y="523879"/>
                  </a:lnTo>
                  <a:lnTo>
                    <a:pt x="3296943" y="480223"/>
                  </a:lnTo>
                  <a:lnTo>
                    <a:pt x="3434315" y="480223"/>
                  </a:lnTo>
                </a:path>
              </a:pathLst>
            </a:custGeom>
            <a:ln w="27101" cap="flat">
              <a:solidFill>
                <a:srgbClr val="80BD41">
                  <a:alpha val="69803"/>
                </a:srgbClr>
              </a:solidFill>
              <a:prstDash val="solid"/>
              <a:round/>
            </a:ln>
          </p:spPr>
          <p:txBody>
            <a:bodyPr/>
            <a:lstStyle/>
            <a:p/>
          </p:txBody>
        </p:sp>
        <p:sp>
          <p:nvSpPr>
            <p:cNvPr id="89" name="pl89"/>
            <p:cNvSpPr/>
            <p:nvPr/>
          </p:nvSpPr>
          <p:spPr>
            <a:xfrm>
              <a:off x="5398790" y="2272688"/>
              <a:ext cx="3434315" cy="523879"/>
            </a:xfrm>
            <a:custGeom>
              <a:avLst/>
              <a:pathLst>
                <a:path w="3434315" h="523879">
                  <a:moveTo>
                    <a:pt x="0" y="218283"/>
                  </a:moveTo>
                  <a:lnTo>
                    <a:pt x="137372" y="174626"/>
                  </a:lnTo>
                  <a:lnTo>
                    <a:pt x="274745" y="261939"/>
                  </a:lnTo>
                  <a:lnTo>
                    <a:pt x="412117" y="218283"/>
                  </a:lnTo>
                  <a:lnTo>
                    <a:pt x="549490" y="174626"/>
                  </a:lnTo>
                  <a:lnTo>
                    <a:pt x="686863" y="130969"/>
                  </a:lnTo>
                  <a:lnTo>
                    <a:pt x="824235" y="130969"/>
                  </a:lnTo>
                  <a:lnTo>
                    <a:pt x="961608" y="87313"/>
                  </a:lnTo>
                  <a:lnTo>
                    <a:pt x="1098981" y="43656"/>
                  </a:lnTo>
                  <a:lnTo>
                    <a:pt x="1236353" y="43656"/>
                  </a:lnTo>
                  <a:lnTo>
                    <a:pt x="1373726" y="0"/>
                  </a:lnTo>
                  <a:lnTo>
                    <a:pt x="1511098" y="0"/>
                  </a:lnTo>
                  <a:lnTo>
                    <a:pt x="1648471" y="130969"/>
                  </a:lnTo>
                  <a:lnTo>
                    <a:pt x="1785844" y="43656"/>
                  </a:lnTo>
                  <a:lnTo>
                    <a:pt x="1923216" y="43656"/>
                  </a:lnTo>
                  <a:lnTo>
                    <a:pt x="2060589" y="130969"/>
                  </a:lnTo>
                  <a:lnTo>
                    <a:pt x="2197962" y="87313"/>
                  </a:lnTo>
                  <a:lnTo>
                    <a:pt x="2335334" y="43656"/>
                  </a:lnTo>
                  <a:lnTo>
                    <a:pt x="2472707" y="87313"/>
                  </a:lnTo>
                  <a:lnTo>
                    <a:pt x="2610079" y="87313"/>
                  </a:lnTo>
                  <a:lnTo>
                    <a:pt x="2747452" y="261939"/>
                  </a:lnTo>
                  <a:lnTo>
                    <a:pt x="2884825" y="261939"/>
                  </a:lnTo>
                  <a:lnTo>
                    <a:pt x="3022197" y="218283"/>
                  </a:lnTo>
                  <a:lnTo>
                    <a:pt x="3159570" y="436566"/>
                  </a:lnTo>
                  <a:lnTo>
                    <a:pt x="3296943" y="523879"/>
                  </a:lnTo>
                  <a:lnTo>
                    <a:pt x="3434315" y="349253"/>
                  </a:lnTo>
                </a:path>
              </a:pathLst>
            </a:custGeom>
            <a:ln w="27101" cap="flat">
              <a:solidFill>
                <a:srgbClr val="6A1E74">
                  <a:alpha val="69803"/>
                </a:srgbClr>
              </a:solidFill>
              <a:prstDash val="solid"/>
              <a:round/>
            </a:ln>
          </p:spPr>
          <p:txBody>
            <a:bodyPr/>
            <a:lstStyle/>
            <a:p/>
          </p:txBody>
        </p:sp>
        <p:sp>
          <p:nvSpPr>
            <p:cNvPr id="90" name="pl90"/>
            <p:cNvSpPr/>
            <p:nvPr/>
          </p:nvSpPr>
          <p:spPr>
            <a:xfrm>
              <a:off x="5398790" y="2229031"/>
              <a:ext cx="3434315" cy="1397012"/>
            </a:xfrm>
            <a:custGeom>
              <a:avLst/>
              <a:pathLst>
                <a:path w="3434315" h="1397012">
                  <a:moveTo>
                    <a:pt x="0" y="1397012"/>
                  </a:moveTo>
                  <a:lnTo>
                    <a:pt x="137372" y="1309699"/>
                  </a:lnTo>
                  <a:lnTo>
                    <a:pt x="274745" y="1309699"/>
                  </a:lnTo>
                  <a:lnTo>
                    <a:pt x="412117" y="1222386"/>
                  </a:lnTo>
                  <a:lnTo>
                    <a:pt x="549490" y="1091416"/>
                  </a:lnTo>
                  <a:lnTo>
                    <a:pt x="686863" y="1047759"/>
                  </a:lnTo>
                  <a:lnTo>
                    <a:pt x="824235" y="1091416"/>
                  </a:lnTo>
                  <a:lnTo>
                    <a:pt x="961608" y="1135073"/>
                  </a:lnTo>
                  <a:lnTo>
                    <a:pt x="1098981" y="960446"/>
                  </a:lnTo>
                  <a:lnTo>
                    <a:pt x="1236353" y="829476"/>
                  </a:lnTo>
                  <a:lnTo>
                    <a:pt x="1373726" y="698506"/>
                  </a:lnTo>
                  <a:lnTo>
                    <a:pt x="1511098" y="523879"/>
                  </a:lnTo>
                  <a:lnTo>
                    <a:pt x="1648471" y="523879"/>
                  </a:lnTo>
                  <a:lnTo>
                    <a:pt x="1785844" y="480223"/>
                  </a:lnTo>
                  <a:lnTo>
                    <a:pt x="1923216" y="392909"/>
                  </a:lnTo>
                  <a:lnTo>
                    <a:pt x="2060589" y="305596"/>
                  </a:lnTo>
                  <a:lnTo>
                    <a:pt x="2197962" y="261939"/>
                  </a:lnTo>
                  <a:lnTo>
                    <a:pt x="2335334" y="218283"/>
                  </a:lnTo>
                  <a:lnTo>
                    <a:pt x="2472707" y="174626"/>
                  </a:lnTo>
                  <a:lnTo>
                    <a:pt x="2610079" y="130969"/>
                  </a:lnTo>
                  <a:lnTo>
                    <a:pt x="2747452" y="349253"/>
                  </a:lnTo>
                  <a:lnTo>
                    <a:pt x="2884825" y="305596"/>
                  </a:lnTo>
                  <a:lnTo>
                    <a:pt x="3022197" y="43656"/>
                  </a:lnTo>
                  <a:lnTo>
                    <a:pt x="3159570" y="87313"/>
                  </a:lnTo>
                  <a:lnTo>
                    <a:pt x="3296943" y="0"/>
                  </a:lnTo>
                  <a:lnTo>
                    <a:pt x="3434315" y="0"/>
                  </a:lnTo>
                </a:path>
              </a:pathLst>
            </a:custGeom>
            <a:ln w="27101" cap="flat">
              <a:solidFill>
                <a:srgbClr val="E2231A">
                  <a:alpha val="69803"/>
                </a:srgbClr>
              </a:solidFill>
              <a:prstDash val="solid"/>
              <a:round/>
            </a:ln>
          </p:spPr>
          <p:txBody>
            <a:bodyPr/>
            <a:lstStyle/>
            <a:p/>
          </p:txBody>
        </p:sp>
        <p:sp>
          <p:nvSpPr>
            <p:cNvPr id="91" name="pl91"/>
            <p:cNvSpPr/>
            <p:nvPr/>
          </p:nvSpPr>
          <p:spPr>
            <a:xfrm>
              <a:off x="5398790" y="2360001"/>
              <a:ext cx="3434315" cy="1397012"/>
            </a:xfrm>
            <a:custGeom>
              <a:avLst/>
              <a:pathLst>
                <a:path w="3434315" h="1397012">
                  <a:moveTo>
                    <a:pt x="0" y="1353356"/>
                  </a:moveTo>
                  <a:lnTo>
                    <a:pt x="137372" y="1397012"/>
                  </a:lnTo>
                  <a:lnTo>
                    <a:pt x="274745" y="1309699"/>
                  </a:lnTo>
                  <a:lnTo>
                    <a:pt x="412117" y="1135073"/>
                  </a:lnTo>
                  <a:lnTo>
                    <a:pt x="549490" y="916789"/>
                  </a:lnTo>
                  <a:lnTo>
                    <a:pt x="686863" y="742163"/>
                  </a:lnTo>
                  <a:lnTo>
                    <a:pt x="824235" y="611193"/>
                  </a:lnTo>
                  <a:lnTo>
                    <a:pt x="961608" y="523879"/>
                  </a:lnTo>
                  <a:lnTo>
                    <a:pt x="1098981" y="305596"/>
                  </a:lnTo>
                  <a:lnTo>
                    <a:pt x="1236353" y="87313"/>
                  </a:lnTo>
                  <a:lnTo>
                    <a:pt x="1373726" y="261939"/>
                  </a:lnTo>
                  <a:lnTo>
                    <a:pt x="1511098" y="349253"/>
                  </a:lnTo>
                  <a:lnTo>
                    <a:pt x="1648471" y="436566"/>
                  </a:lnTo>
                  <a:lnTo>
                    <a:pt x="1785844" y="436566"/>
                  </a:lnTo>
                  <a:lnTo>
                    <a:pt x="1923216" y="392909"/>
                  </a:lnTo>
                  <a:lnTo>
                    <a:pt x="2060589" y="436566"/>
                  </a:lnTo>
                  <a:lnTo>
                    <a:pt x="2197962" y="218283"/>
                  </a:lnTo>
                  <a:lnTo>
                    <a:pt x="2335334" y="174626"/>
                  </a:lnTo>
                  <a:lnTo>
                    <a:pt x="2472707" y="87313"/>
                  </a:lnTo>
                  <a:lnTo>
                    <a:pt x="2610079" y="0"/>
                  </a:lnTo>
                  <a:lnTo>
                    <a:pt x="2747452" y="130969"/>
                  </a:lnTo>
                  <a:lnTo>
                    <a:pt x="2884825" y="305596"/>
                  </a:lnTo>
                  <a:lnTo>
                    <a:pt x="3022197" y="218283"/>
                  </a:lnTo>
                  <a:lnTo>
                    <a:pt x="3159570" y="87313"/>
                  </a:lnTo>
                  <a:lnTo>
                    <a:pt x="3296943" y="43656"/>
                  </a:lnTo>
                  <a:lnTo>
                    <a:pt x="3434315" y="43656"/>
                  </a:lnTo>
                </a:path>
              </a:pathLst>
            </a:custGeom>
            <a:ln w="27101" cap="flat">
              <a:solidFill>
                <a:srgbClr val="F26A21">
                  <a:alpha val="69803"/>
                </a:srgbClr>
              </a:solidFill>
              <a:prstDash val="solid"/>
              <a:round/>
            </a:ln>
          </p:spPr>
          <p:txBody>
            <a:bodyPr/>
            <a:lstStyle/>
            <a:p/>
          </p:txBody>
        </p:sp>
        <p:sp>
          <p:nvSpPr>
            <p:cNvPr id="92" name="pl92"/>
            <p:cNvSpPr/>
            <p:nvPr/>
          </p:nvSpPr>
          <p:spPr>
            <a:xfrm>
              <a:off x="5398790" y="2360001"/>
              <a:ext cx="3434315" cy="0"/>
            </a:xfrm>
            <a:custGeom>
              <a:avLst/>
              <a:pathLst>
                <a:path w="3434315" h="0">
                  <a:moveTo>
                    <a:pt x="0" y="0"/>
                  </a:moveTo>
                  <a:lnTo>
                    <a:pt x="0" y="0"/>
                  </a:ln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93" name="pl93"/>
            <p:cNvSpPr/>
            <p:nvPr/>
          </p:nvSpPr>
          <p:spPr>
            <a:xfrm>
              <a:off x="5398790" y="2229031"/>
              <a:ext cx="3434315" cy="1397012"/>
            </a:xfrm>
            <a:custGeom>
              <a:avLst/>
              <a:pathLst>
                <a:path w="3434315" h="1397012">
                  <a:moveTo>
                    <a:pt x="0" y="1397012"/>
                  </a:moveTo>
                  <a:lnTo>
                    <a:pt x="137372" y="1309699"/>
                  </a:lnTo>
                  <a:lnTo>
                    <a:pt x="274745" y="1309699"/>
                  </a:lnTo>
                  <a:lnTo>
                    <a:pt x="412117" y="1222386"/>
                  </a:lnTo>
                  <a:lnTo>
                    <a:pt x="549490" y="1091416"/>
                  </a:lnTo>
                  <a:lnTo>
                    <a:pt x="686863" y="1047759"/>
                  </a:lnTo>
                  <a:lnTo>
                    <a:pt x="824235" y="1091416"/>
                  </a:lnTo>
                  <a:lnTo>
                    <a:pt x="961608" y="1135073"/>
                  </a:lnTo>
                  <a:lnTo>
                    <a:pt x="1098981" y="960446"/>
                  </a:lnTo>
                  <a:lnTo>
                    <a:pt x="1236353" y="829476"/>
                  </a:lnTo>
                  <a:lnTo>
                    <a:pt x="1373726" y="698506"/>
                  </a:lnTo>
                  <a:lnTo>
                    <a:pt x="1511098" y="523879"/>
                  </a:lnTo>
                  <a:lnTo>
                    <a:pt x="1648471" y="523879"/>
                  </a:lnTo>
                  <a:lnTo>
                    <a:pt x="1785844" y="480223"/>
                  </a:lnTo>
                  <a:lnTo>
                    <a:pt x="1923216" y="392909"/>
                  </a:lnTo>
                  <a:lnTo>
                    <a:pt x="2060589" y="305596"/>
                  </a:lnTo>
                  <a:lnTo>
                    <a:pt x="2197962" y="261939"/>
                  </a:lnTo>
                  <a:lnTo>
                    <a:pt x="2335334" y="218283"/>
                  </a:lnTo>
                  <a:lnTo>
                    <a:pt x="2472707" y="174626"/>
                  </a:lnTo>
                  <a:lnTo>
                    <a:pt x="2610079" y="130969"/>
                  </a:lnTo>
                  <a:lnTo>
                    <a:pt x="2747452" y="349253"/>
                  </a:lnTo>
                  <a:lnTo>
                    <a:pt x="2884825" y="305596"/>
                  </a:lnTo>
                  <a:lnTo>
                    <a:pt x="3022197" y="43656"/>
                  </a:lnTo>
                  <a:lnTo>
                    <a:pt x="3159570" y="87313"/>
                  </a:lnTo>
                  <a:lnTo>
                    <a:pt x="3296943" y="0"/>
                  </a:lnTo>
                  <a:lnTo>
                    <a:pt x="3434315" y="0"/>
                  </a:lnTo>
                </a:path>
              </a:pathLst>
            </a:custGeom>
            <a:ln w="65043" cap="flat">
              <a:solidFill>
                <a:srgbClr val="000000">
                  <a:alpha val="100000"/>
                </a:srgbClr>
              </a:solidFill>
              <a:prstDash val="solid"/>
              <a:round/>
            </a:ln>
          </p:spPr>
          <p:txBody>
            <a:bodyPr/>
            <a:lstStyle/>
            <a:p/>
          </p:txBody>
        </p:sp>
        <p:sp>
          <p:nvSpPr>
            <p:cNvPr id="94" name="pl94"/>
            <p:cNvSpPr/>
            <p:nvPr/>
          </p:nvSpPr>
          <p:spPr>
            <a:xfrm>
              <a:off x="5398790" y="2229031"/>
              <a:ext cx="3434315" cy="1397012"/>
            </a:xfrm>
            <a:custGeom>
              <a:avLst/>
              <a:pathLst>
                <a:path w="3434315" h="1397012">
                  <a:moveTo>
                    <a:pt x="0" y="1397012"/>
                  </a:moveTo>
                  <a:lnTo>
                    <a:pt x="137372" y="1309699"/>
                  </a:lnTo>
                  <a:lnTo>
                    <a:pt x="274745" y="1309699"/>
                  </a:lnTo>
                  <a:lnTo>
                    <a:pt x="412117" y="1222386"/>
                  </a:lnTo>
                  <a:lnTo>
                    <a:pt x="549490" y="1091416"/>
                  </a:lnTo>
                  <a:lnTo>
                    <a:pt x="686863" y="1047759"/>
                  </a:lnTo>
                  <a:lnTo>
                    <a:pt x="824235" y="1091416"/>
                  </a:lnTo>
                  <a:lnTo>
                    <a:pt x="961608" y="1135073"/>
                  </a:lnTo>
                  <a:lnTo>
                    <a:pt x="1098981" y="960446"/>
                  </a:lnTo>
                  <a:lnTo>
                    <a:pt x="1236353" y="829476"/>
                  </a:lnTo>
                  <a:lnTo>
                    <a:pt x="1373726" y="698506"/>
                  </a:lnTo>
                  <a:lnTo>
                    <a:pt x="1511098" y="523879"/>
                  </a:lnTo>
                  <a:lnTo>
                    <a:pt x="1648471" y="523879"/>
                  </a:lnTo>
                  <a:lnTo>
                    <a:pt x="1785844" y="480223"/>
                  </a:lnTo>
                  <a:lnTo>
                    <a:pt x="1923216" y="392909"/>
                  </a:lnTo>
                  <a:lnTo>
                    <a:pt x="2060589" y="305596"/>
                  </a:lnTo>
                  <a:lnTo>
                    <a:pt x="2197962" y="261939"/>
                  </a:lnTo>
                  <a:lnTo>
                    <a:pt x="2335334" y="218283"/>
                  </a:lnTo>
                  <a:lnTo>
                    <a:pt x="2472707" y="174626"/>
                  </a:lnTo>
                  <a:lnTo>
                    <a:pt x="2610079" y="130969"/>
                  </a:lnTo>
                  <a:lnTo>
                    <a:pt x="2747452" y="349253"/>
                  </a:lnTo>
                  <a:lnTo>
                    <a:pt x="2884825" y="305596"/>
                  </a:lnTo>
                  <a:lnTo>
                    <a:pt x="3022197" y="43656"/>
                  </a:lnTo>
                  <a:lnTo>
                    <a:pt x="3159570" y="87313"/>
                  </a:lnTo>
                  <a:lnTo>
                    <a:pt x="3296943" y="0"/>
                  </a:lnTo>
                  <a:lnTo>
                    <a:pt x="3434315" y="0"/>
                  </a:lnTo>
                </a:path>
              </a:pathLst>
            </a:custGeom>
            <a:ln w="40651" cap="flat">
              <a:solidFill>
                <a:srgbClr val="E2231A">
                  <a:alpha val="100000"/>
                </a:srgbClr>
              </a:solidFill>
              <a:prstDash val="solid"/>
              <a:round/>
            </a:ln>
          </p:spPr>
          <p:txBody>
            <a:bodyPr/>
            <a:lstStyle/>
            <a:p/>
          </p:txBody>
        </p:sp>
        <p:sp>
          <p:nvSpPr>
            <p:cNvPr id="95" name="tx95"/>
            <p:cNvSpPr/>
            <p:nvPr/>
          </p:nvSpPr>
          <p:spPr>
            <a:xfrm>
              <a:off x="5320472" y="344749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96" name="tx96"/>
            <p:cNvSpPr/>
            <p:nvPr/>
          </p:nvSpPr>
          <p:spPr>
            <a:xfrm>
              <a:off x="6007335" y="309823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97" name="tx97"/>
            <p:cNvSpPr/>
            <p:nvPr/>
          </p:nvSpPr>
          <p:spPr>
            <a:xfrm>
              <a:off x="6694198" y="274898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98" name="tx98"/>
            <p:cNvSpPr/>
            <p:nvPr/>
          </p:nvSpPr>
          <p:spPr>
            <a:xfrm>
              <a:off x="7411190" y="23560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9" name="tx99"/>
            <p:cNvSpPr/>
            <p:nvPr/>
          </p:nvSpPr>
          <p:spPr>
            <a:xfrm>
              <a:off x="7978740" y="21814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0" name="tx100"/>
            <p:cNvSpPr/>
            <p:nvPr/>
          </p:nvSpPr>
          <p:spPr>
            <a:xfrm>
              <a:off x="8802976" y="20504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01" name="tx101"/>
            <p:cNvSpPr/>
            <p:nvPr/>
          </p:nvSpPr>
          <p:spPr>
            <a:xfrm>
              <a:off x="4980741" y="362421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102" name="tx102"/>
            <p:cNvSpPr/>
            <p:nvPr/>
          </p:nvSpPr>
          <p:spPr>
            <a:xfrm>
              <a:off x="4980741" y="318764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03" name="tx103"/>
            <p:cNvSpPr/>
            <p:nvPr/>
          </p:nvSpPr>
          <p:spPr>
            <a:xfrm>
              <a:off x="4980741" y="2751077"/>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4" name="tx104"/>
            <p:cNvSpPr/>
            <p:nvPr/>
          </p:nvSpPr>
          <p:spPr>
            <a:xfrm>
              <a:off x="5093761" y="231451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5" name="tx105"/>
            <p:cNvSpPr/>
            <p:nvPr/>
          </p:nvSpPr>
          <p:spPr>
            <a:xfrm>
              <a:off x="5023078" y="187794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6" name="tx106"/>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7" name="tx107"/>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8" name="tx108"/>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9" name="tx109"/>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0" name="tx110"/>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1" name="tx111"/>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2" name="tx112"/>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13" name="pl113"/>
            <p:cNvSpPr/>
            <p:nvPr/>
          </p:nvSpPr>
          <p:spPr>
            <a:xfrm>
              <a:off x="5728746"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728746"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5" name="pl115"/>
            <p:cNvSpPr/>
            <p:nvPr/>
          </p:nvSpPr>
          <p:spPr>
            <a:xfrm>
              <a:off x="6440156"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6" name="pl116"/>
            <p:cNvSpPr/>
            <p:nvPr/>
          </p:nvSpPr>
          <p:spPr>
            <a:xfrm>
              <a:off x="6440156"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144524"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8" name="pl118"/>
            <p:cNvSpPr/>
            <p:nvPr/>
          </p:nvSpPr>
          <p:spPr>
            <a:xfrm>
              <a:off x="7144524"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9" name="pl119"/>
            <p:cNvSpPr/>
            <p:nvPr/>
          </p:nvSpPr>
          <p:spPr>
            <a:xfrm>
              <a:off x="7144524" y="4990969"/>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120" name="pl120"/>
            <p:cNvSpPr/>
            <p:nvPr/>
          </p:nvSpPr>
          <p:spPr>
            <a:xfrm>
              <a:off x="7870016"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1" name="tx121"/>
            <p:cNvSpPr/>
            <p:nvPr/>
          </p:nvSpPr>
          <p:spPr>
            <a:xfrm>
              <a:off x="5995846"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22" name="tx122"/>
            <p:cNvSpPr/>
            <p:nvPr/>
          </p:nvSpPr>
          <p:spPr>
            <a:xfrm>
              <a:off x="5995846"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23" name="tx123"/>
            <p:cNvSpPr/>
            <p:nvPr/>
          </p:nvSpPr>
          <p:spPr>
            <a:xfrm>
              <a:off x="670725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24" name="tx124"/>
            <p:cNvSpPr/>
            <p:nvPr/>
          </p:nvSpPr>
          <p:spPr>
            <a:xfrm>
              <a:off x="6707255"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25" name="tx125"/>
            <p:cNvSpPr/>
            <p:nvPr/>
          </p:nvSpPr>
          <p:spPr>
            <a:xfrm>
              <a:off x="7411624"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26" name="tx126"/>
            <p:cNvSpPr/>
            <p:nvPr/>
          </p:nvSpPr>
          <p:spPr>
            <a:xfrm>
              <a:off x="7411624"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27" name="tx127"/>
            <p:cNvSpPr/>
            <p:nvPr/>
          </p:nvSpPr>
          <p:spPr>
            <a:xfrm>
              <a:off x="8137115"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28" name="tx128"/>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29" name="pl129"/>
            <p:cNvSpPr/>
            <p:nvPr/>
          </p:nvSpPr>
          <p:spPr>
            <a:xfrm>
              <a:off x="2273509"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4262080"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6250651"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8239222"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4" name="pl134"/>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5" name="pl135"/>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6" name="pl136"/>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26779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256365"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244936"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279224" y="5796365"/>
              <a:ext cx="7357712" cy="100410"/>
            </a:xfrm>
            <a:prstGeom prst="rect">
              <a:avLst/>
            </a:prstGeom>
            <a:solidFill>
              <a:srgbClr val="E2231A">
                <a:alpha val="80000"/>
              </a:srgbClr>
            </a:solidFill>
          </p:spPr>
          <p:txBody>
            <a:bodyPr/>
            <a:lstStyle/>
            <a:p/>
          </p:txBody>
        </p:sp>
        <p:sp>
          <p:nvSpPr>
            <p:cNvPr id="141" name="rc141"/>
            <p:cNvSpPr/>
            <p:nvPr/>
          </p:nvSpPr>
          <p:spPr>
            <a:xfrm>
              <a:off x="1279224" y="5670852"/>
              <a:ext cx="5766855" cy="100410"/>
            </a:xfrm>
            <a:prstGeom prst="rect">
              <a:avLst/>
            </a:prstGeom>
            <a:solidFill>
              <a:srgbClr val="E2231A">
                <a:alpha val="80000"/>
              </a:srgbClr>
            </a:solidFill>
          </p:spPr>
          <p:txBody>
            <a:bodyPr/>
            <a:lstStyle/>
            <a:p/>
          </p:txBody>
        </p:sp>
        <p:sp>
          <p:nvSpPr>
            <p:cNvPr id="142" name="rc142"/>
            <p:cNvSpPr/>
            <p:nvPr/>
          </p:nvSpPr>
          <p:spPr>
            <a:xfrm>
              <a:off x="1279224" y="5545339"/>
              <a:ext cx="5766855" cy="100410"/>
            </a:xfrm>
            <a:prstGeom prst="rect">
              <a:avLst/>
            </a:prstGeom>
            <a:solidFill>
              <a:srgbClr val="E2231A">
                <a:alpha val="80000"/>
              </a:srgbClr>
            </a:solidFill>
          </p:spPr>
          <p:txBody>
            <a:bodyPr/>
            <a:lstStyle/>
            <a:p/>
          </p:txBody>
        </p:sp>
        <p:sp>
          <p:nvSpPr>
            <p:cNvPr id="143" name="tx143"/>
            <p:cNvSpPr/>
            <p:nvPr/>
          </p:nvSpPr>
          <p:spPr>
            <a:xfrm>
              <a:off x="8712237"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44" name="tx144"/>
            <p:cNvSpPr/>
            <p:nvPr/>
          </p:nvSpPr>
          <p:spPr>
            <a:xfrm>
              <a:off x="7121380" y="5682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45" name="tx145"/>
            <p:cNvSpPr/>
            <p:nvPr/>
          </p:nvSpPr>
          <p:spPr>
            <a:xfrm>
              <a:off x="7121380" y="55567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46" name="tx146"/>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47" name="tx147"/>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48" name="tx148"/>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49" name="tx149"/>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50" name="tx150"/>
            <p:cNvSpPr/>
            <p:nvPr/>
          </p:nvSpPr>
          <p:spPr>
            <a:xfrm>
              <a:off x="319711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51" name="tx151"/>
            <p:cNvSpPr/>
            <p:nvPr/>
          </p:nvSpPr>
          <p:spPr>
            <a:xfrm>
              <a:off x="518568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52" name="tx152"/>
            <p:cNvSpPr/>
            <p:nvPr/>
          </p:nvSpPr>
          <p:spPr>
            <a:xfrm>
              <a:off x="717425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53" name="tx153"/>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54" name="tx154"/>
            <p:cNvSpPr/>
            <p:nvPr/>
          </p:nvSpPr>
          <p:spPr>
            <a:xfrm>
              <a:off x="911338" y="5309464"/>
              <a:ext cx="352455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ROSA</a:t>
              </a:r>
            </a:p>
          </p:txBody>
        </p:sp>
        <p:sp>
          <p:nvSpPr>
            <p:cNvPr id="155" name="tx155"/>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6" name="tx156"/>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57" name="tx157"/>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ROSA ranked number 1 out of 7 UNICEF regions, with DTP3 coverage of 92%.
DTP3 coverage (92%) was 3 percentage points higher than in 2019 (89%).
This equates to 2.9 million undervaccinated children in 2025 compared to 3.7 million undervaccinated children in 2019.</a:t>
            </a:r>
          </a:p>
        </p:txBody>
      </p:sp>
      <p:sp>
        <p:nvSpPr>
          <p:cNvPr id="1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most regions and exceeded pre-pandemic levels in some regions, but progress is uneven and gaps in undervaccinated children persist.</a:t>
            </a:r>
          </a:p>
        </p:txBody>
      </p:sp>
      <p:grpSp xmlns:pic="http://schemas.openxmlformats.org/drawingml/2006/picture">
        <p:nvGrpSpPr>
          <p:cNvPr id="160" name=""/>
          <p:cNvGrpSpPr/>
          <p:nvPr/>
        </p:nvGrpSpPr>
        <p:grpSpPr>
          <a:xfrm>
            <a:off x="292608" y="1005840"/>
            <a:ext cx="8595360" cy="28575"/>
            <a:chOff x="292608" y="1005840"/>
            <a:chExt cx="8595360" cy="28575"/>
          </a:xfrm>
        </p:grpSpPr>
        <p:sp>
          <p:nvSpPr>
            <p:cNvPr id="16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1083054"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287"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4552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2675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2105119"/>
              <a:ext cx="3434315" cy="456720"/>
            </a:xfrm>
            <a:custGeom>
              <a:avLst/>
              <a:pathLst>
                <a:path w="3434315" h="456720">
                  <a:moveTo>
                    <a:pt x="0" y="0"/>
                  </a:moveTo>
                  <a:lnTo>
                    <a:pt x="490616" y="0"/>
                  </a:lnTo>
                  <a:lnTo>
                    <a:pt x="981233" y="101493"/>
                  </a:lnTo>
                  <a:lnTo>
                    <a:pt x="1471849" y="456720"/>
                  </a:lnTo>
                  <a:lnTo>
                    <a:pt x="1962466" y="0"/>
                  </a:lnTo>
                  <a:lnTo>
                    <a:pt x="2453082" y="253733"/>
                  </a:lnTo>
                  <a:lnTo>
                    <a:pt x="2943699" y="253733"/>
                  </a:lnTo>
                  <a:lnTo>
                    <a:pt x="3434315" y="202987"/>
                  </a:lnTo>
                </a:path>
              </a:pathLst>
            </a:custGeom>
            <a:ln w="27101" cap="flat">
              <a:solidFill>
                <a:srgbClr val="0058AB">
                  <a:alpha val="69803"/>
                </a:srgbClr>
              </a:solidFill>
              <a:prstDash val="solid"/>
              <a:round/>
            </a:ln>
          </p:spPr>
          <p:txBody>
            <a:bodyPr/>
            <a:lstStyle/>
            <a:p/>
          </p:txBody>
        </p:sp>
        <p:sp>
          <p:nvSpPr>
            <p:cNvPr id="19" name="pl19"/>
            <p:cNvSpPr/>
            <p:nvPr/>
          </p:nvSpPr>
          <p:spPr>
            <a:xfrm>
              <a:off x="1083054" y="2155866"/>
              <a:ext cx="3434315" cy="304480"/>
            </a:xfrm>
            <a:custGeom>
              <a:avLst/>
              <a:pathLst>
                <a:path w="3434315" h="304480">
                  <a:moveTo>
                    <a:pt x="0" y="50746"/>
                  </a:moveTo>
                  <a:lnTo>
                    <a:pt x="490616" y="0"/>
                  </a:lnTo>
                  <a:lnTo>
                    <a:pt x="981233" y="202987"/>
                  </a:lnTo>
                  <a:lnTo>
                    <a:pt x="1471849" y="202987"/>
                  </a:lnTo>
                  <a:lnTo>
                    <a:pt x="1962466" y="152240"/>
                  </a:lnTo>
                  <a:lnTo>
                    <a:pt x="2453082" y="152240"/>
                  </a:lnTo>
                  <a:lnTo>
                    <a:pt x="2943699" y="304480"/>
                  </a:lnTo>
                  <a:lnTo>
                    <a:pt x="3434315" y="253733"/>
                  </a:lnTo>
                </a:path>
              </a:pathLst>
            </a:custGeom>
            <a:ln w="27101" cap="flat">
              <a:solidFill>
                <a:srgbClr val="1CABE2">
                  <a:alpha val="69803"/>
                </a:srgbClr>
              </a:solidFill>
              <a:prstDash val="solid"/>
              <a:round/>
            </a:ln>
          </p:spPr>
          <p:txBody>
            <a:bodyPr/>
            <a:lstStyle/>
            <a:p/>
          </p:txBody>
        </p:sp>
        <p:sp>
          <p:nvSpPr>
            <p:cNvPr id="20" name="pl20"/>
            <p:cNvSpPr/>
            <p:nvPr/>
          </p:nvSpPr>
          <p:spPr>
            <a:xfrm>
              <a:off x="1083054" y="2714080"/>
              <a:ext cx="3434315" cy="202987"/>
            </a:xfrm>
            <a:custGeom>
              <a:avLst/>
              <a:pathLst>
                <a:path w="3434315" h="202987">
                  <a:moveTo>
                    <a:pt x="0" y="50746"/>
                  </a:moveTo>
                  <a:lnTo>
                    <a:pt x="490616" y="0"/>
                  </a:lnTo>
                  <a:lnTo>
                    <a:pt x="981233" y="101493"/>
                  </a:lnTo>
                  <a:lnTo>
                    <a:pt x="1471849" y="202987"/>
                  </a:lnTo>
                  <a:lnTo>
                    <a:pt x="1962466" y="202987"/>
                  </a:lnTo>
                  <a:lnTo>
                    <a:pt x="2453082" y="101493"/>
                  </a:lnTo>
                  <a:lnTo>
                    <a:pt x="2943699" y="101493"/>
                  </a:lnTo>
                  <a:lnTo>
                    <a:pt x="3434315" y="50746"/>
                  </a:lnTo>
                </a:path>
              </a:pathLst>
            </a:custGeom>
            <a:ln w="27101" cap="flat">
              <a:solidFill>
                <a:srgbClr val="00833D">
                  <a:alpha val="69803"/>
                </a:srgbClr>
              </a:solidFill>
              <a:prstDash val="solid"/>
              <a:round/>
            </a:ln>
          </p:spPr>
          <p:txBody>
            <a:bodyPr/>
            <a:lstStyle/>
            <a:p/>
          </p:txBody>
        </p:sp>
        <p:sp>
          <p:nvSpPr>
            <p:cNvPr id="21" name="pl21"/>
            <p:cNvSpPr/>
            <p:nvPr/>
          </p:nvSpPr>
          <p:spPr>
            <a:xfrm>
              <a:off x="1083054" y="2460346"/>
              <a:ext cx="3434315" cy="507467"/>
            </a:xfrm>
            <a:custGeom>
              <a:avLst/>
              <a:pathLst>
                <a:path w="3434315" h="507467">
                  <a:moveTo>
                    <a:pt x="0" y="0"/>
                  </a:moveTo>
                  <a:lnTo>
                    <a:pt x="490616" y="304480"/>
                  </a:lnTo>
                  <a:lnTo>
                    <a:pt x="981233" y="456720"/>
                  </a:lnTo>
                  <a:lnTo>
                    <a:pt x="1471849" y="507467"/>
                  </a:lnTo>
                  <a:lnTo>
                    <a:pt x="1962466" y="355227"/>
                  </a:lnTo>
                  <a:lnTo>
                    <a:pt x="2453082" y="202987"/>
                  </a:lnTo>
                  <a:lnTo>
                    <a:pt x="2943699" y="152240"/>
                  </a:lnTo>
                  <a:lnTo>
                    <a:pt x="3434315" y="152240"/>
                  </a:lnTo>
                </a:path>
              </a:pathLst>
            </a:custGeom>
            <a:ln w="27101" cap="flat">
              <a:solidFill>
                <a:srgbClr val="80BD41">
                  <a:alpha val="69803"/>
                </a:srgbClr>
              </a:solidFill>
              <a:prstDash val="solid"/>
              <a:round/>
            </a:ln>
          </p:spPr>
          <p:txBody>
            <a:bodyPr/>
            <a:lstStyle/>
            <a:p/>
          </p:txBody>
        </p:sp>
        <p:sp>
          <p:nvSpPr>
            <p:cNvPr id="22" name="pl22"/>
            <p:cNvSpPr/>
            <p:nvPr/>
          </p:nvSpPr>
          <p:spPr>
            <a:xfrm>
              <a:off x="1083054" y="2308106"/>
              <a:ext cx="3434315" cy="507467"/>
            </a:xfrm>
            <a:custGeom>
              <a:avLst/>
              <a:pathLst>
                <a:path w="3434315" h="507467">
                  <a:moveTo>
                    <a:pt x="0" y="0"/>
                  </a:moveTo>
                  <a:lnTo>
                    <a:pt x="490616" y="0"/>
                  </a:lnTo>
                  <a:lnTo>
                    <a:pt x="981233" y="202987"/>
                  </a:lnTo>
                  <a:lnTo>
                    <a:pt x="1471849" y="202987"/>
                  </a:lnTo>
                  <a:lnTo>
                    <a:pt x="1962466" y="152240"/>
                  </a:lnTo>
                  <a:lnTo>
                    <a:pt x="2453082" y="405974"/>
                  </a:lnTo>
                  <a:lnTo>
                    <a:pt x="2943699" y="507467"/>
                  </a:lnTo>
                  <a:lnTo>
                    <a:pt x="3434315" y="304480"/>
                  </a:lnTo>
                </a:path>
              </a:pathLst>
            </a:custGeom>
            <a:ln w="27101" cap="flat">
              <a:solidFill>
                <a:srgbClr val="6A1E74">
                  <a:alpha val="69803"/>
                </a:srgbClr>
              </a:solidFill>
              <a:prstDash val="solid"/>
              <a:round/>
            </a:ln>
          </p:spPr>
          <p:txBody>
            <a:bodyPr/>
            <a:lstStyle/>
            <a:p/>
          </p:txBody>
        </p:sp>
        <p:sp>
          <p:nvSpPr>
            <p:cNvPr id="23" name="pl23"/>
            <p:cNvSpPr/>
            <p:nvPr/>
          </p:nvSpPr>
          <p:spPr>
            <a:xfrm>
              <a:off x="1083054" y="2155866"/>
              <a:ext cx="3434315" cy="405974"/>
            </a:xfrm>
            <a:custGeom>
              <a:avLst/>
              <a:pathLst>
                <a:path w="3434315" h="405974">
                  <a:moveTo>
                    <a:pt x="0" y="202987"/>
                  </a:moveTo>
                  <a:lnTo>
                    <a:pt x="490616" y="152240"/>
                  </a:lnTo>
                  <a:lnTo>
                    <a:pt x="981233" y="405974"/>
                  </a:lnTo>
                  <a:lnTo>
                    <a:pt x="1471849" y="355227"/>
                  </a:lnTo>
                  <a:lnTo>
                    <a:pt x="1962466" y="50746"/>
                  </a:lnTo>
                  <a:lnTo>
                    <a:pt x="2453082" y="101493"/>
                  </a:lnTo>
                  <a:lnTo>
                    <a:pt x="2943699" y="0"/>
                  </a:lnTo>
                  <a:lnTo>
                    <a:pt x="3434315" y="0"/>
                  </a:lnTo>
                </a:path>
              </a:pathLst>
            </a:custGeom>
            <a:ln w="27101" cap="flat">
              <a:solidFill>
                <a:srgbClr val="E2231A">
                  <a:alpha val="69803"/>
                </a:srgbClr>
              </a:solidFill>
              <a:prstDash val="solid"/>
              <a:round/>
            </a:ln>
          </p:spPr>
          <p:txBody>
            <a:bodyPr/>
            <a:lstStyle/>
            <a:p/>
          </p:txBody>
        </p:sp>
        <p:sp>
          <p:nvSpPr>
            <p:cNvPr id="24" name="pl24"/>
            <p:cNvSpPr/>
            <p:nvPr/>
          </p:nvSpPr>
          <p:spPr>
            <a:xfrm>
              <a:off x="1083054" y="3170801"/>
              <a:ext cx="3434315" cy="355227"/>
            </a:xfrm>
            <a:custGeom>
              <a:avLst/>
              <a:pathLst>
                <a:path w="3434315" h="355227">
                  <a:moveTo>
                    <a:pt x="0" y="101493"/>
                  </a:moveTo>
                  <a:lnTo>
                    <a:pt x="490616" y="0"/>
                  </a:lnTo>
                  <a:lnTo>
                    <a:pt x="981233" y="152240"/>
                  </a:lnTo>
                  <a:lnTo>
                    <a:pt x="1471849" y="355227"/>
                  </a:lnTo>
                  <a:lnTo>
                    <a:pt x="1962466" y="253733"/>
                  </a:lnTo>
                  <a:lnTo>
                    <a:pt x="2453082" y="101493"/>
                  </a:lnTo>
                  <a:lnTo>
                    <a:pt x="2943699" y="50746"/>
                  </a:lnTo>
                  <a:lnTo>
                    <a:pt x="3434315" y="50746"/>
                  </a:lnTo>
                </a:path>
              </a:pathLst>
            </a:custGeom>
            <a:ln w="27101" cap="flat">
              <a:solidFill>
                <a:srgbClr val="F26A21">
                  <a:alpha val="69803"/>
                </a:srgbClr>
              </a:solidFill>
              <a:prstDash val="solid"/>
              <a:round/>
            </a:ln>
          </p:spPr>
          <p:txBody>
            <a:bodyPr/>
            <a:lstStyle/>
            <a:p/>
          </p:txBody>
        </p:sp>
        <p:sp>
          <p:nvSpPr>
            <p:cNvPr id="25" name="pl25"/>
            <p:cNvSpPr/>
            <p:nvPr/>
          </p:nvSpPr>
          <p:spPr>
            <a:xfrm>
              <a:off x="1083054" y="2155866"/>
              <a:ext cx="3434315" cy="405974"/>
            </a:xfrm>
            <a:custGeom>
              <a:avLst/>
              <a:pathLst>
                <a:path w="3434315" h="405974">
                  <a:moveTo>
                    <a:pt x="0" y="202987"/>
                  </a:moveTo>
                  <a:lnTo>
                    <a:pt x="490616" y="152240"/>
                  </a:lnTo>
                  <a:lnTo>
                    <a:pt x="981233" y="405974"/>
                  </a:lnTo>
                  <a:lnTo>
                    <a:pt x="1471849" y="355227"/>
                  </a:lnTo>
                  <a:lnTo>
                    <a:pt x="1962466" y="50746"/>
                  </a:lnTo>
                  <a:lnTo>
                    <a:pt x="2453082" y="101493"/>
                  </a:lnTo>
                  <a:lnTo>
                    <a:pt x="2943699" y="0"/>
                  </a:lnTo>
                  <a:lnTo>
                    <a:pt x="3434315" y="0"/>
                  </a:lnTo>
                </a:path>
              </a:pathLst>
            </a:custGeom>
            <a:ln w="65043" cap="flat">
              <a:solidFill>
                <a:srgbClr val="000000">
                  <a:alpha val="100000"/>
                </a:srgbClr>
              </a:solidFill>
              <a:prstDash val="solid"/>
              <a:round/>
            </a:ln>
          </p:spPr>
          <p:txBody>
            <a:bodyPr/>
            <a:lstStyle/>
            <a:p/>
          </p:txBody>
        </p:sp>
        <p:sp>
          <p:nvSpPr>
            <p:cNvPr id="26" name="pl26"/>
            <p:cNvSpPr/>
            <p:nvPr/>
          </p:nvSpPr>
          <p:spPr>
            <a:xfrm>
              <a:off x="1083054" y="2155866"/>
              <a:ext cx="3434315" cy="405974"/>
            </a:xfrm>
            <a:custGeom>
              <a:avLst/>
              <a:pathLst>
                <a:path w="3434315" h="405974">
                  <a:moveTo>
                    <a:pt x="0" y="202987"/>
                  </a:moveTo>
                  <a:lnTo>
                    <a:pt x="490616" y="152240"/>
                  </a:lnTo>
                  <a:lnTo>
                    <a:pt x="981233" y="405974"/>
                  </a:lnTo>
                  <a:lnTo>
                    <a:pt x="1471849" y="355227"/>
                  </a:lnTo>
                  <a:lnTo>
                    <a:pt x="1962466" y="50746"/>
                  </a:lnTo>
                  <a:lnTo>
                    <a:pt x="2453082" y="101493"/>
                  </a:lnTo>
                  <a:lnTo>
                    <a:pt x="2943699" y="0"/>
                  </a:lnTo>
                  <a:lnTo>
                    <a:pt x="3434315" y="0"/>
                  </a:lnTo>
                </a:path>
              </a:pathLst>
            </a:custGeom>
            <a:ln w="40651" cap="flat">
              <a:solidFill>
                <a:srgbClr val="E2231A">
                  <a:alpha val="100000"/>
                </a:srgbClr>
              </a:solidFill>
              <a:prstDash val="solid"/>
              <a:round/>
            </a:ln>
          </p:spPr>
          <p:txBody>
            <a:bodyPr/>
            <a:lstStyle/>
            <a:p/>
          </p:txBody>
        </p:sp>
        <p:sp>
          <p:nvSpPr>
            <p:cNvPr id="27" name="tx27"/>
            <p:cNvSpPr/>
            <p:nvPr/>
          </p:nvSpPr>
          <p:spPr>
            <a:xfrm>
              <a:off x="1022795" y="2188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8" name="tx28"/>
            <p:cNvSpPr/>
            <p:nvPr/>
          </p:nvSpPr>
          <p:spPr>
            <a:xfrm>
              <a:off x="1513411" y="2137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9" name="tx29"/>
            <p:cNvSpPr/>
            <p:nvPr/>
          </p:nvSpPr>
          <p:spPr>
            <a:xfrm>
              <a:off x="2004028" y="2391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0" name="tx30"/>
            <p:cNvSpPr/>
            <p:nvPr/>
          </p:nvSpPr>
          <p:spPr>
            <a:xfrm>
              <a:off x="2494644" y="23403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1" name="tx31"/>
            <p:cNvSpPr/>
            <p:nvPr/>
          </p:nvSpPr>
          <p:spPr>
            <a:xfrm>
              <a:off x="2985261" y="2035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2" name="tx32"/>
            <p:cNvSpPr/>
            <p:nvPr/>
          </p:nvSpPr>
          <p:spPr>
            <a:xfrm>
              <a:off x="3475877" y="208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3" name="tx33"/>
            <p:cNvSpPr/>
            <p:nvPr/>
          </p:nvSpPr>
          <p:spPr>
            <a:xfrm>
              <a:off x="3966494" y="198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 name="tx34"/>
            <p:cNvSpPr/>
            <p:nvPr/>
          </p:nvSpPr>
          <p:spPr>
            <a:xfrm>
              <a:off x="4457110" y="198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5" name="tx35"/>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6" name="tx36"/>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7" name="tx37"/>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8" name="tx38"/>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9" name="tx39"/>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0" name="tx40"/>
            <p:cNvSpPr/>
            <p:nvPr/>
          </p:nvSpPr>
          <p:spPr>
            <a:xfrm rot="-5400000">
              <a:off x="941688"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1" name="tx41"/>
            <p:cNvSpPr/>
            <p:nvPr/>
          </p:nvSpPr>
          <p:spPr>
            <a:xfrm rot="-5400000">
              <a:off x="1922921"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2" name="tx42"/>
            <p:cNvSpPr/>
            <p:nvPr/>
          </p:nvSpPr>
          <p:spPr>
            <a:xfrm rot="-5400000">
              <a:off x="290415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3" name="tx43"/>
            <p:cNvSpPr/>
            <p:nvPr/>
          </p:nvSpPr>
          <p:spPr>
            <a:xfrm rot="-5400000">
              <a:off x="388538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4" name="tx44"/>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5" name="pl45"/>
            <p:cNvSpPr/>
            <p:nvPr/>
          </p:nvSpPr>
          <p:spPr>
            <a:xfrm>
              <a:off x="1413010"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6" name="pl46"/>
            <p:cNvSpPr/>
            <p:nvPr/>
          </p:nvSpPr>
          <p:spPr>
            <a:xfrm>
              <a:off x="1413010"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7" name="pl47"/>
            <p:cNvSpPr/>
            <p:nvPr/>
          </p:nvSpPr>
          <p:spPr>
            <a:xfrm>
              <a:off x="2124419"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8" name="pl48"/>
            <p:cNvSpPr/>
            <p:nvPr/>
          </p:nvSpPr>
          <p:spPr>
            <a:xfrm>
              <a:off x="2124419"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9" name="pl49"/>
            <p:cNvSpPr/>
            <p:nvPr/>
          </p:nvSpPr>
          <p:spPr>
            <a:xfrm>
              <a:off x="2828788"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0" name="pl50"/>
            <p:cNvSpPr/>
            <p:nvPr/>
          </p:nvSpPr>
          <p:spPr>
            <a:xfrm>
              <a:off x="2828788"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1" name="pl51"/>
            <p:cNvSpPr/>
            <p:nvPr/>
          </p:nvSpPr>
          <p:spPr>
            <a:xfrm>
              <a:off x="2828788" y="4986636"/>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52" name="pl52"/>
            <p:cNvSpPr/>
            <p:nvPr/>
          </p:nvSpPr>
          <p:spPr>
            <a:xfrm>
              <a:off x="3554280"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3" name="tx53"/>
            <p:cNvSpPr/>
            <p:nvPr/>
          </p:nvSpPr>
          <p:spPr>
            <a:xfrm>
              <a:off x="1680109"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4" name="tx54"/>
            <p:cNvSpPr/>
            <p:nvPr/>
          </p:nvSpPr>
          <p:spPr>
            <a:xfrm>
              <a:off x="1680109"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5" name="tx55"/>
            <p:cNvSpPr/>
            <p:nvPr/>
          </p:nvSpPr>
          <p:spPr>
            <a:xfrm>
              <a:off x="2391519"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6" name="tx56"/>
            <p:cNvSpPr/>
            <p:nvPr/>
          </p:nvSpPr>
          <p:spPr>
            <a:xfrm>
              <a:off x="2391519"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57" name="tx57"/>
            <p:cNvSpPr/>
            <p:nvPr/>
          </p:nvSpPr>
          <p:spPr>
            <a:xfrm>
              <a:off x="3095888"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58" name="tx58"/>
            <p:cNvSpPr/>
            <p:nvPr/>
          </p:nvSpPr>
          <p:spPr>
            <a:xfrm>
              <a:off x="3095888"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59" name="tx59"/>
            <p:cNvSpPr/>
            <p:nvPr/>
          </p:nvSpPr>
          <p:spPr>
            <a:xfrm>
              <a:off x="3821379"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0" name="tx60"/>
            <p:cNvSpPr/>
            <p:nvPr/>
          </p:nvSpPr>
          <p:spPr>
            <a:xfrm>
              <a:off x="1605548" y="1437626"/>
              <a:ext cx="238932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ROSA, 2018-2025</a:t>
              </a:r>
            </a:p>
          </p:txBody>
        </p:sp>
        <p:sp>
          <p:nvSpPr>
            <p:cNvPr id="61" name="pl61"/>
            <p:cNvSpPr/>
            <p:nvPr/>
          </p:nvSpPr>
          <p:spPr>
            <a:xfrm>
              <a:off x="5227074" y="34625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2" name="pl62"/>
            <p:cNvSpPr/>
            <p:nvPr/>
          </p:nvSpPr>
          <p:spPr>
            <a:xfrm>
              <a:off x="5227074" y="282826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3" name="pl63"/>
            <p:cNvSpPr/>
            <p:nvPr/>
          </p:nvSpPr>
          <p:spPr>
            <a:xfrm>
              <a:off x="5227074" y="219392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377976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5" name="pl65"/>
            <p:cNvSpPr/>
            <p:nvPr/>
          </p:nvSpPr>
          <p:spPr>
            <a:xfrm>
              <a:off x="5227074" y="314542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6" name="pl66"/>
            <p:cNvSpPr/>
            <p:nvPr/>
          </p:nvSpPr>
          <p:spPr>
            <a:xfrm>
              <a:off x="5227074" y="251109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7" name="pl67"/>
            <p:cNvSpPr/>
            <p:nvPr/>
          </p:nvSpPr>
          <p:spPr>
            <a:xfrm>
              <a:off x="5227074" y="18767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39879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38002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36125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342489"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5398790" y="2511093"/>
              <a:ext cx="3434315" cy="1141802"/>
            </a:xfrm>
            <a:custGeom>
              <a:avLst/>
              <a:pathLst>
                <a:path w="3434315" h="1141802">
                  <a:moveTo>
                    <a:pt x="0" y="0"/>
                  </a:moveTo>
                  <a:lnTo>
                    <a:pt x="490616" y="0"/>
                  </a:lnTo>
                  <a:lnTo>
                    <a:pt x="981233" y="253733"/>
                  </a:lnTo>
                  <a:lnTo>
                    <a:pt x="1471849" y="1141802"/>
                  </a:lnTo>
                  <a:lnTo>
                    <a:pt x="1962466" y="0"/>
                  </a:lnTo>
                  <a:lnTo>
                    <a:pt x="2453082" y="634334"/>
                  </a:lnTo>
                  <a:lnTo>
                    <a:pt x="2943699" y="634334"/>
                  </a:lnTo>
                  <a:lnTo>
                    <a:pt x="3434315" y="507467"/>
                  </a:lnTo>
                </a:path>
              </a:pathLst>
            </a:custGeom>
            <a:ln w="27101" cap="flat">
              <a:solidFill>
                <a:srgbClr val="0058AB">
                  <a:alpha val="69803"/>
                </a:srgbClr>
              </a:solidFill>
              <a:prstDash val="solid"/>
              <a:round/>
            </a:ln>
          </p:spPr>
          <p:txBody>
            <a:bodyPr/>
            <a:lstStyle/>
            <a:p/>
          </p:txBody>
        </p:sp>
        <p:sp>
          <p:nvSpPr>
            <p:cNvPr id="73" name="pl73"/>
            <p:cNvSpPr/>
            <p:nvPr/>
          </p:nvSpPr>
          <p:spPr>
            <a:xfrm>
              <a:off x="5398790" y="2511093"/>
              <a:ext cx="3434315" cy="761201"/>
            </a:xfrm>
            <a:custGeom>
              <a:avLst/>
              <a:pathLst>
                <a:path w="3434315" h="761201">
                  <a:moveTo>
                    <a:pt x="0" y="126866"/>
                  </a:moveTo>
                  <a:lnTo>
                    <a:pt x="490616" y="0"/>
                  </a:lnTo>
                  <a:lnTo>
                    <a:pt x="981233" y="507467"/>
                  </a:lnTo>
                  <a:lnTo>
                    <a:pt x="1471849" y="507467"/>
                  </a:lnTo>
                  <a:lnTo>
                    <a:pt x="1962466" y="380600"/>
                  </a:lnTo>
                  <a:lnTo>
                    <a:pt x="2453082" y="380600"/>
                  </a:lnTo>
                  <a:lnTo>
                    <a:pt x="2943699" y="761201"/>
                  </a:lnTo>
                  <a:lnTo>
                    <a:pt x="3434315" y="634334"/>
                  </a:lnTo>
                </a:path>
              </a:pathLst>
            </a:custGeom>
            <a:ln w="27101" cap="flat">
              <a:solidFill>
                <a:srgbClr val="1CABE2">
                  <a:alpha val="69803"/>
                </a:srgbClr>
              </a:solidFill>
              <a:prstDash val="solid"/>
              <a:round/>
            </a:ln>
          </p:spPr>
          <p:txBody>
            <a:bodyPr/>
            <a:lstStyle/>
            <a:p/>
          </p:txBody>
        </p:sp>
        <p:sp>
          <p:nvSpPr>
            <p:cNvPr id="74" name="pl74"/>
            <p:cNvSpPr/>
            <p:nvPr/>
          </p:nvSpPr>
          <p:spPr>
            <a:xfrm>
              <a:off x="5398790" y="2511093"/>
              <a:ext cx="3434315" cy="507467"/>
            </a:xfrm>
            <a:custGeom>
              <a:avLst/>
              <a:pathLst>
                <a:path w="3434315" h="507467">
                  <a:moveTo>
                    <a:pt x="0" y="126866"/>
                  </a:moveTo>
                  <a:lnTo>
                    <a:pt x="490616" y="0"/>
                  </a:lnTo>
                  <a:lnTo>
                    <a:pt x="981233" y="253733"/>
                  </a:lnTo>
                  <a:lnTo>
                    <a:pt x="1471849" y="507467"/>
                  </a:lnTo>
                  <a:lnTo>
                    <a:pt x="1962466" y="507467"/>
                  </a:lnTo>
                  <a:lnTo>
                    <a:pt x="2453082" y="253733"/>
                  </a:lnTo>
                  <a:lnTo>
                    <a:pt x="2943699" y="253733"/>
                  </a:lnTo>
                  <a:lnTo>
                    <a:pt x="3434315" y="126866"/>
                  </a:lnTo>
                </a:path>
              </a:pathLst>
            </a:custGeom>
            <a:ln w="27101" cap="flat">
              <a:solidFill>
                <a:srgbClr val="00833D">
                  <a:alpha val="69803"/>
                </a:srgbClr>
              </a:solidFill>
              <a:prstDash val="solid"/>
              <a:round/>
            </a:ln>
          </p:spPr>
          <p:txBody>
            <a:bodyPr/>
            <a:lstStyle/>
            <a:p/>
          </p:txBody>
        </p:sp>
        <p:sp>
          <p:nvSpPr>
            <p:cNvPr id="75" name="pl75"/>
            <p:cNvSpPr/>
            <p:nvPr/>
          </p:nvSpPr>
          <p:spPr>
            <a:xfrm>
              <a:off x="5398790" y="1749892"/>
              <a:ext cx="3434315" cy="1268668"/>
            </a:xfrm>
            <a:custGeom>
              <a:avLst/>
              <a:pathLst>
                <a:path w="3434315" h="1268668">
                  <a:moveTo>
                    <a:pt x="0" y="0"/>
                  </a:moveTo>
                  <a:lnTo>
                    <a:pt x="490616" y="761201"/>
                  </a:lnTo>
                  <a:lnTo>
                    <a:pt x="981233" y="1141802"/>
                  </a:lnTo>
                  <a:lnTo>
                    <a:pt x="1471849" y="1268668"/>
                  </a:lnTo>
                  <a:lnTo>
                    <a:pt x="1962466" y="888068"/>
                  </a:lnTo>
                  <a:lnTo>
                    <a:pt x="2453082" y="507467"/>
                  </a:lnTo>
                  <a:lnTo>
                    <a:pt x="2943699" y="380600"/>
                  </a:lnTo>
                  <a:lnTo>
                    <a:pt x="3434315" y="380600"/>
                  </a:lnTo>
                </a:path>
              </a:pathLst>
            </a:custGeom>
            <a:ln w="27101" cap="flat">
              <a:solidFill>
                <a:srgbClr val="80BD41">
                  <a:alpha val="69803"/>
                </a:srgbClr>
              </a:solidFill>
              <a:prstDash val="solid"/>
              <a:round/>
            </a:ln>
          </p:spPr>
          <p:txBody>
            <a:bodyPr/>
            <a:lstStyle/>
            <a:p/>
          </p:txBody>
        </p:sp>
        <p:sp>
          <p:nvSpPr>
            <p:cNvPr id="76" name="pl76"/>
            <p:cNvSpPr/>
            <p:nvPr/>
          </p:nvSpPr>
          <p:spPr>
            <a:xfrm>
              <a:off x="5398790" y="2511093"/>
              <a:ext cx="3434315" cy="1268668"/>
            </a:xfrm>
            <a:custGeom>
              <a:avLst/>
              <a:pathLst>
                <a:path w="3434315" h="1268668">
                  <a:moveTo>
                    <a:pt x="0" y="0"/>
                  </a:moveTo>
                  <a:lnTo>
                    <a:pt x="490616" y="0"/>
                  </a:lnTo>
                  <a:lnTo>
                    <a:pt x="981233" y="507467"/>
                  </a:lnTo>
                  <a:lnTo>
                    <a:pt x="1471849" y="507467"/>
                  </a:lnTo>
                  <a:lnTo>
                    <a:pt x="1962466" y="380600"/>
                  </a:lnTo>
                  <a:lnTo>
                    <a:pt x="2453082" y="1014935"/>
                  </a:lnTo>
                  <a:lnTo>
                    <a:pt x="2943699" y="1268668"/>
                  </a:lnTo>
                  <a:lnTo>
                    <a:pt x="3434315" y="761201"/>
                  </a:lnTo>
                </a:path>
              </a:pathLst>
            </a:custGeom>
            <a:ln w="27101" cap="flat">
              <a:solidFill>
                <a:srgbClr val="6A1E74">
                  <a:alpha val="69803"/>
                </a:srgbClr>
              </a:solidFill>
              <a:prstDash val="solid"/>
              <a:round/>
            </a:ln>
          </p:spPr>
          <p:txBody>
            <a:bodyPr/>
            <a:lstStyle/>
            <a:p/>
          </p:txBody>
        </p:sp>
        <p:sp>
          <p:nvSpPr>
            <p:cNvPr id="77" name="pl77"/>
            <p:cNvSpPr/>
            <p:nvPr/>
          </p:nvSpPr>
          <p:spPr>
            <a:xfrm>
              <a:off x="5398790" y="2130492"/>
              <a:ext cx="3434315" cy="1014935"/>
            </a:xfrm>
            <a:custGeom>
              <a:avLst/>
              <a:pathLst>
                <a:path w="3434315" h="1014935">
                  <a:moveTo>
                    <a:pt x="0" y="507467"/>
                  </a:moveTo>
                  <a:lnTo>
                    <a:pt x="490616" y="380600"/>
                  </a:lnTo>
                  <a:lnTo>
                    <a:pt x="981233" y="1014935"/>
                  </a:lnTo>
                  <a:lnTo>
                    <a:pt x="1471849" y="888068"/>
                  </a:lnTo>
                  <a:lnTo>
                    <a:pt x="1962466" y="126866"/>
                  </a:lnTo>
                  <a:lnTo>
                    <a:pt x="2453082" y="253733"/>
                  </a:lnTo>
                  <a:lnTo>
                    <a:pt x="2943699" y="0"/>
                  </a:lnTo>
                  <a:lnTo>
                    <a:pt x="3434315" y="0"/>
                  </a:lnTo>
                </a:path>
              </a:pathLst>
            </a:custGeom>
            <a:ln w="27101" cap="flat">
              <a:solidFill>
                <a:srgbClr val="E2231A">
                  <a:alpha val="69803"/>
                </a:srgbClr>
              </a:solidFill>
              <a:prstDash val="solid"/>
              <a:round/>
            </a:ln>
          </p:spPr>
          <p:txBody>
            <a:bodyPr/>
            <a:lstStyle/>
            <a:p/>
          </p:txBody>
        </p:sp>
        <p:sp>
          <p:nvSpPr>
            <p:cNvPr id="78" name="pl78"/>
            <p:cNvSpPr/>
            <p:nvPr/>
          </p:nvSpPr>
          <p:spPr>
            <a:xfrm>
              <a:off x="5398790" y="2511093"/>
              <a:ext cx="3434315" cy="888068"/>
            </a:xfrm>
            <a:custGeom>
              <a:avLst/>
              <a:pathLst>
                <a:path w="3434315" h="888068">
                  <a:moveTo>
                    <a:pt x="0" y="253733"/>
                  </a:moveTo>
                  <a:lnTo>
                    <a:pt x="490616" y="0"/>
                  </a:lnTo>
                  <a:lnTo>
                    <a:pt x="981233" y="380600"/>
                  </a:lnTo>
                  <a:lnTo>
                    <a:pt x="1471849" y="888068"/>
                  </a:lnTo>
                  <a:lnTo>
                    <a:pt x="1962466" y="634334"/>
                  </a:lnTo>
                  <a:lnTo>
                    <a:pt x="2453082" y="253733"/>
                  </a:lnTo>
                  <a:lnTo>
                    <a:pt x="2943699" y="126866"/>
                  </a:lnTo>
                  <a:lnTo>
                    <a:pt x="3434315" y="126866"/>
                  </a:lnTo>
                </a:path>
              </a:pathLst>
            </a:custGeom>
            <a:ln w="27101" cap="flat">
              <a:solidFill>
                <a:srgbClr val="F26A21">
                  <a:alpha val="69803"/>
                </a:srgbClr>
              </a:solidFill>
              <a:prstDash val="solid"/>
              <a:round/>
            </a:ln>
          </p:spPr>
          <p:txBody>
            <a:bodyPr/>
            <a:lstStyle/>
            <a:p/>
          </p:txBody>
        </p:sp>
        <p:sp>
          <p:nvSpPr>
            <p:cNvPr id="79" name="pl79"/>
            <p:cNvSpPr/>
            <p:nvPr/>
          </p:nvSpPr>
          <p:spPr>
            <a:xfrm>
              <a:off x="5398790" y="2511093"/>
              <a:ext cx="3434315" cy="0"/>
            </a:xfrm>
            <a:custGeom>
              <a:avLst/>
              <a:pathLst>
                <a:path w="3434315" h="0">
                  <a:moveTo>
                    <a:pt x="0" y="0"/>
                  </a:moveTo>
                  <a:lnTo>
                    <a:pt x="0" y="0"/>
                  </a:lnTo>
                  <a:lnTo>
                    <a:pt x="0" y="0"/>
                  </a:lnTo>
                  <a:lnTo>
                    <a:pt x="0" y="0"/>
                  </a:lnTo>
                  <a:lnTo>
                    <a:pt x="0" y="0"/>
                  </a:lnTo>
                  <a:lnTo>
                    <a:pt x="0" y="0"/>
                  </a:lnTo>
                  <a:lnTo>
                    <a:pt x="0" y="0"/>
                  </a:lnTo>
                  <a:lnTo>
                    <a:pt x="490616" y="0"/>
                  </a:lnTo>
                  <a:lnTo>
                    <a:pt x="490616" y="0"/>
                  </a:lnTo>
                  <a:lnTo>
                    <a:pt x="490616" y="0"/>
                  </a:lnTo>
                  <a:lnTo>
                    <a:pt x="490616" y="0"/>
                  </a:lnTo>
                  <a:lnTo>
                    <a:pt x="490616" y="0"/>
                  </a:lnTo>
                  <a:lnTo>
                    <a:pt x="490616" y="0"/>
                  </a:lnTo>
                  <a:lnTo>
                    <a:pt x="490616" y="0"/>
                  </a:lnTo>
                  <a:lnTo>
                    <a:pt x="981233" y="0"/>
                  </a:lnTo>
                  <a:lnTo>
                    <a:pt x="981233" y="0"/>
                  </a:lnTo>
                  <a:lnTo>
                    <a:pt x="981233" y="0"/>
                  </a:lnTo>
                  <a:lnTo>
                    <a:pt x="981233" y="0"/>
                  </a:lnTo>
                  <a:lnTo>
                    <a:pt x="981233" y="0"/>
                  </a:lnTo>
                  <a:lnTo>
                    <a:pt x="981233" y="0"/>
                  </a:lnTo>
                  <a:lnTo>
                    <a:pt x="981233" y="0"/>
                  </a:lnTo>
                  <a:lnTo>
                    <a:pt x="1471849" y="0"/>
                  </a:lnTo>
                  <a:lnTo>
                    <a:pt x="1471849" y="0"/>
                  </a:lnTo>
                  <a:lnTo>
                    <a:pt x="1471849" y="0"/>
                  </a:lnTo>
                  <a:lnTo>
                    <a:pt x="1471849" y="0"/>
                  </a:lnTo>
                  <a:lnTo>
                    <a:pt x="1471849" y="0"/>
                  </a:lnTo>
                  <a:lnTo>
                    <a:pt x="1471849" y="0"/>
                  </a:lnTo>
                  <a:lnTo>
                    <a:pt x="1471849" y="0"/>
                  </a:lnTo>
                  <a:lnTo>
                    <a:pt x="1962466" y="0"/>
                  </a:lnTo>
                  <a:lnTo>
                    <a:pt x="1962466" y="0"/>
                  </a:lnTo>
                  <a:lnTo>
                    <a:pt x="1962466" y="0"/>
                  </a:lnTo>
                  <a:lnTo>
                    <a:pt x="1962466" y="0"/>
                  </a:lnTo>
                  <a:lnTo>
                    <a:pt x="1962466" y="0"/>
                  </a:lnTo>
                  <a:lnTo>
                    <a:pt x="1962466" y="0"/>
                  </a:lnTo>
                  <a:lnTo>
                    <a:pt x="1962466" y="0"/>
                  </a:lnTo>
                  <a:lnTo>
                    <a:pt x="2453082" y="0"/>
                  </a:lnTo>
                  <a:lnTo>
                    <a:pt x="2453082" y="0"/>
                  </a:lnTo>
                  <a:lnTo>
                    <a:pt x="2453082" y="0"/>
                  </a:lnTo>
                  <a:lnTo>
                    <a:pt x="2453082" y="0"/>
                  </a:lnTo>
                  <a:lnTo>
                    <a:pt x="2453082" y="0"/>
                  </a:lnTo>
                  <a:lnTo>
                    <a:pt x="2453082" y="0"/>
                  </a:lnTo>
                  <a:lnTo>
                    <a:pt x="2453082" y="0"/>
                  </a:lnTo>
                  <a:lnTo>
                    <a:pt x="2943699" y="0"/>
                  </a:lnTo>
                  <a:lnTo>
                    <a:pt x="2943699" y="0"/>
                  </a:lnTo>
                  <a:lnTo>
                    <a:pt x="2943699" y="0"/>
                  </a:lnTo>
                  <a:lnTo>
                    <a:pt x="2943699" y="0"/>
                  </a:lnTo>
                  <a:lnTo>
                    <a:pt x="2943699" y="0"/>
                  </a:lnTo>
                  <a:lnTo>
                    <a:pt x="2943699" y="0"/>
                  </a:lnTo>
                  <a:lnTo>
                    <a:pt x="2943699"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0" name="pl80"/>
            <p:cNvSpPr/>
            <p:nvPr/>
          </p:nvSpPr>
          <p:spPr>
            <a:xfrm>
              <a:off x="5398790" y="2130492"/>
              <a:ext cx="3434315" cy="1014935"/>
            </a:xfrm>
            <a:custGeom>
              <a:avLst/>
              <a:pathLst>
                <a:path w="3434315" h="1014935">
                  <a:moveTo>
                    <a:pt x="0" y="507467"/>
                  </a:moveTo>
                  <a:lnTo>
                    <a:pt x="490616" y="380600"/>
                  </a:lnTo>
                  <a:lnTo>
                    <a:pt x="981233" y="1014935"/>
                  </a:lnTo>
                  <a:lnTo>
                    <a:pt x="1471849" y="888068"/>
                  </a:lnTo>
                  <a:lnTo>
                    <a:pt x="1962466" y="126866"/>
                  </a:lnTo>
                  <a:lnTo>
                    <a:pt x="2453082" y="253733"/>
                  </a:lnTo>
                  <a:lnTo>
                    <a:pt x="2943699" y="0"/>
                  </a:lnTo>
                  <a:lnTo>
                    <a:pt x="3434315" y="0"/>
                  </a:lnTo>
                </a:path>
              </a:pathLst>
            </a:custGeom>
            <a:ln w="65043" cap="flat">
              <a:solidFill>
                <a:srgbClr val="000000">
                  <a:alpha val="100000"/>
                </a:srgbClr>
              </a:solidFill>
              <a:prstDash val="solid"/>
              <a:round/>
            </a:ln>
          </p:spPr>
          <p:txBody>
            <a:bodyPr/>
            <a:lstStyle/>
            <a:p/>
          </p:txBody>
        </p:sp>
        <p:sp>
          <p:nvSpPr>
            <p:cNvPr id="81" name="pl81"/>
            <p:cNvSpPr/>
            <p:nvPr/>
          </p:nvSpPr>
          <p:spPr>
            <a:xfrm>
              <a:off x="5398790" y="2130492"/>
              <a:ext cx="3434315" cy="1014935"/>
            </a:xfrm>
            <a:custGeom>
              <a:avLst/>
              <a:pathLst>
                <a:path w="3434315" h="1014935">
                  <a:moveTo>
                    <a:pt x="0" y="507467"/>
                  </a:moveTo>
                  <a:lnTo>
                    <a:pt x="490616" y="380600"/>
                  </a:lnTo>
                  <a:lnTo>
                    <a:pt x="981233" y="1014935"/>
                  </a:lnTo>
                  <a:lnTo>
                    <a:pt x="1471849" y="888068"/>
                  </a:lnTo>
                  <a:lnTo>
                    <a:pt x="1962466" y="126866"/>
                  </a:lnTo>
                  <a:lnTo>
                    <a:pt x="2453082" y="253733"/>
                  </a:lnTo>
                  <a:lnTo>
                    <a:pt x="2943699" y="0"/>
                  </a:lnTo>
                  <a:lnTo>
                    <a:pt x="3434315" y="0"/>
                  </a:lnTo>
                </a:path>
              </a:pathLst>
            </a:custGeom>
            <a:ln w="40651" cap="flat">
              <a:solidFill>
                <a:srgbClr val="E2231A">
                  <a:alpha val="100000"/>
                </a:srgbClr>
              </a:solidFill>
              <a:prstDash val="solid"/>
              <a:round/>
            </a:ln>
          </p:spPr>
          <p:txBody>
            <a:bodyPr/>
            <a:lstStyle/>
            <a:p/>
          </p:txBody>
        </p:sp>
        <p:sp>
          <p:nvSpPr>
            <p:cNvPr id="82" name="tx82"/>
            <p:cNvSpPr/>
            <p:nvPr/>
          </p:nvSpPr>
          <p:spPr>
            <a:xfrm>
              <a:off x="5350601" y="24594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3" name="tx83"/>
            <p:cNvSpPr/>
            <p:nvPr/>
          </p:nvSpPr>
          <p:spPr>
            <a:xfrm>
              <a:off x="5859277" y="23325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4" name="tx84"/>
            <p:cNvSpPr/>
            <p:nvPr/>
          </p:nvSpPr>
          <p:spPr>
            <a:xfrm>
              <a:off x="6331834" y="29668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5" name="tx85"/>
            <p:cNvSpPr/>
            <p:nvPr/>
          </p:nvSpPr>
          <p:spPr>
            <a:xfrm>
              <a:off x="6822451" y="28400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6" name="tx86"/>
            <p:cNvSpPr/>
            <p:nvPr/>
          </p:nvSpPr>
          <p:spPr>
            <a:xfrm>
              <a:off x="7331127" y="20788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7" name="tx87"/>
            <p:cNvSpPr/>
            <p:nvPr/>
          </p:nvSpPr>
          <p:spPr>
            <a:xfrm>
              <a:off x="7821743" y="22056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8" name="tx88"/>
            <p:cNvSpPr/>
            <p:nvPr/>
          </p:nvSpPr>
          <p:spPr>
            <a:xfrm>
              <a:off x="8312360" y="1951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9" name="tx89"/>
            <p:cNvSpPr/>
            <p:nvPr/>
          </p:nvSpPr>
          <p:spPr>
            <a:xfrm>
              <a:off x="8802976" y="1951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0" name="tx90"/>
            <p:cNvSpPr/>
            <p:nvPr/>
          </p:nvSpPr>
          <p:spPr>
            <a:xfrm>
              <a:off x="4980741" y="373427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1" name="tx91"/>
            <p:cNvSpPr/>
            <p:nvPr/>
          </p:nvSpPr>
          <p:spPr>
            <a:xfrm>
              <a:off x="5051424" y="3099936"/>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2" name="tx92"/>
            <p:cNvSpPr/>
            <p:nvPr/>
          </p:nvSpPr>
          <p:spPr>
            <a:xfrm>
              <a:off x="5093761" y="246560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3" name="tx93"/>
            <p:cNvSpPr/>
            <p:nvPr/>
          </p:nvSpPr>
          <p:spPr>
            <a:xfrm>
              <a:off x="5093761" y="183126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4" name="tx94"/>
            <p:cNvSpPr/>
            <p:nvPr/>
          </p:nvSpPr>
          <p:spPr>
            <a:xfrm rot="-5400000">
              <a:off x="525742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5" name="tx95"/>
            <p:cNvSpPr/>
            <p:nvPr/>
          </p:nvSpPr>
          <p:spPr>
            <a:xfrm rot="-5400000">
              <a:off x="623865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6" name="tx96"/>
            <p:cNvSpPr/>
            <p:nvPr/>
          </p:nvSpPr>
          <p:spPr>
            <a:xfrm rot="-5400000">
              <a:off x="7219890"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7" name="tx97"/>
            <p:cNvSpPr/>
            <p:nvPr/>
          </p:nvSpPr>
          <p:spPr>
            <a:xfrm rot="-5400000">
              <a:off x="8201123"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8" name="tx98"/>
            <p:cNvSpPr/>
            <p:nvPr/>
          </p:nvSpPr>
          <p:spPr>
            <a:xfrm rot="-5400000">
              <a:off x="4281635"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9" name="pl99"/>
            <p:cNvSpPr/>
            <p:nvPr/>
          </p:nvSpPr>
          <p:spPr>
            <a:xfrm>
              <a:off x="5728746"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0" name="pl100"/>
            <p:cNvSpPr/>
            <p:nvPr/>
          </p:nvSpPr>
          <p:spPr>
            <a:xfrm>
              <a:off x="5728746"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1" name="pl101"/>
            <p:cNvSpPr/>
            <p:nvPr/>
          </p:nvSpPr>
          <p:spPr>
            <a:xfrm>
              <a:off x="6440156"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2" name="pl102"/>
            <p:cNvSpPr/>
            <p:nvPr/>
          </p:nvSpPr>
          <p:spPr>
            <a:xfrm>
              <a:off x="6440156"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3" name="pl103"/>
            <p:cNvSpPr/>
            <p:nvPr/>
          </p:nvSpPr>
          <p:spPr>
            <a:xfrm>
              <a:off x="7144524"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4" name="pl104"/>
            <p:cNvSpPr/>
            <p:nvPr/>
          </p:nvSpPr>
          <p:spPr>
            <a:xfrm>
              <a:off x="7144524"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05" name="pl105"/>
            <p:cNvSpPr/>
            <p:nvPr/>
          </p:nvSpPr>
          <p:spPr>
            <a:xfrm>
              <a:off x="7144524" y="4986636"/>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106" name="pl106"/>
            <p:cNvSpPr/>
            <p:nvPr/>
          </p:nvSpPr>
          <p:spPr>
            <a:xfrm>
              <a:off x="7870016"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07" name="tx107"/>
            <p:cNvSpPr/>
            <p:nvPr/>
          </p:nvSpPr>
          <p:spPr>
            <a:xfrm>
              <a:off x="5995846"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08" name="tx108"/>
            <p:cNvSpPr/>
            <p:nvPr/>
          </p:nvSpPr>
          <p:spPr>
            <a:xfrm>
              <a:off x="5995846"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09" name="tx109"/>
            <p:cNvSpPr/>
            <p:nvPr/>
          </p:nvSpPr>
          <p:spPr>
            <a:xfrm>
              <a:off x="670725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10" name="tx110"/>
            <p:cNvSpPr/>
            <p:nvPr/>
          </p:nvSpPr>
          <p:spPr>
            <a:xfrm>
              <a:off x="6707255"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11" name="tx111"/>
            <p:cNvSpPr/>
            <p:nvPr/>
          </p:nvSpPr>
          <p:spPr>
            <a:xfrm>
              <a:off x="7411624"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12" name="tx112"/>
            <p:cNvSpPr/>
            <p:nvPr/>
          </p:nvSpPr>
          <p:spPr>
            <a:xfrm>
              <a:off x="7411624"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13" name="tx113"/>
            <p:cNvSpPr/>
            <p:nvPr/>
          </p:nvSpPr>
          <p:spPr>
            <a:xfrm>
              <a:off x="8137115"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4" name="tx114"/>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15" name="pl115"/>
            <p:cNvSpPr/>
            <p:nvPr/>
          </p:nvSpPr>
          <p:spPr>
            <a:xfrm>
              <a:off x="2273509"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4262080"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6250651"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8239222"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0" name="pl120"/>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1" name="pl121"/>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2" name="pl122"/>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26779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256365"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244936"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279224" y="5795011"/>
              <a:ext cx="7357712" cy="101493"/>
            </a:xfrm>
            <a:prstGeom prst="rect">
              <a:avLst/>
            </a:prstGeom>
            <a:solidFill>
              <a:srgbClr val="E2231A">
                <a:alpha val="80000"/>
              </a:srgbClr>
            </a:solidFill>
          </p:spPr>
          <p:txBody>
            <a:bodyPr/>
            <a:lstStyle/>
            <a:p/>
          </p:txBody>
        </p:sp>
        <p:sp>
          <p:nvSpPr>
            <p:cNvPr id="127" name="rc127"/>
            <p:cNvSpPr/>
            <p:nvPr/>
          </p:nvSpPr>
          <p:spPr>
            <a:xfrm>
              <a:off x="1279224" y="5668144"/>
              <a:ext cx="5766855" cy="101493"/>
            </a:xfrm>
            <a:prstGeom prst="rect">
              <a:avLst/>
            </a:prstGeom>
            <a:solidFill>
              <a:srgbClr val="E2231A">
                <a:alpha val="80000"/>
              </a:srgbClr>
            </a:solidFill>
          </p:spPr>
          <p:txBody>
            <a:bodyPr/>
            <a:lstStyle/>
            <a:p/>
          </p:txBody>
        </p:sp>
        <p:sp>
          <p:nvSpPr>
            <p:cNvPr id="128" name="rc128"/>
            <p:cNvSpPr/>
            <p:nvPr/>
          </p:nvSpPr>
          <p:spPr>
            <a:xfrm>
              <a:off x="1279224" y="5541277"/>
              <a:ext cx="5766855" cy="101493"/>
            </a:xfrm>
            <a:prstGeom prst="rect">
              <a:avLst/>
            </a:prstGeom>
            <a:solidFill>
              <a:srgbClr val="E2231A">
                <a:alpha val="80000"/>
              </a:srgbClr>
            </a:solidFill>
          </p:spPr>
          <p:txBody>
            <a:bodyPr/>
            <a:lstStyle/>
            <a:p/>
          </p:txBody>
        </p:sp>
        <p:sp>
          <p:nvSpPr>
            <p:cNvPr id="129" name="tx129"/>
            <p:cNvSpPr/>
            <p:nvPr/>
          </p:nvSpPr>
          <p:spPr>
            <a:xfrm>
              <a:off x="8712237"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30" name="tx130"/>
            <p:cNvSpPr/>
            <p:nvPr/>
          </p:nvSpPr>
          <p:spPr>
            <a:xfrm>
              <a:off x="7121380" y="5680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31" name="tx131"/>
            <p:cNvSpPr/>
            <p:nvPr/>
          </p:nvSpPr>
          <p:spPr>
            <a:xfrm>
              <a:off x="7121380" y="55532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32" name="tx132"/>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3" name="tx133"/>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4" name="tx134"/>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5" name="tx135"/>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6" name="tx136"/>
            <p:cNvSpPr/>
            <p:nvPr/>
          </p:nvSpPr>
          <p:spPr>
            <a:xfrm>
              <a:off x="319711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37" name="tx137"/>
            <p:cNvSpPr/>
            <p:nvPr/>
          </p:nvSpPr>
          <p:spPr>
            <a:xfrm>
              <a:off x="518568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38" name="tx138"/>
            <p:cNvSpPr/>
            <p:nvPr/>
          </p:nvSpPr>
          <p:spPr>
            <a:xfrm>
              <a:off x="717425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39" name="tx139"/>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40" name="tx140"/>
            <p:cNvSpPr/>
            <p:nvPr/>
          </p:nvSpPr>
          <p:spPr>
            <a:xfrm>
              <a:off x="911338" y="5305131"/>
              <a:ext cx="352455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ROSA</a:t>
              </a:r>
            </a:p>
          </p:txBody>
        </p:sp>
        <p:sp>
          <p:nvSpPr>
            <p:cNvPr id="141" name="tx141"/>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3" name="tx143"/>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ROSA ranked number 1 out of 7 UNICEF regions, with DTP3 coverage of 92%.
DTP3 coverage (92%) was 3 percentage points higher than in 2019 (89%).
This equates to 2.9 million undervaccinated children in 2025 compared to 3.7 million undervaccinated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some regions and exceeded pre-pandemic levels in some regions, but progress is uneven and gaps in undervaccinated children persist.</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ROSA, 1 out of 8 (12%) countries had DTP3 coverage below 70% in 2025. This was Afghanistan, which accounts for approximately 1.5 million (4%) of the total annual cohort of surviving infants in the region.
There were 6 (75%) countries that achieved DTP3 of 90% or higher, accounting for 26.9 million (77%)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6 countries achieved at least 90% DTP3 coverage, while 1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2725960" cy="1494567"/>
            </a:xfrm>
            <a:prstGeom prst="rect">
              <a:avLst/>
            </a:prstGeom>
            <a:solidFill>
              <a:srgbClr val="EBEBEB">
                <a:alpha val="100000"/>
              </a:srgbClr>
            </a:solidFill>
          </p:spPr>
          <p:txBody>
            <a:bodyPr/>
            <a:lstStyle/>
            <a:p/>
          </p:txBody>
        </p:sp>
        <p:sp>
          <p:nvSpPr>
            <p:cNvPr id="6" name="pl6"/>
            <p:cNvSpPr/>
            <p:nvPr/>
          </p:nvSpPr>
          <p:spPr>
            <a:xfrm>
              <a:off x="757350" y="2156022"/>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7" name="pl7"/>
            <p:cNvSpPr/>
            <p:nvPr/>
          </p:nvSpPr>
          <p:spPr>
            <a:xfrm>
              <a:off x="757350" y="1670773"/>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8" name="pl8"/>
            <p:cNvSpPr/>
            <p:nvPr/>
          </p:nvSpPr>
          <p:spPr>
            <a:xfrm>
              <a:off x="757350" y="1185523"/>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9" name="pl9"/>
            <p:cNvSpPr/>
            <p:nvPr/>
          </p:nvSpPr>
          <p:spPr>
            <a:xfrm>
              <a:off x="757350" y="942899"/>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913397"/>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428148"/>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2" name="pl12"/>
            <p:cNvSpPr/>
            <p:nvPr/>
          </p:nvSpPr>
          <p:spPr>
            <a:xfrm>
              <a:off x="88125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23527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58929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94332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29734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65136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300538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335940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881257" y="1583428"/>
              <a:ext cx="2478146" cy="155279"/>
            </a:xfrm>
            <a:custGeom>
              <a:avLst/>
              <a:pathLst>
                <a:path w="2478146" h="155279">
                  <a:moveTo>
                    <a:pt x="0" y="77639"/>
                  </a:moveTo>
                  <a:lnTo>
                    <a:pt x="354020" y="58229"/>
                  </a:lnTo>
                  <a:lnTo>
                    <a:pt x="708041" y="155279"/>
                  </a:lnTo>
                  <a:lnTo>
                    <a:pt x="1062062" y="135869"/>
                  </a:lnTo>
                  <a:lnTo>
                    <a:pt x="1416083" y="19409"/>
                  </a:lnTo>
                  <a:lnTo>
                    <a:pt x="1770104" y="38819"/>
                  </a:lnTo>
                  <a:lnTo>
                    <a:pt x="2124125" y="0"/>
                  </a:lnTo>
                  <a:lnTo>
                    <a:pt x="2478146" y="0"/>
                  </a:lnTo>
                </a:path>
              </a:pathLst>
            </a:custGeom>
            <a:ln w="20325" cap="flat">
              <a:solidFill>
                <a:srgbClr val="BEBEBE">
                  <a:alpha val="69803"/>
                </a:srgbClr>
              </a:solidFill>
              <a:prstDash val="solid"/>
              <a:round/>
            </a:ln>
          </p:spPr>
          <p:txBody>
            <a:bodyPr/>
            <a:lstStyle/>
            <a:p/>
          </p:txBody>
        </p:sp>
        <p:sp>
          <p:nvSpPr>
            <p:cNvPr id="21" name="pl21"/>
            <p:cNvSpPr/>
            <p:nvPr/>
          </p:nvSpPr>
          <p:spPr>
            <a:xfrm>
              <a:off x="881257" y="2049267"/>
              <a:ext cx="2478146" cy="252329"/>
            </a:xfrm>
            <a:custGeom>
              <a:avLst/>
              <a:pathLst>
                <a:path w="2478146" h="252329">
                  <a:moveTo>
                    <a:pt x="0" y="0"/>
                  </a:moveTo>
                  <a:lnTo>
                    <a:pt x="354020" y="58229"/>
                  </a:lnTo>
                  <a:lnTo>
                    <a:pt x="708041" y="135869"/>
                  </a:lnTo>
                  <a:lnTo>
                    <a:pt x="1062062" y="252329"/>
                  </a:lnTo>
                  <a:lnTo>
                    <a:pt x="1416083" y="155279"/>
                  </a:lnTo>
                  <a:lnTo>
                    <a:pt x="1770104" y="116459"/>
                  </a:lnTo>
                  <a:lnTo>
                    <a:pt x="2124125" y="97049"/>
                  </a:lnTo>
                  <a:lnTo>
                    <a:pt x="2478146" y="135869"/>
                  </a:lnTo>
                </a:path>
              </a:pathLst>
            </a:custGeom>
            <a:ln w="40651" cap="flat">
              <a:solidFill>
                <a:srgbClr val="BEBEBE">
                  <a:alpha val="69803"/>
                </a:srgbClr>
              </a:solidFill>
              <a:prstDash val="solid"/>
              <a:round/>
            </a:ln>
          </p:spPr>
          <p:txBody>
            <a:bodyPr/>
            <a:lstStyle/>
            <a:p/>
          </p:txBody>
        </p:sp>
        <p:sp>
          <p:nvSpPr>
            <p:cNvPr id="22" name="pl22"/>
            <p:cNvSpPr/>
            <p:nvPr/>
          </p:nvSpPr>
          <p:spPr>
            <a:xfrm>
              <a:off x="881257" y="2049267"/>
              <a:ext cx="2478146" cy="252329"/>
            </a:xfrm>
            <a:custGeom>
              <a:avLst/>
              <a:pathLst>
                <a:path w="2478146" h="252329">
                  <a:moveTo>
                    <a:pt x="0" y="0"/>
                  </a:moveTo>
                  <a:lnTo>
                    <a:pt x="354020" y="58229"/>
                  </a:lnTo>
                  <a:lnTo>
                    <a:pt x="708041" y="135869"/>
                  </a:lnTo>
                  <a:lnTo>
                    <a:pt x="1062062" y="252329"/>
                  </a:lnTo>
                  <a:lnTo>
                    <a:pt x="1416083" y="155279"/>
                  </a:lnTo>
                  <a:lnTo>
                    <a:pt x="1770104" y="116459"/>
                  </a:lnTo>
                  <a:lnTo>
                    <a:pt x="2124125" y="97049"/>
                  </a:lnTo>
                  <a:lnTo>
                    <a:pt x="2478146" y="135869"/>
                  </a:lnTo>
                </a:path>
              </a:pathLst>
            </a:custGeom>
            <a:ln w="35231" cap="flat">
              <a:solidFill>
                <a:srgbClr val="BEBEBE">
                  <a:alpha val="69803"/>
                </a:srgbClr>
              </a:solidFill>
              <a:prstDash val="solid"/>
              <a:round/>
            </a:ln>
          </p:spPr>
          <p:txBody>
            <a:bodyPr/>
            <a:lstStyle/>
            <a:p/>
          </p:txBody>
        </p:sp>
        <p:sp>
          <p:nvSpPr>
            <p:cNvPr id="23" name="pl23"/>
            <p:cNvSpPr/>
            <p:nvPr/>
          </p:nvSpPr>
          <p:spPr>
            <a:xfrm>
              <a:off x="881257" y="1583428"/>
              <a:ext cx="2478146" cy="155279"/>
            </a:xfrm>
            <a:custGeom>
              <a:avLst/>
              <a:pathLst>
                <a:path w="2478146" h="155279">
                  <a:moveTo>
                    <a:pt x="0" y="77639"/>
                  </a:moveTo>
                  <a:lnTo>
                    <a:pt x="354020" y="58229"/>
                  </a:lnTo>
                  <a:lnTo>
                    <a:pt x="708041" y="155279"/>
                  </a:lnTo>
                  <a:lnTo>
                    <a:pt x="1062062" y="135869"/>
                  </a:lnTo>
                  <a:lnTo>
                    <a:pt x="1416083" y="19409"/>
                  </a:lnTo>
                  <a:lnTo>
                    <a:pt x="1770104" y="38819"/>
                  </a:lnTo>
                  <a:lnTo>
                    <a:pt x="2124125" y="0"/>
                  </a:lnTo>
                  <a:lnTo>
                    <a:pt x="2478146" y="0"/>
                  </a:lnTo>
                </a:path>
              </a:pathLst>
            </a:custGeom>
            <a:ln w="20325" cap="flat">
              <a:solidFill>
                <a:srgbClr val="6B6B6B">
                  <a:alpha val="100000"/>
                </a:srgbClr>
              </a:solidFill>
              <a:prstDash val="solid"/>
              <a:round/>
            </a:ln>
          </p:spPr>
          <p:txBody>
            <a:bodyPr/>
            <a:lstStyle/>
            <a:p/>
          </p:txBody>
        </p:sp>
        <p:sp>
          <p:nvSpPr>
            <p:cNvPr id="24" name="pl24"/>
            <p:cNvSpPr/>
            <p:nvPr/>
          </p:nvSpPr>
          <p:spPr>
            <a:xfrm>
              <a:off x="881257" y="2049267"/>
              <a:ext cx="2478146" cy="252329"/>
            </a:xfrm>
            <a:custGeom>
              <a:avLst/>
              <a:pathLst>
                <a:path w="2478146" h="252329">
                  <a:moveTo>
                    <a:pt x="0" y="0"/>
                  </a:moveTo>
                  <a:lnTo>
                    <a:pt x="354020" y="58229"/>
                  </a:lnTo>
                  <a:lnTo>
                    <a:pt x="708041" y="135869"/>
                  </a:lnTo>
                  <a:lnTo>
                    <a:pt x="1062062" y="252329"/>
                  </a:lnTo>
                  <a:lnTo>
                    <a:pt x="1416083" y="155279"/>
                  </a:lnTo>
                  <a:lnTo>
                    <a:pt x="1770104" y="116459"/>
                  </a:lnTo>
                  <a:lnTo>
                    <a:pt x="2124125" y="97049"/>
                  </a:lnTo>
                  <a:lnTo>
                    <a:pt x="2478146" y="135869"/>
                  </a:lnTo>
                </a:path>
              </a:pathLst>
            </a:custGeom>
            <a:ln w="40651" cap="flat">
              <a:solidFill>
                <a:srgbClr val="000000">
                  <a:alpha val="100000"/>
                </a:srgbClr>
              </a:solidFill>
              <a:prstDash val="solid"/>
              <a:round/>
            </a:ln>
          </p:spPr>
          <p:txBody>
            <a:bodyPr/>
            <a:lstStyle/>
            <a:p/>
          </p:txBody>
        </p:sp>
        <p:sp>
          <p:nvSpPr>
            <p:cNvPr id="25" name="pl25"/>
            <p:cNvSpPr/>
            <p:nvPr/>
          </p:nvSpPr>
          <p:spPr>
            <a:xfrm>
              <a:off x="881257" y="2049267"/>
              <a:ext cx="2478146" cy="252329"/>
            </a:xfrm>
            <a:custGeom>
              <a:avLst/>
              <a:pathLst>
                <a:path w="2478146" h="252329">
                  <a:moveTo>
                    <a:pt x="0" y="0"/>
                  </a:moveTo>
                  <a:lnTo>
                    <a:pt x="354020" y="58229"/>
                  </a:lnTo>
                  <a:lnTo>
                    <a:pt x="708041" y="135869"/>
                  </a:lnTo>
                  <a:lnTo>
                    <a:pt x="1062062" y="252329"/>
                  </a:lnTo>
                  <a:lnTo>
                    <a:pt x="1416083" y="155279"/>
                  </a:lnTo>
                  <a:lnTo>
                    <a:pt x="1770104" y="116459"/>
                  </a:lnTo>
                  <a:lnTo>
                    <a:pt x="2124125" y="97049"/>
                  </a:lnTo>
                  <a:lnTo>
                    <a:pt x="2478146" y="135869"/>
                  </a:lnTo>
                </a:path>
              </a:pathLst>
            </a:custGeom>
            <a:ln w="35231" cap="flat">
              <a:solidFill>
                <a:srgbClr val="1CABE2">
                  <a:alpha val="100000"/>
                </a:srgbClr>
              </a:solidFill>
              <a:prstDash val="solid"/>
              <a:round/>
            </a:ln>
          </p:spPr>
          <p:txBody>
            <a:bodyPr/>
            <a:lstStyle/>
            <a:p/>
          </p:txBody>
        </p:sp>
        <p:sp>
          <p:nvSpPr>
            <p:cNvPr id="26" name="tx26"/>
            <p:cNvSpPr/>
            <p:nvPr/>
          </p:nvSpPr>
          <p:spPr>
            <a:xfrm>
              <a:off x="820998" y="18707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7" name="tx27"/>
            <p:cNvSpPr/>
            <p:nvPr/>
          </p:nvSpPr>
          <p:spPr>
            <a:xfrm>
              <a:off x="1175019" y="1928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 name="tx28"/>
            <p:cNvSpPr/>
            <p:nvPr/>
          </p:nvSpPr>
          <p:spPr>
            <a:xfrm>
              <a:off x="1529040" y="20065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9" name="tx29"/>
            <p:cNvSpPr/>
            <p:nvPr/>
          </p:nvSpPr>
          <p:spPr>
            <a:xfrm>
              <a:off x="1883061" y="21230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0" name="tx30"/>
            <p:cNvSpPr/>
            <p:nvPr/>
          </p:nvSpPr>
          <p:spPr>
            <a:xfrm>
              <a:off x="2237082" y="20259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1" name="tx31"/>
            <p:cNvSpPr/>
            <p:nvPr/>
          </p:nvSpPr>
          <p:spPr>
            <a:xfrm>
              <a:off x="2591103" y="1987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2" name="tx32"/>
            <p:cNvSpPr/>
            <p:nvPr/>
          </p:nvSpPr>
          <p:spPr>
            <a:xfrm>
              <a:off x="2945124" y="19677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3" name="tx33"/>
            <p:cNvSpPr/>
            <p:nvPr/>
          </p:nvSpPr>
          <p:spPr>
            <a:xfrm>
              <a:off x="3299144" y="20065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4" name="rc34"/>
            <p:cNvSpPr/>
            <p:nvPr/>
          </p:nvSpPr>
          <p:spPr>
            <a:xfrm>
              <a:off x="757350" y="2653973"/>
              <a:ext cx="2725960" cy="1494567"/>
            </a:xfrm>
            <a:prstGeom prst="rect">
              <a:avLst/>
            </a:prstGeom>
            <a:solidFill>
              <a:srgbClr val="EBEBEB">
                <a:alpha val="100000"/>
              </a:srgbClr>
            </a:solidFill>
          </p:spPr>
          <p:txBody>
            <a:bodyPr/>
            <a:lstStyle/>
            <a:p/>
          </p:txBody>
        </p:sp>
        <p:sp>
          <p:nvSpPr>
            <p:cNvPr id="35" name="pl35"/>
            <p:cNvSpPr/>
            <p:nvPr/>
          </p:nvSpPr>
          <p:spPr>
            <a:xfrm>
              <a:off x="757350" y="3935031"/>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36" name="pl36"/>
            <p:cNvSpPr/>
            <p:nvPr/>
          </p:nvSpPr>
          <p:spPr>
            <a:xfrm>
              <a:off x="757350" y="3449782"/>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37" name="pl37"/>
            <p:cNvSpPr/>
            <p:nvPr/>
          </p:nvSpPr>
          <p:spPr>
            <a:xfrm>
              <a:off x="757350" y="2964533"/>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721908"/>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3692406"/>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40" name="pl40"/>
            <p:cNvSpPr/>
            <p:nvPr/>
          </p:nvSpPr>
          <p:spPr>
            <a:xfrm>
              <a:off x="757350" y="3207157"/>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41" name="pl41"/>
            <p:cNvSpPr/>
            <p:nvPr/>
          </p:nvSpPr>
          <p:spPr>
            <a:xfrm>
              <a:off x="88125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23527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58929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94332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29734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65136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300538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335940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881257" y="3362437"/>
              <a:ext cx="2478146" cy="155279"/>
            </a:xfrm>
            <a:custGeom>
              <a:avLst/>
              <a:pathLst>
                <a:path w="2478146" h="155279">
                  <a:moveTo>
                    <a:pt x="0" y="77639"/>
                  </a:moveTo>
                  <a:lnTo>
                    <a:pt x="354020" y="58229"/>
                  </a:lnTo>
                  <a:lnTo>
                    <a:pt x="708041" y="155279"/>
                  </a:lnTo>
                  <a:lnTo>
                    <a:pt x="1062062" y="135869"/>
                  </a:lnTo>
                  <a:lnTo>
                    <a:pt x="1416083" y="19409"/>
                  </a:lnTo>
                  <a:lnTo>
                    <a:pt x="1770104" y="38819"/>
                  </a:lnTo>
                  <a:lnTo>
                    <a:pt x="2124125" y="0"/>
                  </a:lnTo>
                  <a:lnTo>
                    <a:pt x="2478146" y="0"/>
                  </a:lnTo>
                </a:path>
              </a:pathLst>
            </a:custGeom>
            <a:ln w="20325" cap="flat">
              <a:solidFill>
                <a:srgbClr val="BEBEBE">
                  <a:alpha val="69803"/>
                </a:srgbClr>
              </a:solidFill>
              <a:prstDash val="solid"/>
              <a:round/>
            </a:ln>
          </p:spPr>
          <p:txBody>
            <a:bodyPr/>
            <a:lstStyle/>
            <a:p/>
          </p:txBody>
        </p:sp>
        <p:sp>
          <p:nvSpPr>
            <p:cNvPr id="50" name="pl50"/>
            <p:cNvSpPr/>
            <p:nvPr/>
          </p:nvSpPr>
          <p:spPr>
            <a:xfrm>
              <a:off x="881257" y="3304207"/>
              <a:ext cx="2478146" cy="194099"/>
            </a:xfrm>
            <a:custGeom>
              <a:avLst/>
              <a:pathLst>
                <a:path w="2478146" h="194099">
                  <a:moveTo>
                    <a:pt x="0" y="97049"/>
                  </a:moveTo>
                  <a:lnTo>
                    <a:pt x="354020" y="77639"/>
                  </a:lnTo>
                  <a:lnTo>
                    <a:pt x="708041" y="194099"/>
                  </a:lnTo>
                  <a:lnTo>
                    <a:pt x="1062062" y="194099"/>
                  </a:lnTo>
                  <a:lnTo>
                    <a:pt x="1416083" y="38819"/>
                  </a:lnTo>
                  <a:lnTo>
                    <a:pt x="1770104" y="77639"/>
                  </a:lnTo>
                  <a:lnTo>
                    <a:pt x="2124125" y="19409"/>
                  </a:lnTo>
                  <a:lnTo>
                    <a:pt x="2478146" y="0"/>
                  </a:lnTo>
                </a:path>
              </a:pathLst>
            </a:custGeom>
            <a:ln w="40651" cap="flat">
              <a:solidFill>
                <a:srgbClr val="BEBEBE">
                  <a:alpha val="69803"/>
                </a:srgbClr>
              </a:solidFill>
              <a:prstDash val="solid"/>
              <a:round/>
            </a:ln>
          </p:spPr>
          <p:txBody>
            <a:bodyPr/>
            <a:lstStyle/>
            <a:p/>
          </p:txBody>
        </p:sp>
        <p:sp>
          <p:nvSpPr>
            <p:cNvPr id="51" name="pl51"/>
            <p:cNvSpPr/>
            <p:nvPr/>
          </p:nvSpPr>
          <p:spPr>
            <a:xfrm>
              <a:off x="881257" y="3304207"/>
              <a:ext cx="2478146" cy="194099"/>
            </a:xfrm>
            <a:custGeom>
              <a:avLst/>
              <a:pathLst>
                <a:path w="2478146" h="194099">
                  <a:moveTo>
                    <a:pt x="0" y="97049"/>
                  </a:moveTo>
                  <a:lnTo>
                    <a:pt x="354020" y="77639"/>
                  </a:lnTo>
                  <a:lnTo>
                    <a:pt x="708041" y="194099"/>
                  </a:lnTo>
                  <a:lnTo>
                    <a:pt x="1062062" y="194099"/>
                  </a:lnTo>
                  <a:lnTo>
                    <a:pt x="1416083" y="38819"/>
                  </a:lnTo>
                  <a:lnTo>
                    <a:pt x="1770104" y="77639"/>
                  </a:lnTo>
                  <a:lnTo>
                    <a:pt x="2124125" y="19409"/>
                  </a:lnTo>
                  <a:lnTo>
                    <a:pt x="2478146" y="0"/>
                  </a:lnTo>
                </a:path>
              </a:pathLst>
            </a:custGeom>
            <a:ln w="35231" cap="flat">
              <a:solidFill>
                <a:srgbClr val="BEBEBE">
                  <a:alpha val="69803"/>
                </a:srgbClr>
              </a:solidFill>
              <a:prstDash val="solid"/>
              <a:round/>
            </a:ln>
          </p:spPr>
          <p:txBody>
            <a:bodyPr/>
            <a:lstStyle/>
            <a:p/>
          </p:txBody>
        </p:sp>
        <p:sp>
          <p:nvSpPr>
            <p:cNvPr id="52" name="pl52"/>
            <p:cNvSpPr/>
            <p:nvPr/>
          </p:nvSpPr>
          <p:spPr>
            <a:xfrm>
              <a:off x="881257" y="3362437"/>
              <a:ext cx="2478146" cy="155279"/>
            </a:xfrm>
            <a:custGeom>
              <a:avLst/>
              <a:pathLst>
                <a:path w="2478146" h="155279">
                  <a:moveTo>
                    <a:pt x="0" y="77639"/>
                  </a:moveTo>
                  <a:lnTo>
                    <a:pt x="354020" y="58229"/>
                  </a:lnTo>
                  <a:lnTo>
                    <a:pt x="708041" y="155279"/>
                  </a:lnTo>
                  <a:lnTo>
                    <a:pt x="1062062" y="135869"/>
                  </a:lnTo>
                  <a:lnTo>
                    <a:pt x="1416083" y="19409"/>
                  </a:lnTo>
                  <a:lnTo>
                    <a:pt x="1770104" y="38819"/>
                  </a:lnTo>
                  <a:lnTo>
                    <a:pt x="2124125" y="0"/>
                  </a:lnTo>
                  <a:lnTo>
                    <a:pt x="2478146" y="0"/>
                  </a:lnTo>
                </a:path>
              </a:pathLst>
            </a:custGeom>
            <a:ln w="20325" cap="flat">
              <a:solidFill>
                <a:srgbClr val="6B6B6B">
                  <a:alpha val="100000"/>
                </a:srgbClr>
              </a:solidFill>
              <a:prstDash val="solid"/>
              <a:round/>
            </a:ln>
          </p:spPr>
          <p:txBody>
            <a:bodyPr/>
            <a:lstStyle/>
            <a:p/>
          </p:txBody>
        </p:sp>
        <p:sp>
          <p:nvSpPr>
            <p:cNvPr id="53" name="pl53"/>
            <p:cNvSpPr/>
            <p:nvPr/>
          </p:nvSpPr>
          <p:spPr>
            <a:xfrm>
              <a:off x="881257" y="3304207"/>
              <a:ext cx="2478146" cy="194099"/>
            </a:xfrm>
            <a:custGeom>
              <a:avLst/>
              <a:pathLst>
                <a:path w="2478146" h="194099">
                  <a:moveTo>
                    <a:pt x="0" y="97049"/>
                  </a:moveTo>
                  <a:lnTo>
                    <a:pt x="354020" y="77639"/>
                  </a:lnTo>
                  <a:lnTo>
                    <a:pt x="708041" y="194099"/>
                  </a:lnTo>
                  <a:lnTo>
                    <a:pt x="1062062" y="194099"/>
                  </a:lnTo>
                  <a:lnTo>
                    <a:pt x="1416083" y="38819"/>
                  </a:lnTo>
                  <a:lnTo>
                    <a:pt x="1770104" y="77639"/>
                  </a:lnTo>
                  <a:lnTo>
                    <a:pt x="2124125" y="19409"/>
                  </a:lnTo>
                  <a:lnTo>
                    <a:pt x="2478146" y="0"/>
                  </a:lnTo>
                </a:path>
              </a:pathLst>
            </a:custGeom>
            <a:ln w="40651" cap="flat">
              <a:solidFill>
                <a:srgbClr val="000000">
                  <a:alpha val="100000"/>
                </a:srgbClr>
              </a:solidFill>
              <a:prstDash val="solid"/>
              <a:round/>
            </a:ln>
          </p:spPr>
          <p:txBody>
            <a:bodyPr/>
            <a:lstStyle/>
            <a:p/>
          </p:txBody>
        </p:sp>
        <p:sp>
          <p:nvSpPr>
            <p:cNvPr id="54" name="pl54"/>
            <p:cNvSpPr/>
            <p:nvPr/>
          </p:nvSpPr>
          <p:spPr>
            <a:xfrm>
              <a:off x="881257" y="3304207"/>
              <a:ext cx="2478146" cy="194099"/>
            </a:xfrm>
            <a:custGeom>
              <a:avLst/>
              <a:pathLst>
                <a:path w="2478146" h="194099">
                  <a:moveTo>
                    <a:pt x="0" y="97049"/>
                  </a:moveTo>
                  <a:lnTo>
                    <a:pt x="354020" y="77639"/>
                  </a:lnTo>
                  <a:lnTo>
                    <a:pt x="708041" y="194099"/>
                  </a:lnTo>
                  <a:lnTo>
                    <a:pt x="1062062" y="194099"/>
                  </a:lnTo>
                  <a:lnTo>
                    <a:pt x="1416083" y="38819"/>
                  </a:lnTo>
                  <a:lnTo>
                    <a:pt x="1770104" y="77639"/>
                  </a:lnTo>
                  <a:lnTo>
                    <a:pt x="2124125" y="19409"/>
                  </a:lnTo>
                  <a:lnTo>
                    <a:pt x="2478146" y="0"/>
                  </a:lnTo>
                </a:path>
              </a:pathLst>
            </a:custGeom>
            <a:ln w="35231" cap="flat">
              <a:solidFill>
                <a:srgbClr val="1CABE2">
                  <a:alpha val="100000"/>
                </a:srgbClr>
              </a:solidFill>
              <a:prstDash val="solid"/>
              <a:round/>
            </a:ln>
          </p:spPr>
          <p:txBody>
            <a:bodyPr/>
            <a:lstStyle/>
            <a:p/>
          </p:txBody>
        </p:sp>
        <p:sp>
          <p:nvSpPr>
            <p:cNvPr id="55" name="tx55"/>
            <p:cNvSpPr/>
            <p:nvPr/>
          </p:nvSpPr>
          <p:spPr>
            <a:xfrm>
              <a:off x="820998" y="3222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6" name="tx56"/>
            <p:cNvSpPr/>
            <p:nvPr/>
          </p:nvSpPr>
          <p:spPr>
            <a:xfrm>
              <a:off x="1175019" y="3203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7" name="tx57"/>
            <p:cNvSpPr/>
            <p:nvPr/>
          </p:nvSpPr>
          <p:spPr>
            <a:xfrm>
              <a:off x="1529040" y="3319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8" name="tx58"/>
            <p:cNvSpPr/>
            <p:nvPr/>
          </p:nvSpPr>
          <p:spPr>
            <a:xfrm>
              <a:off x="1883061" y="3319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9" name="tx59"/>
            <p:cNvSpPr/>
            <p:nvPr/>
          </p:nvSpPr>
          <p:spPr>
            <a:xfrm>
              <a:off x="2237082" y="31644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0" name="tx60"/>
            <p:cNvSpPr/>
            <p:nvPr/>
          </p:nvSpPr>
          <p:spPr>
            <a:xfrm>
              <a:off x="2591103" y="3203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1" name="tx61"/>
            <p:cNvSpPr/>
            <p:nvPr/>
          </p:nvSpPr>
          <p:spPr>
            <a:xfrm>
              <a:off x="2945124" y="31450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2" name="tx62"/>
            <p:cNvSpPr/>
            <p:nvPr/>
          </p:nvSpPr>
          <p:spPr>
            <a:xfrm>
              <a:off x="3299144" y="3125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3" name="rc63"/>
            <p:cNvSpPr/>
            <p:nvPr/>
          </p:nvSpPr>
          <p:spPr>
            <a:xfrm>
              <a:off x="757350" y="4432982"/>
              <a:ext cx="2725960" cy="1494567"/>
            </a:xfrm>
            <a:prstGeom prst="rect">
              <a:avLst/>
            </a:prstGeom>
            <a:solidFill>
              <a:srgbClr val="EBEBEB">
                <a:alpha val="100000"/>
              </a:srgbClr>
            </a:solidFill>
          </p:spPr>
          <p:txBody>
            <a:bodyPr/>
            <a:lstStyle/>
            <a:p/>
          </p:txBody>
        </p:sp>
        <p:sp>
          <p:nvSpPr>
            <p:cNvPr id="64" name="pl64"/>
            <p:cNvSpPr/>
            <p:nvPr/>
          </p:nvSpPr>
          <p:spPr>
            <a:xfrm>
              <a:off x="757350" y="5714040"/>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65" name="pl65"/>
            <p:cNvSpPr/>
            <p:nvPr/>
          </p:nvSpPr>
          <p:spPr>
            <a:xfrm>
              <a:off x="757350" y="5228791"/>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66" name="pl66"/>
            <p:cNvSpPr/>
            <p:nvPr/>
          </p:nvSpPr>
          <p:spPr>
            <a:xfrm>
              <a:off x="757350" y="4743542"/>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67" name="pl67"/>
            <p:cNvSpPr/>
            <p:nvPr/>
          </p:nvSpPr>
          <p:spPr>
            <a:xfrm>
              <a:off x="757350" y="4500917"/>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68" name="pl68"/>
            <p:cNvSpPr/>
            <p:nvPr/>
          </p:nvSpPr>
          <p:spPr>
            <a:xfrm>
              <a:off x="757350" y="5471416"/>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69" name="pl69"/>
            <p:cNvSpPr/>
            <p:nvPr/>
          </p:nvSpPr>
          <p:spPr>
            <a:xfrm>
              <a:off x="757350" y="4986166"/>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70" name="pl70"/>
            <p:cNvSpPr/>
            <p:nvPr/>
          </p:nvSpPr>
          <p:spPr>
            <a:xfrm>
              <a:off x="881257"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235278"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589299"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94332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229734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65136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300538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3359403"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881257" y="5141446"/>
              <a:ext cx="2478146" cy="155279"/>
            </a:xfrm>
            <a:custGeom>
              <a:avLst/>
              <a:pathLst>
                <a:path w="2478146" h="155279">
                  <a:moveTo>
                    <a:pt x="0" y="77639"/>
                  </a:moveTo>
                  <a:lnTo>
                    <a:pt x="354020" y="58229"/>
                  </a:lnTo>
                  <a:lnTo>
                    <a:pt x="708041" y="155279"/>
                  </a:lnTo>
                  <a:lnTo>
                    <a:pt x="1062062" y="135869"/>
                  </a:lnTo>
                  <a:lnTo>
                    <a:pt x="1416083" y="19409"/>
                  </a:lnTo>
                  <a:lnTo>
                    <a:pt x="1770104" y="38819"/>
                  </a:lnTo>
                  <a:lnTo>
                    <a:pt x="2124125" y="0"/>
                  </a:lnTo>
                  <a:lnTo>
                    <a:pt x="2478146" y="0"/>
                  </a:lnTo>
                </a:path>
              </a:pathLst>
            </a:custGeom>
            <a:ln w="20325" cap="flat">
              <a:solidFill>
                <a:srgbClr val="BEBEBE">
                  <a:alpha val="69803"/>
                </a:srgbClr>
              </a:solidFill>
              <a:prstDash val="solid"/>
              <a:round/>
            </a:ln>
          </p:spPr>
          <p:txBody>
            <a:bodyPr/>
            <a:lstStyle/>
            <a:p/>
          </p:txBody>
        </p:sp>
        <p:sp>
          <p:nvSpPr>
            <p:cNvPr id="79" name="pl79"/>
            <p:cNvSpPr/>
            <p:nvPr/>
          </p:nvSpPr>
          <p:spPr>
            <a:xfrm>
              <a:off x="881257" y="5238496"/>
              <a:ext cx="2478146" cy="135869"/>
            </a:xfrm>
            <a:custGeom>
              <a:avLst/>
              <a:pathLst>
                <a:path w="2478146" h="135869">
                  <a:moveTo>
                    <a:pt x="0" y="135869"/>
                  </a:moveTo>
                  <a:lnTo>
                    <a:pt x="354020" y="58229"/>
                  </a:lnTo>
                  <a:lnTo>
                    <a:pt x="708041" y="135869"/>
                  </a:lnTo>
                  <a:lnTo>
                    <a:pt x="1062062" y="77639"/>
                  </a:lnTo>
                  <a:lnTo>
                    <a:pt x="1416083" y="38819"/>
                  </a:lnTo>
                  <a:lnTo>
                    <a:pt x="1770104" y="19409"/>
                  </a:lnTo>
                  <a:lnTo>
                    <a:pt x="2124125" y="0"/>
                  </a:lnTo>
                  <a:lnTo>
                    <a:pt x="2478146" y="19409"/>
                  </a:lnTo>
                </a:path>
              </a:pathLst>
            </a:custGeom>
            <a:ln w="40651" cap="flat">
              <a:solidFill>
                <a:srgbClr val="BEBEBE">
                  <a:alpha val="69803"/>
                </a:srgbClr>
              </a:solidFill>
              <a:prstDash val="solid"/>
              <a:round/>
            </a:ln>
          </p:spPr>
          <p:txBody>
            <a:bodyPr/>
            <a:lstStyle/>
            <a:p/>
          </p:txBody>
        </p:sp>
        <p:sp>
          <p:nvSpPr>
            <p:cNvPr id="80" name="pl80"/>
            <p:cNvSpPr/>
            <p:nvPr/>
          </p:nvSpPr>
          <p:spPr>
            <a:xfrm>
              <a:off x="881257" y="5238496"/>
              <a:ext cx="2478146" cy="135869"/>
            </a:xfrm>
            <a:custGeom>
              <a:avLst/>
              <a:pathLst>
                <a:path w="2478146" h="135869">
                  <a:moveTo>
                    <a:pt x="0" y="135869"/>
                  </a:moveTo>
                  <a:lnTo>
                    <a:pt x="354020" y="58229"/>
                  </a:lnTo>
                  <a:lnTo>
                    <a:pt x="708041" y="135869"/>
                  </a:lnTo>
                  <a:lnTo>
                    <a:pt x="1062062" y="77639"/>
                  </a:lnTo>
                  <a:lnTo>
                    <a:pt x="1416083" y="38819"/>
                  </a:lnTo>
                  <a:lnTo>
                    <a:pt x="1770104" y="19409"/>
                  </a:lnTo>
                  <a:lnTo>
                    <a:pt x="2124125" y="0"/>
                  </a:lnTo>
                  <a:lnTo>
                    <a:pt x="2478146" y="19409"/>
                  </a:lnTo>
                </a:path>
              </a:pathLst>
            </a:custGeom>
            <a:ln w="35231" cap="flat">
              <a:solidFill>
                <a:srgbClr val="BEBEBE">
                  <a:alpha val="69803"/>
                </a:srgbClr>
              </a:solidFill>
              <a:prstDash val="solid"/>
              <a:round/>
            </a:ln>
          </p:spPr>
          <p:txBody>
            <a:bodyPr/>
            <a:lstStyle/>
            <a:p/>
          </p:txBody>
        </p:sp>
        <p:sp>
          <p:nvSpPr>
            <p:cNvPr id="81" name="pl81"/>
            <p:cNvSpPr/>
            <p:nvPr/>
          </p:nvSpPr>
          <p:spPr>
            <a:xfrm>
              <a:off x="881257" y="5141446"/>
              <a:ext cx="2478146" cy="155279"/>
            </a:xfrm>
            <a:custGeom>
              <a:avLst/>
              <a:pathLst>
                <a:path w="2478146" h="155279">
                  <a:moveTo>
                    <a:pt x="0" y="77639"/>
                  </a:moveTo>
                  <a:lnTo>
                    <a:pt x="354020" y="58229"/>
                  </a:lnTo>
                  <a:lnTo>
                    <a:pt x="708041" y="155279"/>
                  </a:lnTo>
                  <a:lnTo>
                    <a:pt x="1062062" y="135869"/>
                  </a:lnTo>
                  <a:lnTo>
                    <a:pt x="1416083" y="19409"/>
                  </a:lnTo>
                  <a:lnTo>
                    <a:pt x="1770104" y="38819"/>
                  </a:lnTo>
                  <a:lnTo>
                    <a:pt x="2124125" y="0"/>
                  </a:lnTo>
                  <a:lnTo>
                    <a:pt x="2478146" y="0"/>
                  </a:lnTo>
                </a:path>
              </a:pathLst>
            </a:custGeom>
            <a:ln w="20325" cap="flat">
              <a:solidFill>
                <a:srgbClr val="6B6B6B">
                  <a:alpha val="100000"/>
                </a:srgbClr>
              </a:solidFill>
              <a:prstDash val="solid"/>
              <a:round/>
            </a:ln>
          </p:spPr>
          <p:txBody>
            <a:bodyPr/>
            <a:lstStyle/>
            <a:p/>
          </p:txBody>
        </p:sp>
        <p:sp>
          <p:nvSpPr>
            <p:cNvPr id="82" name="pl82"/>
            <p:cNvSpPr/>
            <p:nvPr/>
          </p:nvSpPr>
          <p:spPr>
            <a:xfrm>
              <a:off x="881257" y="5238496"/>
              <a:ext cx="2478146" cy="135869"/>
            </a:xfrm>
            <a:custGeom>
              <a:avLst/>
              <a:pathLst>
                <a:path w="2478146" h="135869">
                  <a:moveTo>
                    <a:pt x="0" y="135869"/>
                  </a:moveTo>
                  <a:lnTo>
                    <a:pt x="354020" y="58229"/>
                  </a:lnTo>
                  <a:lnTo>
                    <a:pt x="708041" y="135869"/>
                  </a:lnTo>
                  <a:lnTo>
                    <a:pt x="1062062" y="77639"/>
                  </a:lnTo>
                  <a:lnTo>
                    <a:pt x="1416083" y="38819"/>
                  </a:lnTo>
                  <a:lnTo>
                    <a:pt x="1770104" y="19409"/>
                  </a:lnTo>
                  <a:lnTo>
                    <a:pt x="2124125" y="0"/>
                  </a:lnTo>
                  <a:lnTo>
                    <a:pt x="2478146" y="19409"/>
                  </a:lnTo>
                </a:path>
              </a:pathLst>
            </a:custGeom>
            <a:ln w="40651" cap="flat">
              <a:solidFill>
                <a:srgbClr val="000000">
                  <a:alpha val="100000"/>
                </a:srgbClr>
              </a:solidFill>
              <a:prstDash val="solid"/>
              <a:round/>
            </a:ln>
          </p:spPr>
          <p:txBody>
            <a:bodyPr/>
            <a:lstStyle/>
            <a:p/>
          </p:txBody>
        </p:sp>
        <p:sp>
          <p:nvSpPr>
            <p:cNvPr id="83" name="pl83"/>
            <p:cNvSpPr/>
            <p:nvPr/>
          </p:nvSpPr>
          <p:spPr>
            <a:xfrm>
              <a:off x="881257" y="5238496"/>
              <a:ext cx="2478146" cy="135869"/>
            </a:xfrm>
            <a:custGeom>
              <a:avLst/>
              <a:pathLst>
                <a:path w="2478146" h="135869">
                  <a:moveTo>
                    <a:pt x="0" y="135869"/>
                  </a:moveTo>
                  <a:lnTo>
                    <a:pt x="354020" y="58229"/>
                  </a:lnTo>
                  <a:lnTo>
                    <a:pt x="708041" y="135869"/>
                  </a:lnTo>
                  <a:lnTo>
                    <a:pt x="1062062" y="77639"/>
                  </a:lnTo>
                  <a:lnTo>
                    <a:pt x="1416083" y="38819"/>
                  </a:lnTo>
                  <a:lnTo>
                    <a:pt x="1770104" y="19409"/>
                  </a:lnTo>
                  <a:lnTo>
                    <a:pt x="2124125" y="0"/>
                  </a:lnTo>
                  <a:lnTo>
                    <a:pt x="2478146" y="19409"/>
                  </a:lnTo>
                </a:path>
              </a:pathLst>
            </a:custGeom>
            <a:ln w="35231" cap="flat">
              <a:solidFill>
                <a:srgbClr val="1CABE2">
                  <a:alpha val="100000"/>
                </a:srgbClr>
              </a:solidFill>
              <a:prstDash val="solid"/>
              <a:round/>
            </a:ln>
          </p:spPr>
          <p:txBody>
            <a:bodyPr/>
            <a:lstStyle/>
            <a:p/>
          </p:txBody>
        </p:sp>
        <p:sp>
          <p:nvSpPr>
            <p:cNvPr id="84" name="tx84"/>
            <p:cNvSpPr/>
            <p:nvPr/>
          </p:nvSpPr>
          <p:spPr>
            <a:xfrm>
              <a:off x="820998" y="51958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5" name="tx85"/>
            <p:cNvSpPr/>
            <p:nvPr/>
          </p:nvSpPr>
          <p:spPr>
            <a:xfrm>
              <a:off x="1175019" y="511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6" name="tx86"/>
            <p:cNvSpPr/>
            <p:nvPr/>
          </p:nvSpPr>
          <p:spPr>
            <a:xfrm>
              <a:off x="1529040" y="51958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7" name="tx87"/>
            <p:cNvSpPr/>
            <p:nvPr/>
          </p:nvSpPr>
          <p:spPr>
            <a:xfrm>
              <a:off x="1883061" y="51375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8" name="tx88"/>
            <p:cNvSpPr/>
            <p:nvPr/>
          </p:nvSpPr>
          <p:spPr>
            <a:xfrm>
              <a:off x="2237082" y="50987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9" name="tx89"/>
            <p:cNvSpPr/>
            <p:nvPr/>
          </p:nvSpPr>
          <p:spPr>
            <a:xfrm>
              <a:off x="2591103" y="5079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0" name="tx90"/>
            <p:cNvSpPr/>
            <p:nvPr/>
          </p:nvSpPr>
          <p:spPr>
            <a:xfrm>
              <a:off x="2945124" y="50599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1" name="tx91"/>
            <p:cNvSpPr/>
            <p:nvPr/>
          </p:nvSpPr>
          <p:spPr>
            <a:xfrm>
              <a:off x="3299144" y="5079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2" name="rc92"/>
            <p:cNvSpPr/>
            <p:nvPr/>
          </p:nvSpPr>
          <p:spPr>
            <a:xfrm>
              <a:off x="3552900" y="874964"/>
              <a:ext cx="2725960" cy="1494567"/>
            </a:xfrm>
            <a:prstGeom prst="rect">
              <a:avLst/>
            </a:prstGeom>
            <a:solidFill>
              <a:srgbClr val="EBEBEB">
                <a:alpha val="100000"/>
              </a:srgbClr>
            </a:solidFill>
          </p:spPr>
          <p:txBody>
            <a:bodyPr/>
            <a:lstStyle/>
            <a:p/>
          </p:txBody>
        </p:sp>
        <p:sp>
          <p:nvSpPr>
            <p:cNvPr id="93" name="pl93"/>
            <p:cNvSpPr/>
            <p:nvPr/>
          </p:nvSpPr>
          <p:spPr>
            <a:xfrm>
              <a:off x="3552900" y="2156022"/>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94" name="pl94"/>
            <p:cNvSpPr/>
            <p:nvPr/>
          </p:nvSpPr>
          <p:spPr>
            <a:xfrm>
              <a:off x="3552900" y="1670773"/>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95" name="pl95"/>
            <p:cNvSpPr/>
            <p:nvPr/>
          </p:nvSpPr>
          <p:spPr>
            <a:xfrm>
              <a:off x="3552900" y="1185523"/>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96" name="pl96"/>
            <p:cNvSpPr/>
            <p:nvPr/>
          </p:nvSpPr>
          <p:spPr>
            <a:xfrm>
              <a:off x="3552900" y="942899"/>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97" name="pl97"/>
            <p:cNvSpPr/>
            <p:nvPr/>
          </p:nvSpPr>
          <p:spPr>
            <a:xfrm>
              <a:off x="3552900" y="1913397"/>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98" name="pl98"/>
            <p:cNvSpPr/>
            <p:nvPr/>
          </p:nvSpPr>
          <p:spPr>
            <a:xfrm>
              <a:off x="3552900" y="1428148"/>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99" name="pl99"/>
            <p:cNvSpPr/>
            <p:nvPr/>
          </p:nvSpPr>
          <p:spPr>
            <a:xfrm>
              <a:off x="367680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403082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438484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473887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509289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544691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580093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615495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3676807" y="1583428"/>
              <a:ext cx="2478146" cy="155279"/>
            </a:xfrm>
            <a:custGeom>
              <a:avLst/>
              <a:pathLst>
                <a:path w="2478146" h="155279">
                  <a:moveTo>
                    <a:pt x="0" y="77639"/>
                  </a:moveTo>
                  <a:lnTo>
                    <a:pt x="354020" y="58229"/>
                  </a:lnTo>
                  <a:lnTo>
                    <a:pt x="708041" y="155279"/>
                  </a:lnTo>
                  <a:lnTo>
                    <a:pt x="1062062" y="135869"/>
                  </a:lnTo>
                  <a:lnTo>
                    <a:pt x="1416083" y="19409"/>
                  </a:lnTo>
                  <a:lnTo>
                    <a:pt x="1770104" y="38819"/>
                  </a:lnTo>
                  <a:lnTo>
                    <a:pt x="2124125" y="0"/>
                  </a:lnTo>
                  <a:lnTo>
                    <a:pt x="2478146" y="0"/>
                  </a:lnTo>
                </a:path>
              </a:pathLst>
            </a:custGeom>
            <a:ln w="20325" cap="flat">
              <a:solidFill>
                <a:srgbClr val="BEBEBE">
                  <a:alpha val="69803"/>
                </a:srgbClr>
              </a:solidFill>
              <a:prstDash val="solid"/>
              <a:round/>
            </a:ln>
          </p:spPr>
          <p:txBody>
            <a:bodyPr/>
            <a:lstStyle/>
            <a:p/>
          </p:txBody>
        </p:sp>
        <p:sp>
          <p:nvSpPr>
            <p:cNvPr id="108" name="pl108"/>
            <p:cNvSpPr/>
            <p:nvPr/>
          </p:nvSpPr>
          <p:spPr>
            <a:xfrm>
              <a:off x="3676807" y="1466968"/>
              <a:ext cx="2478146" cy="116459"/>
            </a:xfrm>
            <a:custGeom>
              <a:avLst/>
              <a:pathLst>
                <a:path w="2478146" h="116459">
                  <a:moveTo>
                    <a:pt x="0" y="0"/>
                  </a:moveTo>
                  <a:lnTo>
                    <a:pt x="354020" y="0"/>
                  </a:lnTo>
                  <a:lnTo>
                    <a:pt x="708041" y="19409"/>
                  </a:lnTo>
                  <a:lnTo>
                    <a:pt x="1062062" y="19409"/>
                  </a:lnTo>
                  <a:lnTo>
                    <a:pt x="1416083" y="19409"/>
                  </a:lnTo>
                  <a:lnTo>
                    <a:pt x="1770104" y="19409"/>
                  </a:lnTo>
                  <a:lnTo>
                    <a:pt x="2124125" y="19409"/>
                  </a:lnTo>
                  <a:lnTo>
                    <a:pt x="2478146" y="116459"/>
                  </a:lnTo>
                </a:path>
              </a:pathLst>
            </a:custGeom>
            <a:ln w="40651" cap="flat">
              <a:solidFill>
                <a:srgbClr val="BEBEBE">
                  <a:alpha val="69803"/>
                </a:srgbClr>
              </a:solidFill>
              <a:prstDash val="solid"/>
              <a:round/>
            </a:ln>
          </p:spPr>
          <p:txBody>
            <a:bodyPr/>
            <a:lstStyle/>
            <a:p/>
          </p:txBody>
        </p:sp>
        <p:sp>
          <p:nvSpPr>
            <p:cNvPr id="109" name="pl109"/>
            <p:cNvSpPr/>
            <p:nvPr/>
          </p:nvSpPr>
          <p:spPr>
            <a:xfrm>
              <a:off x="3676807" y="1466968"/>
              <a:ext cx="2478146" cy="116459"/>
            </a:xfrm>
            <a:custGeom>
              <a:avLst/>
              <a:pathLst>
                <a:path w="2478146" h="116459">
                  <a:moveTo>
                    <a:pt x="0" y="0"/>
                  </a:moveTo>
                  <a:lnTo>
                    <a:pt x="354020" y="0"/>
                  </a:lnTo>
                  <a:lnTo>
                    <a:pt x="708041" y="19409"/>
                  </a:lnTo>
                  <a:lnTo>
                    <a:pt x="1062062" y="19409"/>
                  </a:lnTo>
                  <a:lnTo>
                    <a:pt x="1416083" y="19409"/>
                  </a:lnTo>
                  <a:lnTo>
                    <a:pt x="1770104" y="19409"/>
                  </a:lnTo>
                  <a:lnTo>
                    <a:pt x="2124125" y="19409"/>
                  </a:lnTo>
                  <a:lnTo>
                    <a:pt x="2478146" y="116459"/>
                  </a:lnTo>
                </a:path>
              </a:pathLst>
            </a:custGeom>
            <a:ln w="35231" cap="flat">
              <a:solidFill>
                <a:srgbClr val="BEBEBE">
                  <a:alpha val="69803"/>
                </a:srgbClr>
              </a:solidFill>
              <a:prstDash val="solid"/>
              <a:round/>
            </a:ln>
          </p:spPr>
          <p:txBody>
            <a:bodyPr/>
            <a:lstStyle/>
            <a:p/>
          </p:txBody>
        </p:sp>
        <p:sp>
          <p:nvSpPr>
            <p:cNvPr id="110" name="pl110"/>
            <p:cNvSpPr/>
            <p:nvPr/>
          </p:nvSpPr>
          <p:spPr>
            <a:xfrm>
              <a:off x="3676807" y="1583428"/>
              <a:ext cx="2478146" cy="155279"/>
            </a:xfrm>
            <a:custGeom>
              <a:avLst/>
              <a:pathLst>
                <a:path w="2478146" h="155279">
                  <a:moveTo>
                    <a:pt x="0" y="77639"/>
                  </a:moveTo>
                  <a:lnTo>
                    <a:pt x="354020" y="58229"/>
                  </a:lnTo>
                  <a:lnTo>
                    <a:pt x="708041" y="155279"/>
                  </a:lnTo>
                  <a:lnTo>
                    <a:pt x="1062062" y="135869"/>
                  </a:lnTo>
                  <a:lnTo>
                    <a:pt x="1416083" y="19409"/>
                  </a:lnTo>
                  <a:lnTo>
                    <a:pt x="1770104" y="38819"/>
                  </a:lnTo>
                  <a:lnTo>
                    <a:pt x="2124125" y="0"/>
                  </a:lnTo>
                  <a:lnTo>
                    <a:pt x="2478146" y="0"/>
                  </a:lnTo>
                </a:path>
              </a:pathLst>
            </a:custGeom>
            <a:ln w="20325" cap="flat">
              <a:solidFill>
                <a:srgbClr val="6B6B6B">
                  <a:alpha val="100000"/>
                </a:srgbClr>
              </a:solidFill>
              <a:prstDash val="solid"/>
              <a:round/>
            </a:ln>
          </p:spPr>
          <p:txBody>
            <a:bodyPr/>
            <a:lstStyle/>
            <a:p/>
          </p:txBody>
        </p:sp>
        <p:sp>
          <p:nvSpPr>
            <p:cNvPr id="111" name="pl111"/>
            <p:cNvSpPr/>
            <p:nvPr/>
          </p:nvSpPr>
          <p:spPr>
            <a:xfrm>
              <a:off x="3676807" y="1466968"/>
              <a:ext cx="2478146" cy="116459"/>
            </a:xfrm>
            <a:custGeom>
              <a:avLst/>
              <a:pathLst>
                <a:path w="2478146" h="116459">
                  <a:moveTo>
                    <a:pt x="0" y="0"/>
                  </a:moveTo>
                  <a:lnTo>
                    <a:pt x="354020" y="0"/>
                  </a:lnTo>
                  <a:lnTo>
                    <a:pt x="708041" y="19409"/>
                  </a:lnTo>
                  <a:lnTo>
                    <a:pt x="1062062" y="19409"/>
                  </a:lnTo>
                  <a:lnTo>
                    <a:pt x="1416083" y="19409"/>
                  </a:lnTo>
                  <a:lnTo>
                    <a:pt x="1770104" y="19409"/>
                  </a:lnTo>
                  <a:lnTo>
                    <a:pt x="2124125" y="19409"/>
                  </a:lnTo>
                  <a:lnTo>
                    <a:pt x="2478146" y="116459"/>
                  </a:lnTo>
                </a:path>
              </a:pathLst>
            </a:custGeom>
            <a:ln w="40651" cap="flat">
              <a:solidFill>
                <a:srgbClr val="000000">
                  <a:alpha val="100000"/>
                </a:srgbClr>
              </a:solidFill>
              <a:prstDash val="solid"/>
              <a:round/>
            </a:ln>
          </p:spPr>
          <p:txBody>
            <a:bodyPr/>
            <a:lstStyle/>
            <a:p/>
          </p:txBody>
        </p:sp>
        <p:sp>
          <p:nvSpPr>
            <p:cNvPr id="112" name="pl112"/>
            <p:cNvSpPr/>
            <p:nvPr/>
          </p:nvSpPr>
          <p:spPr>
            <a:xfrm>
              <a:off x="3676807" y="1466968"/>
              <a:ext cx="2478146" cy="116459"/>
            </a:xfrm>
            <a:custGeom>
              <a:avLst/>
              <a:pathLst>
                <a:path w="2478146" h="116459">
                  <a:moveTo>
                    <a:pt x="0" y="0"/>
                  </a:moveTo>
                  <a:lnTo>
                    <a:pt x="354020" y="0"/>
                  </a:lnTo>
                  <a:lnTo>
                    <a:pt x="708041" y="19409"/>
                  </a:lnTo>
                  <a:lnTo>
                    <a:pt x="1062062" y="19409"/>
                  </a:lnTo>
                  <a:lnTo>
                    <a:pt x="1416083" y="19409"/>
                  </a:lnTo>
                  <a:lnTo>
                    <a:pt x="1770104" y="19409"/>
                  </a:lnTo>
                  <a:lnTo>
                    <a:pt x="2124125" y="19409"/>
                  </a:lnTo>
                  <a:lnTo>
                    <a:pt x="2478146" y="116459"/>
                  </a:lnTo>
                </a:path>
              </a:pathLst>
            </a:custGeom>
            <a:ln w="35231" cap="flat">
              <a:solidFill>
                <a:srgbClr val="1CABE2">
                  <a:alpha val="100000"/>
                </a:srgbClr>
              </a:solidFill>
              <a:prstDash val="solid"/>
              <a:round/>
            </a:ln>
          </p:spPr>
          <p:txBody>
            <a:bodyPr/>
            <a:lstStyle/>
            <a:p/>
          </p:txBody>
        </p:sp>
        <p:sp>
          <p:nvSpPr>
            <p:cNvPr id="113" name="tx113"/>
            <p:cNvSpPr/>
            <p:nvPr/>
          </p:nvSpPr>
          <p:spPr>
            <a:xfrm>
              <a:off x="3616548" y="12884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4" name="tx114"/>
            <p:cNvSpPr/>
            <p:nvPr/>
          </p:nvSpPr>
          <p:spPr>
            <a:xfrm>
              <a:off x="3970569" y="12884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5" name="tx115"/>
            <p:cNvSpPr/>
            <p:nvPr/>
          </p:nvSpPr>
          <p:spPr>
            <a:xfrm>
              <a:off x="4324590" y="1307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6" name="tx116"/>
            <p:cNvSpPr/>
            <p:nvPr/>
          </p:nvSpPr>
          <p:spPr>
            <a:xfrm>
              <a:off x="4678611" y="1307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7" name="tx117"/>
            <p:cNvSpPr/>
            <p:nvPr/>
          </p:nvSpPr>
          <p:spPr>
            <a:xfrm>
              <a:off x="5032632" y="1307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8" name="tx118"/>
            <p:cNvSpPr/>
            <p:nvPr/>
          </p:nvSpPr>
          <p:spPr>
            <a:xfrm>
              <a:off x="5386653" y="1307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9" name="tx119"/>
            <p:cNvSpPr/>
            <p:nvPr/>
          </p:nvSpPr>
          <p:spPr>
            <a:xfrm>
              <a:off x="5740673" y="1307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0" name="tx120"/>
            <p:cNvSpPr/>
            <p:nvPr/>
          </p:nvSpPr>
          <p:spPr>
            <a:xfrm>
              <a:off x="6094694" y="14048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1" name="rc121"/>
            <p:cNvSpPr/>
            <p:nvPr/>
          </p:nvSpPr>
          <p:spPr>
            <a:xfrm>
              <a:off x="3552900" y="2653973"/>
              <a:ext cx="2725960" cy="1494567"/>
            </a:xfrm>
            <a:prstGeom prst="rect">
              <a:avLst/>
            </a:prstGeom>
            <a:solidFill>
              <a:srgbClr val="EBEBEB">
                <a:alpha val="100000"/>
              </a:srgbClr>
            </a:solidFill>
          </p:spPr>
          <p:txBody>
            <a:bodyPr/>
            <a:lstStyle/>
            <a:p/>
          </p:txBody>
        </p:sp>
        <p:sp>
          <p:nvSpPr>
            <p:cNvPr id="122" name="pl122"/>
            <p:cNvSpPr/>
            <p:nvPr/>
          </p:nvSpPr>
          <p:spPr>
            <a:xfrm>
              <a:off x="3552900" y="3935031"/>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23" name="pl123"/>
            <p:cNvSpPr/>
            <p:nvPr/>
          </p:nvSpPr>
          <p:spPr>
            <a:xfrm>
              <a:off x="3552900" y="3449782"/>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24" name="pl124"/>
            <p:cNvSpPr/>
            <p:nvPr/>
          </p:nvSpPr>
          <p:spPr>
            <a:xfrm>
              <a:off x="3552900" y="2964533"/>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25" name="pl125"/>
            <p:cNvSpPr/>
            <p:nvPr/>
          </p:nvSpPr>
          <p:spPr>
            <a:xfrm>
              <a:off x="3552900" y="2721908"/>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26" name="pl126"/>
            <p:cNvSpPr/>
            <p:nvPr/>
          </p:nvSpPr>
          <p:spPr>
            <a:xfrm>
              <a:off x="3552900" y="3692406"/>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27" name="pl127"/>
            <p:cNvSpPr/>
            <p:nvPr/>
          </p:nvSpPr>
          <p:spPr>
            <a:xfrm>
              <a:off x="3552900" y="3207157"/>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28" name="pl128"/>
            <p:cNvSpPr/>
            <p:nvPr/>
          </p:nvSpPr>
          <p:spPr>
            <a:xfrm>
              <a:off x="367680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403082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438484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473887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509289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544691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580093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615495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3676807" y="3362437"/>
              <a:ext cx="2478146" cy="155279"/>
            </a:xfrm>
            <a:custGeom>
              <a:avLst/>
              <a:pathLst>
                <a:path w="2478146" h="155279">
                  <a:moveTo>
                    <a:pt x="0" y="77639"/>
                  </a:moveTo>
                  <a:lnTo>
                    <a:pt x="354020" y="58229"/>
                  </a:lnTo>
                  <a:lnTo>
                    <a:pt x="708041" y="155279"/>
                  </a:lnTo>
                  <a:lnTo>
                    <a:pt x="1062062" y="135869"/>
                  </a:lnTo>
                  <a:lnTo>
                    <a:pt x="1416083" y="19409"/>
                  </a:lnTo>
                  <a:lnTo>
                    <a:pt x="1770104" y="38819"/>
                  </a:lnTo>
                  <a:lnTo>
                    <a:pt x="2124125" y="0"/>
                  </a:lnTo>
                  <a:lnTo>
                    <a:pt x="2478146" y="0"/>
                  </a:lnTo>
                </a:path>
              </a:pathLst>
            </a:custGeom>
            <a:ln w="20325" cap="flat">
              <a:solidFill>
                <a:srgbClr val="BEBEBE">
                  <a:alpha val="69803"/>
                </a:srgbClr>
              </a:solidFill>
              <a:prstDash val="solid"/>
              <a:round/>
            </a:ln>
          </p:spPr>
          <p:txBody>
            <a:bodyPr/>
            <a:lstStyle/>
            <a:p/>
          </p:txBody>
        </p:sp>
        <p:sp>
          <p:nvSpPr>
            <p:cNvPr id="137" name="pl137"/>
            <p:cNvSpPr/>
            <p:nvPr/>
          </p:nvSpPr>
          <p:spPr>
            <a:xfrm>
              <a:off x="3676807" y="3226567"/>
              <a:ext cx="2478146" cy="77639"/>
            </a:xfrm>
            <a:custGeom>
              <a:avLst/>
              <a:pathLst>
                <a:path w="2478146" h="77639">
                  <a:moveTo>
                    <a:pt x="0" y="19409"/>
                  </a:moveTo>
                  <a:lnTo>
                    <a:pt x="354020" y="19409"/>
                  </a:lnTo>
                  <a:lnTo>
                    <a:pt x="708041" y="19409"/>
                  </a:lnTo>
                  <a:lnTo>
                    <a:pt x="1062062" y="77639"/>
                  </a:lnTo>
                  <a:lnTo>
                    <a:pt x="1416083" y="19409"/>
                  </a:lnTo>
                  <a:lnTo>
                    <a:pt x="1770104" y="19409"/>
                  </a:lnTo>
                  <a:lnTo>
                    <a:pt x="2124125" y="0"/>
                  </a:lnTo>
                  <a:lnTo>
                    <a:pt x="2478146" y="0"/>
                  </a:lnTo>
                </a:path>
              </a:pathLst>
            </a:custGeom>
            <a:ln w="40651" cap="flat">
              <a:solidFill>
                <a:srgbClr val="BEBEBE">
                  <a:alpha val="69803"/>
                </a:srgbClr>
              </a:solidFill>
              <a:prstDash val="solid"/>
              <a:round/>
            </a:ln>
          </p:spPr>
          <p:txBody>
            <a:bodyPr/>
            <a:lstStyle/>
            <a:p/>
          </p:txBody>
        </p:sp>
        <p:sp>
          <p:nvSpPr>
            <p:cNvPr id="138" name="pl138"/>
            <p:cNvSpPr/>
            <p:nvPr/>
          </p:nvSpPr>
          <p:spPr>
            <a:xfrm>
              <a:off x="3676807" y="3226567"/>
              <a:ext cx="2478146" cy="77639"/>
            </a:xfrm>
            <a:custGeom>
              <a:avLst/>
              <a:pathLst>
                <a:path w="2478146" h="77639">
                  <a:moveTo>
                    <a:pt x="0" y="19409"/>
                  </a:moveTo>
                  <a:lnTo>
                    <a:pt x="354020" y="19409"/>
                  </a:lnTo>
                  <a:lnTo>
                    <a:pt x="708041" y="19409"/>
                  </a:lnTo>
                  <a:lnTo>
                    <a:pt x="1062062" y="77639"/>
                  </a:lnTo>
                  <a:lnTo>
                    <a:pt x="1416083" y="19409"/>
                  </a:lnTo>
                  <a:lnTo>
                    <a:pt x="1770104" y="19409"/>
                  </a:lnTo>
                  <a:lnTo>
                    <a:pt x="2124125" y="0"/>
                  </a:lnTo>
                  <a:lnTo>
                    <a:pt x="2478146" y="0"/>
                  </a:lnTo>
                </a:path>
              </a:pathLst>
            </a:custGeom>
            <a:ln w="35231" cap="flat">
              <a:solidFill>
                <a:srgbClr val="BEBEBE">
                  <a:alpha val="69803"/>
                </a:srgbClr>
              </a:solidFill>
              <a:prstDash val="solid"/>
              <a:round/>
            </a:ln>
          </p:spPr>
          <p:txBody>
            <a:bodyPr/>
            <a:lstStyle/>
            <a:p/>
          </p:txBody>
        </p:sp>
        <p:sp>
          <p:nvSpPr>
            <p:cNvPr id="139" name="pl139"/>
            <p:cNvSpPr/>
            <p:nvPr/>
          </p:nvSpPr>
          <p:spPr>
            <a:xfrm>
              <a:off x="3676807" y="3362437"/>
              <a:ext cx="2478146" cy="155279"/>
            </a:xfrm>
            <a:custGeom>
              <a:avLst/>
              <a:pathLst>
                <a:path w="2478146" h="155279">
                  <a:moveTo>
                    <a:pt x="0" y="77639"/>
                  </a:moveTo>
                  <a:lnTo>
                    <a:pt x="354020" y="58229"/>
                  </a:lnTo>
                  <a:lnTo>
                    <a:pt x="708041" y="155279"/>
                  </a:lnTo>
                  <a:lnTo>
                    <a:pt x="1062062" y="135869"/>
                  </a:lnTo>
                  <a:lnTo>
                    <a:pt x="1416083" y="19409"/>
                  </a:lnTo>
                  <a:lnTo>
                    <a:pt x="1770104" y="38819"/>
                  </a:lnTo>
                  <a:lnTo>
                    <a:pt x="2124125" y="0"/>
                  </a:lnTo>
                  <a:lnTo>
                    <a:pt x="2478146" y="0"/>
                  </a:lnTo>
                </a:path>
              </a:pathLst>
            </a:custGeom>
            <a:ln w="20325" cap="flat">
              <a:solidFill>
                <a:srgbClr val="6B6B6B">
                  <a:alpha val="100000"/>
                </a:srgbClr>
              </a:solidFill>
              <a:prstDash val="solid"/>
              <a:round/>
            </a:ln>
          </p:spPr>
          <p:txBody>
            <a:bodyPr/>
            <a:lstStyle/>
            <a:p/>
          </p:txBody>
        </p:sp>
        <p:sp>
          <p:nvSpPr>
            <p:cNvPr id="140" name="pl140"/>
            <p:cNvSpPr/>
            <p:nvPr/>
          </p:nvSpPr>
          <p:spPr>
            <a:xfrm>
              <a:off x="3676807" y="3226567"/>
              <a:ext cx="2478146" cy="77639"/>
            </a:xfrm>
            <a:custGeom>
              <a:avLst/>
              <a:pathLst>
                <a:path w="2478146" h="77639">
                  <a:moveTo>
                    <a:pt x="0" y="19409"/>
                  </a:moveTo>
                  <a:lnTo>
                    <a:pt x="354020" y="19409"/>
                  </a:lnTo>
                  <a:lnTo>
                    <a:pt x="708041" y="19409"/>
                  </a:lnTo>
                  <a:lnTo>
                    <a:pt x="1062062" y="77639"/>
                  </a:lnTo>
                  <a:lnTo>
                    <a:pt x="1416083" y="19409"/>
                  </a:lnTo>
                  <a:lnTo>
                    <a:pt x="1770104" y="19409"/>
                  </a:lnTo>
                  <a:lnTo>
                    <a:pt x="2124125" y="0"/>
                  </a:lnTo>
                  <a:lnTo>
                    <a:pt x="2478146" y="0"/>
                  </a:lnTo>
                </a:path>
              </a:pathLst>
            </a:custGeom>
            <a:ln w="40651" cap="flat">
              <a:solidFill>
                <a:srgbClr val="000000">
                  <a:alpha val="100000"/>
                </a:srgbClr>
              </a:solidFill>
              <a:prstDash val="solid"/>
              <a:round/>
            </a:ln>
          </p:spPr>
          <p:txBody>
            <a:bodyPr/>
            <a:lstStyle/>
            <a:p/>
          </p:txBody>
        </p:sp>
        <p:sp>
          <p:nvSpPr>
            <p:cNvPr id="141" name="pl141"/>
            <p:cNvSpPr/>
            <p:nvPr/>
          </p:nvSpPr>
          <p:spPr>
            <a:xfrm>
              <a:off x="3676807" y="3226567"/>
              <a:ext cx="2478146" cy="77639"/>
            </a:xfrm>
            <a:custGeom>
              <a:avLst/>
              <a:pathLst>
                <a:path w="2478146" h="77639">
                  <a:moveTo>
                    <a:pt x="0" y="19409"/>
                  </a:moveTo>
                  <a:lnTo>
                    <a:pt x="354020" y="19409"/>
                  </a:lnTo>
                  <a:lnTo>
                    <a:pt x="708041" y="19409"/>
                  </a:lnTo>
                  <a:lnTo>
                    <a:pt x="1062062" y="77639"/>
                  </a:lnTo>
                  <a:lnTo>
                    <a:pt x="1416083" y="19409"/>
                  </a:lnTo>
                  <a:lnTo>
                    <a:pt x="1770104" y="19409"/>
                  </a:lnTo>
                  <a:lnTo>
                    <a:pt x="2124125" y="0"/>
                  </a:lnTo>
                  <a:lnTo>
                    <a:pt x="2478146" y="0"/>
                  </a:lnTo>
                </a:path>
              </a:pathLst>
            </a:custGeom>
            <a:ln w="35231" cap="flat">
              <a:solidFill>
                <a:srgbClr val="1CABE2">
                  <a:alpha val="100000"/>
                </a:srgbClr>
              </a:solidFill>
              <a:prstDash val="solid"/>
              <a:round/>
            </a:ln>
          </p:spPr>
          <p:txBody>
            <a:bodyPr/>
            <a:lstStyle/>
            <a:p/>
          </p:txBody>
        </p:sp>
        <p:sp>
          <p:nvSpPr>
            <p:cNvPr id="142" name="tx142"/>
            <p:cNvSpPr/>
            <p:nvPr/>
          </p:nvSpPr>
          <p:spPr>
            <a:xfrm>
              <a:off x="3616548" y="30674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3" name="tx143"/>
            <p:cNvSpPr/>
            <p:nvPr/>
          </p:nvSpPr>
          <p:spPr>
            <a:xfrm>
              <a:off x="3970569" y="30674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4" name="tx144"/>
            <p:cNvSpPr/>
            <p:nvPr/>
          </p:nvSpPr>
          <p:spPr>
            <a:xfrm>
              <a:off x="4324590" y="30674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5" name="tx145"/>
            <p:cNvSpPr/>
            <p:nvPr/>
          </p:nvSpPr>
          <p:spPr>
            <a:xfrm>
              <a:off x="4678611" y="3125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6" name="tx146"/>
            <p:cNvSpPr/>
            <p:nvPr/>
          </p:nvSpPr>
          <p:spPr>
            <a:xfrm>
              <a:off x="5032632" y="30674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7" name="tx147"/>
            <p:cNvSpPr/>
            <p:nvPr/>
          </p:nvSpPr>
          <p:spPr>
            <a:xfrm>
              <a:off x="5386653" y="30674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8" name="tx148"/>
            <p:cNvSpPr/>
            <p:nvPr/>
          </p:nvSpPr>
          <p:spPr>
            <a:xfrm>
              <a:off x="5740673" y="30480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9" name="tx149"/>
            <p:cNvSpPr/>
            <p:nvPr/>
          </p:nvSpPr>
          <p:spPr>
            <a:xfrm>
              <a:off x="6094694" y="30480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0" name="rc150"/>
            <p:cNvSpPr/>
            <p:nvPr/>
          </p:nvSpPr>
          <p:spPr>
            <a:xfrm>
              <a:off x="3552900" y="4432982"/>
              <a:ext cx="2725960" cy="1494567"/>
            </a:xfrm>
            <a:prstGeom prst="rect">
              <a:avLst/>
            </a:prstGeom>
            <a:solidFill>
              <a:srgbClr val="EBEBEB">
                <a:alpha val="100000"/>
              </a:srgbClr>
            </a:solidFill>
          </p:spPr>
          <p:txBody>
            <a:bodyPr/>
            <a:lstStyle/>
            <a:p/>
          </p:txBody>
        </p:sp>
        <p:sp>
          <p:nvSpPr>
            <p:cNvPr id="151" name="pl151"/>
            <p:cNvSpPr/>
            <p:nvPr/>
          </p:nvSpPr>
          <p:spPr>
            <a:xfrm>
              <a:off x="3552900" y="5714040"/>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52" name="pl152"/>
            <p:cNvSpPr/>
            <p:nvPr/>
          </p:nvSpPr>
          <p:spPr>
            <a:xfrm>
              <a:off x="3552900" y="5228791"/>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53" name="pl153"/>
            <p:cNvSpPr/>
            <p:nvPr/>
          </p:nvSpPr>
          <p:spPr>
            <a:xfrm>
              <a:off x="3552900" y="4743542"/>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54" name="pl154"/>
            <p:cNvSpPr/>
            <p:nvPr/>
          </p:nvSpPr>
          <p:spPr>
            <a:xfrm>
              <a:off x="3552900" y="4500917"/>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55" name="pl155"/>
            <p:cNvSpPr/>
            <p:nvPr/>
          </p:nvSpPr>
          <p:spPr>
            <a:xfrm>
              <a:off x="3552900" y="5471416"/>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56" name="pl156"/>
            <p:cNvSpPr/>
            <p:nvPr/>
          </p:nvSpPr>
          <p:spPr>
            <a:xfrm>
              <a:off x="3552900" y="4986166"/>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57" name="pl157"/>
            <p:cNvSpPr/>
            <p:nvPr/>
          </p:nvSpPr>
          <p:spPr>
            <a:xfrm>
              <a:off x="3676807"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4030828"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4384849"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473887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509289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544691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580093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6154953"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3676807" y="5141446"/>
              <a:ext cx="2478146" cy="155279"/>
            </a:xfrm>
            <a:custGeom>
              <a:avLst/>
              <a:pathLst>
                <a:path w="2478146" h="155279">
                  <a:moveTo>
                    <a:pt x="0" y="77639"/>
                  </a:moveTo>
                  <a:lnTo>
                    <a:pt x="354020" y="58229"/>
                  </a:lnTo>
                  <a:lnTo>
                    <a:pt x="708041" y="155279"/>
                  </a:lnTo>
                  <a:lnTo>
                    <a:pt x="1062062" y="135869"/>
                  </a:lnTo>
                  <a:lnTo>
                    <a:pt x="1416083" y="19409"/>
                  </a:lnTo>
                  <a:lnTo>
                    <a:pt x="1770104" y="38819"/>
                  </a:lnTo>
                  <a:lnTo>
                    <a:pt x="2124125" y="0"/>
                  </a:lnTo>
                  <a:lnTo>
                    <a:pt x="2478146" y="0"/>
                  </a:lnTo>
                </a:path>
              </a:pathLst>
            </a:custGeom>
            <a:ln w="20325" cap="flat">
              <a:solidFill>
                <a:srgbClr val="BEBEBE">
                  <a:alpha val="69803"/>
                </a:srgbClr>
              </a:solidFill>
              <a:prstDash val="solid"/>
              <a:round/>
            </a:ln>
          </p:spPr>
          <p:txBody>
            <a:bodyPr/>
            <a:lstStyle/>
            <a:p/>
          </p:txBody>
        </p:sp>
        <p:sp>
          <p:nvSpPr>
            <p:cNvPr id="166" name="pl166"/>
            <p:cNvSpPr/>
            <p:nvPr/>
          </p:nvSpPr>
          <p:spPr>
            <a:xfrm>
              <a:off x="3676807" y="5005576"/>
              <a:ext cx="2478146" cy="58229"/>
            </a:xfrm>
            <a:custGeom>
              <a:avLst/>
              <a:pathLst>
                <a:path w="2478146" h="58229">
                  <a:moveTo>
                    <a:pt x="0" y="0"/>
                  </a:moveTo>
                  <a:lnTo>
                    <a:pt x="354020" y="0"/>
                  </a:lnTo>
                  <a:lnTo>
                    <a:pt x="708041" y="58229"/>
                  </a:lnTo>
                  <a:lnTo>
                    <a:pt x="1062062" y="58229"/>
                  </a:lnTo>
                  <a:lnTo>
                    <a:pt x="1416083" y="19409"/>
                  </a:lnTo>
                  <a:lnTo>
                    <a:pt x="1770104" y="0"/>
                  </a:lnTo>
                  <a:lnTo>
                    <a:pt x="2124125" y="38819"/>
                  </a:lnTo>
                  <a:lnTo>
                    <a:pt x="2478146" y="58229"/>
                  </a:lnTo>
                </a:path>
              </a:pathLst>
            </a:custGeom>
            <a:ln w="40651" cap="flat">
              <a:solidFill>
                <a:srgbClr val="BEBEBE">
                  <a:alpha val="69803"/>
                </a:srgbClr>
              </a:solidFill>
              <a:prstDash val="solid"/>
              <a:round/>
            </a:ln>
          </p:spPr>
          <p:txBody>
            <a:bodyPr/>
            <a:lstStyle/>
            <a:p/>
          </p:txBody>
        </p:sp>
        <p:sp>
          <p:nvSpPr>
            <p:cNvPr id="167" name="pl167"/>
            <p:cNvSpPr/>
            <p:nvPr/>
          </p:nvSpPr>
          <p:spPr>
            <a:xfrm>
              <a:off x="3676807" y="5005576"/>
              <a:ext cx="2478146" cy="58229"/>
            </a:xfrm>
            <a:custGeom>
              <a:avLst/>
              <a:pathLst>
                <a:path w="2478146" h="58229">
                  <a:moveTo>
                    <a:pt x="0" y="0"/>
                  </a:moveTo>
                  <a:lnTo>
                    <a:pt x="354020" y="0"/>
                  </a:lnTo>
                  <a:lnTo>
                    <a:pt x="708041" y="58229"/>
                  </a:lnTo>
                  <a:lnTo>
                    <a:pt x="1062062" y="58229"/>
                  </a:lnTo>
                  <a:lnTo>
                    <a:pt x="1416083" y="19409"/>
                  </a:lnTo>
                  <a:lnTo>
                    <a:pt x="1770104" y="0"/>
                  </a:lnTo>
                  <a:lnTo>
                    <a:pt x="2124125" y="38819"/>
                  </a:lnTo>
                  <a:lnTo>
                    <a:pt x="2478146" y="58229"/>
                  </a:lnTo>
                </a:path>
              </a:pathLst>
            </a:custGeom>
            <a:ln w="35231" cap="flat">
              <a:solidFill>
                <a:srgbClr val="BEBEBE">
                  <a:alpha val="69803"/>
                </a:srgbClr>
              </a:solidFill>
              <a:prstDash val="solid"/>
              <a:round/>
            </a:ln>
          </p:spPr>
          <p:txBody>
            <a:bodyPr/>
            <a:lstStyle/>
            <a:p/>
          </p:txBody>
        </p:sp>
        <p:sp>
          <p:nvSpPr>
            <p:cNvPr id="168" name="pl168"/>
            <p:cNvSpPr/>
            <p:nvPr/>
          </p:nvSpPr>
          <p:spPr>
            <a:xfrm>
              <a:off x="3676807" y="5141446"/>
              <a:ext cx="2478146" cy="155279"/>
            </a:xfrm>
            <a:custGeom>
              <a:avLst/>
              <a:pathLst>
                <a:path w="2478146" h="155279">
                  <a:moveTo>
                    <a:pt x="0" y="77639"/>
                  </a:moveTo>
                  <a:lnTo>
                    <a:pt x="354020" y="58229"/>
                  </a:lnTo>
                  <a:lnTo>
                    <a:pt x="708041" y="155279"/>
                  </a:lnTo>
                  <a:lnTo>
                    <a:pt x="1062062" y="135869"/>
                  </a:lnTo>
                  <a:lnTo>
                    <a:pt x="1416083" y="19409"/>
                  </a:lnTo>
                  <a:lnTo>
                    <a:pt x="1770104" y="38819"/>
                  </a:lnTo>
                  <a:lnTo>
                    <a:pt x="2124125" y="0"/>
                  </a:lnTo>
                  <a:lnTo>
                    <a:pt x="2478146" y="0"/>
                  </a:lnTo>
                </a:path>
              </a:pathLst>
            </a:custGeom>
            <a:ln w="20325" cap="flat">
              <a:solidFill>
                <a:srgbClr val="6B6B6B">
                  <a:alpha val="100000"/>
                </a:srgbClr>
              </a:solidFill>
              <a:prstDash val="solid"/>
              <a:round/>
            </a:ln>
          </p:spPr>
          <p:txBody>
            <a:bodyPr/>
            <a:lstStyle/>
            <a:p/>
          </p:txBody>
        </p:sp>
        <p:sp>
          <p:nvSpPr>
            <p:cNvPr id="169" name="pl169"/>
            <p:cNvSpPr/>
            <p:nvPr/>
          </p:nvSpPr>
          <p:spPr>
            <a:xfrm>
              <a:off x="3676807" y="5005576"/>
              <a:ext cx="2478146" cy="58229"/>
            </a:xfrm>
            <a:custGeom>
              <a:avLst/>
              <a:pathLst>
                <a:path w="2478146" h="58229">
                  <a:moveTo>
                    <a:pt x="0" y="0"/>
                  </a:moveTo>
                  <a:lnTo>
                    <a:pt x="354020" y="0"/>
                  </a:lnTo>
                  <a:lnTo>
                    <a:pt x="708041" y="58229"/>
                  </a:lnTo>
                  <a:lnTo>
                    <a:pt x="1062062" y="58229"/>
                  </a:lnTo>
                  <a:lnTo>
                    <a:pt x="1416083" y="19409"/>
                  </a:lnTo>
                  <a:lnTo>
                    <a:pt x="1770104" y="0"/>
                  </a:lnTo>
                  <a:lnTo>
                    <a:pt x="2124125" y="38819"/>
                  </a:lnTo>
                  <a:lnTo>
                    <a:pt x="2478146" y="58229"/>
                  </a:lnTo>
                </a:path>
              </a:pathLst>
            </a:custGeom>
            <a:ln w="40651" cap="flat">
              <a:solidFill>
                <a:srgbClr val="000000">
                  <a:alpha val="100000"/>
                </a:srgbClr>
              </a:solidFill>
              <a:prstDash val="solid"/>
              <a:round/>
            </a:ln>
          </p:spPr>
          <p:txBody>
            <a:bodyPr/>
            <a:lstStyle/>
            <a:p/>
          </p:txBody>
        </p:sp>
        <p:sp>
          <p:nvSpPr>
            <p:cNvPr id="170" name="pl170"/>
            <p:cNvSpPr/>
            <p:nvPr/>
          </p:nvSpPr>
          <p:spPr>
            <a:xfrm>
              <a:off x="3676807" y="5005576"/>
              <a:ext cx="2478146" cy="58229"/>
            </a:xfrm>
            <a:custGeom>
              <a:avLst/>
              <a:pathLst>
                <a:path w="2478146" h="58229">
                  <a:moveTo>
                    <a:pt x="0" y="0"/>
                  </a:moveTo>
                  <a:lnTo>
                    <a:pt x="354020" y="0"/>
                  </a:lnTo>
                  <a:lnTo>
                    <a:pt x="708041" y="58229"/>
                  </a:lnTo>
                  <a:lnTo>
                    <a:pt x="1062062" y="58229"/>
                  </a:lnTo>
                  <a:lnTo>
                    <a:pt x="1416083" y="19409"/>
                  </a:lnTo>
                  <a:lnTo>
                    <a:pt x="1770104" y="0"/>
                  </a:lnTo>
                  <a:lnTo>
                    <a:pt x="2124125" y="38819"/>
                  </a:lnTo>
                  <a:lnTo>
                    <a:pt x="2478146" y="58229"/>
                  </a:lnTo>
                </a:path>
              </a:pathLst>
            </a:custGeom>
            <a:ln w="35231" cap="flat">
              <a:solidFill>
                <a:srgbClr val="1CABE2">
                  <a:alpha val="100000"/>
                </a:srgbClr>
              </a:solidFill>
              <a:prstDash val="solid"/>
              <a:round/>
            </a:ln>
          </p:spPr>
          <p:txBody>
            <a:bodyPr/>
            <a:lstStyle/>
            <a:p/>
          </p:txBody>
        </p:sp>
        <p:sp>
          <p:nvSpPr>
            <p:cNvPr id="171" name="tx171"/>
            <p:cNvSpPr/>
            <p:nvPr/>
          </p:nvSpPr>
          <p:spPr>
            <a:xfrm>
              <a:off x="3616548" y="4827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72" name="tx172"/>
            <p:cNvSpPr/>
            <p:nvPr/>
          </p:nvSpPr>
          <p:spPr>
            <a:xfrm>
              <a:off x="3970569" y="4827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73" name="tx173"/>
            <p:cNvSpPr/>
            <p:nvPr/>
          </p:nvSpPr>
          <p:spPr>
            <a:xfrm>
              <a:off x="4324590" y="4885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74" name="tx174"/>
            <p:cNvSpPr/>
            <p:nvPr/>
          </p:nvSpPr>
          <p:spPr>
            <a:xfrm>
              <a:off x="4678611" y="4885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75" name="tx175"/>
            <p:cNvSpPr/>
            <p:nvPr/>
          </p:nvSpPr>
          <p:spPr>
            <a:xfrm>
              <a:off x="5032632" y="48464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76" name="tx176"/>
            <p:cNvSpPr/>
            <p:nvPr/>
          </p:nvSpPr>
          <p:spPr>
            <a:xfrm>
              <a:off x="5386653" y="4827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77" name="tx177"/>
            <p:cNvSpPr/>
            <p:nvPr/>
          </p:nvSpPr>
          <p:spPr>
            <a:xfrm>
              <a:off x="5740673" y="48658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8" name="tx178"/>
            <p:cNvSpPr/>
            <p:nvPr/>
          </p:nvSpPr>
          <p:spPr>
            <a:xfrm>
              <a:off x="6094694" y="4885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79" name="rc179"/>
            <p:cNvSpPr/>
            <p:nvPr/>
          </p:nvSpPr>
          <p:spPr>
            <a:xfrm>
              <a:off x="6348450" y="874964"/>
              <a:ext cx="2725960" cy="1494567"/>
            </a:xfrm>
            <a:prstGeom prst="rect">
              <a:avLst/>
            </a:prstGeom>
            <a:solidFill>
              <a:srgbClr val="EBEBEB">
                <a:alpha val="100000"/>
              </a:srgbClr>
            </a:solidFill>
          </p:spPr>
          <p:txBody>
            <a:bodyPr/>
            <a:lstStyle/>
            <a:p/>
          </p:txBody>
        </p:sp>
        <p:sp>
          <p:nvSpPr>
            <p:cNvPr id="180" name="pl180"/>
            <p:cNvSpPr/>
            <p:nvPr/>
          </p:nvSpPr>
          <p:spPr>
            <a:xfrm>
              <a:off x="6348450" y="2156022"/>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81" name="pl181"/>
            <p:cNvSpPr/>
            <p:nvPr/>
          </p:nvSpPr>
          <p:spPr>
            <a:xfrm>
              <a:off x="6348450" y="1670773"/>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82" name="pl182"/>
            <p:cNvSpPr/>
            <p:nvPr/>
          </p:nvSpPr>
          <p:spPr>
            <a:xfrm>
              <a:off x="6348450" y="1185523"/>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83" name="pl183"/>
            <p:cNvSpPr/>
            <p:nvPr/>
          </p:nvSpPr>
          <p:spPr>
            <a:xfrm>
              <a:off x="6348450" y="942899"/>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84" name="pl184"/>
            <p:cNvSpPr/>
            <p:nvPr/>
          </p:nvSpPr>
          <p:spPr>
            <a:xfrm>
              <a:off x="6348450" y="1913397"/>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85" name="pl185"/>
            <p:cNvSpPr/>
            <p:nvPr/>
          </p:nvSpPr>
          <p:spPr>
            <a:xfrm>
              <a:off x="6348450" y="1428148"/>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86" name="pl186"/>
            <p:cNvSpPr/>
            <p:nvPr/>
          </p:nvSpPr>
          <p:spPr>
            <a:xfrm>
              <a:off x="647235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682637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718039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753442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788844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824246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859648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895050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6472357" y="1583428"/>
              <a:ext cx="2478146" cy="155279"/>
            </a:xfrm>
            <a:custGeom>
              <a:avLst/>
              <a:pathLst>
                <a:path w="2478146" h="155279">
                  <a:moveTo>
                    <a:pt x="0" y="77639"/>
                  </a:moveTo>
                  <a:lnTo>
                    <a:pt x="354020" y="58229"/>
                  </a:lnTo>
                  <a:lnTo>
                    <a:pt x="708041" y="155279"/>
                  </a:lnTo>
                  <a:lnTo>
                    <a:pt x="1062062" y="135869"/>
                  </a:lnTo>
                  <a:lnTo>
                    <a:pt x="1416083" y="19409"/>
                  </a:lnTo>
                  <a:lnTo>
                    <a:pt x="1770104" y="38819"/>
                  </a:lnTo>
                  <a:lnTo>
                    <a:pt x="2124125" y="0"/>
                  </a:lnTo>
                  <a:lnTo>
                    <a:pt x="2478146" y="0"/>
                  </a:lnTo>
                </a:path>
              </a:pathLst>
            </a:custGeom>
            <a:ln w="20325" cap="flat">
              <a:solidFill>
                <a:srgbClr val="BEBEBE">
                  <a:alpha val="69803"/>
                </a:srgbClr>
              </a:solidFill>
              <a:prstDash val="solid"/>
              <a:round/>
            </a:ln>
          </p:spPr>
          <p:txBody>
            <a:bodyPr/>
            <a:lstStyle/>
            <a:p/>
          </p:txBody>
        </p:sp>
        <p:sp>
          <p:nvSpPr>
            <p:cNvPr id="195" name="pl195"/>
            <p:cNvSpPr/>
            <p:nvPr/>
          </p:nvSpPr>
          <p:spPr>
            <a:xfrm>
              <a:off x="6472357" y="1447558"/>
              <a:ext cx="2478146" cy="77639"/>
            </a:xfrm>
            <a:custGeom>
              <a:avLst/>
              <a:pathLst>
                <a:path w="2478146" h="77639">
                  <a:moveTo>
                    <a:pt x="0" y="38819"/>
                  </a:moveTo>
                  <a:lnTo>
                    <a:pt x="354020" y="38819"/>
                  </a:lnTo>
                  <a:lnTo>
                    <a:pt x="708041" y="77639"/>
                  </a:lnTo>
                  <a:lnTo>
                    <a:pt x="1062062" y="19409"/>
                  </a:lnTo>
                  <a:lnTo>
                    <a:pt x="1416083" y="19409"/>
                  </a:lnTo>
                  <a:lnTo>
                    <a:pt x="1770104" y="0"/>
                  </a:lnTo>
                  <a:lnTo>
                    <a:pt x="2124125" y="19409"/>
                  </a:lnTo>
                  <a:lnTo>
                    <a:pt x="2478146" y="0"/>
                  </a:lnTo>
                </a:path>
              </a:pathLst>
            </a:custGeom>
            <a:ln w="40651" cap="flat">
              <a:solidFill>
                <a:srgbClr val="BEBEBE">
                  <a:alpha val="69803"/>
                </a:srgbClr>
              </a:solidFill>
              <a:prstDash val="solid"/>
              <a:round/>
            </a:ln>
          </p:spPr>
          <p:txBody>
            <a:bodyPr/>
            <a:lstStyle/>
            <a:p/>
          </p:txBody>
        </p:sp>
        <p:sp>
          <p:nvSpPr>
            <p:cNvPr id="196" name="pl196"/>
            <p:cNvSpPr/>
            <p:nvPr/>
          </p:nvSpPr>
          <p:spPr>
            <a:xfrm>
              <a:off x="6472357" y="1447558"/>
              <a:ext cx="2478146" cy="77639"/>
            </a:xfrm>
            <a:custGeom>
              <a:avLst/>
              <a:pathLst>
                <a:path w="2478146" h="77639">
                  <a:moveTo>
                    <a:pt x="0" y="38819"/>
                  </a:moveTo>
                  <a:lnTo>
                    <a:pt x="354020" y="38819"/>
                  </a:lnTo>
                  <a:lnTo>
                    <a:pt x="708041" y="77639"/>
                  </a:lnTo>
                  <a:lnTo>
                    <a:pt x="1062062" y="19409"/>
                  </a:lnTo>
                  <a:lnTo>
                    <a:pt x="1416083" y="19409"/>
                  </a:lnTo>
                  <a:lnTo>
                    <a:pt x="1770104" y="0"/>
                  </a:lnTo>
                  <a:lnTo>
                    <a:pt x="2124125" y="19409"/>
                  </a:lnTo>
                  <a:lnTo>
                    <a:pt x="2478146" y="0"/>
                  </a:lnTo>
                </a:path>
              </a:pathLst>
            </a:custGeom>
            <a:ln w="35231" cap="flat">
              <a:solidFill>
                <a:srgbClr val="BEBEBE">
                  <a:alpha val="69803"/>
                </a:srgbClr>
              </a:solidFill>
              <a:prstDash val="solid"/>
              <a:round/>
            </a:ln>
          </p:spPr>
          <p:txBody>
            <a:bodyPr/>
            <a:lstStyle/>
            <a:p/>
          </p:txBody>
        </p:sp>
        <p:sp>
          <p:nvSpPr>
            <p:cNvPr id="197" name="pl197"/>
            <p:cNvSpPr/>
            <p:nvPr/>
          </p:nvSpPr>
          <p:spPr>
            <a:xfrm>
              <a:off x="6472357" y="1583428"/>
              <a:ext cx="2478146" cy="155279"/>
            </a:xfrm>
            <a:custGeom>
              <a:avLst/>
              <a:pathLst>
                <a:path w="2478146" h="155279">
                  <a:moveTo>
                    <a:pt x="0" y="77639"/>
                  </a:moveTo>
                  <a:lnTo>
                    <a:pt x="354020" y="58229"/>
                  </a:lnTo>
                  <a:lnTo>
                    <a:pt x="708041" y="155279"/>
                  </a:lnTo>
                  <a:lnTo>
                    <a:pt x="1062062" y="135869"/>
                  </a:lnTo>
                  <a:lnTo>
                    <a:pt x="1416083" y="19409"/>
                  </a:lnTo>
                  <a:lnTo>
                    <a:pt x="1770104" y="38819"/>
                  </a:lnTo>
                  <a:lnTo>
                    <a:pt x="2124125" y="0"/>
                  </a:lnTo>
                  <a:lnTo>
                    <a:pt x="2478146" y="0"/>
                  </a:lnTo>
                </a:path>
              </a:pathLst>
            </a:custGeom>
            <a:ln w="20325" cap="flat">
              <a:solidFill>
                <a:srgbClr val="6B6B6B">
                  <a:alpha val="100000"/>
                </a:srgbClr>
              </a:solidFill>
              <a:prstDash val="solid"/>
              <a:round/>
            </a:ln>
          </p:spPr>
          <p:txBody>
            <a:bodyPr/>
            <a:lstStyle/>
            <a:p/>
          </p:txBody>
        </p:sp>
        <p:sp>
          <p:nvSpPr>
            <p:cNvPr id="198" name="pl198"/>
            <p:cNvSpPr/>
            <p:nvPr/>
          </p:nvSpPr>
          <p:spPr>
            <a:xfrm>
              <a:off x="6472357" y="1447558"/>
              <a:ext cx="2478146" cy="77639"/>
            </a:xfrm>
            <a:custGeom>
              <a:avLst/>
              <a:pathLst>
                <a:path w="2478146" h="77639">
                  <a:moveTo>
                    <a:pt x="0" y="38819"/>
                  </a:moveTo>
                  <a:lnTo>
                    <a:pt x="354020" y="38819"/>
                  </a:lnTo>
                  <a:lnTo>
                    <a:pt x="708041" y="77639"/>
                  </a:lnTo>
                  <a:lnTo>
                    <a:pt x="1062062" y="19409"/>
                  </a:lnTo>
                  <a:lnTo>
                    <a:pt x="1416083" y="19409"/>
                  </a:lnTo>
                  <a:lnTo>
                    <a:pt x="1770104" y="0"/>
                  </a:lnTo>
                  <a:lnTo>
                    <a:pt x="2124125" y="19409"/>
                  </a:lnTo>
                  <a:lnTo>
                    <a:pt x="2478146" y="0"/>
                  </a:lnTo>
                </a:path>
              </a:pathLst>
            </a:custGeom>
            <a:ln w="40651" cap="flat">
              <a:solidFill>
                <a:srgbClr val="000000">
                  <a:alpha val="100000"/>
                </a:srgbClr>
              </a:solidFill>
              <a:prstDash val="solid"/>
              <a:round/>
            </a:ln>
          </p:spPr>
          <p:txBody>
            <a:bodyPr/>
            <a:lstStyle/>
            <a:p/>
          </p:txBody>
        </p:sp>
        <p:sp>
          <p:nvSpPr>
            <p:cNvPr id="199" name="pl199"/>
            <p:cNvSpPr/>
            <p:nvPr/>
          </p:nvSpPr>
          <p:spPr>
            <a:xfrm>
              <a:off x="6472357" y="1447558"/>
              <a:ext cx="2478146" cy="77639"/>
            </a:xfrm>
            <a:custGeom>
              <a:avLst/>
              <a:pathLst>
                <a:path w="2478146" h="77639">
                  <a:moveTo>
                    <a:pt x="0" y="38819"/>
                  </a:moveTo>
                  <a:lnTo>
                    <a:pt x="354020" y="38819"/>
                  </a:lnTo>
                  <a:lnTo>
                    <a:pt x="708041" y="77639"/>
                  </a:lnTo>
                  <a:lnTo>
                    <a:pt x="1062062" y="19409"/>
                  </a:lnTo>
                  <a:lnTo>
                    <a:pt x="1416083" y="19409"/>
                  </a:lnTo>
                  <a:lnTo>
                    <a:pt x="1770104" y="0"/>
                  </a:lnTo>
                  <a:lnTo>
                    <a:pt x="2124125" y="19409"/>
                  </a:lnTo>
                  <a:lnTo>
                    <a:pt x="2478146" y="0"/>
                  </a:lnTo>
                </a:path>
              </a:pathLst>
            </a:custGeom>
            <a:ln w="35231" cap="flat">
              <a:solidFill>
                <a:srgbClr val="1CABE2">
                  <a:alpha val="100000"/>
                </a:srgbClr>
              </a:solidFill>
              <a:prstDash val="solid"/>
              <a:round/>
            </a:ln>
          </p:spPr>
          <p:txBody>
            <a:bodyPr/>
            <a:lstStyle/>
            <a:p/>
          </p:txBody>
        </p:sp>
        <p:sp>
          <p:nvSpPr>
            <p:cNvPr id="200" name="tx200"/>
            <p:cNvSpPr/>
            <p:nvPr/>
          </p:nvSpPr>
          <p:spPr>
            <a:xfrm>
              <a:off x="6412098" y="1307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01" name="tx201"/>
            <p:cNvSpPr/>
            <p:nvPr/>
          </p:nvSpPr>
          <p:spPr>
            <a:xfrm>
              <a:off x="6766119" y="1307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02" name="tx202"/>
            <p:cNvSpPr/>
            <p:nvPr/>
          </p:nvSpPr>
          <p:spPr>
            <a:xfrm>
              <a:off x="7120140" y="1346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03" name="tx203"/>
            <p:cNvSpPr/>
            <p:nvPr/>
          </p:nvSpPr>
          <p:spPr>
            <a:xfrm>
              <a:off x="7474161" y="12884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04" name="tx204"/>
            <p:cNvSpPr/>
            <p:nvPr/>
          </p:nvSpPr>
          <p:spPr>
            <a:xfrm>
              <a:off x="7828182" y="12884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05" name="tx205"/>
            <p:cNvSpPr/>
            <p:nvPr/>
          </p:nvSpPr>
          <p:spPr>
            <a:xfrm>
              <a:off x="8182202" y="12690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06" name="tx206"/>
            <p:cNvSpPr/>
            <p:nvPr/>
          </p:nvSpPr>
          <p:spPr>
            <a:xfrm>
              <a:off x="8536223" y="12884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07" name="tx207"/>
            <p:cNvSpPr/>
            <p:nvPr/>
          </p:nvSpPr>
          <p:spPr>
            <a:xfrm>
              <a:off x="8890244" y="12690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08" name="rc208"/>
            <p:cNvSpPr/>
            <p:nvPr/>
          </p:nvSpPr>
          <p:spPr>
            <a:xfrm>
              <a:off x="6348450" y="2653973"/>
              <a:ext cx="2725960" cy="1494567"/>
            </a:xfrm>
            <a:prstGeom prst="rect">
              <a:avLst/>
            </a:prstGeom>
            <a:solidFill>
              <a:srgbClr val="EBEBEB">
                <a:alpha val="100000"/>
              </a:srgbClr>
            </a:solidFill>
          </p:spPr>
          <p:txBody>
            <a:bodyPr/>
            <a:lstStyle/>
            <a:p/>
          </p:txBody>
        </p:sp>
        <p:sp>
          <p:nvSpPr>
            <p:cNvPr id="209" name="pl209"/>
            <p:cNvSpPr/>
            <p:nvPr/>
          </p:nvSpPr>
          <p:spPr>
            <a:xfrm>
              <a:off x="6348450" y="3935031"/>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10" name="pl210"/>
            <p:cNvSpPr/>
            <p:nvPr/>
          </p:nvSpPr>
          <p:spPr>
            <a:xfrm>
              <a:off x="6348450" y="3449782"/>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11" name="pl211"/>
            <p:cNvSpPr/>
            <p:nvPr/>
          </p:nvSpPr>
          <p:spPr>
            <a:xfrm>
              <a:off x="6348450" y="2964533"/>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12" name="pl212"/>
            <p:cNvSpPr/>
            <p:nvPr/>
          </p:nvSpPr>
          <p:spPr>
            <a:xfrm>
              <a:off x="6348450" y="2721908"/>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13" name="pl213"/>
            <p:cNvSpPr/>
            <p:nvPr/>
          </p:nvSpPr>
          <p:spPr>
            <a:xfrm>
              <a:off x="6348450" y="3692406"/>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214" name="pl214"/>
            <p:cNvSpPr/>
            <p:nvPr/>
          </p:nvSpPr>
          <p:spPr>
            <a:xfrm>
              <a:off x="6348450" y="3207157"/>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215" name="pl215"/>
            <p:cNvSpPr/>
            <p:nvPr/>
          </p:nvSpPr>
          <p:spPr>
            <a:xfrm>
              <a:off x="647235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682637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718039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753442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788844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824246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859648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895050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6472357" y="3362437"/>
              <a:ext cx="2478146" cy="155279"/>
            </a:xfrm>
            <a:custGeom>
              <a:avLst/>
              <a:pathLst>
                <a:path w="2478146" h="155279">
                  <a:moveTo>
                    <a:pt x="0" y="77639"/>
                  </a:moveTo>
                  <a:lnTo>
                    <a:pt x="354020" y="58229"/>
                  </a:lnTo>
                  <a:lnTo>
                    <a:pt x="708041" y="155279"/>
                  </a:lnTo>
                  <a:lnTo>
                    <a:pt x="1062062" y="135869"/>
                  </a:lnTo>
                  <a:lnTo>
                    <a:pt x="1416083" y="19409"/>
                  </a:lnTo>
                  <a:lnTo>
                    <a:pt x="1770104" y="38819"/>
                  </a:lnTo>
                  <a:lnTo>
                    <a:pt x="2124125" y="0"/>
                  </a:lnTo>
                  <a:lnTo>
                    <a:pt x="2478146" y="0"/>
                  </a:lnTo>
                </a:path>
              </a:pathLst>
            </a:custGeom>
            <a:ln w="20325" cap="flat">
              <a:solidFill>
                <a:srgbClr val="BEBEBE">
                  <a:alpha val="69803"/>
                </a:srgbClr>
              </a:solidFill>
              <a:prstDash val="solid"/>
              <a:round/>
            </a:ln>
          </p:spPr>
          <p:txBody>
            <a:bodyPr/>
            <a:lstStyle/>
            <a:p/>
          </p:txBody>
        </p:sp>
        <p:sp>
          <p:nvSpPr>
            <p:cNvPr id="224" name="pl224"/>
            <p:cNvSpPr/>
            <p:nvPr/>
          </p:nvSpPr>
          <p:spPr>
            <a:xfrm>
              <a:off x="6472357" y="3265387"/>
              <a:ext cx="2478146" cy="252329"/>
            </a:xfrm>
            <a:custGeom>
              <a:avLst/>
              <a:pathLst>
                <a:path w="2478146" h="252329">
                  <a:moveTo>
                    <a:pt x="0" y="116459"/>
                  </a:moveTo>
                  <a:lnTo>
                    <a:pt x="354020" y="77639"/>
                  </a:lnTo>
                  <a:lnTo>
                    <a:pt x="708041" y="252329"/>
                  </a:lnTo>
                  <a:lnTo>
                    <a:pt x="1062062" y="116459"/>
                  </a:lnTo>
                  <a:lnTo>
                    <a:pt x="1416083" y="135869"/>
                  </a:lnTo>
                  <a:lnTo>
                    <a:pt x="1770104" y="58229"/>
                  </a:lnTo>
                  <a:lnTo>
                    <a:pt x="2124125" y="0"/>
                  </a:lnTo>
                  <a:lnTo>
                    <a:pt x="2478146" y="19409"/>
                  </a:lnTo>
                </a:path>
              </a:pathLst>
            </a:custGeom>
            <a:ln w="40651" cap="flat">
              <a:solidFill>
                <a:srgbClr val="BEBEBE">
                  <a:alpha val="69803"/>
                </a:srgbClr>
              </a:solidFill>
              <a:prstDash val="solid"/>
              <a:round/>
            </a:ln>
          </p:spPr>
          <p:txBody>
            <a:bodyPr/>
            <a:lstStyle/>
            <a:p/>
          </p:txBody>
        </p:sp>
        <p:sp>
          <p:nvSpPr>
            <p:cNvPr id="225" name="pl225"/>
            <p:cNvSpPr/>
            <p:nvPr/>
          </p:nvSpPr>
          <p:spPr>
            <a:xfrm>
              <a:off x="6472357" y="3265387"/>
              <a:ext cx="2478146" cy="252329"/>
            </a:xfrm>
            <a:custGeom>
              <a:avLst/>
              <a:pathLst>
                <a:path w="2478146" h="252329">
                  <a:moveTo>
                    <a:pt x="0" y="116459"/>
                  </a:moveTo>
                  <a:lnTo>
                    <a:pt x="354020" y="77639"/>
                  </a:lnTo>
                  <a:lnTo>
                    <a:pt x="708041" y="252329"/>
                  </a:lnTo>
                  <a:lnTo>
                    <a:pt x="1062062" y="116459"/>
                  </a:lnTo>
                  <a:lnTo>
                    <a:pt x="1416083" y="135869"/>
                  </a:lnTo>
                  <a:lnTo>
                    <a:pt x="1770104" y="58229"/>
                  </a:lnTo>
                  <a:lnTo>
                    <a:pt x="2124125" y="0"/>
                  </a:lnTo>
                  <a:lnTo>
                    <a:pt x="2478146" y="19409"/>
                  </a:lnTo>
                </a:path>
              </a:pathLst>
            </a:custGeom>
            <a:ln w="35231" cap="flat">
              <a:solidFill>
                <a:srgbClr val="BEBEBE">
                  <a:alpha val="69803"/>
                </a:srgbClr>
              </a:solidFill>
              <a:prstDash val="solid"/>
              <a:round/>
            </a:ln>
          </p:spPr>
          <p:txBody>
            <a:bodyPr/>
            <a:lstStyle/>
            <a:p/>
          </p:txBody>
        </p:sp>
        <p:sp>
          <p:nvSpPr>
            <p:cNvPr id="226" name="pl226"/>
            <p:cNvSpPr/>
            <p:nvPr/>
          </p:nvSpPr>
          <p:spPr>
            <a:xfrm>
              <a:off x="6472357" y="3362437"/>
              <a:ext cx="2478146" cy="155279"/>
            </a:xfrm>
            <a:custGeom>
              <a:avLst/>
              <a:pathLst>
                <a:path w="2478146" h="155279">
                  <a:moveTo>
                    <a:pt x="0" y="77639"/>
                  </a:moveTo>
                  <a:lnTo>
                    <a:pt x="354020" y="58229"/>
                  </a:lnTo>
                  <a:lnTo>
                    <a:pt x="708041" y="155279"/>
                  </a:lnTo>
                  <a:lnTo>
                    <a:pt x="1062062" y="135869"/>
                  </a:lnTo>
                  <a:lnTo>
                    <a:pt x="1416083" y="19409"/>
                  </a:lnTo>
                  <a:lnTo>
                    <a:pt x="1770104" y="38819"/>
                  </a:lnTo>
                  <a:lnTo>
                    <a:pt x="2124125" y="0"/>
                  </a:lnTo>
                  <a:lnTo>
                    <a:pt x="2478146" y="0"/>
                  </a:lnTo>
                </a:path>
              </a:pathLst>
            </a:custGeom>
            <a:ln w="20325" cap="flat">
              <a:solidFill>
                <a:srgbClr val="6B6B6B">
                  <a:alpha val="100000"/>
                </a:srgbClr>
              </a:solidFill>
              <a:prstDash val="solid"/>
              <a:round/>
            </a:ln>
          </p:spPr>
          <p:txBody>
            <a:bodyPr/>
            <a:lstStyle/>
            <a:p/>
          </p:txBody>
        </p:sp>
        <p:sp>
          <p:nvSpPr>
            <p:cNvPr id="227" name="pl227"/>
            <p:cNvSpPr/>
            <p:nvPr/>
          </p:nvSpPr>
          <p:spPr>
            <a:xfrm>
              <a:off x="6472357" y="3265387"/>
              <a:ext cx="2478146" cy="252329"/>
            </a:xfrm>
            <a:custGeom>
              <a:avLst/>
              <a:pathLst>
                <a:path w="2478146" h="252329">
                  <a:moveTo>
                    <a:pt x="0" y="116459"/>
                  </a:moveTo>
                  <a:lnTo>
                    <a:pt x="354020" y="77639"/>
                  </a:lnTo>
                  <a:lnTo>
                    <a:pt x="708041" y="252329"/>
                  </a:lnTo>
                  <a:lnTo>
                    <a:pt x="1062062" y="116459"/>
                  </a:lnTo>
                  <a:lnTo>
                    <a:pt x="1416083" y="135869"/>
                  </a:lnTo>
                  <a:lnTo>
                    <a:pt x="1770104" y="58229"/>
                  </a:lnTo>
                  <a:lnTo>
                    <a:pt x="2124125" y="0"/>
                  </a:lnTo>
                  <a:lnTo>
                    <a:pt x="2478146" y="19409"/>
                  </a:lnTo>
                </a:path>
              </a:pathLst>
            </a:custGeom>
            <a:ln w="40651" cap="flat">
              <a:solidFill>
                <a:srgbClr val="000000">
                  <a:alpha val="100000"/>
                </a:srgbClr>
              </a:solidFill>
              <a:prstDash val="solid"/>
              <a:round/>
            </a:ln>
          </p:spPr>
          <p:txBody>
            <a:bodyPr/>
            <a:lstStyle/>
            <a:p/>
          </p:txBody>
        </p:sp>
        <p:sp>
          <p:nvSpPr>
            <p:cNvPr id="228" name="pl228"/>
            <p:cNvSpPr/>
            <p:nvPr/>
          </p:nvSpPr>
          <p:spPr>
            <a:xfrm>
              <a:off x="6472357" y="3265387"/>
              <a:ext cx="2478146" cy="252329"/>
            </a:xfrm>
            <a:custGeom>
              <a:avLst/>
              <a:pathLst>
                <a:path w="2478146" h="252329">
                  <a:moveTo>
                    <a:pt x="0" y="116459"/>
                  </a:moveTo>
                  <a:lnTo>
                    <a:pt x="354020" y="77639"/>
                  </a:lnTo>
                  <a:lnTo>
                    <a:pt x="708041" y="252329"/>
                  </a:lnTo>
                  <a:lnTo>
                    <a:pt x="1062062" y="116459"/>
                  </a:lnTo>
                  <a:lnTo>
                    <a:pt x="1416083" y="135869"/>
                  </a:lnTo>
                  <a:lnTo>
                    <a:pt x="1770104" y="58229"/>
                  </a:lnTo>
                  <a:lnTo>
                    <a:pt x="2124125" y="0"/>
                  </a:lnTo>
                  <a:lnTo>
                    <a:pt x="2478146" y="19409"/>
                  </a:lnTo>
                </a:path>
              </a:pathLst>
            </a:custGeom>
            <a:ln w="35231" cap="flat">
              <a:solidFill>
                <a:srgbClr val="1CABE2">
                  <a:alpha val="100000"/>
                </a:srgbClr>
              </a:solidFill>
              <a:prstDash val="solid"/>
              <a:round/>
            </a:ln>
          </p:spPr>
          <p:txBody>
            <a:bodyPr/>
            <a:lstStyle/>
            <a:p/>
          </p:txBody>
        </p:sp>
        <p:sp>
          <p:nvSpPr>
            <p:cNvPr id="229" name="tx229"/>
            <p:cNvSpPr/>
            <p:nvPr/>
          </p:nvSpPr>
          <p:spPr>
            <a:xfrm>
              <a:off x="6412098" y="3203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30" name="tx230"/>
            <p:cNvSpPr/>
            <p:nvPr/>
          </p:nvSpPr>
          <p:spPr>
            <a:xfrm>
              <a:off x="6766119" y="31644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31" name="tx231"/>
            <p:cNvSpPr/>
            <p:nvPr/>
          </p:nvSpPr>
          <p:spPr>
            <a:xfrm>
              <a:off x="7120140" y="33391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32" name="tx232"/>
            <p:cNvSpPr/>
            <p:nvPr/>
          </p:nvSpPr>
          <p:spPr>
            <a:xfrm>
              <a:off x="7474161" y="3203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33" name="tx233"/>
            <p:cNvSpPr/>
            <p:nvPr/>
          </p:nvSpPr>
          <p:spPr>
            <a:xfrm>
              <a:off x="7828182" y="3222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34" name="tx234"/>
            <p:cNvSpPr/>
            <p:nvPr/>
          </p:nvSpPr>
          <p:spPr>
            <a:xfrm>
              <a:off x="8182202" y="31450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35" name="tx235"/>
            <p:cNvSpPr/>
            <p:nvPr/>
          </p:nvSpPr>
          <p:spPr>
            <a:xfrm>
              <a:off x="8536223" y="30868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36" name="tx236"/>
            <p:cNvSpPr/>
            <p:nvPr/>
          </p:nvSpPr>
          <p:spPr>
            <a:xfrm>
              <a:off x="8890244" y="31062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37" name="tx237"/>
            <p:cNvSpPr/>
            <p:nvPr/>
          </p:nvSpPr>
          <p:spPr>
            <a:xfrm>
              <a:off x="1905995" y="4285551"/>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Pakistan</a:t>
              </a:r>
            </a:p>
          </p:txBody>
        </p:sp>
        <p:sp>
          <p:nvSpPr>
            <p:cNvPr id="238" name="tx238"/>
            <p:cNvSpPr/>
            <p:nvPr/>
          </p:nvSpPr>
          <p:spPr>
            <a:xfrm>
              <a:off x="4679782" y="4285551"/>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Sri Lanka</a:t>
              </a:r>
            </a:p>
          </p:txBody>
        </p:sp>
        <p:sp>
          <p:nvSpPr>
            <p:cNvPr id="239" name="tx239"/>
            <p:cNvSpPr/>
            <p:nvPr/>
          </p:nvSpPr>
          <p:spPr>
            <a:xfrm>
              <a:off x="1999127" y="2506542"/>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India</a:t>
              </a:r>
            </a:p>
          </p:txBody>
        </p:sp>
        <p:sp>
          <p:nvSpPr>
            <p:cNvPr id="240" name="tx240"/>
            <p:cNvSpPr/>
            <p:nvPr/>
          </p:nvSpPr>
          <p:spPr>
            <a:xfrm>
              <a:off x="4695418" y="2506542"/>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Maldives</a:t>
              </a:r>
            </a:p>
          </p:txBody>
        </p:sp>
        <p:sp>
          <p:nvSpPr>
            <p:cNvPr id="241" name="tx241"/>
            <p:cNvSpPr/>
            <p:nvPr/>
          </p:nvSpPr>
          <p:spPr>
            <a:xfrm>
              <a:off x="7565446" y="2506542"/>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Nepal</a:t>
              </a:r>
            </a:p>
          </p:txBody>
        </p:sp>
        <p:sp>
          <p:nvSpPr>
            <p:cNvPr id="242" name="tx242"/>
            <p:cNvSpPr/>
            <p:nvPr/>
          </p:nvSpPr>
          <p:spPr>
            <a:xfrm>
              <a:off x="1825116"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243" name="tx243"/>
            <p:cNvSpPr/>
            <p:nvPr/>
          </p:nvSpPr>
          <p:spPr>
            <a:xfrm>
              <a:off x="4620666"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Bangladesh</a:t>
              </a:r>
            </a:p>
          </p:txBody>
        </p:sp>
        <p:sp>
          <p:nvSpPr>
            <p:cNvPr id="244" name="tx244"/>
            <p:cNvSpPr/>
            <p:nvPr/>
          </p:nvSpPr>
          <p:spPr>
            <a:xfrm>
              <a:off x="7534265" y="727533"/>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Bhutan</a:t>
              </a:r>
            </a:p>
          </p:txBody>
        </p:sp>
        <p:sp>
          <p:nvSpPr>
            <p:cNvPr id="245" name="pl245"/>
            <p:cNvSpPr/>
            <p:nvPr/>
          </p:nvSpPr>
          <p:spPr>
            <a:xfrm>
              <a:off x="88125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6" name="pl246"/>
            <p:cNvSpPr/>
            <p:nvPr/>
          </p:nvSpPr>
          <p:spPr>
            <a:xfrm>
              <a:off x="123527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7" name="pl247"/>
            <p:cNvSpPr/>
            <p:nvPr/>
          </p:nvSpPr>
          <p:spPr>
            <a:xfrm>
              <a:off x="158929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8" name="pl248"/>
            <p:cNvSpPr/>
            <p:nvPr/>
          </p:nvSpPr>
          <p:spPr>
            <a:xfrm>
              <a:off x="194332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9" name="pl249"/>
            <p:cNvSpPr/>
            <p:nvPr/>
          </p:nvSpPr>
          <p:spPr>
            <a:xfrm>
              <a:off x="22973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0" name="pl250"/>
            <p:cNvSpPr/>
            <p:nvPr/>
          </p:nvSpPr>
          <p:spPr>
            <a:xfrm>
              <a:off x="265136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1" name="pl251"/>
            <p:cNvSpPr/>
            <p:nvPr/>
          </p:nvSpPr>
          <p:spPr>
            <a:xfrm>
              <a:off x="300538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2" name="pl252"/>
            <p:cNvSpPr/>
            <p:nvPr/>
          </p:nvSpPr>
          <p:spPr>
            <a:xfrm>
              <a:off x="335940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3" name="tx253"/>
            <p:cNvSpPr/>
            <p:nvPr/>
          </p:nvSpPr>
          <p:spPr>
            <a:xfrm rot="-5400000">
              <a:off x="75689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54" name="tx254"/>
            <p:cNvSpPr/>
            <p:nvPr/>
          </p:nvSpPr>
          <p:spPr>
            <a:xfrm rot="-5400000">
              <a:off x="111092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55" name="tx255"/>
            <p:cNvSpPr/>
            <p:nvPr/>
          </p:nvSpPr>
          <p:spPr>
            <a:xfrm rot="-5400000">
              <a:off x="146494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56" name="tx256"/>
            <p:cNvSpPr/>
            <p:nvPr/>
          </p:nvSpPr>
          <p:spPr>
            <a:xfrm rot="-5400000">
              <a:off x="18189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57" name="tx257"/>
            <p:cNvSpPr/>
            <p:nvPr/>
          </p:nvSpPr>
          <p:spPr>
            <a:xfrm rot="-5400000">
              <a:off x="217298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58" name="tx258"/>
            <p:cNvSpPr/>
            <p:nvPr/>
          </p:nvSpPr>
          <p:spPr>
            <a:xfrm rot="-5400000">
              <a:off x="252700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59" name="tx259"/>
            <p:cNvSpPr/>
            <p:nvPr/>
          </p:nvSpPr>
          <p:spPr>
            <a:xfrm rot="-5400000">
              <a:off x="288102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60" name="tx260"/>
            <p:cNvSpPr/>
            <p:nvPr/>
          </p:nvSpPr>
          <p:spPr>
            <a:xfrm rot="-5400000">
              <a:off x="32350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61" name="pl261"/>
            <p:cNvSpPr/>
            <p:nvPr/>
          </p:nvSpPr>
          <p:spPr>
            <a:xfrm>
              <a:off x="367680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2" name="pl262"/>
            <p:cNvSpPr/>
            <p:nvPr/>
          </p:nvSpPr>
          <p:spPr>
            <a:xfrm>
              <a:off x="403082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3" name="pl263"/>
            <p:cNvSpPr/>
            <p:nvPr/>
          </p:nvSpPr>
          <p:spPr>
            <a:xfrm>
              <a:off x="43848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4" name="pl264"/>
            <p:cNvSpPr/>
            <p:nvPr/>
          </p:nvSpPr>
          <p:spPr>
            <a:xfrm>
              <a:off x="473887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5" name="pl265"/>
            <p:cNvSpPr/>
            <p:nvPr/>
          </p:nvSpPr>
          <p:spPr>
            <a:xfrm>
              <a:off x="509289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6" name="pl266"/>
            <p:cNvSpPr/>
            <p:nvPr/>
          </p:nvSpPr>
          <p:spPr>
            <a:xfrm>
              <a:off x="54469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7" name="pl267"/>
            <p:cNvSpPr/>
            <p:nvPr/>
          </p:nvSpPr>
          <p:spPr>
            <a:xfrm>
              <a:off x="580093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8" name="pl268"/>
            <p:cNvSpPr/>
            <p:nvPr/>
          </p:nvSpPr>
          <p:spPr>
            <a:xfrm>
              <a:off x="615495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9" name="tx269"/>
            <p:cNvSpPr/>
            <p:nvPr/>
          </p:nvSpPr>
          <p:spPr>
            <a:xfrm rot="-5400000">
              <a:off x="355244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70" name="tx270"/>
            <p:cNvSpPr/>
            <p:nvPr/>
          </p:nvSpPr>
          <p:spPr>
            <a:xfrm rot="-5400000">
              <a:off x="390647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71" name="tx271"/>
            <p:cNvSpPr/>
            <p:nvPr/>
          </p:nvSpPr>
          <p:spPr>
            <a:xfrm rot="-5400000">
              <a:off x="42604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72" name="tx272"/>
            <p:cNvSpPr/>
            <p:nvPr/>
          </p:nvSpPr>
          <p:spPr>
            <a:xfrm rot="-5400000">
              <a:off x="461451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73" name="tx273"/>
            <p:cNvSpPr/>
            <p:nvPr/>
          </p:nvSpPr>
          <p:spPr>
            <a:xfrm rot="-5400000">
              <a:off x="496853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74" name="tx274"/>
            <p:cNvSpPr/>
            <p:nvPr/>
          </p:nvSpPr>
          <p:spPr>
            <a:xfrm rot="-5400000">
              <a:off x="53225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75" name="tx275"/>
            <p:cNvSpPr/>
            <p:nvPr/>
          </p:nvSpPr>
          <p:spPr>
            <a:xfrm rot="-5400000">
              <a:off x="567657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76" name="tx276"/>
            <p:cNvSpPr/>
            <p:nvPr/>
          </p:nvSpPr>
          <p:spPr>
            <a:xfrm rot="-5400000">
              <a:off x="603059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77" name="pl277"/>
            <p:cNvSpPr/>
            <p:nvPr/>
          </p:nvSpPr>
          <p:spPr>
            <a:xfrm>
              <a:off x="6472357"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8" name="pl278"/>
            <p:cNvSpPr/>
            <p:nvPr/>
          </p:nvSpPr>
          <p:spPr>
            <a:xfrm>
              <a:off x="6826378"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9" name="pl279"/>
            <p:cNvSpPr/>
            <p:nvPr/>
          </p:nvSpPr>
          <p:spPr>
            <a:xfrm>
              <a:off x="7180399"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0" name="pl280"/>
            <p:cNvSpPr/>
            <p:nvPr/>
          </p:nvSpPr>
          <p:spPr>
            <a:xfrm>
              <a:off x="7534420"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1" name="pl281"/>
            <p:cNvSpPr/>
            <p:nvPr/>
          </p:nvSpPr>
          <p:spPr>
            <a:xfrm>
              <a:off x="7888440"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2" name="pl282"/>
            <p:cNvSpPr/>
            <p:nvPr/>
          </p:nvSpPr>
          <p:spPr>
            <a:xfrm>
              <a:off x="8242461"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3" name="pl283"/>
            <p:cNvSpPr/>
            <p:nvPr/>
          </p:nvSpPr>
          <p:spPr>
            <a:xfrm>
              <a:off x="8596482"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4" name="pl284"/>
            <p:cNvSpPr/>
            <p:nvPr/>
          </p:nvSpPr>
          <p:spPr>
            <a:xfrm>
              <a:off x="8950503"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5" name="tx285"/>
            <p:cNvSpPr/>
            <p:nvPr/>
          </p:nvSpPr>
          <p:spPr>
            <a:xfrm rot="-5400000">
              <a:off x="6347999"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86" name="tx286"/>
            <p:cNvSpPr/>
            <p:nvPr/>
          </p:nvSpPr>
          <p:spPr>
            <a:xfrm rot="-5400000">
              <a:off x="6702019"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87" name="tx287"/>
            <p:cNvSpPr/>
            <p:nvPr/>
          </p:nvSpPr>
          <p:spPr>
            <a:xfrm rot="-5400000">
              <a:off x="7056040"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88" name="tx288"/>
            <p:cNvSpPr/>
            <p:nvPr/>
          </p:nvSpPr>
          <p:spPr>
            <a:xfrm rot="-5400000">
              <a:off x="7410061"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89" name="tx289"/>
            <p:cNvSpPr/>
            <p:nvPr/>
          </p:nvSpPr>
          <p:spPr>
            <a:xfrm rot="-5400000">
              <a:off x="7764082"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90" name="tx290"/>
            <p:cNvSpPr/>
            <p:nvPr/>
          </p:nvSpPr>
          <p:spPr>
            <a:xfrm rot="-5400000">
              <a:off x="8118103"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91" name="tx291"/>
            <p:cNvSpPr/>
            <p:nvPr/>
          </p:nvSpPr>
          <p:spPr>
            <a:xfrm rot="-5400000">
              <a:off x="8472124"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92" name="tx292"/>
            <p:cNvSpPr/>
            <p:nvPr/>
          </p:nvSpPr>
          <p:spPr>
            <a:xfrm rot="-5400000">
              <a:off x="8826145"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93" name="tx293"/>
            <p:cNvSpPr/>
            <p:nvPr/>
          </p:nvSpPr>
          <p:spPr>
            <a:xfrm>
              <a:off x="570361" y="187339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94" name="tx294"/>
            <p:cNvSpPr/>
            <p:nvPr/>
          </p:nvSpPr>
          <p:spPr>
            <a:xfrm>
              <a:off x="508182" y="138814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95" name="pl295"/>
            <p:cNvSpPr/>
            <p:nvPr/>
          </p:nvSpPr>
          <p:spPr>
            <a:xfrm>
              <a:off x="722555" y="191339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96" name="pl296"/>
            <p:cNvSpPr/>
            <p:nvPr/>
          </p:nvSpPr>
          <p:spPr>
            <a:xfrm>
              <a:off x="722555" y="142814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97" name="tx297"/>
            <p:cNvSpPr/>
            <p:nvPr/>
          </p:nvSpPr>
          <p:spPr>
            <a:xfrm>
              <a:off x="570361" y="36524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98" name="tx298"/>
            <p:cNvSpPr/>
            <p:nvPr/>
          </p:nvSpPr>
          <p:spPr>
            <a:xfrm>
              <a:off x="508182" y="316715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99" name="pl299"/>
            <p:cNvSpPr/>
            <p:nvPr/>
          </p:nvSpPr>
          <p:spPr>
            <a:xfrm>
              <a:off x="722555" y="36924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00" name="pl300"/>
            <p:cNvSpPr/>
            <p:nvPr/>
          </p:nvSpPr>
          <p:spPr>
            <a:xfrm>
              <a:off x="722555" y="32071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01" name="tx301"/>
            <p:cNvSpPr/>
            <p:nvPr/>
          </p:nvSpPr>
          <p:spPr>
            <a:xfrm>
              <a:off x="570361" y="543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02" name="tx302"/>
            <p:cNvSpPr/>
            <p:nvPr/>
          </p:nvSpPr>
          <p:spPr>
            <a:xfrm>
              <a:off x="508182" y="494616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03" name="pl303"/>
            <p:cNvSpPr/>
            <p:nvPr/>
          </p:nvSpPr>
          <p:spPr>
            <a:xfrm>
              <a:off x="722555" y="54714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04" name="pl304"/>
            <p:cNvSpPr/>
            <p:nvPr/>
          </p:nvSpPr>
          <p:spPr>
            <a:xfrm>
              <a:off x="722555" y="498616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05" name="tx305"/>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06" name="tx306"/>
            <p:cNvSpPr/>
            <p:nvPr/>
          </p:nvSpPr>
          <p:spPr>
            <a:xfrm>
              <a:off x="757350" y="435349"/>
              <a:ext cx="37030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ROSA, 2018-2025</a:t>
              </a:r>
            </a:p>
          </p:txBody>
        </p:sp>
        <p:sp>
          <p:nvSpPr>
            <p:cNvPr id="307" name="tx307"/>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08" name="tx308"/>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3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Bhutan and Maldives had the highest coverage (99%), while Afghanistan had the lowest coverage (61%).
DTP3 coverage increased in 2 out of 8 countries between 2024 and 2025. The largest increase was 1% points in Bhutan from 98% to 99% and India from 94% to 95%.
5 countries saw a decrease in coverage (Afghanistan, Bangladesh, Nepal, Pakistan, and Sri Lanka). The largest decline was 5% points in Bangladesh from 97% to 92%. Coverage remained constant between 2024 and 2025 in the remaining 1 countries.
In 2025, 6 out of 8 countries had achieved DTP3 coverage of at least 90%.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746687" cy="1454334"/>
            </a:xfrm>
            <a:prstGeom prst="rect">
              <a:avLst/>
            </a:prstGeom>
            <a:solidFill>
              <a:srgbClr val="EBEBEB">
                <a:alpha val="100000"/>
              </a:srgbClr>
            </a:solidFill>
          </p:spPr>
          <p:txBody>
            <a:bodyPr/>
            <a:lstStyle/>
            <a:p/>
          </p:txBody>
        </p:sp>
        <p:sp>
          <p:nvSpPr>
            <p:cNvPr id="6" name="pl6"/>
            <p:cNvSpPr/>
            <p:nvPr/>
          </p:nvSpPr>
          <p:spPr>
            <a:xfrm>
              <a:off x="695171" y="1388258"/>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7" name="pl7"/>
            <p:cNvSpPr/>
            <p:nvPr/>
          </p:nvSpPr>
          <p:spPr>
            <a:xfrm>
              <a:off x="695171" y="187433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8" name="pl8"/>
            <p:cNvSpPr/>
            <p:nvPr/>
          </p:nvSpPr>
          <p:spPr>
            <a:xfrm>
              <a:off x="695171" y="902184"/>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 name="pl9"/>
            <p:cNvSpPr/>
            <p:nvPr/>
          </p:nvSpPr>
          <p:spPr>
            <a:xfrm>
              <a:off x="82002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 name="pl10"/>
            <p:cNvSpPr/>
            <p:nvPr/>
          </p:nvSpPr>
          <p:spPr>
            <a:xfrm>
              <a:off x="117673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153344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89015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224687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260358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296029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331700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820020" y="1757675"/>
              <a:ext cx="2496988" cy="311087"/>
            </a:xfrm>
            <a:custGeom>
              <a:avLst/>
              <a:pathLst>
                <a:path w="2496988" h="311087">
                  <a:moveTo>
                    <a:pt x="0" y="155543"/>
                  </a:moveTo>
                  <a:lnTo>
                    <a:pt x="356712" y="116657"/>
                  </a:lnTo>
                  <a:lnTo>
                    <a:pt x="713425" y="311087"/>
                  </a:lnTo>
                  <a:lnTo>
                    <a:pt x="1070137" y="272201"/>
                  </a:lnTo>
                  <a:lnTo>
                    <a:pt x="1426850" y="38885"/>
                  </a:lnTo>
                  <a:lnTo>
                    <a:pt x="1783563" y="77771"/>
                  </a:lnTo>
                  <a:lnTo>
                    <a:pt x="2140275" y="0"/>
                  </a:lnTo>
                  <a:lnTo>
                    <a:pt x="2496988" y="0"/>
                  </a:lnTo>
                </a:path>
              </a:pathLst>
            </a:custGeom>
            <a:ln w="20325" cap="flat">
              <a:solidFill>
                <a:srgbClr val="BEBEBE">
                  <a:alpha val="69803"/>
                </a:srgbClr>
              </a:solidFill>
              <a:prstDash val="solid"/>
              <a:round/>
            </a:ln>
          </p:spPr>
          <p:txBody>
            <a:bodyPr/>
            <a:lstStyle/>
            <a:p/>
          </p:txBody>
        </p:sp>
        <p:sp>
          <p:nvSpPr>
            <p:cNvPr id="18" name="pl18"/>
            <p:cNvSpPr/>
            <p:nvPr/>
          </p:nvSpPr>
          <p:spPr>
            <a:xfrm>
              <a:off x="820020" y="1757675"/>
              <a:ext cx="2496988" cy="505517"/>
            </a:xfrm>
            <a:custGeom>
              <a:avLst/>
              <a:pathLst>
                <a:path w="2496988" h="505517">
                  <a:moveTo>
                    <a:pt x="0" y="0"/>
                  </a:moveTo>
                  <a:lnTo>
                    <a:pt x="356712" y="116657"/>
                  </a:lnTo>
                  <a:lnTo>
                    <a:pt x="713425" y="272201"/>
                  </a:lnTo>
                  <a:lnTo>
                    <a:pt x="1070137" y="505517"/>
                  </a:lnTo>
                  <a:lnTo>
                    <a:pt x="1426850" y="311087"/>
                  </a:lnTo>
                  <a:lnTo>
                    <a:pt x="1783563" y="233315"/>
                  </a:lnTo>
                  <a:lnTo>
                    <a:pt x="2140275" y="194429"/>
                  </a:lnTo>
                  <a:lnTo>
                    <a:pt x="2496988" y="272201"/>
                  </a:lnTo>
                </a:path>
              </a:pathLst>
            </a:custGeom>
            <a:ln w="40651" cap="flat">
              <a:solidFill>
                <a:srgbClr val="BEBEBE">
                  <a:alpha val="69803"/>
                </a:srgbClr>
              </a:solidFill>
              <a:prstDash val="solid"/>
              <a:round/>
            </a:ln>
          </p:spPr>
          <p:txBody>
            <a:bodyPr/>
            <a:lstStyle/>
            <a:p/>
          </p:txBody>
        </p:sp>
        <p:sp>
          <p:nvSpPr>
            <p:cNvPr id="19" name="pl19"/>
            <p:cNvSpPr/>
            <p:nvPr/>
          </p:nvSpPr>
          <p:spPr>
            <a:xfrm>
              <a:off x="820020" y="1757675"/>
              <a:ext cx="2496988" cy="505517"/>
            </a:xfrm>
            <a:custGeom>
              <a:avLst/>
              <a:pathLst>
                <a:path w="2496988" h="505517">
                  <a:moveTo>
                    <a:pt x="0" y="0"/>
                  </a:moveTo>
                  <a:lnTo>
                    <a:pt x="356712" y="116657"/>
                  </a:lnTo>
                  <a:lnTo>
                    <a:pt x="713425" y="272201"/>
                  </a:lnTo>
                  <a:lnTo>
                    <a:pt x="1070137" y="505517"/>
                  </a:lnTo>
                  <a:lnTo>
                    <a:pt x="1426850" y="311087"/>
                  </a:lnTo>
                  <a:lnTo>
                    <a:pt x="1783563" y="233315"/>
                  </a:lnTo>
                  <a:lnTo>
                    <a:pt x="2140275" y="194429"/>
                  </a:lnTo>
                  <a:lnTo>
                    <a:pt x="2496988" y="272201"/>
                  </a:lnTo>
                </a:path>
              </a:pathLst>
            </a:custGeom>
            <a:ln w="35231" cap="flat">
              <a:solidFill>
                <a:srgbClr val="BEBEBE">
                  <a:alpha val="69803"/>
                </a:srgbClr>
              </a:solidFill>
              <a:prstDash val="solid"/>
              <a:round/>
            </a:ln>
          </p:spPr>
          <p:txBody>
            <a:bodyPr/>
            <a:lstStyle/>
            <a:p/>
          </p:txBody>
        </p:sp>
        <p:sp>
          <p:nvSpPr>
            <p:cNvPr id="20" name="pl20"/>
            <p:cNvSpPr/>
            <p:nvPr/>
          </p:nvSpPr>
          <p:spPr>
            <a:xfrm>
              <a:off x="820020" y="1757675"/>
              <a:ext cx="2496988" cy="311087"/>
            </a:xfrm>
            <a:custGeom>
              <a:avLst/>
              <a:pathLst>
                <a:path w="2496988" h="311087">
                  <a:moveTo>
                    <a:pt x="0" y="155543"/>
                  </a:moveTo>
                  <a:lnTo>
                    <a:pt x="356712" y="116657"/>
                  </a:lnTo>
                  <a:lnTo>
                    <a:pt x="713425" y="311087"/>
                  </a:lnTo>
                  <a:lnTo>
                    <a:pt x="1070137" y="272201"/>
                  </a:lnTo>
                  <a:lnTo>
                    <a:pt x="1426850" y="38885"/>
                  </a:lnTo>
                  <a:lnTo>
                    <a:pt x="1783563" y="77771"/>
                  </a:lnTo>
                  <a:lnTo>
                    <a:pt x="2140275" y="0"/>
                  </a:lnTo>
                  <a:lnTo>
                    <a:pt x="2496988" y="0"/>
                  </a:lnTo>
                </a:path>
              </a:pathLst>
            </a:custGeom>
            <a:ln w="20325" cap="flat">
              <a:solidFill>
                <a:srgbClr val="6B6B6B">
                  <a:alpha val="100000"/>
                </a:srgbClr>
              </a:solidFill>
              <a:prstDash val="solid"/>
              <a:round/>
            </a:ln>
          </p:spPr>
          <p:txBody>
            <a:bodyPr/>
            <a:lstStyle/>
            <a:p/>
          </p:txBody>
        </p:sp>
        <p:sp>
          <p:nvSpPr>
            <p:cNvPr id="21" name="pl21"/>
            <p:cNvSpPr/>
            <p:nvPr/>
          </p:nvSpPr>
          <p:spPr>
            <a:xfrm>
              <a:off x="820020" y="1757675"/>
              <a:ext cx="2496988" cy="505517"/>
            </a:xfrm>
            <a:custGeom>
              <a:avLst/>
              <a:pathLst>
                <a:path w="2496988" h="505517">
                  <a:moveTo>
                    <a:pt x="0" y="0"/>
                  </a:moveTo>
                  <a:lnTo>
                    <a:pt x="356712" y="116657"/>
                  </a:lnTo>
                  <a:lnTo>
                    <a:pt x="713425" y="272201"/>
                  </a:lnTo>
                  <a:lnTo>
                    <a:pt x="1070137" y="505517"/>
                  </a:lnTo>
                  <a:lnTo>
                    <a:pt x="1426850" y="311087"/>
                  </a:lnTo>
                  <a:lnTo>
                    <a:pt x="1783563" y="233315"/>
                  </a:lnTo>
                  <a:lnTo>
                    <a:pt x="2140275" y="194429"/>
                  </a:lnTo>
                  <a:lnTo>
                    <a:pt x="2496988" y="272201"/>
                  </a:lnTo>
                </a:path>
              </a:pathLst>
            </a:custGeom>
            <a:ln w="40651" cap="flat">
              <a:solidFill>
                <a:srgbClr val="000000">
                  <a:alpha val="100000"/>
                </a:srgbClr>
              </a:solidFill>
              <a:prstDash val="solid"/>
              <a:round/>
            </a:ln>
          </p:spPr>
          <p:txBody>
            <a:bodyPr/>
            <a:lstStyle/>
            <a:p/>
          </p:txBody>
        </p:sp>
        <p:sp>
          <p:nvSpPr>
            <p:cNvPr id="22" name="pl22"/>
            <p:cNvSpPr/>
            <p:nvPr/>
          </p:nvSpPr>
          <p:spPr>
            <a:xfrm>
              <a:off x="820020" y="1757675"/>
              <a:ext cx="2496988" cy="505517"/>
            </a:xfrm>
            <a:custGeom>
              <a:avLst/>
              <a:pathLst>
                <a:path w="2496988" h="505517">
                  <a:moveTo>
                    <a:pt x="0" y="0"/>
                  </a:moveTo>
                  <a:lnTo>
                    <a:pt x="356712" y="116657"/>
                  </a:lnTo>
                  <a:lnTo>
                    <a:pt x="713425" y="272201"/>
                  </a:lnTo>
                  <a:lnTo>
                    <a:pt x="1070137" y="505517"/>
                  </a:lnTo>
                  <a:lnTo>
                    <a:pt x="1426850" y="311087"/>
                  </a:lnTo>
                  <a:lnTo>
                    <a:pt x="1783563" y="233315"/>
                  </a:lnTo>
                  <a:lnTo>
                    <a:pt x="2140275" y="194429"/>
                  </a:lnTo>
                  <a:lnTo>
                    <a:pt x="2496988" y="272201"/>
                  </a:lnTo>
                </a:path>
              </a:pathLst>
            </a:custGeom>
            <a:ln w="35231" cap="flat">
              <a:solidFill>
                <a:srgbClr val="80BD41">
                  <a:alpha val="100000"/>
                </a:srgbClr>
              </a:solidFill>
              <a:prstDash val="solid"/>
              <a:round/>
            </a:ln>
          </p:spPr>
          <p:txBody>
            <a:bodyPr/>
            <a:lstStyle/>
            <a:p/>
          </p:txBody>
        </p:sp>
        <p:sp>
          <p:nvSpPr>
            <p:cNvPr id="23" name="pl23"/>
            <p:cNvSpPr/>
            <p:nvPr/>
          </p:nvSpPr>
          <p:spPr>
            <a:xfrm>
              <a:off x="695171" y="1874332"/>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4" name="tx24"/>
            <p:cNvSpPr/>
            <p:nvPr/>
          </p:nvSpPr>
          <p:spPr>
            <a:xfrm>
              <a:off x="789891" y="15791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 name="tx25"/>
            <p:cNvSpPr/>
            <p:nvPr/>
          </p:nvSpPr>
          <p:spPr>
            <a:xfrm>
              <a:off x="1146603" y="16957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 name="tx26"/>
            <p:cNvSpPr/>
            <p:nvPr/>
          </p:nvSpPr>
          <p:spPr>
            <a:xfrm>
              <a:off x="1485256" y="18513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7" name="tx27"/>
            <p:cNvSpPr/>
            <p:nvPr/>
          </p:nvSpPr>
          <p:spPr>
            <a:xfrm>
              <a:off x="1811840" y="20846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8" name="tx28"/>
            <p:cNvSpPr/>
            <p:nvPr/>
          </p:nvSpPr>
          <p:spPr>
            <a:xfrm>
              <a:off x="2198682" y="18902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9" name="tx29"/>
            <p:cNvSpPr/>
            <p:nvPr/>
          </p:nvSpPr>
          <p:spPr>
            <a:xfrm>
              <a:off x="2555394" y="18124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0" name="tx30"/>
            <p:cNvSpPr/>
            <p:nvPr/>
          </p:nvSpPr>
          <p:spPr>
            <a:xfrm>
              <a:off x="2912107" y="17735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 name="tx31"/>
            <p:cNvSpPr/>
            <p:nvPr/>
          </p:nvSpPr>
          <p:spPr>
            <a:xfrm>
              <a:off x="3268820" y="18513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2" name="rc32"/>
            <p:cNvSpPr/>
            <p:nvPr/>
          </p:nvSpPr>
          <p:spPr>
            <a:xfrm>
              <a:off x="695171" y="2613739"/>
              <a:ext cx="2746687" cy="1454334"/>
            </a:xfrm>
            <a:prstGeom prst="rect">
              <a:avLst/>
            </a:prstGeom>
            <a:solidFill>
              <a:srgbClr val="EBEBEB">
                <a:alpha val="100000"/>
              </a:srgbClr>
            </a:solidFill>
          </p:spPr>
          <p:txBody>
            <a:bodyPr/>
            <a:lstStyle/>
            <a:p/>
          </p:txBody>
        </p:sp>
        <p:sp>
          <p:nvSpPr>
            <p:cNvPr id="33" name="pl33"/>
            <p:cNvSpPr/>
            <p:nvPr/>
          </p:nvSpPr>
          <p:spPr>
            <a:xfrm>
              <a:off x="695171" y="3127034"/>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4" name="pl34"/>
            <p:cNvSpPr/>
            <p:nvPr/>
          </p:nvSpPr>
          <p:spPr>
            <a:xfrm>
              <a:off x="695171" y="3613108"/>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35" name="pl35"/>
            <p:cNvSpPr/>
            <p:nvPr/>
          </p:nvSpPr>
          <p:spPr>
            <a:xfrm>
              <a:off x="695171" y="264096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36" name="pl36"/>
            <p:cNvSpPr/>
            <p:nvPr/>
          </p:nvSpPr>
          <p:spPr>
            <a:xfrm>
              <a:off x="82002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37" name="pl37"/>
            <p:cNvSpPr/>
            <p:nvPr/>
          </p:nvSpPr>
          <p:spPr>
            <a:xfrm>
              <a:off x="117673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38" name="pl38"/>
            <p:cNvSpPr/>
            <p:nvPr/>
          </p:nvSpPr>
          <p:spPr>
            <a:xfrm>
              <a:off x="153344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189015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224687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260358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296029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331700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820020" y="3496450"/>
              <a:ext cx="2496988" cy="311087"/>
            </a:xfrm>
            <a:custGeom>
              <a:avLst/>
              <a:pathLst>
                <a:path w="2496988" h="311087">
                  <a:moveTo>
                    <a:pt x="0" y="155543"/>
                  </a:moveTo>
                  <a:lnTo>
                    <a:pt x="356712" y="116657"/>
                  </a:lnTo>
                  <a:lnTo>
                    <a:pt x="713425" y="311087"/>
                  </a:lnTo>
                  <a:lnTo>
                    <a:pt x="1070137" y="272201"/>
                  </a:lnTo>
                  <a:lnTo>
                    <a:pt x="1426850" y="38885"/>
                  </a:lnTo>
                  <a:lnTo>
                    <a:pt x="1783563" y="77771"/>
                  </a:lnTo>
                  <a:lnTo>
                    <a:pt x="2140275" y="0"/>
                  </a:lnTo>
                  <a:lnTo>
                    <a:pt x="2496988" y="0"/>
                  </a:lnTo>
                </a:path>
              </a:pathLst>
            </a:custGeom>
            <a:ln w="20325" cap="flat">
              <a:solidFill>
                <a:srgbClr val="BEBEBE">
                  <a:alpha val="69803"/>
                </a:srgbClr>
              </a:solidFill>
              <a:prstDash val="solid"/>
              <a:round/>
            </a:ln>
          </p:spPr>
          <p:txBody>
            <a:bodyPr/>
            <a:lstStyle/>
            <a:p/>
          </p:txBody>
        </p:sp>
        <p:sp>
          <p:nvSpPr>
            <p:cNvPr id="45" name="pl45"/>
            <p:cNvSpPr/>
            <p:nvPr/>
          </p:nvSpPr>
          <p:spPr>
            <a:xfrm>
              <a:off x="820020" y="3457564"/>
              <a:ext cx="2496988" cy="388859"/>
            </a:xfrm>
            <a:custGeom>
              <a:avLst/>
              <a:pathLst>
                <a:path w="2496988" h="388859">
                  <a:moveTo>
                    <a:pt x="0" y="194429"/>
                  </a:moveTo>
                  <a:lnTo>
                    <a:pt x="356712" y="155543"/>
                  </a:lnTo>
                  <a:lnTo>
                    <a:pt x="713425" y="388859"/>
                  </a:lnTo>
                  <a:lnTo>
                    <a:pt x="1070137" y="388859"/>
                  </a:lnTo>
                  <a:lnTo>
                    <a:pt x="1426850" y="77771"/>
                  </a:lnTo>
                  <a:lnTo>
                    <a:pt x="1783563" y="155543"/>
                  </a:lnTo>
                  <a:lnTo>
                    <a:pt x="2140275" y="38885"/>
                  </a:lnTo>
                  <a:lnTo>
                    <a:pt x="2496988" y="0"/>
                  </a:lnTo>
                </a:path>
              </a:pathLst>
            </a:custGeom>
            <a:ln w="40651" cap="flat">
              <a:solidFill>
                <a:srgbClr val="BEBEBE">
                  <a:alpha val="69803"/>
                </a:srgbClr>
              </a:solidFill>
              <a:prstDash val="solid"/>
              <a:round/>
            </a:ln>
          </p:spPr>
          <p:txBody>
            <a:bodyPr/>
            <a:lstStyle/>
            <a:p/>
          </p:txBody>
        </p:sp>
        <p:sp>
          <p:nvSpPr>
            <p:cNvPr id="46" name="pl46"/>
            <p:cNvSpPr/>
            <p:nvPr/>
          </p:nvSpPr>
          <p:spPr>
            <a:xfrm>
              <a:off x="820020" y="3457564"/>
              <a:ext cx="2496988" cy="388859"/>
            </a:xfrm>
            <a:custGeom>
              <a:avLst/>
              <a:pathLst>
                <a:path w="2496988" h="388859">
                  <a:moveTo>
                    <a:pt x="0" y="194429"/>
                  </a:moveTo>
                  <a:lnTo>
                    <a:pt x="356712" y="155543"/>
                  </a:lnTo>
                  <a:lnTo>
                    <a:pt x="713425" y="388859"/>
                  </a:lnTo>
                  <a:lnTo>
                    <a:pt x="1070137" y="388859"/>
                  </a:lnTo>
                  <a:lnTo>
                    <a:pt x="1426850" y="77771"/>
                  </a:lnTo>
                  <a:lnTo>
                    <a:pt x="1783563" y="155543"/>
                  </a:lnTo>
                  <a:lnTo>
                    <a:pt x="2140275" y="38885"/>
                  </a:lnTo>
                  <a:lnTo>
                    <a:pt x="2496988" y="0"/>
                  </a:lnTo>
                </a:path>
              </a:pathLst>
            </a:custGeom>
            <a:ln w="35231" cap="flat">
              <a:solidFill>
                <a:srgbClr val="BEBEBE">
                  <a:alpha val="69803"/>
                </a:srgbClr>
              </a:solidFill>
              <a:prstDash val="solid"/>
              <a:round/>
            </a:ln>
          </p:spPr>
          <p:txBody>
            <a:bodyPr/>
            <a:lstStyle/>
            <a:p/>
          </p:txBody>
        </p:sp>
        <p:sp>
          <p:nvSpPr>
            <p:cNvPr id="47" name="pl47"/>
            <p:cNvSpPr/>
            <p:nvPr/>
          </p:nvSpPr>
          <p:spPr>
            <a:xfrm>
              <a:off x="820020" y="3496450"/>
              <a:ext cx="2496988" cy="311087"/>
            </a:xfrm>
            <a:custGeom>
              <a:avLst/>
              <a:pathLst>
                <a:path w="2496988" h="311087">
                  <a:moveTo>
                    <a:pt x="0" y="155543"/>
                  </a:moveTo>
                  <a:lnTo>
                    <a:pt x="356712" y="116657"/>
                  </a:lnTo>
                  <a:lnTo>
                    <a:pt x="713425" y="311087"/>
                  </a:lnTo>
                  <a:lnTo>
                    <a:pt x="1070137" y="272201"/>
                  </a:lnTo>
                  <a:lnTo>
                    <a:pt x="1426850" y="38885"/>
                  </a:lnTo>
                  <a:lnTo>
                    <a:pt x="1783563" y="77771"/>
                  </a:lnTo>
                  <a:lnTo>
                    <a:pt x="2140275" y="0"/>
                  </a:lnTo>
                  <a:lnTo>
                    <a:pt x="2496988" y="0"/>
                  </a:lnTo>
                </a:path>
              </a:pathLst>
            </a:custGeom>
            <a:ln w="20325" cap="flat">
              <a:solidFill>
                <a:srgbClr val="6B6B6B">
                  <a:alpha val="100000"/>
                </a:srgbClr>
              </a:solidFill>
              <a:prstDash val="solid"/>
              <a:round/>
            </a:ln>
          </p:spPr>
          <p:txBody>
            <a:bodyPr/>
            <a:lstStyle/>
            <a:p/>
          </p:txBody>
        </p:sp>
        <p:sp>
          <p:nvSpPr>
            <p:cNvPr id="48" name="pl48"/>
            <p:cNvSpPr/>
            <p:nvPr/>
          </p:nvSpPr>
          <p:spPr>
            <a:xfrm>
              <a:off x="820020" y="3457564"/>
              <a:ext cx="2496988" cy="388859"/>
            </a:xfrm>
            <a:custGeom>
              <a:avLst/>
              <a:pathLst>
                <a:path w="2496988" h="388859">
                  <a:moveTo>
                    <a:pt x="0" y="194429"/>
                  </a:moveTo>
                  <a:lnTo>
                    <a:pt x="356712" y="155543"/>
                  </a:lnTo>
                  <a:lnTo>
                    <a:pt x="713425" y="388859"/>
                  </a:lnTo>
                  <a:lnTo>
                    <a:pt x="1070137" y="388859"/>
                  </a:lnTo>
                  <a:lnTo>
                    <a:pt x="1426850" y="77771"/>
                  </a:lnTo>
                  <a:lnTo>
                    <a:pt x="1783563" y="155543"/>
                  </a:lnTo>
                  <a:lnTo>
                    <a:pt x="2140275" y="38885"/>
                  </a:lnTo>
                  <a:lnTo>
                    <a:pt x="2496988" y="0"/>
                  </a:lnTo>
                </a:path>
              </a:pathLst>
            </a:custGeom>
            <a:ln w="40651" cap="flat">
              <a:solidFill>
                <a:srgbClr val="000000">
                  <a:alpha val="100000"/>
                </a:srgbClr>
              </a:solidFill>
              <a:prstDash val="solid"/>
              <a:round/>
            </a:ln>
          </p:spPr>
          <p:txBody>
            <a:bodyPr/>
            <a:lstStyle/>
            <a:p/>
          </p:txBody>
        </p:sp>
        <p:sp>
          <p:nvSpPr>
            <p:cNvPr id="49" name="pl49"/>
            <p:cNvSpPr/>
            <p:nvPr/>
          </p:nvSpPr>
          <p:spPr>
            <a:xfrm>
              <a:off x="820020" y="3457564"/>
              <a:ext cx="2496988" cy="388859"/>
            </a:xfrm>
            <a:custGeom>
              <a:avLst/>
              <a:pathLst>
                <a:path w="2496988" h="388859">
                  <a:moveTo>
                    <a:pt x="0" y="194429"/>
                  </a:moveTo>
                  <a:lnTo>
                    <a:pt x="356712" y="155543"/>
                  </a:lnTo>
                  <a:lnTo>
                    <a:pt x="713425" y="388859"/>
                  </a:lnTo>
                  <a:lnTo>
                    <a:pt x="1070137" y="388859"/>
                  </a:lnTo>
                  <a:lnTo>
                    <a:pt x="1426850" y="77771"/>
                  </a:lnTo>
                  <a:lnTo>
                    <a:pt x="1783563" y="155543"/>
                  </a:lnTo>
                  <a:lnTo>
                    <a:pt x="2140275" y="38885"/>
                  </a:lnTo>
                  <a:lnTo>
                    <a:pt x="2496988" y="0"/>
                  </a:lnTo>
                </a:path>
              </a:pathLst>
            </a:custGeom>
            <a:ln w="35231" cap="flat">
              <a:solidFill>
                <a:srgbClr val="80BD41">
                  <a:alpha val="100000"/>
                </a:srgbClr>
              </a:solidFill>
              <a:prstDash val="solid"/>
              <a:round/>
            </a:ln>
          </p:spPr>
          <p:txBody>
            <a:bodyPr/>
            <a:lstStyle/>
            <a:p/>
          </p:txBody>
        </p:sp>
        <p:sp>
          <p:nvSpPr>
            <p:cNvPr id="50" name="pl50"/>
            <p:cNvSpPr/>
            <p:nvPr/>
          </p:nvSpPr>
          <p:spPr>
            <a:xfrm>
              <a:off x="695171" y="3613108"/>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51" name="tx51"/>
            <p:cNvSpPr/>
            <p:nvPr/>
          </p:nvSpPr>
          <p:spPr>
            <a:xfrm>
              <a:off x="771831" y="34734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 name="tx52"/>
            <p:cNvSpPr/>
            <p:nvPr/>
          </p:nvSpPr>
          <p:spPr>
            <a:xfrm>
              <a:off x="1146603" y="34345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 name="tx53"/>
            <p:cNvSpPr/>
            <p:nvPr/>
          </p:nvSpPr>
          <p:spPr>
            <a:xfrm>
              <a:off x="1485256" y="36678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4" name="tx54"/>
            <p:cNvSpPr/>
            <p:nvPr/>
          </p:nvSpPr>
          <p:spPr>
            <a:xfrm>
              <a:off x="1841969" y="36678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5" name="tx55"/>
            <p:cNvSpPr/>
            <p:nvPr/>
          </p:nvSpPr>
          <p:spPr>
            <a:xfrm>
              <a:off x="2216741" y="33567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 name="tx56"/>
            <p:cNvSpPr/>
            <p:nvPr/>
          </p:nvSpPr>
          <p:spPr>
            <a:xfrm>
              <a:off x="2573454" y="34345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 name="tx57"/>
            <p:cNvSpPr/>
            <p:nvPr/>
          </p:nvSpPr>
          <p:spPr>
            <a:xfrm>
              <a:off x="2930166" y="33178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 name="tx58"/>
            <p:cNvSpPr/>
            <p:nvPr/>
          </p:nvSpPr>
          <p:spPr>
            <a:xfrm>
              <a:off x="3286879" y="32790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9" name="rc59"/>
            <p:cNvSpPr/>
            <p:nvPr/>
          </p:nvSpPr>
          <p:spPr>
            <a:xfrm>
              <a:off x="695171" y="4352515"/>
              <a:ext cx="2746687" cy="1454334"/>
            </a:xfrm>
            <a:prstGeom prst="rect">
              <a:avLst/>
            </a:prstGeom>
            <a:solidFill>
              <a:srgbClr val="EBEBEB">
                <a:alpha val="100000"/>
              </a:srgbClr>
            </a:solidFill>
          </p:spPr>
          <p:txBody>
            <a:bodyPr/>
            <a:lstStyle/>
            <a:p/>
          </p:txBody>
        </p:sp>
        <p:sp>
          <p:nvSpPr>
            <p:cNvPr id="60" name="pl60"/>
            <p:cNvSpPr/>
            <p:nvPr/>
          </p:nvSpPr>
          <p:spPr>
            <a:xfrm>
              <a:off x="695171" y="486581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1" name="pl61"/>
            <p:cNvSpPr/>
            <p:nvPr/>
          </p:nvSpPr>
          <p:spPr>
            <a:xfrm>
              <a:off x="695171" y="5351884"/>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62" name="pl62"/>
            <p:cNvSpPr/>
            <p:nvPr/>
          </p:nvSpPr>
          <p:spPr>
            <a:xfrm>
              <a:off x="695171" y="437973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63" name="pl63"/>
            <p:cNvSpPr/>
            <p:nvPr/>
          </p:nvSpPr>
          <p:spPr>
            <a:xfrm>
              <a:off x="82002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4" name="pl64"/>
            <p:cNvSpPr/>
            <p:nvPr/>
          </p:nvSpPr>
          <p:spPr>
            <a:xfrm>
              <a:off x="117673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5" name="pl65"/>
            <p:cNvSpPr/>
            <p:nvPr/>
          </p:nvSpPr>
          <p:spPr>
            <a:xfrm>
              <a:off x="153344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6" name="pl66"/>
            <p:cNvSpPr/>
            <p:nvPr/>
          </p:nvSpPr>
          <p:spPr>
            <a:xfrm>
              <a:off x="189015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2246871"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260358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2960296"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331700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820020" y="5235226"/>
              <a:ext cx="2496988" cy="311087"/>
            </a:xfrm>
            <a:custGeom>
              <a:avLst/>
              <a:pathLst>
                <a:path w="2496988" h="311087">
                  <a:moveTo>
                    <a:pt x="0" y="155543"/>
                  </a:moveTo>
                  <a:lnTo>
                    <a:pt x="356712" y="116657"/>
                  </a:lnTo>
                  <a:lnTo>
                    <a:pt x="713425" y="311087"/>
                  </a:lnTo>
                  <a:lnTo>
                    <a:pt x="1070137" y="272201"/>
                  </a:lnTo>
                  <a:lnTo>
                    <a:pt x="1426850" y="38885"/>
                  </a:lnTo>
                  <a:lnTo>
                    <a:pt x="1783563" y="77771"/>
                  </a:lnTo>
                  <a:lnTo>
                    <a:pt x="2140275" y="0"/>
                  </a:lnTo>
                  <a:lnTo>
                    <a:pt x="2496988" y="0"/>
                  </a:lnTo>
                </a:path>
              </a:pathLst>
            </a:custGeom>
            <a:ln w="20325" cap="flat">
              <a:solidFill>
                <a:srgbClr val="BEBEBE">
                  <a:alpha val="69803"/>
                </a:srgbClr>
              </a:solidFill>
              <a:prstDash val="solid"/>
              <a:round/>
            </a:ln>
          </p:spPr>
          <p:txBody>
            <a:bodyPr/>
            <a:lstStyle/>
            <a:p/>
          </p:txBody>
        </p:sp>
        <p:sp>
          <p:nvSpPr>
            <p:cNvPr id="72" name="pl72"/>
            <p:cNvSpPr/>
            <p:nvPr/>
          </p:nvSpPr>
          <p:spPr>
            <a:xfrm>
              <a:off x="820020" y="5235226"/>
              <a:ext cx="2496988" cy="272201"/>
            </a:xfrm>
            <a:custGeom>
              <a:avLst/>
              <a:pathLst>
                <a:path w="2496988" h="272201">
                  <a:moveTo>
                    <a:pt x="0" y="272201"/>
                  </a:moveTo>
                  <a:lnTo>
                    <a:pt x="356712" y="116657"/>
                  </a:lnTo>
                  <a:lnTo>
                    <a:pt x="713425" y="272201"/>
                  </a:lnTo>
                  <a:lnTo>
                    <a:pt x="1070137" y="155543"/>
                  </a:lnTo>
                  <a:lnTo>
                    <a:pt x="1426850" y="77771"/>
                  </a:lnTo>
                  <a:lnTo>
                    <a:pt x="1783563" y="38885"/>
                  </a:lnTo>
                  <a:lnTo>
                    <a:pt x="2140275" y="0"/>
                  </a:lnTo>
                  <a:lnTo>
                    <a:pt x="2496988" y="38885"/>
                  </a:lnTo>
                </a:path>
              </a:pathLst>
            </a:custGeom>
            <a:ln w="40651" cap="flat">
              <a:solidFill>
                <a:srgbClr val="BEBEBE">
                  <a:alpha val="69803"/>
                </a:srgbClr>
              </a:solidFill>
              <a:prstDash val="solid"/>
              <a:round/>
            </a:ln>
          </p:spPr>
          <p:txBody>
            <a:bodyPr/>
            <a:lstStyle/>
            <a:p/>
          </p:txBody>
        </p:sp>
        <p:sp>
          <p:nvSpPr>
            <p:cNvPr id="73" name="pl73"/>
            <p:cNvSpPr/>
            <p:nvPr/>
          </p:nvSpPr>
          <p:spPr>
            <a:xfrm>
              <a:off x="820020" y="5235226"/>
              <a:ext cx="2496988" cy="272201"/>
            </a:xfrm>
            <a:custGeom>
              <a:avLst/>
              <a:pathLst>
                <a:path w="2496988" h="272201">
                  <a:moveTo>
                    <a:pt x="0" y="272201"/>
                  </a:moveTo>
                  <a:lnTo>
                    <a:pt x="356712" y="116657"/>
                  </a:lnTo>
                  <a:lnTo>
                    <a:pt x="713425" y="272201"/>
                  </a:lnTo>
                  <a:lnTo>
                    <a:pt x="1070137" y="155543"/>
                  </a:lnTo>
                  <a:lnTo>
                    <a:pt x="1426850" y="77771"/>
                  </a:lnTo>
                  <a:lnTo>
                    <a:pt x="1783563" y="38885"/>
                  </a:lnTo>
                  <a:lnTo>
                    <a:pt x="2140275" y="0"/>
                  </a:lnTo>
                  <a:lnTo>
                    <a:pt x="2496988" y="38885"/>
                  </a:lnTo>
                </a:path>
              </a:pathLst>
            </a:custGeom>
            <a:ln w="35231" cap="flat">
              <a:solidFill>
                <a:srgbClr val="BEBEBE">
                  <a:alpha val="69803"/>
                </a:srgbClr>
              </a:solidFill>
              <a:prstDash val="solid"/>
              <a:round/>
            </a:ln>
          </p:spPr>
          <p:txBody>
            <a:bodyPr/>
            <a:lstStyle/>
            <a:p/>
          </p:txBody>
        </p:sp>
        <p:sp>
          <p:nvSpPr>
            <p:cNvPr id="74" name="pl74"/>
            <p:cNvSpPr/>
            <p:nvPr/>
          </p:nvSpPr>
          <p:spPr>
            <a:xfrm>
              <a:off x="820020" y="5235226"/>
              <a:ext cx="2496988" cy="311087"/>
            </a:xfrm>
            <a:custGeom>
              <a:avLst/>
              <a:pathLst>
                <a:path w="2496988" h="311087">
                  <a:moveTo>
                    <a:pt x="0" y="155543"/>
                  </a:moveTo>
                  <a:lnTo>
                    <a:pt x="356712" y="116657"/>
                  </a:lnTo>
                  <a:lnTo>
                    <a:pt x="713425" y="311087"/>
                  </a:lnTo>
                  <a:lnTo>
                    <a:pt x="1070137" y="272201"/>
                  </a:lnTo>
                  <a:lnTo>
                    <a:pt x="1426850" y="38885"/>
                  </a:lnTo>
                  <a:lnTo>
                    <a:pt x="1783563" y="77771"/>
                  </a:lnTo>
                  <a:lnTo>
                    <a:pt x="2140275" y="0"/>
                  </a:lnTo>
                  <a:lnTo>
                    <a:pt x="2496988" y="0"/>
                  </a:lnTo>
                </a:path>
              </a:pathLst>
            </a:custGeom>
            <a:ln w="20325" cap="flat">
              <a:solidFill>
                <a:srgbClr val="6B6B6B">
                  <a:alpha val="100000"/>
                </a:srgbClr>
              </a:solidFill>
              <a:prstDash val="solid"/>
              <a:round/>
            </a:ln>
          </p:spPr>
          <p:txBody>
            <a:bodyPr/>
            <a:lstStyle/>
            <a:p/>
          </p:txBody>
        </p:sp>
        <p:sp>
          <p:nvSpPr>
            <p:cNvPr id="75" name="pl75"/>
            <p:cNvSpPr/>
            <p:nvPr/>
          </p:nvSpPr>
          <p:spPr>
            <a:xfrm>
              <a:off x="820020" y="5235226"/>
              <a:ext cx="2496988" cy="272201"/>
            </a:xfrm>
            <a:custGeom>
              <a:avLst/>
              <a:pathLst>
                <a:path w="2496988" h="272201">
                  <a:moveTo>
                    <a:pt x="0" y="272201"/>
                  </a:moveTo>
                  <a:lnTo>
                    <a:pt x="356712" y="116657"/>
                  </a:lnTo>
                  <a:lnTo>
                    <a:pt x="713425" y="272201"/>
                  </a:lnTo>
                  <a:lnTo>
                    <a:pt x="1070137" y="155543"/>
                  </a:lnTo>
                  <a:lnTo>
                    <a:pt x="1426850" y="77771"/>
                  </a:lnTo>
                  <a:lnTo>
                    <a:pt x="1783563" y="38885"/>
                  </a:lnTo>
                  <a:lnTo>
                    <a:pt x="2140275" y="0"/>
                  </a:lnTo>
                  <a:lnTo>
                    <a:pt x="2496988" y="38885"/>
                  </a:lnTo>
                </a:path>
              </a:pathLst>
            </a:custGeom>
            <a:ln w="40651" cap="flat">
              <a:solidFill>
                <a:srgbClr val="000000">
                  <a:alpha val="100000"/>
                </a:srgbClr>
              </a:solidFill>
              <a:prstDash val="solid"/>
              <a:round/>
            </a:ln>
          </p:spPr>
          <p:txBody>
            <a:bodyPr/>
            <a:lstStyle/>
            <a:p/>
          </p:txBody>
        </p:sp>
        <p:sp>
          <p:nvSpPr>
            <p:cNvPr id="76" name="pl76"/>
            <p:cNvSpPr/>
            <p:nvPr/>
          </p:nvSpPr>
          <p:spPr>
            <a:xfrm>
              <a:off x="820020" y="5235226"/>
              <a:ext cx="2496988" cy="272201"/>
            </a:xfrm>
            <a:custGeom>
              <a:avLst/>
              <a:pathLst>
                <a:path w="2496988" h="272201">
                  <a:moveTo>
                    <a:pt x="0" y="272201"/>
                  </a:moveTo>
                  <a:lnTo>
                    <a:pt x="356712" y="116657"/>
                  </a:lnTo>
                  <a:lnTo>
                    <a:pt x="713425" y="272201"/>
                  </a:lnTo>
                  <a:lnTo>
                    <a:pt x="1070137" y="155543"/>
                  </a:lnTo>
                  <a:lnTo>
                    <a:pt x="1426850" y="77771"/>
                  </a:lnTo>
                  <a:lnTo>
                    <a:pt x="1783563" y="38885"/>
                  </a:lnTo>
                  <a:lnTo>
                    <a:pt x="2140275" y="0"/>
                  </a:lnTo>
                  <a:lnTo>
                    <a:pt x="2496988" y="38885"/>
                  </a:lnTo>
                </a:path>
              </a:pathLst>
            </a:custGeom>
            <a:ln w="35231" cap="flat">
              <a:solidFill>
                <a:srgbClr val="80BD41">
                  <a:alpha val="100000"/>
                </a:srgbClr>
              </a:solidFill>
              <a:prstDash val="solid"/>
              <a:round/>
            </a:ln>
          </p:spPr>
          <p:txBody>
            <a:bodyPr/>
            <a:lstStyle/>
            <a:p/>
          </p:txBody>
        </p:sp>
        <p:sp>
          <p:nvSpPr>
            <p:cNvPr id="77" name="pl77"/>
            <p:cNvSpPr/>
            <p:nvPr/>
          </p:nvSpPr>
          <p:spPr>
            <a:xfrm>
              <a:off x="695171" y="5351884"/>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78" name="tx78"/>
            <p:cNvSpPr/>
            <p:nvPr/>
          </p:nvSpPr>
          <p:spPr>
            <a:xfrm>
              <a:off x="771831" y="53288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9" name="tx79"/>
            <p:cNvSpPr/>
            <p:nvPr/>
          </p:nvSpPr>
          <p:spPr>
            <a:xfrm>
              <a:off x="1146603" y="5173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0" name="tx80"/>
            <p:cNvSpPr/>
            <p:nvPr/>
          </p:nvSpPr>
          <p:spPr>
            <a:xfrm>
              <a:off x="1485256" y="53288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1" name="tx81"/>
            <p:cNvSpPr/>
            <p:nvPr/>
          </p:nvSpPr>
          <p:spPr>
            <a:xfrm>
              <a:off x="1841969" y="52122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2" name="tx82"/>
            <p:cNvSpPr/>
            <p:nvPr/>
          </p:nvSpPr>
          <p:spPr>
            <a:xfrm>
              <a:off x="2216741" y="51344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3" name="tx83"/>
            <p:cNvSpPr/>
            <p:nvPr/>
          </p:nvSpPr>
          <p:spPr>
            <a:xfrm>
              <a:off x="2573454" y="5095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4" name="tx84"/>
            <p:cNvSpPr/>
            <p:nvPr/>
          </p:nvSpPr>
          <p:spPr>
            <a:xfrm>
              <a:off x="2930166" y="50566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5" name="tx85"/>
            <p:cNvSpPr/>
            <p:nvPr/>
          </p:nvSpPr>
          <p:spPr>
            <a:xfrm>
              <a:off x="3286879" y="5095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6" name="rc86"/>
            <p:cNvSpPr/>
            <p:nvPr/>
          </p:nvSpPr>
          <p:spPr>
            <a:xfrm>
              <a:off x="3511447" y="874964"/>
              <a:ext cx="2746687" cy="1454334"/>
            </a:xfrm>
            <a:prstGeom prst="rect">
              <a:avLst/>
            </a:prstGeom>
            <a:solidFill>
              <a:srgbClr val="EBEBEB">
                <a:alpha val="100000"/>
              </a:srgbClr>
            </a:solidFill>
          </p:spPr>
          <p:txBody>
            <a:bodyPr/>
            <a:lstStyle/>
            <a:p/>
          </p:txBody>
        </p:sp>
        <p:sp>
          <p:nvSpPr>
            <p:cNvPr id="87" name="pl87"/>
            <p:cNvSpPr/>
            <p:nvPr/>
          </p:nvSpPr>
          <p:spPr>
            <a:xfrm>
              <a:off x="3511447" y="1388258"/>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88" name="pl88"/>
            <p:cNvSpPr/>
            <p:nvPr/>
          </p:nvSpPr>
          <p:spPr>
            <a:xfrm>
              <a:off x="3511447" y="187433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89" name="pl89"/>
            <p:cNvSpPr/>
            <p:nvPr/>
          </p:nvSpPr>
          <p:spPr>
            <a:xfrm>
              <a:off x="3511447" y="902184"/>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0" name="pl90"/>
            <p:cNvSpPr/>
            <p:nvPr/>
          </p:nvSpPr>
          <p:spPr>
            <a:xfrm>
              <a:off x="363629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1" name="pl91"/>
            <p:cNvSpPr/>
            <p:nvPr/>
          </p:nvSpPr>
          <p:spPr>
            <a:xfrm>
              <a:off x="399300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2" name="pl92"/>
            <p:cNvSpPr/>
            <p:nvPr/>
          </p:nvSpPr>
          <p:spPr>
            <a:xfrm>
              <a:off x="434972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3" name="pl93"/>
            <p:cNvSpPr/>
            <p:nvPr/>
          </p:nvSpPr>
          <p:spPr>
            <a:xfrm>
              <a:off x="470643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4" name="pl94"/>
            <p:cNvSpPr/>
            <p:nvPr/>
          </p:nvSpPr>
          <p:spPr>
            <a:xfrm>
              <a:off x="506314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541985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577657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613328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3636296" y="1757675"/>
              <a:ext cx="2496988" cy="311087"/>
            </a:xfrm>
            <a:custGeom>
              <a:avLst/>
              <a:pathLst>
                <a:path w="2496988" h="311087">
                  <a:moveTo>
                    <a:pt x="0" y="155543"/>
                  </a:moveTo>
                  <a:lnTo>
                    <a:pt x="356712" y="116657"/>
                  </a:lnTo>
                  <a:lnTo>
                    <a:pt x="713425" y="311087"/>
                  </a:lnTo>
                  <a:lnTo>
                    <a:pt x="1070137" y="272201"/>
                  </a:lnTo>
                  <a:lnTo>
                    <a:pt x="1426850" y="38885"/>
                  </a:lnTo>
                  <a:lnTo>
                    <a:pt x="1783563" y="77771"/>
                  </a:lnTo>
                  <a:lnTo>
                    <a:pt x="2140275" y="0"/>
                  </a:lnTo>
                  <a:lnTo>
                    <a:pt x="2496988" y="0"/>
                  </a:lnTo>
                </a:path>
              </a:pathLst>
            </a:custGeom>
            <a:ln w="20325" cap="flat">
              <a:solidFill>
                <a:srgbClr val="BEBEBE">
                  <a:alpha val="69803"/>
                </a:srgbClr>
              </a:solidFill>
              <a:prstDash val="solid"/>
              <a:round/>
            </a:ln>
          </p:spPr>
          <p:txBody>
            <a:bodyPr/>
            <a:lstStyle/>
            <a:p/>
          </p:txBody>
        </p:sp>
        <p:sp>
          <p:nvSpPr>
            <p:cNvPr id="99" name="pl99"/>
            <p:cNvSpPr/>
            <p:nvPr/>
          </p:nvSpPr>
          <p:spPr>
            <a:xfrm>
              <a:off x="3636296" y="1874332"/>
              <a:ext cx="2496988" cy="233315"/>
            </a:xfrm>
            <a:custGeom>
              <a:avLst/>
              <a:pathLst>
                <a:path w="2496988" h="233315">
                  <a:moveTo>
                    <a:pt x="0" y="0"/>
                  </a:moveTo>
                  <a:lnTo>
                    <a:pt x="356712" y="0"/>
                  </a:lnTo>
                  <a:lnTo>
                    <a:pt x="713425" y="38885"/>
                  </a:lnTo>
                  <a:lnTo>
                    <a:pt x="1070137" y="38885"/>
                  </a:lnTo>
                  <a:lnTo>
                    <a:pt x="1426850" y="38885"/>
                  </a:lnTo>
                  <a:lnTo>
                    <a:pt x="1783563" y="38885"/>
                  </a:lnTo>
                  <a:lnTo>
                    <a:pt x="2140275" y="38885"/>
                  </a:lnTo>
                  <a:lnTo>
                    <a:pt x="2496988" y="233315"/>
                  </a:lnTo>
                </a:path>
              </a:pathLst>
            </a:custGeom>
            <a:ln w="40651" cap="flat">
              <a:solidFill>
                <a:srgbClr val="BEBEBE">
                  <a:alpha val="69803"/>
                </a:srgbClr>
              </a:solidFill>
              <a:prstDash val="solid"/>
              <a:round/>
            </a:ln>
          </p:spPr>
          <p:txBody>
            <a:bodyPr/>
            <a:lstStyle/>
            <a:p/>
          </p:txBody>
        </p:sp>
        <p:sp>
          <p:nvSpPr>
            <p:cNvPr id="100" name="pl100"/>
            <p:cNvSpPr/>
            <p:nvPr/>
          </p:nvSpPr>
          <p:spPr>
            <a:xfrm>
              <a:off x="3636296" y="1874332"/>
              <a:ext cx="2496988" cy="233315"/>
            </a:xfrm>
            <a:custGeom>
              <a:avLst/>
              <a:pathLst>
                <a:path w="2496988" h="233315">
                  <a:moveTo>
                    <a:pt x="0" y="0"/>
                  </a:moveTo>
                  <a:lnTo>
                    <a:pt x="356712" y="0"/>
                  </a:lnTo>
                  <a:lnTo>
                    <a:pt x="713425" y="38885"/>
                  </a:lnTo>
                  <a:lnTo>
                    <a:pt x="1070137" y="38885"/>
                  </a:lnTo>
                  <a:lnTo>
                    <a:pt x="1426850" y="38885"/>
                  </a:lnTo>
                  <a:lnTo>
                    <a:pt x="1783563" y="38885"/>
                  </a:lnTo>
                  <a:lnTo>
                    <a:pt x="2140275" y="38885"/>
                  </a:lnTo>
                  <a:lnTo>
                    <a:pt x="2496988" y="233315"/>
                  </a:lnTo>
                </a:path>
              </a:pathLst>
            </a:custGeom>
            <a:ln w="35231" cap="flat">
              <a:solidFill>
                <a:srgbClr val="BEBEBE">
                  <a:alpha val="69803"/>
                </a:srgbClr>
              </a:solidFill>
              <a:prstDash val="solid"/>
              <a:round/>
            </a:ln>
          </p:spPr>
          <p:txBody>
            <a:bodyPr/>
            <a:lstStyle/>
            <a:p/>
          </p:txBody>
        </p:sp>
        <p:sp>
          <p:nvSpPr>
            <p:cNvPr id="101" name="pl101"/>
            <p:cNvSpPr/>
            <p:nvPr/>
          </p:nvSpPr>
          <p:spPr>
            <a:xfrm>
              <a:off x="3636296" y="1757675"/>
              <a:ext cx="2496988" cy="311087"/>
            </a:xfrm>
            <a:custGeom>
              <a:avLst/>
              <a:pathLst>
                <a:path w="2496988" h="311087">
                  <a:moveTo>
                    <a:pt x="0" y="155543"/>
                  </a:moveTo>
                  <a:lnTo>
                    <a:pt x="356712" y="116657"/>
                  </a:lnTo>
                  <a:lnTo>
                    <a:pt x="713425" y="311087"/>
                  </a:lnTo>
                  <a:lnTo>
                    <a:pt x="1070137" y="272201"/>
                  </a:lnTo>
                  <a:lnTo>
                    <a:pt x="1426850" y="38885"/>
                  </a:lnTo>
                  <a:lnTo>
                    <a:pt x="1783563" y="77771"/>
                  </a:lnTo>
                  <a:lnTo>
                    <a:pt x="2140275" y="0"/>
                  </a:lnTo>
                  <a:lnTo>
                    <a:pt x="2496988" y="0"/>
                  </a:lnTo>
                </a:path>
              </a:pathLst>
            </a:custGeom>
            <a:ln w="20325" cap="flat">
              <a:solidFill>
                <a:srgbClr val="6B6B6B">
                  <a:alpha val="100000"/>
                </a:srgbClr>
              </a:solidFill>
              <a:prstDash val="solid"/>
              <a:round/>
            </a:ln>
          </p:spPr>
          <p:txBody>
            <a:bodyPr/>
            <a:lstStyle/>
            <a:p/>
          </p:txBody>
        </p:sp>
        <p:sp>
          <p:nvSpPr>
            <p:cNvPr id="102" name="pl102"/>
            <p:cNvSpPr/>
            <p:nvPr/>
          </p:nvSpPr>
          <p:spPr>
            <a:xfrm>
              <a:off x="3636296" y="1874332"/>
              <a:ext cx="2496988" cy="233315"/>
            </a:xfrm>
            <a:custGeom>
              <a:avLst/>
              <a:pathLst>
                <a:path w="2496988" h="233315">
                  <a:moveTo>
                    <a:pt x="0" y="0"/>
                  </a:moveTo>
                  <a:lnTo>
                    <a:pt x="356712" y="0"/>
                  </a:lnTo>
                  <a:lnTo>
                    <a:pt x="713425" y="38885"/>
                  </a:lnTo>
                  <a:lnTo>
                    <a:pt x="1070137" y="38885"/>
                  </a:lnTo>
                  <a:lnTo>
                    <a:pt x="1426850" y="38885"/>
                  </a:lnTo>
                  <a:lnTo>
                    <a:pt x="1783563" y="38885"/>
                  </a:lnTo>
                  <a:lnTo>
                    <a:pt x="2140275" y="38885"/>
                  </a:lnTo>
                  <a:lnTo>
                    <a:pt x="2496988" y="233315"/>
                  </a:lnTo>
                </a:path>
              </a:pathLst>
            </a:custGeom>
            <a:ln w="40651" cap="flat">
              <a:solidFill>
                <a:srgbClr val="000000">
                  <a:alpha val="100000"/>
                </a:srgbClr>
              </a:solidFill>
              <a:prstDash val="solid"/>
              <a:round/>
            </a:ln>
          </p:spPr>
          <p:txBody>
            <a:bodyPr/>
            <a:lstStyle/>
            <a:p/>
          </p:txBody>
        </p:sp>
        <p:sp>
          <p:nvSpPr>
            <p:cNvPr id="103" name="pl103"/>
            <p:cNvSpPr/>
            <p:nvPr/>
          </p:nvSpPr>
          <p:spPr>
            <a:xfrm>
              <a:off x="3636296" y="1874332"/>
              <a:ext cx="2496988" cy="233315"/>
            </a:xfrm>
            <a:custGeom>
              <a:avLst/>
              <a:pathLst>
                <a:path w="2496988" h="233315">
                  <a:moveTo>
                    <a:pt x="0" y="0"/>
                  </a:moveTo>
                  <a:lnTo>
                    <a:pt x="356712" y="0"/>
                  </a:lnTo>
                  <a:lnTo>
                    <a:pt x="713425" y="38885"/>
                  </a:lnTo>
                  <a:lnTo>
                    <a:pt x="1070137" y="38885"/>
                  </a:lnTo>
                  <a:lnTo>
                    <a:pt x="1426850" y="38885"/>
                  </a:lnTo>
                  <a:lnTo>
                    <a:pt x="1783563" y="38885"/>
                  </a:lnTo>
                  <a:lnTo>
                    <a:pt x="2140275" y="38885"/>
                  </a:lnTo>
                  <a:lnTo>
                    <a:pt x="2496988" y="233315"/>
                  </a:lnTo>
                </a:path>
              </a:pathLst>
            </a:custGeom>
            <a:ln w="35231" cap="flat">
              <a:solidFill>
                <a:srgbClr val="80BD41">
                  <a:alpha val="100000"/>
                </a:srgbClr>
              </a:solidFill>
              <a:prstDash val="solid"/>
              <a:round/>
            </a:ln>
          </p:spPr>
          <p:txBody>
            <a:bodyPr/>
            <a:lstStyle/>
            <a:p/>
          </p:txBody>
        </p:sp>
        <p:sp>
          <p:nvSpPr>
            <p:cNvPr id="104" name="pl104"/>
            <p:cNvSpPr/>
            <p:nvPr/>
          </p:nvSpPr>
          <p:spPr>
            <a:xfrm>
              <a:off x="3511447" y="1874332"/>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05" name="tx105"/>
            <p:cNvSpPr/>
            <p:nvPr/>
          </p:nvSpPr>
          <p:spPr>
            <a:xfrm>
              <a:off x="3606167" y="16957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6" name="tx106"/>
            <p:cNvSpPr/>
            <p:nvPr/>
          </p:nvSpPr>
          <p:spPr>
            <a:xfrm>
              <a:off x="3962879" y="16957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7" name="tx107"/>
            <p:cNvSpPr/>
            <p:nvPr/>
          </p:nvSpPr>
          <p:spPr>
            <a:xfrm>
              <a:off x="4301533" y="17346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08" name="tx108"/>
            <p:cNvSpPr/>
            <p:nvPr/>
          </p:nvSpPr>
          <p:spPr>
            <a:xfrm>
              <a:off x="4658245" y="17346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09" name="tx109"/>
            <p:cNvSpPr/>
            <p:nvPr/>
          </p:nvSpPr>
          <p:spPr>
            <a:xfrm>
              <a:off x="5014958" y="17346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0" name="tx110"/>
            <p:cNvSpPr/>
            <p:nvPr/>
          </p:nvSpPr>
          <p:spPr>
            <a:xfrm>
              <a:off x="5371671" y="17346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1" name="tx111"/>
            <p:cNvSpPr/>
            <p:nvPr/>
          </p:nvSpPr>
          <p:spPr>
            <a:xfrm>
              <a:off x="5728383" y="17346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2" name="tx112"/>
            <p:cNvSpPr/>
            <p:nvPr/>
          </p:nvSpPr>
          <p:spPr>
            <a:xfrm>
              <a:off x="6085096" y="19290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3" name="rc113"/>
            <p:cNvSpPr/>
            <p:nvPr/>
          </p:nvSpPr>
          <p:spPr>
            <a:xfrm>
              <a:off x="3511447" y="2613739"/>
              <a:ext cx="2746687" cy="1454334"/>
            </a:xfrm>
            <a:prstGeom prst="rect">
              <a:avLst/>
            </a:prstGeom>
            <a:solidFill>
              <a:srgbClr val="EBEBEB">
                <a:alpha val="100000"/>
              </a:srgbClr>
            </a:solidFill>
          </p:spPr>
          <p:txBody>
            <a:bodyPr/>
            <a:lstStyle/>
            <a:p/>
          </p:txBody>
        </p:sp>
        <p:sp>
          <p:nvSpPr>
            <p:cNvPr id="114" name="pl114"/>
            <p:cNvSpPr/>
            <p:nvPr/>
          </p:nvSpPr>
          <p:spPr>
            <a:xfrm>
              <a:off x="3511447" y="3127034"/>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15" name="pl115"/>
            <p:cNvSpPr/>
            <p:nvPr/>
          </p:nvSpPr>
          <p:spPr>
            <a:xfrm>
              <a:off x="3511447" y="3613108"/>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16" name="pl116"/>
            <p:cNvSpPr/>
            <p:nvPr/>
          </p:nvSpPr>
          <p:spPr>
            <a:xfrm>
              <a:off x="3511447" y="264096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17" name="pl117"/>
            <p:cNvSpPr/>
            <p:nvPr/>
          </p:nvSpPr>
          <p:spPr>
            <a:xfrm>
              <a:off x="363629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18" name="pl118"/>
            <p:cNvSpPr/>
            <p:nvPr/>
          </p:nvSpPr>
          <p:spPr>
            <a:xfrm>
              <a:off x="399300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19" name="pl119"/>
            <p:cNvSpPr/>
            <p:nvPr/>
          </p:nvSpPr>
          <p:spPr>
            <a:xfrm>
              <a:off x="434972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0" name="pl120"/>
            <p:cNvSpPr/>
            <p:nvPr/>
          </p:nvSpPr>
          <p:spPr>
            <a:xfrm>
              <a:off x="470643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1" name="pl121"/>
            <p:cNvSpPr/>
            <p:nvPr/>
          </p:nvSpPr>
          <p:spPr>
            <a:xfrm>
              <a:off x="506314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2" name="pl122"/>
            <p:cNvSpPr/>
            <p:nvPr/>
          </p:nvSpPr>
          <p:spPr>
            <a:xfrm>
              <a:off x="541985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577657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613328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3636296" y="3496450"/>
              <a:ext cx="2496988" cy="311087"/>
            </a:xfrm>
            <a:custGeom>
              <a:avLst/>
              <a:pathLst>
                <a:path w="2496988" h="311087">
                  <a:moveTo>
                    <a:pt x="0" y="155543"/>
                  </a:moveTo>
                  <a:lnTo>
                    <a:pt x="356712" y="116657"/>
                  </a:lnTo>
                  <a:lnTo>
                    <a:pt x="713425" y="311087"/>
                  </a:lnTo>
                  <a:lnTo>
                    <a:pt x="1070137" y="272201"/>
                  </a:lnTo>
                  <a:lnTo>
                    <a:pt x="1426850" y="38885"/>
                  </a:lnTo>
                  <a:lnTo>
                    <a:pt x="1783563" y="77771"/>
                  </a:lnTo>
                  <a:lnTo>
                    <a:pt x="2140275" y="0"/>
                  </a:lnTo>
                  <a:lnTo>
                    <a:pt x="2496988" y="0"/>
                  </a:lnTo>
                </a:path>
              </a:pathLst>
            </a:custGeom>
            <a:ln w="20325" cap="flat">
              <a:solidFill>
                <a:srgbClr val="BEBEBE">
                  <a:alpha val="69803"/>
                </a:srgbClr>
              </a:solidFill>
              <a:prstDash val="solid"/>
              <a:round/>
            </a:ln>
          </p:spPr>
          <p:txBody>
            <a:bodyPr/>
            <a:lstStyle/>
            <a:p/>
          </p:txBody>
        </p:sp>
        <p:sp>
          <p:nvSpPr>
            <p:cNvPr id="126" name="pl126"/>
            <p:cNvSpPr/>
            <p:nvPr/>
          </p:nvSpPr>
          <p:spPr>
            <a:xfrm>
              <a:off x="3636296" y="3574222"/>
              <a:ext cx="2496988" cy="155543"/>
            </a:xfrm>
            <a:custGeom>
              <a:avLst/>
              <a:pathLst>
                <a:path w="2496988" h="155543">
                  <a:moveTo>
                    <a:pt x="0" y="38885"/>
                  </a:moveTo>
                  <a:lnTo>
                    <a:pt x="356712" y="38885"/>
                  </a:lnTo>
                  <a:lnTo>
                    <a:pt x="713425" y="38885"/>
                  </a:lnTo>
                  <a:lnTo>
                    <a:pt x="1070137" y="155543"/>
                  </a:lnTo>
                  <a:lnTo>
                    <a:pt x="1426850" y="38885"/>
                  </a:lnTo>
                  <a:lnTo>
                    <a:pt x="1783563" y="38885"/>
                  </a:lnTo>
                  <a:lnTo>
                    <a:pt x="2140275" y="0"/>
                  </a:lnTo>
                  <a:lnTo>
                    <a:pt x="2496988" y="0"/>
                  </a:lnTo>
                </a:path>
              </a:pathLst>
            </a:custGeom>
            <a:ln w="40651" cap="flat">
              <a:solidFill>
                <a:srgbClr val="BEBEBE">
                  <a:alpha val="69803"/>
                </a:srgbClr>
              </a:solidFill>
              <a:prstDash val="solid"/>
              <a:round/>
            </a:ln>
          </p:spPr>
          <p:txBody>
            <a:bodyPr/>
            <a:lstStyle/>
            <a:p/>
          </p:txBody>
        </p:sp>
        <p:sp>
          <p:nvSpPr>
            <p:cNvPr id="127" name="pl127"/>
            <p:cNvSpPr/>
            <p:nvPr/>
          </p:nvSpPr>
          <p:spPr>
            <a:xfrm>
              <a:off x="3636296" y="3574222"/>
              <a:ext cx="2496988" cy="155543"/>
            </a:xfrm>
            <a:custGeom>
              <a:avLst/>
              <a:pathLst>
                <a:path w="2496988" h="155543">
                  <a:moveTo>
                    <a:pt x="0" y="38885"/>
                  </a:moveTo>
                  <a:lnTo>
                    <a:pt x="356712" y="38885"/>
                  </a:lnTo>
                  <a:lnTo>
                    <a:pt x="713425" y="38885"/>
                  </a:lnTo>
                  <a:lnTo>
                    <a:pt x="1070137" y="155543"/>
                  </a:lnTo>
                  <a:lnTo>
                    <a:pt x="1426850" y="38885"/>
                  </a:lnTo>
                  <a:lnTo>
                    <a:pt x="1783563" y="38885"/>
                  </a:lnTo>
                  <a:lnTo>
                    <a:pt x="2140275" y="0"/>
                  </a:lnTo>
                  <a:lnTo>
                    <a:pt x="2496988" y="0"/>
                  </a:lnTo>
                </a:path>
              </a:pathLst>
            </a:custGeom>
            <a:ln w="35231" cap="flat">
              <a:solidFill>
                <a:srgbClr val="BEBEBE">
                  <a:alpha val="69803"/>
                </a:srgbClr>
              </a:solidFill>
              <a:prstDash val="solid"/>
              <a:round/>
            </a:ln>
          </p:spPr>
          <p:txBody>
            <a:bodyPr/>
            <a:lstStyle/>
            <a:p/>
          </p:txBody>
        </p:sp>
        <p:sp>
          <p:nvSpPr>
            <p:cNvPr id="128" name="pl128"/>
            <p:cNvSpPr/>
            <p:nvPr/>
          </p:nvSpPr>
          <p:spPr>
            <a:xfrm>
              <a:off x="3636296" y="3496450"/>
              <a:ext cx="2496988" cy="311087"/>
            </a:xfrm>
            <a:custGeom>
              <a:avLst/>
              <a:pathLst>
                <a:path w="2496988" h="311087">
                  <a:moveTo>
                    <a:pt x="0" y="155543"/>
                  </a:moveTo>
                  <a:lnTo>
                    <a:pt x="356712" y="116657"/>
                  </a:lnTo>
                  <a:lnTo>
                    <a:pt x="713425" y="311087"/>
                  </a:lnTo>
                  <a:lnTo>
                    <a:pt x="1070137" y="272201"/>
                  </a:lnTo>
                  <a:lnTo>
                    <a:pt x="1426850" y="38885"/>
                  </a:lnTo>
                  <a:lnTo>
                    <a:pt x="1783563" y="77771"/>
                  </a:lnTo>
                  <a:lnTo>
                    <a:pt x="2140275" y="0"/>
                  </a:lnTo>
                  <a:lnTo>
                    <a:pt x="2496988" y="0"/>
                  </a:lnTo>
                </a:path>
              </a:pathLst>
            </a:custGeom>
            <a:ln w="20325" cap="flat">
              <a:solidFill>
                <a:srgbClr val="6B6B6B">
                  <a:alpha val="100000"/>
                </a:srgbClr>
              </a:solidFill>
              <a:prstDash val="solid"/>
              <a:round/>
            </a:ln>
          </p:spPr>
          <p:txBody>
            <a:bodyPr/>
            <a:lstStyle/>
            <a:p/>
          </p:txBody>
        </p:sp>
        <p:sp>
          <p:nvSpPr>
            <p:cNvPr id="129" name="pl129"/>
            <p:cNvSpPr/>
            <p:nvPr/>
          </p:nvSpPr>
          <p:spPr>
            <a:xfrm>
              <a:off x="3636296" y="3574222"/>
              <a:ext cx="2496988" cy="155543"/>
            </a:xfrm>
            <a:custGeom>
              <a:avLst/>
              <a:pathLst>
                <a:path w="2496988" h="155543">
                  <a:moveTo>
                    <a:pt x="0" y="38885"/>
                  </a:moveTo>
                  <a:lnTo>
                    <a:pt x="356712" y="38885"/>
                  </a:lnTo>
                  <a:lnTo>
                    <a:pt x="713425" y="38885"/>
                  </a:lnTo>
                  <a:lnTo>
                    <a:pt x="1070137" y="155543"/>
                  </a:lnTo>
                  <a:lnTo>
                    <a:pt x="1426850" y="38885"/>
                  </a:lnTo>
                  <a:lnTo>
                    <a:pt x="1783563" y="38885"/>
                  </a:lnTo>
                  <a:lnTo>
                    <a:pt x="2140275" y="0"/>
                  </a:lnTo>
                  <a:lnTo>
                    <a:pt x="2496988" y="0"/>
                  </a:lnTo>
                </a:path>
              </a:pathLst>
            </a:custGeom>
            <a:ln w="40651" cap="flat">
              <a:solidFill>
                <a:srgbClr val="000000">
                  <a:alpha val="100000"/>
                </a:srgbClr>
              </a:solidFill>
              <a:prstDash val="solid"/>
              <a:round/>
            </a:ln>
          </p:spPr>
          <p:txBody>
            <a:bodyPr/>
            <a:lstStyle/>
            <a:p/>
          </p:txBody>
        </p:sp>
        <p:sp>
          <p:nvSpPr>
            <p:cNvPr id="130" name="pl130"/>
            <p:cNvSpPr/>
            <p:nvPr/>
          </p:nvSpPr>
          <p:spPr>
            <a:xfrm>
              <a:off x="3636296" y="3574222"/>
              <a:ext cx="2496988" cy="155543"/>
            </a:xfrm>
            <a:custGeom>
              <a:avLst/>
              <a:pathLst>
                <a:path w="2496988" h="155543">
                  <a:moveTo>
                    <a:pt x="0" y="38885"/>
                  </a:moveTo>
                  <a:lnTo>
                    <a:pt x="356712" y="38885"/>
                  </a:lnTo>
                  <a:lnTo>
                    <a:pt x="713425" y="38885"/>
                  </a:lnTo>
                  <a:lnTo>
                    <a:pt x="1070137" y="155543"/>
                  </a:lnTo>
                  <a:lnTo>
                    <a:pt x="1426850" y="38885"/>
                  </a:lnTo>
                  <a:lnTo>
                    <a:pt x="1783563" y="38885"/>
                  </a:lnTo>
                  <a:lnTo>
                    <a:pt x="2140275" y="0"/>
                  </a:lnTo>
                  <a:lnTo>
                    <a:pt x="2496988" y="0"/>
                  </a:lnTo>
                </a:path>
              </a:pathLst>
            </a:custGeom>
            <a:ln w="35231" cap="flat">
              <a:solidFill>
                <a:srgbClr val="80BD41">
                  <a:alpha val="100000"/>
                </a:srgbClr>
              </a:solidFill>
              <a:prstDash val="solid"/>
              <a:round/>
            </a:ln>
          </p:spPr>
          <p:txBody>
            <a:bodyPr/>
            <a:lstStyle/>
            <a:p/>
          </p:txBody>
        </p:sp>
        <p:sp>
          <p:nvSpPr>
            <p:cNvPr id="131" name="pl131"/>
            <p:cNvSpPr/>
            <p:nvPr/>
          </p:nvSpPr>
          <p:spPr>
            <a:xfrm>
              <a:off x="3511447" y="3613108"/>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32" name="tx132"/>
            <p:cNvSpPr/>
            <p:nvPr/>
          </p:nvSpPr>
          <p:spPr>
            <a:xfrm>
              <a:off x="3606167" y="34345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3" name="tx133"/>
            <p:cNvSpPr/>
            <p:nvPr/>
          </p:nvSpPr>
          <p:spPr>
            <a:xfrm>
              <a:off x="3962879" y="34345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4" name="tx134"/>
            <p:cNvSpPr/>
            <p:nvPr/>
          </p:nvSpPr>
          <p:spPr>
            <a:xfrm>
              <a:off x="4319592" y="34345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5" name="tx135"/>
            <p:cNvSpPr/>
            <p:nvPr/>
          </p:nvSpPr>
          <p:spPr>
            <a:xfrm>
              <a:off x="4658245" y="3551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36" name="tx136"/>
            <p:cNvSpPr/>
            <p:nvPr/>
          </p:nvSpPr>
          <p:spPr>
            <a:xfrm>
              <a:off x="5033017" y="34345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7" name="tx137"/>
            <p:cNvSpPr/>
            <p:nvPr/>
          </p:nvSpPr>
          <p:spPr>
            <a:xfrm>
              <a:off x="5389730" y="34345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8" name="tx138"/>
            <p:cNvSpPr/>
            <p:nvPr/>
          </p:nvSpPr>
          <p:spPr>
            <a:xfrm>
              <a:off x="5746443" y="33956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39" name="tx139"/>
            <p:cNvSpPr/>
            <p:nvPr/>
          </p:nvSpPr>
          <p:spPr>
            <a:xfrm>
              <a:off x="6103155" y="33956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0" name="rc140"/>
            <p:cNvSpPr/>
            <p:nvPr/>
          </p:nvSpPr>
          <p:spPr>
            <a:xfrm>
              <a:off x="3511447" y="4352515"/>
              <a:ext cx="2746687" cy="1454334"/>
            </a:xfrm>
            <a:prstGeom prst="rect">
              <a:avLst/>
            </a:prstGeom>
            <a:solidFill>
              <a:srgbClr val="EBEBEB">
                <a:alpha val="100000"/>
              </a:srgbClr>
            </a:solidFill>
          </p:spPr>
          <p:txBody>
            <a:bodyPr/>
            <a:lstStyle/>
            <a:p/>
          </p:txBody>
        </p:sp>
        <p:sp>
          <p:nvSpPr>
            <p:cNvPr id="141" name="pl141"/>
            <p:cNvSpPr/>
            <p:nvPr/>
          </p:nvSpPr>
          <p:spPr>
            <a:xfrm>
              <a:off x="3511447" y="486581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42" name="pl142"/>
            <p:cNvSpPr/>
            <p:nvPr/>
          </p:nvSpPr>
          <p:spPr>
            <a:xfrm>
              <a:off x="3511447" y="5351884"/>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43" name="pl143"/>
            <p:cNvSpPr/>
            <p:nvPr/>
          </p:nvSpPr>
          <p:spPr>
            <a:xfrm>
              <a:off x="3511447" y="437973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44" name="pl144"/>
            <p:cNvSpPr/>
            <p:nvPr/>
          </p:nvSpPr>
          <p:spPr>
            <a:xfrm>
              <a:off x="3636296"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9300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434972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7" name="pl147"/>
            <p:cNvSpPr/>
            <p:nvPr/>
          </p:nvSpPr>
          <p:spPr>
            <a:xfrm>
              <a:off x="470643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8" name="pl148"/>
            <p:cNvSpPr/>
            <p:nvPr/>
          </p:nvSpPr>
          <p:spPr>
            <a:xfrm>
              <a:off x="506314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9" name="pl149"/>
            <p:cNvSpPr/>
            <p:nvPr/>
          </p:nvSpPr>
          <p:spPr>
            <a:xfrm>
              <a:off x="541985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0" name="pl150"/>
            <p:cNvSpPr/>
            <p:nvPr/>
          </p:nvSpPr>
          <p:spPr>
            <a:xfrm>
              <a:off x="577657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613328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3636296" y="5235226"/>
              <a:ext cx="2496988" cy="311087"/>
            </a:xfrm>
            <a:custGeom>
              <a:avLst/>
              <a:pathLst>
                <a:path w="2496988" h="311087">
                  <a:moveTo>
                    <a:pt x="0" y="155543"/>
                  </a:moveTo>
                  <a:lnTo>
                    <a:pt x="356712" y="116657"/>
                  </a:lnTo>
                  <a:lnTo>
                    <a:pt x="713425" y="311087"/>
                  </a:lnTo>
                  <a:lnTo>
                    <a:pt x="1070137" y="272201"/>
                  </a:lnTo>
                  <a:lnTo>
                    <a:pt x="1426850" y="38885"/>
                  </a:lnTo>
                  <a:lnTo>
                    <a:pt x="1783563" y="77771"/>
                  </a:lnTo>
                  <a:lnTo>
                    <a:pt x="2140275" y="0"/>
                  </a:lnTo>
                  <a:lnTo>
                    <a:pt x="2496988" y="0"/>
                  </a:lnTo>
                </a:path>
              </a:pathLst>
            </a:custGeom>
            <a:ln w="20325" cap="flat">
              <a:solidFill>
                <a:srgbClr val="BEBEBE">
                  <a:alpha val="69803"/>
                </a:srgbClr>
              </a:solidFill>
              <a:prstDash val="solid"/>
              <a:round/>
            </a:ln>
          </p:spPr>
          <p:txBody>
            <a:bodyPr/>
            <a:lstStyle/>
            <a:p/>
          </p:txBody>
        </p:sp>
        <p:sp>
          <p:nvSpPr>
            <p:cNvPr id="153" name="pl153"/>
            <p:cNvSpPr/>
            <p:nvPr/>
          </p:nvSpPr>
          <p:spPr>
            <a:xfrm>
              <a:off x="3636296" y="5351884"/>
              <a:ext cx="2496988" cy="116657"/>
            </a:xfrm>
            <a:custGeom>
              <a:avLst/>
              <a:pathLst>
                <a:path w="2496988" h="116657">
                  <a:moveTo>
                    <a:pt x="0" y="0"/>
                  </a:moveTo>
                  <a:lnTo>
                    <a:pt x="356712" y="0"/>
                  </a:lnTo>
                  <a:lnTo>
                    <a:pt x="713425" y="116657"/>
                  </a:lnTo>
                  <a:lnTo>
                    <a:pt x="1070137" y="116657"/>
                  </a:lnTo>
                  <a:lnTo>
                    <a:pt x="1426850" y="38885"/>
                  </a:lnTo>
                  <a:lnTo>
                    <a:pt x="1783563" y="0"/>
                  </a:lnTo>
                  <a:lnTo>
                    <a:pt x="2140275" y="77771"/>
                  </a:lnTo>
                  <a:lnTo>
                    <a:pt x="2496988" y="116657"/>
                  </a:lnTo>
                </a:path>
              </a:pathLst>
            </a:custGeom>
            <a:ln w="40651" cap="flat">
              <a:solidFill>
                <a:srgbClr val="BEBEBE">
                  <a:alpha val="69803"/>
                </a:srgbClr>
              </a:solidFill>
              <a:prstDash val="solid"/>
              <a:round/>
            </a:ln>
          </p:spPr>
          <p:txBody>
            <a:bodyPr/>
            <a:lstStyle/>
            <a:p/>
          </p:txBody>
        </p:sp>
        <p:sp>
          <p:nvSpPr>
            <p:cNvPr id="154" name="pl154"/>
            <p:cNvSpPr/>
            <p:nvPr/>
          </p:nvSpPr>
          <p:spPr>
            <a:xfrm>
              <a:off x="3636296" y="5351884"/>
              <a:ext cx="2496988" cy="116657"/>
            </a:xfrm>
            <a:custGeom>
              <a:avLst/>
              <a:pathLst>
                <a:path w="2496988" h="116657">
                  <a:moveTo>
                    <a:pt x="0" y="0"/>
                  </a:moveTo>
                  <a:lnTo>
                    <a:pt x="356712" y="0"/>
                  </a:lnTo>
                  <a:lnTo>
                    <a:pt x="713425" y="116657"/>
                  </a:lnTo>
                  <a:lnTo>
                    <a:pt x="1070137" y="116657"/>
                  </a:lnTo>
                  <a:lnTo>
                    <a:pt x="1426850" y="38885"/>
                  </a:lnTo>
                  <a:lnTo>
                    <a:pt x="1783563" y="0"/>
                  </a:lnTo>
                  <a:lnTo>
                    <a:pt x="2140275" y="77771"/>
                  </a:lnTo>
                  <a:lnTo>
                    <a:pt x="2496988" y="116657"/>
                  </a:lnTo>
                </a:path>
              </a:pathLst>
            </a:custGeom>
            <a:ln w="35231" cap="flat">
              <a:solidFill>
                <a:srgbClr val="BEBEBE">
                  <a:alpha val="69803"/>
                </a:srgbClr>
              </a:solidFill>
              <a:prstDash val="solid"/>
              <a:round/>
            </a:ln>
          </p:spPr>
          <p:txBody>
            <a:bodyPr/>
            <a:lstStyle/>
            <a:p/>
          </p:txBody>
        </p:sp>
        <p:sp>
          <p:nvSpPr>
            <p:cNvPr id="155" name="pl155"/>
            <p:cNvSpPr/>
            <p:nvPr/>
          </p:nvSpPr>
          <p:spPr>
            <a:xfrm>
              <a:off x="3636296" y="5235226"/>
              <a:ext cx="2496988" cy="311087"/>
            </a:xfrm>
            <a:custGeom>
              <a:avLst/>
              <a:pathLst>
                <a:path w="2496988" h="311087">
                  <a:moveTo>
                    <a:pt x="0" y="155543"/>
                  </a:moveTo>
                  <a:lnTo>
                    <a:pt x="356712" y="116657"/>
                  </a:lnTo>
                  <a:lnTo>
                    <a:pt x="713425" y="311087"/>
                  </a:lnTo>
                  <a:lnTo>
                    <a:pt x="1070137" y="272201"/>
                  </a:lnTo>
                  <a:lnTo>
                    <a:pt x="1426850" y="38885"/>
                  </a:lnTo>
                  <a:lnTo>
                    <a:pt x="1783563" y="77771"/>
                  </a:lnTo>
                  <a:lnTo>
                    <a:pt x="2140275" y="0"/>
                  </a:lnTo>
                  <a:lnTo>
                    <a:pt x="2496988" y="0"/>
                  </a:lnTo>
                </a:path>
              </a:pathLst>
            </a:custGeom>
            <a:ln w="20325" cap="flat">
              <a:solidFill>
                <a:srgbClr val="6B6B6B">
                  <a:alpha val="100000"/>
                </a:srgbClr>
              </a:solidFill>
              <a:prstDash val="solid"/>
              <a:round/>
            </a:ln>
          </p:spPr>
          <p:txBody>
            <a:bodyPr/>
            <a:lstStyle/>
            <a:p/>
          </p:txBody>
        </p:sp>
        <p:sp>
          <p:nvSpPr>
            <p:cNvPr id="156" name="pl156"/>
            <p:cNvSpPr/>
            <p:nvPr/>
          </p:nvSpPr>
          <p:spPr>
            <a:xfrm>
              <a:off x="3636296" y="5351884"/>
              <a:ext cx="2496988" cy="116657"/>
            </a:xfrm>
            <a:custGeom>
              <a:avLst/>
              <a:pathLst>
                <a:path w="2496988" h="116657">
                  <a:moveTo>
                    <a:pt x="0" y="0"/>
                  </a:moveTo>
                  <a:lnTo>
                    <a:pt x="356712" y="0"/>
                  </a:lnTo>
                  <a:lnTo>
                    <a:pt x="713425" y="116657"/>
                  </a:lnTo>
                  <a:lnTo>
                    <a:pt x="1070137" y="116657"/>
                  </a:lnTo>
                  <a:lnTo>
                    <a:pt x="1426850" y="38885"/>
                  </a:lnTo>
                  <a:lnTo>
                    <a:pt x="1783563" y="0"/>
                  </a:lnTo>
                  <a:lnTo>
                    <a:pt x="2140275" y="77771"/>
                  </a:lnTo>
                  <a:lnTo>
                    <a:pt x="2496988" y="116657"/>
                  </a:lnTo>
                </a:path>
              </a:pathLst>
            </a:custGeom>
            <a:ln w="40651" cap="flat">
              <a:solidFill>
                <a:srgbClr val="000000">
                  <a:alpha val="100000"/>
                </a:srgbClr>
              </a:solidFill>
              <a:prstDash val="solid"/>
              <a:round/>
            </a:ln>
          </p:spPr>
          <p:txBody>
            <a:bodyPr/>
            <a:lstStyle/>
            <a:p/>
          </p:txBody>
        </p:sp>
        <p:sp>
          <p:nvSpPr>
            <p:cNvPr id="157" name="pl157"/>
            <p:cNvSpPr/>
            <p:nvPr/>
          </p:nvSpPr>
          <p:spPr>
            <a:xfrm>
              <a:off x="3636296" y="5351884"/>
              <a:ext cx="2496988" cy="116657"/>
            </a:xfrm>
            <a:custGeom>
              <a:avLst/>
              <a:pathLst>
                <a:path w="2496988" h="116657">
                  <a:moveTo>
                    <a:pt x="0" y="0"/>
                  </a:moveTo>
                  <a:lnTo>
                    <a:pt x="356712" y="0"/>
                  </a:lnTo>
                  <a:lnTo>
                    <a:pt x="713425" y="116657"/>
                  </a:lnTo>
                  <a:lnTo>
                    <a:pt x="1070137" y="116657"/>
                  </a:lnTo>
                  <a:lnTo>
                    <a:pt x="1426850" y="38885"/>
                  </a:lnTo>
                  <a:lnTo>
                    <a:pt x="1783563" y="0"/>
                  </a:lnTo>
                  <a:lnTo>
                    <a:pt x="2140275" y="77771"/>
                  </a:lnTo>
                  <a:lnTo>
                    <a:pt x="2496988" y="116657"/>
                  </a:lnTo>
                </a:path>
              </a:pathLst>
            </a:custGeom>
            <a:ln w="35231" cap="flat">
              <a:solidFill>
                <a:srgbClr val="80BD41">
                  <a:alpha val="100000"/>
                </a:srgbClr>
              </a:solidFill>
              <a:prstDash val="solid"/>
              <a:round/>
            </a:ln>
          </p:spPr>
          <p:txBody>
            <a:bodyPr/>
            <a:lstStyle/>
            <a:p/>
          </p:txBody>
        </p:sp>
        <p:sp>
          <p:nvSpPr>
            <p:cNvPr id="158" name="pl158"/>
            <p:cNvSpPr/>
            <p:nvPr/>
          </p:nvSpPr>
          <p:spPr>
            <a:xfrm>
              <a:off x="3511447" y="5351884"/>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59" name="tx159"/>
            <p:cNvSpPr/>
            <p:nvPr/>
          </p:nvSpPr>
          <p:spPr>
            <a:xfrm>
              <a:off x="3606167" y="5173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0" name="tx160"/>
            <p:cNvSpPr/>
            <p:nvPr/>
          </p:nvSpPr>
          <p:spPr>
            <a:xfrm>
              <a:off x="3962879" y="5173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1" name="tx161"/>
            <p:cNvSpPr/>
            <p:nvPr/>
          </p:nvSpPr>
          <p:spPr>
            <a:xfrm>
              <a:off x="4301533" y="52899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62" name="tx162"/>
            <p:cNvSpPr/>
            <p:nvPr/>
          </p:nvSpPr>
          <p:spPr>
            <a:xfrm>
              <a:off x="4658245" y="52899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63" name="tx163"/>
            <p:cNvSpPr/>
            <p:nvPr/>
          </p:nvSpPr>
          <p:spPr>
            <a:xfrm>
              <a:off x="5014958" y="52122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4" name="tx164"/>
            <p:cNvSpPr/>
            <p:nvPr/>
          </p:nvSpPr>
          <p:spPr>
            <a:xfrm>
              <a:off x="5389730" y="5173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5" name="tx165"/>
            <p:cNvSpPr/>
            <p:nvPr/>
          </p:nvSpPr>
          <p:spPr>
            <a:xfrm>
              <a:off x="5728383" y="525110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66" name="tx166"/>
            <p:cNvSpPr/>
            <p:nvPr/>
          </p:nvSpPr>
          <p:spPr>
            <a:xfrm>
              <a:off x="6085096" y="52899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67" name="rc167"/>
            <p:cNvSpPr/>
            <p:nvPr/>
          </p:nvSpPr>
          <p:spPr>
            <a:xfrm>
              <a:off x="6327723" y="874964"/>
              <a:ext cx="2746687" cy="1454334"/>
            </a:xfrm>
            <a:prstGeom prst="rect">
              <a:avLst/>
            </a:prstGeom>
            <a:solidFill>
              <a:srgbClr val="EBEBEB">
                <a:alpha val="100000"/>
              </a:srgbClr>
            </a:solidFill>
          </p:spPr>
          <p:txBody>
            <a:bodyPr/>
            <a:lstStyle/>
            <a:p/>
          </p:txBody>
        </p:sp>
        <p:sp>
          <p:nvSpPr>
            <p:cNvPr id="168" name="pl168"/>
            <p:cNvSpPr/>
            <p:nvPr/>
          </p:nvSpPr>
          <p:spPr>
            <a:xfrm>
              <a:off x="6327723" y="1388258"/>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69" name="pl169"/>
            <p:cNvSpPr/>
            <p:nvPr/>
          </p:nvSpPr>
          <p:spPr>
            <a:xfrm>
              <a:off x="6327723" y="187433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70" name="pl170"/>
            <p:cNvSpPr/>
            <p:nvPr/>
          </p:nvSpPr>
          <p:spPr>
            <a:xfrm>
              <a:off x="6327723" y="902184"/>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71" name="pl171"/>
            <p:cNvSpPr/>
            <p:nvPr/>
          </p:nvSpPr>
          <p:spPr>
            <a:xfrm>
              <a:off x="645257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680928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716599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752271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787942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823613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859284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8" name="pl178"/>
            <p:cNvSpPr/>
            <p:nvPr/>
          </p:nvSpPr>
          <p:spPr>
            <a:xfrm>
              <a:off x="894956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6452573" y="1757675"/>
              <a:ext cx="2496988" cy="311087"/>
            </a:xfrm>
            <a:custGeom>
              <a:avLst/>
              <a:pathLst>
                <a:path w="2496988" h="311087">
                  <a:moveTo>
                    <a:pt x="0" y="155543"/>
                  </a:moveTo>
                  <a:lnTo>
                    <a:pt x="356712" y="116657"/>
                  </a:lnTo>
                  <a:lnTo>
                    <a:pt x="713425" y="311087"/>
                  </a:lnTo>
                  <a:lnTo>
                    <a:pt x="1070137" y="272201"/>
                  </a:lnTo>
                  <a:lnTo>
                    <a:pt x="1426850" y="38885"/>
                  </a:lnTo>
                  <a:lnTo>
                    <a:pt x="1783563" y="77771"/>
                  </a:lnTo>
                  <a:lnTo>
                    <a:pt x="2140275" y="0"/>
                  </a:lnTo>
                  <a:lnTo>
                    <a:pt x="2496988" y="0"/>
                  </a:lnTo>
                </a:path>
              </a:pathLst>
            </a:custGeom>
            <a:ln w="20325" cap="flat">
              <a:solidFill>
                <a:srgbClr val="BEBEBE">
                  <a:alpha val="69803"/>
                </a:srgbClr>
              </a:solidFill>
              <a:prstDash val="solid"/>
              <a:round/>
            </a:ln>
          </p:spPr>
          <p:txBody>
            <a:bodyPr/>
            <a:lstStyle/>
            <a:p/>
          </p:txBody>
        </p:sp>
        <p:sp>
          <p:nvSpPr>
            <p:cNvPr id="180" name="pl180"/>
            <p:cNvSpPr/>
            <p:nvPr/>
          </p:nvSpPr>
          <p:spPr>
            <a:xfrm>
              <a:off x="6452573" y="1796561"/>
              <a:ext cx="2496988" cy="155543"/>
            </a:xfrm>
            <a:custGeom>
              <a:avLst/>
              <a:pathLst>
                <a:path w="2496988" h="155543">
                  <a:moveTo>
                    <a:pt x="0" y="77771"/>
                  </a:moveTo>
                  <a:lnTo>
                    <a:pt x="356712" y="77771"/>
                  </a:lnTo>
                  <a:lnTo>
                    <a:pt x="713425" y="155543"/>
                  </a:lnTo>
                  <a:lnTo>
                    <a:pt x="1070137" y="38885"/>
                  </a:lnTo>
                  <a:lnTo>
                    <a:pt x="1426850" y="38885"/>
                  </a:lnTo>
                  <a:lnTo>
                    <a:pt x="1783563" y="0"/>
                  </a:lnTo>
                  <a:lnTo>
                    <a:pt x="2140275" y="38885"/>
                  </a:lnTo>
                  <a:lnTo>
                    <a:pt x="2496988" y="0"/>
                  </a:lnTo>
                </a:path>
              </a:pathLst>
            </a:custGeom>
            <a:ln w="40651" cap="flat">
              <a:solidFill>
                <a:srgbClr val="BEBEBE">
                  <a:alpha val="69803"/>
                </a:srgbClr>
              </a:solidFill>
              <a:prstDash val="solid"/>
              <a:round/>
            </a:ln>
          </p:spPr>
          <p:txBody>
            <a:bodyPr/>
            <a:lstStyle/>
            <a:p/>
          </p:txBody>
        </p:sp>
        <p:sp>
          <p:nvSpPr>
            <p:cNvPr id="181" name="pl181"/>
            <p:cNvSpPr/>
            <p:nvPr/>
          </p:nvSpPr>
          <p:spPr>
            <a:xfrm>
              <a:off x="6452573" y="1796561"/>
              <a:ext cx="2496988" cy="155543"/>
            </a:xfrm>
            <a:custGeom>
              <a:avLst/>
              <a:pathLst>
                <a:path w="2496988" h="155543">
                  <a:moveTo>
                    <a:pt x="0" y="77771"/>
                  </a:moveTo>
                  <a:lnTo>
                    <a:pt x="356712" y="77771"/>
                  </a:lnTo>
                  <a:lnTo>
                    <a:pt x="713425" y="155543"/>
                  </a:lnTo>
                  <a:lnTo>
                    <a:pt x="1070137" y="38885"/>
                  </a:lnTo>
                  <a:lnTo>
                    <a:pt x="1426850" y="38885"/>
                  </a:lnTo>
                  <a:lnTo>
                    <a:pt x="1783563" y="0"/>
                  </a:lnTo>
                  <a:lnTo>
                    <a:pt x="2140275" y="38885"/>
                  </a:lnTo>
                  <a:lnTo>
                    <a:pt x="2496988" y="0"/>
                  </a:lnTo>
                </a:path>
              </a:pathLst>
            </a:custGeom>
            <a:ln w="35231" cap="flat">
              <a:solidFill>
                <a:srgbClr val="BEBEBE">
                  <a:alpha val="69803"/>
                </a:srgbClr>
              </a:solidFill>
              <a:prstDash val="solid"/>
              <a:round/>
            </a:ln>
          </p:spPr>
          <p:txBody>
            <a:bodyPr/>
            <a:lstStyle/>
            <a:p/>
          </p:txBody>
        </p:sp>
        <p:sp>
          <p:nvSpPr>
            <p:cNvPr id="182" name="pl182"/>
            <p:cNvSpPr/>
            <p:nvPr/>
          </p:nvSpPr>
          <p:spPr>
            <a:xfrm>
              <a:off x="6452573" y="1757675"/>
              <a:ext cx="2496988" cy="311087"/>
            </a:xfrm>
            <a:custGeom>
              <a:avLst/>
              <a:pathLst>
                <a:path w="2496988" h="311087">
                  <a:moveTo>
                    <a:pt x="0" y="155543"/>
                  </a:moveTo>
                  <a:lnTo>
                    <a:pt x="356712" y="116657"/>
                  </a:lnTo>
                  <a:lnTo>
                    <a:pt x="713425" y="311087"/>
                  </a:lnTo>
                  <a:lnTo>
                    <a:pt x="1070137" y="272201"/>
                  </a:lnTo>
                  <a:lnTo>
                    <a:pt x="1426850" y="38885"/>
                  </a:lnTo>
                  <a:lnTo>
                    <a:pt x="1783563" y="77771"/>
                  </a:lnTo>
                  <a:lnTo>
                    <a:pt x="2140275" y="0"/>
                  </a:lnTo>
                  <a:lnTo>
                    <a:pt x="2496988" y="0"/>
                  </a:lnTo>
                </a:path>
              </a:pathLst>
            </a:custGeom>
            <a:ln w="20325" cap="flat">
              <a:solidFill>
                <a:srgbClr val="6B6B6B">
                  <a:alpha val="100000"/>
                </a:srgbClr>
              </a:solidFill>
              <a:prstDash val="solid"/>
              <a:round/>
            </a:ln>
          </p:spPr>
          <p:txBody>
            <a:bodyPr/>
            <a:lstStyle/>
            <a:p/>
          </p:txBody>
        </p:sp>
        <p:sp>
          <p:nvSpPr>
            <p:cNvPr id="183" name="pl183"/>
            <p:cNvSpPr/>
            <p:nvPr/>
          </p:nvSpPr>
          <p:spPr>
            <a:xfrm>
              <a:off x="6452573" y="1796561"/>
              <a:ext cx="2496988" cy="155543"/>
            </a:xfrm>
            <a:custGeom>
              <a:avLst/>
              <a:pathLst>
                <a:path w="2496988" h="155543">
                  <a:moveTo>
                    <a:pt x="0" y="77771"/>
                  </a:moveTo>
                  <a:lnTo>
                    <a:pt x="356712" y="77771"/>
                  </a:lnTo>
                  <a:lnTo>
                    <a:pt x="713425" y="155543"/>
                  </a:lnTo>
                  <a:lnTo>
                    <a:pt x="1070137" y="38885"/>
                  </a:lnTo>
                  <a:lnTo>
                    <a:pt x="1426850" y="38885"/>
                  </a:lnTo>
                  <a:lnTo>
                    <a:pt x="1783563" y="0"/>
                  </a:lnTo>
                  <a:lnTo>
                    <a:pt x="2140275" y="38885"/>
                  </a:lnTo>
                  <a:lnTo>
                    <a:pt x="2496988" y="0"/>
                  </a:lnTo>
                </a:path>
              </a:pathLst>
            </a:custGeom>
            <a:ln w="40651" cap="flat">
              <a:solidFill>
                <a:srgbClr val="000000">
                  <a:alpha val="100000"/>
                </a:srgbClr>
              </a:solidFill>
              <a:prstDash val="solid"/>
              <a:round/>
            </a:ln>
          </p:spPr>
          <p:txBody>
            <a:bodyPr/>
            <a:lstStyle/>
            <a:p/>
          </p:txBody>
        </p:sp>
        <p:sp>
          <p:nvSpPr>
            <p:cNvPr id="184" name="pl184"/>
            <p:cNvSpPr/>
            <p:nvPr/>
          </p:nvSpPr>
          <p:spPr>
            <a:xfrm>
              <a:off x="6452573" y="1796561"/>
              <a:ext cx="2496988" cy="155543"/>
            </a:xfrm>
            <a:custGeom>
              <a:avLst/>
              <a:pathLst>
                <a:path w="2496988" h="155543">
                  <a:moveTo>
                    <a:pt x="0" y="77771"/>
                  </a:moveTo>
                  <a:lnTo>
                    <a:pt x="356712" y="77771"/>
                  </a:lnTo>
                  <a:lnTo>
                    <a:pt x="713425" y="155543"/>
                  </a:lnTo>
                  <a:lnTo>
                    <a:pt x="1070137" y="38885"/>
                  </a:lnTo>
                  <a:lnTo>
                    <a:pt x="1426850" y="38885"/>
                  </a:lnTo>
                  <a:lnTo>
                    <a:pt x="1783563" y="0"/>
                  </a:lnTo>
                  <a:lnTo>
                    <a:pt x="2140275" y="38885"/>
                  </a:lnTo>
                  <a:lnTo>
                    <a:pt x="2496988" y="0"/>
                  </a:lnTo>
                </a:path>
              </a:pathLst>
            </a:custGeom>
            <a:ln w="35231" cap="flat">
              <a:solidFill>
                <a:srgbClr val="80BD41">
                  <a:alpha val="100000"/>
                </a:srgbClr>
              </a:solidFill>
              <a:prstDash val="solid"/>
              <a:round/>
            </a:ln>
          </p:spPr>
          <p:txBody>
            <a:bodyPr/>
            <a:lstStyle/>
            <a:p/>
          </p:txBody>
        </p:sp>
        <p:sp>
          <p:nvSpPr>
            <p:cNvPr id="185" name="pl185"/>
            <p:cNvSpPr/>
            <p:nvPr/>
          </p:nvSpPr>
          <p:spPr>
            <a:xfrm>
              <a:off x="6327723" y="1874332"/>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86" name="tx186"/>
            <p:cNvSpPr/>
            <p:nvPr/>
          </p:nvSpPr>
          <p:spPr>
            <a:xfrm>
              <a:off x="6422443" y="16957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7" name="tx187"/>
            <p:cNvSpPr/>
            <p:nvPr/>
          </p:nvSpPr>
          <p:spPr>
            <a:xfrm>
              <a:off x="6779156" y="16957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8" name="tx188"/>
            <p:cNvSpPr/>
            <p:nvPr/>
          </p:nvSpPr>
          <p:spPr>
            <a:xfrm>
              <a:off x="7117809" y="17735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89" name="tx189"/>
            <p:cNvSpPr/>
            <p:nvPr/>
          </p:nvSpPr>
          <p:spPr>
            <a:xfrm>
              <a:off x="7492581" y="16568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0" name="tx190"/>
            <p:cNvSpPr/>
            <p:nvPr/>
          </p:nvSpPr>
          <p:spPr>
            <a:xfrm>
              <a:off x="7849294" y="16568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1" name="tx191"/>
            <p:cNvSpPr/>
            <p:nvPr/>
          </p:nvSpPr>
          <p:spPr>
            <a:xfrm>
              <a:off x="8206006" y="16180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2" name="tx192"/>
            <p:cNvSpPr/>
            <p:nvPr/>
          </p:nvSpPr>
          <p:spPr>
            <a:xfrm>
              <a:off x="8562719" y="16568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3" name="tx193"/>
            <p:cNvSpPr/>
            <p:nvPr/>
          </p:nvSpPr>
          <p:spPr>
            <a:xfrm>
              <a:off x="8919432" y="16180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4" name="rc194"/>
            <p:cNvSpPr/>
            <p:nvPr/>
          </p:nvSpPr>
          <p:spPr>
            <a:xfrm>
              <a:off x="6327723" y="2613739"/>
              <a:ext cx="2746687" cy="1454334"/>
            </a:xfrm>
            <a:prstGeom prst="rect">
              <a:avLst/>
            </a:prstGeom>
            <a:solidFill>
              <a:srgbClr val="EBEBEB">
                <a:alpha val="100000"/>
              </a:srgbClr>
            </a:solidFill>
          </p:spPr>
          <p:txBody>
            <a:bodyPr/>
            <a:lstStyle/>
            <a:p/>
          </p:txBody>
        </p:sp>
        <p:sp>
          <p:nvSpPr>
            <p:cNvPr id="195" name="pl195"/>
            <p:cNvSpPr/>
            <p:nvPr/>
          </p:nvSpPr>
          <p:spPr>
            <a:xfrm>
              <a:off x="6327723" y="3127034"/>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96" name="pl196"/>
            <p:cNvSpPr/>
            <p:nvPr/>
          </p:nvSpPr>
          <p:spPr>
            <a:xfrm>
              <a:off x="6327723" y="3613108"/>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97" name="pl197"/>
            <p:cNvSpPr/>
            <p:nvPr/>
          </p:nvSpPr>
          <p:spPr>
            <a:xfrm>
              <a:off x="6327723" y="264096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98" name="pl198"/>
            <p:cNvSpPr/>
            <p:nvPr/>
          </p:nvSpPr>
          <p:spPr>
            <a:xfrm>
              <a:off x="645257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680928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716599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752271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787942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823613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859284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894956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6452573" y="3496450"/>
              <a:ext cx="2496988" cy="311087"/>
            </a:xfrm>
            <a:custGeom>
              <a:avLst/>
              <a:pathLst>
                <a:path w="2496988" h="311087">
                  <a:moveTo>
                    <a:pt x="0" y="155543"/>
                  </a:moveTo>
                  <a:lnTo>
                    <a:pt x="356712" y="116657"/>
                  </a:lnTo>
                  <a:lnTo>
                    <a:pt x="713425" y="311087"/>
                  </a:lnTo>
                  <a:lnTo>
                    <a:pt x="1070137" y="272201"/>
                  </a:lnTo>
                  <a:lnTo>
                    <a:pt x="1426850" y="38885"/>
                  </a:lnTo>
                  <a:lnTo>
                    <a:pt x="1783563" y="77771"/>
                  </a:lnTo>
                  <a:lnTo>
                    <a:pt x="2140275" y="0"/>
                  </a:lnTo>
                  <a:lnTo>
                    <a:pt x="2496988" y="0"/>
                  </a:lnTo>
                </a:path>
              </a:pathLst>
            </a:custGeom>
            <a:ln w="20325" cap="flat">
              <a:solidFill>
                <a:srgbClr val="BEBEBE">
                  <a:alpha val="69803"/>
                </a:srgbClr>
              </a:solidFill>
              <a:prstDash val="solid"/>
              <a:round/>
            </a:ln>
          </p:spPr>
          <p:txBody>
            <a:bodyPr/>
            <a:lstStyle/>
            <a:p/>
          </p:txBody>
        </p:sp>
        <p:sp>
          <p:nvSpPr>
            <p:cNvPr id="207" name="pl207"/>
            <p:cNvSpPr/>
            <p:nvPr/>
          </p:nvSpPr>
          <p:spPr>
            <a:xfrm>
              <a:off x="6452573" y="3457564"/>
              <a:ext cx="2496988" cy="505517"/>
            </a:xfrm>
            <a:custGeom>
              <a:avLst/>
              <a:pathLst>
                <a:path w="2496988" h="505517">
                  <a:moveTo>
                    <a:pt x="0" y="233315"/>
                  </a:moveTo>
                  <a:lnTo>
                    <a:pt x="356712" y="155543"/>
                  </a:lnTo>
                  <a:lnTo>
                    <a:pt x="713425" y="505517"/>
                  </a:lnTo>
                  <a:lnTo>
                    <a:pt x="1070137" y="233315"/>
                  </a:lnTo>
                  <a:lnTo>
                    <a:pt x="1426850" y="272201"/>
                  </a:lnTo>
                  <a:lnTo>
                    <a:pt x="1783563" y="116657"/>
                  </a:lnTo>
                  <a:lnTo>
                    <a:pt x="2140275" y="0"/>
                  </a:lnTo>
                  <a:lnTo>
                    <a:pt x="2496988" y="38885"/>
                  </a:lnTo>
                </a:path>
              </a:pathLst>
            </a:custGeom>
            <a:ln w="40651" cap="flat">
              <a:solidFill>
                <a:srgbClr val="BEBEBE">
                  <a:alpha val="69803"/>
                </a:srgbClr>
              </a:solidFill>
              <a:prstDash val="solid"/>
              <a:round/>
            </a:ln>
          </p:spPr>
          <p:txBody>
            <a:bodyPr/>
            <a:lstStyle/>
            <a:p/>
          </p:txBody>
        </p:sp>
        <p:sp>
          <p:nvSpPr>
            <p:cNvPr id="208" name="pl208"/>
            <p:cNvSpPr/>
            <p:nvPr/>
          </p:nvSpPr>
          <p:spPr>
            <a:xfrm>
              <a:off x="6452573" y="3457564"/>
              <a:ext cx="2496988" cy="505517"/>
            </a:xfrm>
            <a:custGeom>
              <a:avLst/>
              <a:pathLst>
                <a:path w="2496988" h="505517">
                  <a:moveTo>
                    <a:pt x="0" y="233315"/>
                  </a:moveTo>
                  <a:lnTo>
                    <a:pt x="356712" y="155543"/>
                  </a:lnTo>
                  <a:lnTo>
                    <a:pt x="713425" y="505517"/>
                  </a:lnTo>
                  <a:lnTo>
                    <a:pt x="1070137" y="233315"/>
                  </a:lnTo>
                  <a:lnTo>
                    <a:pt x="1426850" y="272201"/>
                  </a:lnTo>
                  <a:lnTo>
                    <a:pt x="1783563" y="116657"/>
                  </a:lnTo>
                  <a:lnTo>
                    <a:pt x="2140275" y="0"/>
                  </a:lnTo>
                  <a:lnTo>
                    <a:pt x="2496988" y="38885"/>
                  </a:lnTo>
                </a:path>
              </a:pathLst>
            </a:custGeom>
            <a:ln w="35231" cap="flat">
              <a:solidFill>
                <a:srgbClr val="BEBEBE">
                  <a:alpha val="69803"/>
                </a:srgbClr>
              </a:solidFill>
              <a:prstDash val="solid"/>
              <a:round/>
            </a:ln>
          </p:spPr>
          <p:txBody>
            <a:bodyPr/>
            <a:lstStyle/>
            <a:p/>
          </p:txBody>
        </p:sp>
        <p:sp>
          <p:nvSpPr>
            <p:cNvPr id="209" name="pl209"/>
            <p:cNvSpPr/>
            <p:nvPr/>
          </p:nvSpPr>
          <p:spPr>
            <a:xfrm>
              <a:off x="6452573" y="3496450"/>
              <a:ext cx="2496988" cy="311087"/>
            </a:xfrm>
            <a:custGeom>
              <a:avLst/>
              <a:pathLst>
                <a:path w="2496988" h="311087">
                  <a:moveTo>
                    <a:pt x="0" y="155543"/>
                  </a:moveTo>
                  <a:lnTo>
                    <a:pt x="356712" y="116657"/>
                  </a:lnTo>
                  <a:lnTo>
                    <a:pt x="713425" y="311087"/>
                  </a:lnTo>
                  <a:lnTo>
                    <a:pt x="1070137" y="272201"/>
                  </a:lnTo>
                  <a:lnTo>
                    <a:pt x="1426850" y="38885"/>
                  </a:lnTo>
                  <a:lnTo>
                    <a:pt x="1783563" y="77771"/>
                  </a:lnTo>
                  <a:lnTo>
                    <a:pt x="2140275" y="0"/>
                  </a:lnTo>
                  <a:lnTo>
                    <a:pt x="2496988" y="0"/>
                  </a:lnTo>
                </a:path>
              </a:pathLst>
            </a:custGeom>
            <a:ln w="20325" cap="flat">
              <a:solidFill>
                <a:srgbClr val="6B6B6B">
                  <a:alpha val="100000"/>
                </a:srgbClr>
              </a:solidFill>
              <a:prstDash val="solid"/>
              <a:round/>
            </a:ln>
          </p:spPr>
          <p:txBody>
            <a:bodyPr/>
            <a:lstStyle/>
            <a:p/>
          </p:txBody>
        </p:sp>
        <p:sp>
          <p:nvSpPr>
            <p:cNvPr id="210" name="pl210"/>
            <p:cNvSpPr/>
            <p:nvPr/>
          </p:nvSpPr>
          <p:spPr>
            <a:xfrm>
              <a:off x="6452573" y="3457564"/>
              <a:ext cx="2496988" cy="505517"/>
            </a:xfrm>
            <a:custGeom>
              <a:avLst/>
              <a:pathLst>
                <a:path w="2496988" h="505517">
                  <a:moveTo>
                    <a:pt x="0" y="233315"/>
                  </a:moveTo>
                  <a:lnTo>
                    <a:pt x="356712" y="155543"/>
                  </a:lnTo>
                  <a:lnTo>
                    <a:pt x="713425" y="505517"/>
                  </a:lnTo>
                  <a:lnTo>
                    <a:pt x="1070137" y="233315"/>
                  </a:lnTo>
                  <a:lnTo>
                    <a:pt x="1426850" y="272201"/>
                  </a:lnTo>
                  <a:lnTo>
                    <a:pt x="1783563" y="116657"/>
                  </a:lnTo>
                  <a:lnTo>
                    <a:pt x="2140275" y="0"/>
                  </a:lnTo>
                  <a:lnTo>
                    <a:pt x="2496988" y="38885"/>
                  </a:lnTo>
                </a:path>
              </a:pathLst>
            </a:custGeom>
            <a:ln w="40651" cap="flat">
              <a:solidFill>
                <a:srgbClr val="000000">
                  <a:alpha val="100000"/>
                </a:srgbClr>
              </a:solidFill>
              <a:prstDash val="solid"/>
              <a:round/>
            </a:ln>
          </p:spPr>
          <p:txBody>
            <a:bodyPr/>
            <a:lstStyle/>
            <a:p/>
          </p:txBody>
        </p:sp>
        <p:sp>
          <p:nvSpPr>
            <p:cNvPr id="211" name="pl211"/>
            <p:cNvSpPr/>
            <p:nvPr/>
          </p:nvSpPr>
          <p:spPr>
            <a:xfrm>
              <a:off x="6452573" y="3457564"/>
              <a:ext cx="2496988" cy="505517"/>
            </a:xfrm>
            <a:custGeom>
              <a:avLst/>
              <a:pathLst>
                <a:path w="2496988" h="505517">
                  <a:moveTo>
                    <a:pt x="0" y="233315"/>
                  </a:moveTo>
                  <a:lnTo>
                    <a:pt x="356712" y="155543"/>
                  </a:lnTo>
                  <a:lnTo>
                    <a:pt x="713425" y="505517"/>
                  </a:lnTo>
                  <a:lnTo>
                    <a:pt x="1070137" y="233315"/>
                  </a:lnTo>
                  <a:lnTo>
                    <a:pt x="1426850" y="272201"/>
                  </a:lnTo>
                  <a:lnTo>
                    <a:pt x="1783563" y="116657"/>
                  </a:lnTo>
                  <a:lnTo>
                    <a:pt x="2140275" y="0"/>
                  </a:lnTo>
                  <a:lnTo>
                    <a:pt x="2496988" y="38885"/>
                  </a:lnTo>
                </a:path>
              </a:pathLst>
            </a:custGeom>
            <a:ln w="35231" cap="flat">
              <a:solidFill>
                <a:srgbClr val="80BD41">
                  <a:alpha val="100000"/>
                </a:srgbClr>
              </a:solidFill>
              <a:prstDash val="solid"/>
              <a:round/>
            </a:ln>
          </p:spPr>
          <p:txBody>
            <a:bodyPr/>
            <a:lstStyle/>
            <a:p/>
          </p:txBody>
        </p:sp>
        <p:sp>
          <p:nvSpPr>
            <p:cNvPr id="212" name="pl212"/>
            <p:cNvSpPr/>
            <p:nvPr/>
          </p:nvSpPr>
          <p:spPr>
            <a:xfrm>
              <a:off x="6327723" y="3613108"/>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13" name="tx213"/>
            <p:cNvSpPr/>
            <p:nvPr/>
          </p:nvSpPr>
          <p:spPr>
            <a:xfrm>
              <a:off x="6404384" y="3512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4" name="tx214"/>
            <p:cNvSpPr/>
            <p:nvPr/>
          </p:nvSpPr>
          <p:spPr>
            <a:xfrm>
              <a:off x="6779156" y="34345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5" name="tx215"/>
            <p:cNvSpPr/>
            <p:nvPr/>
          </p:nvSpPr>
          <p:spPr>
            <a:xfrm>
              <a:off x="7117809" y="37845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16" name="tx216"/>
            <p:cNvSpPr/>
            <p:nvPr/>
          </p:nvSpPr>
          <p:spPr>
            <a:xfrm>
              <a:off x="7474522" y="3512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7" name="tx217"/>
            <p:cNvSpPr/>
            <p:nvPr/>
          </p:nvSpPr>
          <p:spPr>
            <a:xfrm>
              <a:off x="7831234" y="3551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18" name="tx218"/>
            <p:cNvSpPr/>
            <p:nvPr/>
          </p:nvSpPr>
          <p:spPr>
            <a:xfrm>
              <a:off x="8206006" y="33956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9" name="tx219"/>
            <p:cNvSpPr/>
            <p:nvPr/>
          </p:nvSpPr>
          <p:spPr>
            <a:xfrm>
              <a:off x="8562719" y="32790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0" name="tx220"/>
            <p:cNvSpPr/>
            <p:nvPr/>
          </p:nvSpPr>
          <p:spPr>
            <a:xfrm>
              <a:off x="8919432" y="33178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1" name="tx221"/>
            <p:cNvSpPr/>
            <p:nvPr/>
          </p:nvSpPr>
          <p:spPr>
            <a:xfrm>
              <a:off x="1854179" y="4205084"/>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Pakistan</a:t>
              </a:r>
            </a:p>
          </p:txBody>
        </p:sp>
        <p:sp>
          <p:nvSpPr>
            <p:cNvPr id="222" name="tx222"/>
            <p:cNvSpPr/>
            <p:nvPr/>
          </p:nvSpPr>
          <p:spPr>
            <a:xfrm>
              <a:off x="4648692" y="4205084"/>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Sri Lanka</a:t>
              </a:r>
            </a:p>
          </p:txBody>
        </p:sp>
        <p:sp>
          <p:nvSpPr>
            <p:cNvPr id="223" name="tx223"/>
            <p:cNvSpPr/>
            <p:nvPr/>
          </p:nvSpPr>
          <p:spPr>
            <a:xfrm>
              <a:off x="1947311" y="2466308"/>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India</a:t>
              </a:r>
            </a:p>
          </p:txBody>
        </p:sp>
        <p:sp>
          <p:nvSpPr>
            <p:cNvPr id="224" name="tx224"/>
            <p:cNvSpPr/>
            <p:nvPr/>
          </p:nvSpPr>
          <p:spPr>
            <a:xfrm>
              <a:off x="4664329" y="2466308"/>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Maldives</a:t>
              </a:r>
            </a:p>
          </p:txBody>
        </p:sp>
        <p:sp>
          <p:nvSpPr>
            <p:cNvPr id="225" name="tx225"/>
            <p:cNvSpPr/>
            <p:nvPr/>
          </p:nvSpPr>
          <p:spPr>
            <a:xfrm>
              <a:off x="7555083" y="2466308"/>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Nepal</a:t>
              </a:r>
            </a:p>
          </p:txBody>
        </p:sp>
        <p:sp>
          <p:nvSpPr>
            <p:cNvPr id="226" name="tx226"/>
            <p:cNvSpPr/>
            <p:nvPr/>
          </p:nvSpPr>
          <p:spPr>
            <a:xfrm>
              <a:off x="1773300"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227" name="tx227"/>
            <p:cNvSpPr/>
            <p:nvPr/>
          </p:nvSpPr>
          <p:spPr>
            <a:xfrm>
              <a:off x="4589577"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Bangladesh</a:t>
              </a:r>
            </a:p>
          </p:txBody>
        </p:sp>
        <p:sp>
          <p:nvSpPr>
            <p:cNvPr id="228" name="tx228"/>
            <p:cNvSpPr/>
            <p:nvPr/>
          </p:nvSpPr>
          <p:spPr>
            <a:xfrm>
              <a:off x="7523902" y="727533"/>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Bhutan</a:t>
              </a:r>
            </a:p>
          </p:txBody>
        </p:sp>
        <p:sp>
          <p:nvSpPr>
            <p:cNvPr id="229" name="pl229"/>
            <p:cNvSpPr/>
            <p:nvPr/>
          </p:nvSpPr>
          <p:spPr>
            <a:xfrm>
              <a:off x="82002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0" name="pl230"/>
            <p:cNvSpPr/>
            <p:nvPr/>
          </p:nvSpPr>
          <p:spPr>
            <a:xfrm>
              <a:off x="117673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1" name="pl231"/>
            <p:cNvSpPr/>
            <p:nvPr/>
          </p:nvSpPr>
          <p:spPr>
            <a:xfrm>
              <a:off x="15334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2" name="pl232"/>
            <p:cNvSpPr/>
            <p:nvPr/>
          </p:nvSpPr>
          <p:spPr>
            <a:xfrm>
              <a:off x="18901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3" name="pl233"/>
            <p:cNvSpPr/>
            <p:nvPr/>
          </p:nvSpPr>
          <p:spPr>
            <a:xfrm>
              <a:off x="224687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4" name="pl234"/>
            <p:cNvSpPr/>
            <p:nvPr/>
          </p:nvSpPr>
          <p:spPr>
            <a:xfrm>
              <a:off x="26035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5" name="pl235"/>
            <p:cNvSpPr/>
            <p:nvPr/>
          </p:nvSpPr>
          <p:spPr>
            <a:xfrm>
              <a:off x="2960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6" name="pl236"/>
            <p:cNvSpPr/>
            <p:nvPr/>
          </p:nvSpPr>
          <p:spPr>
            <a:xfrm>
              <a:off x="331700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7" name="tx237"/>
            <p:cNvSpPr/>
            <p:nvPr/>
          </p:nvSpPr>
          <p:spPr>
            <a:xfrm rot="-5400000">
              <a:off x="6956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38" name="tx238"/>
            <p:cNvSpPr/>
            <p:nvPr/>
          </p:nvSpPr>
          <p:spPr>
            <a:xfrm rot="-5400000">
              <a:off x="105237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39" name="tx239"/>
            <p:cNvSpPr/>
            <p:nvPr/>
          </p:nvSpPr>
          <p:spPr>
            <a:xfrm rot="-5400000">
              <a:off x="140908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40" name="tx240"/>
            <p:cNvSpPr/>
            <p:nvPr/>
          </p:nvSpPr>
          <p:spPr>
            <a:xfrm rot="-5400000">
              <a:off x="17658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41" name="tx241"/>
            <p:cNvSpPr/>
            <p:nvPr/>
          </p:nvSpPr>
          <p:spPr>
            <a:xfrm rot="-5400000">
              <a:off x="212251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42" name="tx242"/>
            <p:cNvSpPr/>
            <p:nvPr/>
          </p:nvSpPr>
          <p:spPr>
            <a:xfrm rot="-5400000">
              <a:off x="24792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43" name="tx243"/>
            <p:cNvSpPr/>
            <p:nvPr/>
          </p:nvSpPr>
          <p:spPr>
            <a:xfrm rot="-5400000">
              <a:off x="283593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44" name="tx244"/>
            <p:cNvSpPr/>
            <p:nvPr/>
          </p:nvSpPr>
          <p:spPr>
            <a:xfrm rot="-5400000">
              <a:off x="319265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45" name="pl245"/>
            <p:cNvSpPr/>
            <p:nvPr/>
          </p:nvSpPr>
          <p:spPr>
            <a:xfrm>
              <a:off x="3636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6" name="pl246"/>
            <p:cNvSpPr/>
            <p:nvPr/>
          </p:nvSpPr>
          <p:spPr>
            <a:xfrm>
              <a:off x="39930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7" name="pl247"/>
            <p:cNvSpPr/>
            <p:nvPr/>
          </p:nvSpPr>
          <p:spPr>
            <a:xfrm>
              <a:off x="43497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8" name="pl248"/>
            <p:cNvSpPr/>
            <p:nvPr/>
          </p:nvSpPr>
          <p:spPr>
            <a:xfrm>
              <a:off x="470643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9" name="pl249"/>
            <p:cNvSpPr/>
            <p:nvPr/>
          </p:nvSpPr>
          <p:spPr>
            <a:xfrm>
              <a:off x="50631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0" name="pl250"/>
            <p:cNvSpPr/>
            <p:nvPr/>
          </p:nvSpPr>
          <p:spPr>
            <a:xfrm>
              <a:off x="54198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1" name="pl251"/>
            <p:cNvSpPr/>
            <p:nvPr/>
          </p:nvSpPr>
          <p:spPr>
            <a:xfrm>
              <a:off x="57765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2" name="pl252"/>
            <p:cNvSpPr/>
            <p:nvPr/>
          </p:nvSpPr>
          <p:spPr>
            <a:xfrm>
              <a:off x="61332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3" name="tx253"/>
            <p:cNvSpPr/>
            <p:nvPr/>
          </p:nvSpPr>
          <p:spPr>
            <a:xfrm rot="-5400000">
              <a:off x="35119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54" name="tx254"/>
            <p:cNvSpPr/>
            <p:nvPr/>
          </p:nvSpPr>
          <p:spPr>
            <a:xfrm rot="-5400000">
              <a:off x="38686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55" name="tx255"/>
            <p:cNvSpPr/>
            <p:nvPr/>
          </p:nvSpPr>
          <p:spPr>
            <a:xfrm rot="-5400000">
              <a:off x="42253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56" name="tx256"/>
            <p:cNvSpPr/>
            <p:nvPr/>
          </p:nvSpPr>
          <p:spPr>
            <a:xfrm rot="-5400000">
              <a:off x="45820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57" name="tx257"/>
            <p:cNvSpPr/>
            <p:nvPr/>
          </p:nvSpPr>
          <p:spPr>
            <a:xfrm rot="-5400000">
              <a:off x="49387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58" name="tx258"/>
            <p:cNvSpPr/>
            <p:nvPr/>
          </p:nvSpPr>
          <p:spPr>
            <a:xfrm rot="-5400000">
              <a:off x="52955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59" name="tx259"/>
            <p:cNvSpPr/>
            <p:nvPr/>
          </p:nvSpPr>
          <p:spPr>
            <a:xfrm rot="-5400000">
              <a:off x="565221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60" name="tx260"/>
            <p:cNvSpPr/>
            <p:nvPr/>
          </p:nvSpPr>
          <p:spPr>
            <a:xfrm rot="-5400000">
              <a:off x="60089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61" name="pl261"/>
            <p:cNvSpPr/>
            <p:nvPr/>
          </p:nvSpPr>
          <p:spPr>
            <a:xfrm>
              <a:off x="6452573"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2" name="pl262"/>
            <p:cNvSpPr/>
            <p:nvPr/>
          </p:nvSpPr>
          <p:spPr>
            <a:xfrm>
              <a:off x="6809285"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3" name="pl263"/>
            <p:cNvSpPr/>
            <p:nvPr/>
          </p:nvSpPr>
          <p:spPr>
            <a:xfrm>
              <a:off x="7165998"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4" name="pl264"/>
            <p:cNvSpPr/>
            <p:nvPr/>
          </p:nvSpPr>
          <p:spPr>
            <a:xfrm>
              <a:off x="7522711"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5" name="pl265"/>
            <p:cNvSpPr/>
            <p:nvPr/>
          </p:nvSpPr>
          <p:spPr>
            <a:xfrm>
              <a:off x="7879423"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6" name="pl266"/>
            <p:cNvSpPr/>
            <p:nvPr/>
          </p:nvSpPr>
          <p:spPr>
            <a:xfrm>
              <a:off x="8236136"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7" name="pl267"/>
            <p:cNvSpPr/>
            <p:nvPr/>
          </p:nvSpPr>
          <p:spPr>
            <a:xfrm>
              <a:off x="8592848"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8" name="pl268"/>
            <p:cNvSpPr/>
            <p:nvPr/>
          </p:nvSpPr>
          <p:spPr>
            <a:xfrm>
              <a:off x="8949561"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9" name="tx269"/>
            <p:cNvSpPr/>
            <p:nvPr/>
          </p:nvSpPr>
          <p:spPr>
            <a:xfrm rot="-5400000">
              <a:off x="6328214"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70" name="tx270"/>
            <p:cNvSpPr/>
            <p:nvPr/>
          </p:nvSpPr>
          <p:spPr>
            <a:xfrm rot="-5400000">
              <a:off x="6684927"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71" name="tx271"/>
            <p:cNvSpPr/>
            <p:nvPr/>
          </p:nvSpPr>
          <p:spPr>
            <a:xfrm rot="-5400000">
              <a:off x="7041639"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72" name="tx272"/>
            <p:cNvSpPr/>
            <p:nvPr/>
          </p:nvSpPr>
          <p:spPr>
            <a:xfrm rot="-5400000">
              <a:off x="7398352"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73" name="tx273"/>
            <p:cNvSpPr/>
            <p:nvPr/>
          </p:nvSpPr>
          <p:spPr>
            <a:xfrm rot="-5400000">
              <a:off x="775506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74" name="tx274"/>
            <p:cNvSpPr/>
            <p:nvPr/>
          </p:nvSpPr>
          <p:spPr>
            <a:xfrm rot="-5400000">
              <a:off x="8111777"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75" name="tx275"/>
            <p:cNvSpPr/>
            <p:nvPr/>
          </p:nvSpPr>
          <p:spPr>
            <a:xfrm rot="-5400000">
              <a:off x="8468490"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76" name="tx276"/>
            <p:cNvSpPr/>
            <p:nvPr/>
          </p:nvSpPr>
          <p:spPr>
            <a:xfrm rot="-5400000">
              <a:off x="882520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77" name="tx277"/>
            <p:cNvSpPr/>
            <p:nvPr/>
          </p:nvSpPr>
          <p:spPr>
            <a:xfrm>
              <a:off x="570361" y="183432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78" name="tx278"/>
            <p:cNvSpPr/>
            <p:nvPr/>
          </p:nvSpPr>
          <p:spPr>
            <a:xfrm>
              <a:off x="508182" y="86217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79" name="pl279"/>
            <p:cNvSpPr/>
            <p:nvPr/>
          </p:nvSpPr>
          <p:spPr>
            <a:xfrm>
              <a:off x="660376" y="18743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80" name="pl280"/>
            <p:cNvSpPr/>
            <p:nvPr/>
          </p:nvSpPr>
          <p:spPr>
            <a:xfrm>
              <a:off x="660376" y="90218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81" name="tx281"/>
            <p:cNvSpPr/>
            <p:nvPr/>
          </p:nvSpPr>
          <p:spPr>
            <a:xfrm>
              <a:off x="570361" y="357310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82" name="tx282"/>
            <p:cNvSpPr/>
            <p:nvPr/>
          </p:nvSpPr>
          <p:spPr>
            <a:xfrm>
              <a:off x="508182" y="260095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83" name="pl283"/>
            <p:cNvSpPr/>
            <p:nvPr/>
          </p:nvSpPr>
          <p:spPr>
            <a:xfrm>
              <a:off x="660376" y="361310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84" name="pl284"/>
            <p:cNvSpPr/>
            <p:nvPr/>
          </p:nvSpPr>
          <p:spPr>
            <a:xfrm>
              <a:off x="660376" y="26409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85" name="tx285"/>
            <p:cNvSpPr/>
            <p:nvPr/>
          </p:nvSpPr>
          <p:spPr>
            <a:xfrm>
              <a:off x="570361" y="531187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86" name="tx286"/>
            <p:cNvSpPr/>
            <p:nvPr/>
          </p:nvSpPr>
          <p:spPr>
            <a:xfrm>
              <a:off x="508182" y="433973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87" name="pl287"/>
            <p:cNvSpPr/>
            <p:nvPr/>
          </p:nvSpPr>
          <p:spPr>
            <a:xfrm>
              <a:off x="660376" y="535188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88" name="pl288"/>
            <p:cNvSpPr/>
            <p:nvPr/>
          </p:nvSpPr>
          <p:spPr>
            <a:xfrm>
              <a:off x="660376" y="437973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89" name="tx289"/>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290" name="tx290"/>
            <p:cNvSpPr/>
            <p:nvPr/>
          </p:nvSpPr>
          <p:spPr>
            <a:xfrm>
              <a:off x="695171" y="435349"/>
              <a:ext cx="565583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ROSA, 2018-2025</a:t>
              </a:r>
            </a:p>
          </p:txBody>
        </p:sp>
        <p:sp>
          <p:nvSpPr>
            <p:cNvPr id="291" name="tx291"/>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2" name="tx292"/>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293" name="tx293"/>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2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DTP3 coverage compared to 2019, by country.
Coverage was higher in 2025 compared to 2019 in 5 countries (Bhutan, India, Maldives, Nepal, and Pakistan).
The largest increase in coverage was 4% points in India from 91% in 2019 to 95% in 2025.
Coverage was lower than in 2019 in 3 countries (Afghanistan, Bangladesh, and Sri Lanka).
The largest decline in coverage was 6% points in Bangladesh from 98% in 2019 to 92% in 2025.</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46025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027288"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59432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6136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363323" y="5452971"/>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9" name="pl9"/>
            <p:cNvSpPr/>
            <p:nvPr/>
          </p:nvSpPr>
          <p:spPr>
            <a:xfrm>
              <a:off x="1363323" y="4822332"/>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10" name="pl10"/>
            <p:cNvSpPr/>
            <p:nvPr/>
          </p:nvSpPr>
          <p:spPr>
            <a:xfrm>
              <a:off x="1363323" y="4191692"/>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11" name="pl11"/>
            <p:cNvSpPr/>
            <p:nvPr/>
          </p:nvSpPr>
          <p:spPr>
            <a:xfrm>
              <a:off x="1363323" y="3561053"/>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12" name="pl12"/>
            <p:cNvSpPr/>
            <p:nvPr/>
          </p:nvSpPr>
          <p:spPr>
            <a:xfrm>
              <a:off x="1363323" y="2930413"/>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13" name="pl13"/>
            <p:cNvSpPr/>
            <p:nvPr/>
          </p:nvSpPr>
          <p:spPr>
            <a:xfrm>
              <a:off x="1363323" y="2299774"/>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14" name="pl14"/>
            <p:cNvSpPr/>
            <p:nvPr/>
          </p:nvSpPr>
          <p:spPr>
            <a:xfrm>
              <a:off x="1363323" y="1669134"/>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15" name="pl15"/>
            <p:cNvSpPr/>
            <p:nvPr/>
          </p:nvSpPr>
          <p:spPr>
            <a:xfrm>
              <a:off x="1363323" y="1038495"/>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16" name="pl16"/>
            <p:cNvSpPr/>
            <p:nvPr/>
          </p:nvSpPr>
          <p:spPr>
            <a:xfrm>
              <a:off x="167673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376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10808"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3778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944885"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631477" y="1038495"/>
              <a:ext cx="250726" cy="0"/>
            </a:xfrm>
            <a:custGeom>
              <a:avLst/>
              <a:pathLst>
                <a:path w="250726" h="0">
                  <a:moveTo>
                    <a:pt x="0" y="0"/>
                  </a:moveTo>
                  <a:lnTo>
                    <a:pt x="125363" y="0"/>
                  </a:lnTo>
                  <a:lnTo>
                    <a:pt x="188044" y="0"/>
                  </a:lnTo>
                  <a:lnTo>
                    <a:pt x="188044" y="0"/>
                  </a:lnTo>
                  <a:lnTo>
                    <a:pt x="188044" y="0"/>
                  </a:lnTo>
                  <a:lnTo>
                    <a:pt x="250726" y="0"/>
                  </a:lnTo>
                  <a:lnTo>
                    <a:pt x="250726" y="0"/>
                  </a:lnTo>
                </a:path>
              </a:pathLst>
            </a:custGeom>
            <a:ln w="108405" cap="flat">
              <a:solidFill>
                <a:srgbClr val="E8E8E8">
                  <a:alpha val="100000"/>
                </a:srgbClr>
              </a:solidFill>
              <a:prstDash val="solid"/>
              <a:round/>
            </a:ln>
          </p:spPr>
          <p:txBody>
            <a:bodyPr/>
            <a:lstStyle/>
            <a:p/>
          </p:txBody>
        </p:sp>
        <p:sp>
          <p:nvSpPr>
            <p:cNvPr id="22" name="pl22"/>
            <p:cNvSpPr/>
            <p:nvPr/>
          </p:nvSpPr>
          <p:spPr>
            <a:xfrm>
              <a:off x="7631477" y="1669134"/>
              <a:ext cx="250726" cy="0"/>
            </a:xfrm>
            <a:custGeom>
              <a:avLst/>
              <a:pathLst>
                <a:path w="250726" h="0">
                  <a:moveTo>
                    <a:pt x="0" y="0"/>
                  </a:moveTo>
                  <a:lnTo>
                    <a:pt x="188044" y="0"/>
                  </a:lnTo>
                  <a:lnTo>
                    <a:pt x="188044" y="0"/>
                  </a:lnTo>
                  <a:lnTo>
                    <a:pt x="188044" y="0"/>
                  </a:lnTo>
                  <a:lnTo>
                    <a:pt x="188044" y="0"/>
                  </a:lnTo>
                  <a:lnTo>
                    <a:pt x="250726" y="0"/>
                  </a:lnTo>
                  <a:lnTo>
                    <a:pt x="250726" y="0"/>
                  </a:lnTo>
                </a:path>
              </a:pathLst>
            </a:custGeom>
            <a:ln w="108405" cap="flat">
              <a:solidFill>
                <a:srgbClr val="E8E8E8">
                  <a:alpha val="100000"/>
                </a:srgbClr>
              </a:solidFill>
              <a:prstDash val="solid"/>
              <a:round/>
            </a:ln>
          </p:spPr>
          <p:txBody>
            <a:bodyPr/>
            <a:lstStyle/>
            <a:p/>
          </p:txBody>
        </p:sp>
        <p:sp>
          <p:nvSpPr>
            <p:cNvPr id="23" name="pl23"/>
            <p:cNvSpPr/>
            <p:nvPr/>
          </p:nvSpPr>
          <p:spPr>
            <a:xfrm>
              <a:off x="6941980" y="2299774"/>
              <a:ext cx="814860" cy="0"/>
            </a:xfrm>
            <a:custGeom>
              <a:avLst/>
              <a:pathLst>
                <a:path w="814860" h="0">
                  <a:moveTo>
                    <a:pt x="0" y="0"/>
                  </a:moveTo>
                  <a:lnTo>
                    <a:pt x="376089" y="0"/>
                  </a:lnTo>
                  <a:lnTo>
                    <a:pt x="438770" y="0"/>
                  </a:lnTo>
                  <a:lnTo>
                    <a:pt x="564133" y="0"/>
                  </a:lnTo>
                  <a:lnTo>
                    <a:pt x="626815" y="0"/>
                  </a:lnTo>
                  <a:lnTo>
                    <a:pt x="752178" y="0"/>
                  </a:lnTo>
                  <a:lnTo>
                    <a:pt x="814860" y="0"/>
                  </a:lnTo>
                </a:path>
              </a:pathLst>
            </a:custGeom>
            <a:ln w="108405" cap="flat">
              <a:solidFill>
                <a:srgbClr val="E8E8E8">
                  <a:alpha val="100000"/>
                </a:srgbClr>
              </a:solidFill>
              <a:prstDash val="solid"/>
              <a:round/>
            </a:ln>
          </p:spPr>
          <p:txBody>
            <a:bodyPr/>
            <a:lstStyle/>
            <a:p/>
          </p:txBody>
        </p:sp>
        <p:sp>
          <p:nvSpPr>
            <p:cNvPr id="24" name="pl24"/>
            <p:cNvSpPr/>
            <p:nvPr/>
          </p:nvSpPr>
          <p:spPr>
            <a:xfrm>
              <a:off x="7694159" y="2930413"/>
              <a:ext cx="188044" cy="0"/>
            </a:xfrm>
            <a:custGeom>
              <a:avLst/>
              <a:pathLst>
                <a:path w="188044" h="0">
                  <a:moveTo>
                    <a:pt x="0" y="0"/>
                  </a:moveTo>
                  <a:lnTo>
                    <a:pt x="0" y="0"/>
                  </a:lnTo>
                  <a:lnTo>
                    <a:pt x="0" y="0"/>
                  </a:lnTo>
                  <a:lnTo>
                    <a:pt x="62681" y="0"/>
                  </a:lnTo>
                  <a:lnTo>
                    <a:pt x="125363" y="0"/>
                  </a:lnTo>
                  <a:lnTo>
                    <a:pt x="188044" y="0"/>
                  </a:lnTo>
                  <a:lnTo>
                    <a:pt x="188044" y="0"/>
                  </a:lnTo>
                </a:path>
              </a:pathLst>
            </a:custGeom>
            <a:ln w="108405" cap="flat">
              <a:solidFill>
                <a:srgbClr val="E8E8E8">
                  <a:alpha val="100000"/>
                </a:srgbClr>
              </a:solidFill>
              <a:prstDash val="solid"/>
              <a:round/>
            </a:ln>
          </p:spPr>
          <p:txBody>
            <a:bodyPr/>
            <a:lstStyle/>
            <a:p/>
          </p:txBody>
        </p:sp>
        <p:sp>
          <p:nvSpPr>
            <p:cNvPr id="25" name="pl25"/>
            <p:cNvSpPr/>
            <p:nvPr/>
          </p:nvSpPr>
          <p:spPr>
            <a:xfrm>
              <a:off x="7004662" y="3561053"/>
              <a:ext cx="626815" cy="0"/>
            </a:xfrm>
            <a:custGeom>
              <a:avLst/>
              <a:pathLst>
                <a:path w="626815" h="0">
                  <a:moveTo>
                    <a:pt x="0" y="0"/>
                  </a:moveTo>
                  <a:lnTo>
                    <a:pt x="0" y="0"/>
                  </a:lnTo>
                  <a:lnTo>
                    <a:pt x="376089" y="0"/>
                  </a:lnTo>
                  <a:lnTo>
                    <a:pt x="376089" y="0"/>
                  </a:lnTo>
                  <a:lnTo>
                    <a:pt x="501452" y="0"/>
                  </a:lnTo>
                  <a:lnTo>
                    <a:pt x="564133" y="0"/>
                  </a:lnTo>
                  <a:lnTo>
                    <a:pt x="626815" y="0"/>
                  </a:lnTo>
                </a:path>
              </a:pathLst>
            </a:custGeom>
            <a:ln w="108405" cap="flat">
              <a:solidFill>
                <a:srgbClr val="E8E8E8">
                  <a:alpha val="100000"/>
                </a:srgbClr>
              </a:solidFill>
              <a:prstDash val="solid"/>
              <a:round/>
            </a:ln>
          </p:spPr>
          <p:txBody>
            <a:bodyPr/>
            <a:lstStyle/>
            <a:p/>
          </p:txBody>
        </p:sp>
        <p:sp>
          <p:nvSpPr>
            <p:cNvPr id="26" name="pl26"/>
            <p:cNvSpPr/>
            <p:nvPr/>
          </p:nvSpPr>
          <p:spPr>
            <a:xfrm>
              <a:off x="7443432" y="4191692"/>
              <a:ext cx="376089" cy="0"/>
            </a:xfrm>
            <a:custGeom>
              <a:avLst/>
              <a:pathLst>
                <a:path w="376089" h="0">
                  <a:moveTo>
                    <a:pt x="0" y="0"/>
                  </a:moveTo>
                  <a:lnTo>
                    <a:pt x="313407" y="0"/>
                  </a:lnTo>
                  <a:lnTo>
                    <a:pt x="313407" y="0"/>
                  </a:lnTo>
                  <a:lnTo>
                    <a:pt x="313407" y="0"/>
                  </a:lnTo>
                  <a:lnTo>
                    <a:pt x="313407" y="0"/>
                  </a:lnTo>
                  <a:lnTo>
                    <a:pt x="313407" y="0"/>
                  </a:lnTo>
                  <a:lnTo>
                    <a:pt x="376089" y="0"/>
                  </a:lnTo>
                </a:path>
              </a:pathLst>
            </a:custGeom>
            <a:ln w="108405" cap="flat">
              <a:solidFill>
                <a:srgbClr val="E8E8E8">
                  <a:alpha val="100000"/>
                </a:srgbClr>
              </a:solidFill>
              <a:prstDash val="solid"/>
              <a:round/>
            </a:ln>
          </p:spPr>
          <p:txBody>
            <a:bodyPr/>
            <a:lstStyle/>
            <a:p/>
          </p:txBody>
        </p:sp>
        <p:sp>
          <p:nvSpPr>
            <p:cNvPr id="27" name="pl27"/>
            <p:cNvSpPr/>
            <p:nvPr/>
          </p:nvSpPr>
          <p:spPr>
            <a:xfrm>
              <a:off x="6691254" y="4822332"/>
              <a:ext cx="438770" cy="0"/>
            </a:xfrm>
            <a:custGeom>
              <a:avLst/>
              <a:pathLst>
                <a:path w="438770" h="0">
                  <a:moveTo>
                    <a:pt x="0" y="0"/>
                  </a:moveTo>
                  <a:lnTo>
                    <a:pt x="188044" y="0"/>
                  </a:lnTo>
                  <a:lnTo>
                    <a:pt x="250726" y="0"/>
                  </a:lnTo>
                  <a:lnTo>
                    <a:pt x="313407" y="0"/>
                  </a:lnTo>
                  <a:lnTo>
                    <a:pt x="376089" y="0"/>
                  </a:lnTo>
                  <a:lnTo>
                    <a:pt x="376089" y="0"/>
                  </a:lnTo>
                  <a:lnTo>
                    <a:pt x="438770" y="0"/>
                  </a:lnTo>
                </a:path>
              </a:pathLst>
            </a:custGeom>
            <a:ln w="108405" cap="flat">
              <a:solidFill>
                <a:srgbClr val="E8E8E8">
                  <a:alpha val="100000"/>
                </a:srgbClr>
              </a:solidFill>
              <a:prstDash val="solid"/>
              <a:round/>
            </a:ln>
          </p:spPr>
          <p:txBody>
            <a:bodyPr/>
            <a:lstStyle/>
            <a:p/>
          </p:txBody>
        </p:sp>
        <p:sp>
          <p:nvSpPr>
            <p:cNvPr id="28" name="pl28"/>
            <p:cNvSpPr/>
            <p:nvPr/>
          </p:nvSpPr>
          <p:spPr>
            <a:xfrm>
              <a:off x="5124215" y="5452971"/>
              <a:ext cx="626815" cy="0"/>
            </a:xfrm>
            <a:custGeom>
              <a:avLst/>
              <a:pathLst>
                <a:path w="626815" h="0">
                  <a:moveTo>
                    <a:pt x="0" y="0"/>
                  </a:moveTo>
                  <a:lnTo>
                    <a:pt x="313407" y="0"/>
                  </a:lnTo>
                  <a:lnTo>
                    <a:pt x="376089" y="0"/>
                  </a:lnTo>
                  <a:lnTo>
                    <a:pt x="376089" y="0"/>
                  </a:lnTo>
                  <a:lnTo>
                    <a:pt x="438770" y="0"/>
                  </a:lnTo>
                  <a:lnTo>
                    <a:pt x="501452" y="0"/>
                  </a:lnTo>
                  <a:lnTo>
                    <a:pt x="626815" y="0"/>
                  </a:lnTo>
                </a:path>
              </a:pathLst>
            </a:custGeom>
            <a:ln w="108405" cap="flat">
              <a:solidFill>
                <a:srgbClr val="E8E8E8">
                  <a:alpha val="100000"/>
                </a:srgbClr>
              </a:solidFill>
              <a:prstDash val="solid"/>
              <a:round/>
            </a:ln>
          </p:spPr>
          <p:txBody>
            <a:bodyPr/>
            <a:lstStyle/>
            <a:p/>
          </p:txBody>
        </p:sp>
        <p:sp>
          <p:nvSpPr>
            <p:cNvPr id="29" name="pt29"/>
            <p:cNvSpPr/>
            <p:nvPr/>
          </p:nvSpPr>
          <p:spPr>
            <a:xfrm>
              <a:off x="5746531" y="5448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5495805" y="5448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5119715" y="5448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5433123" y="5448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5558486" y="5448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5621168" y="5448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5495805" y="5448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815022" y="4187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752340" y="4187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752340" y="4187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52340" y="4187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752340" y="4187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752340" y="4187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438932" y="4187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752340" y="1033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626977" y="1033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815022" y="1033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815022" y="1033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877703" y="1033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815022" y="1033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877703" y="1033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376251" y="35565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000162" y="35565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000162" y="35565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501614" y="35565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376251" y="35565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564295" y="35565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26977" y="35565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15022" y="16646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15022" y="16646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26977" y="16646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815022" y="16646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15022" y="16646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877703" y="16646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877703" y="16646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501614" y="2295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937480" y="2295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376251" y="2295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313569" y="2295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564295" y="2295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752340" y="2295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89659" y="2295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937480" y="48178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686754" y="48178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874799" y="48178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000162" y="48178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062843" y="48178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125525" y="48178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062843" y="48178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77703" y="29259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89659" y="29259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689659" y="29259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15022" y="29259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77703" y="29259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752340" y="29259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89659" y="29259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692328" y="53942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6" name="pt86"/>
            <p:cNvSpPr/>
            <p:nvPr/>
          </p:nvSpPr>
          <p:spPr>
            <a:xfrm>
              <a:off x="5566965" y="53942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5441602" y="53942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7760819" y="413299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9" name="pt89"/>
            <p:cNvSpPr/>
            <p:nvPr/>
          </p:nvSpPr>
          <p:spPr>
            <a:xfrm>
              <a:off x="7698138" y="413299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0" name="pt90"/>
            <p:cNvSpPr/>
            <p:nvPr/>
          </p:nvSpPr>
          <p:spPr>
            <a:xfrm>
              <a:off x="7384730" y="413299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1" name="pt91"/>
            <p:cNvSpPr/>
            <p:nvPr/>
          </p:nvSpPr>
          <p:spPr>
            <a:xfrm>
              <a:off x="7698138" y="9797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2" name="pt92"/>
            <p:cNvSpPr/>
            <p:nvPr/>
          </p:nvSpPr>
          <p:spPr>
            <a:xfrm>
              <a:off x="7760819" y="9797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3" name="pt93"/>
            <p:cNvSpPr/>
            <p:nvPr/>
          </p:nvSpPr>
          <p:spPr>
            <a:xfrm>
              <a:off x="7823501" y="9797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7322048" y="35023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5" name="pt95"/>
            <p:cNvSpPr/>
            <p:nvPr/>
          </p:nvSpPr>
          <p:spPr>
            <a:xfrm>
              <a:off x="7510093" y="35023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6" name="pt96"/>
            <p:cNvSpPr/>
            <p:nvPr/>
          </p:nvSpPr>
          <p:spPr>
            <a:xfrm>
              <a:off x="7572775" y="35023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7" name="pt97"/>
            <p:cNvSpPr/>
            <p:nvPr/>
          </p:nvSpPr>
          <p:spPr>
            <a:xfrm>
              <a:off x="7760819" y="16104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7823501" y="16104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7823501" y="16104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7447411" y="22410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7698138" y="22410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7635456" y="22410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6883278" y="476362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7071322" y="476362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7008641" y="476362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823501" y="28717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698138" y="28717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635456" y="28717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tx109"/>
            <p:cNvSpPr/>
            <p:nvPr/>
          </p:nvSpPr>
          <p:spPr>
            <a:xfrm>
              <a:off x="508182" y="5388232"/>
              <a:ext cx="7925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Afghanistan*</a:t>
              </a:r>
            </a:p>
          </p:txBody>
        </p:sp>
        <p:sp>
          <p:nvSpPr>
            <p:cNvPr id="110" name="tx110"/>
            <p:cNvSpPr/>
            <p:nvPr/>
          </p:nvSpPr>
          <p:spPr>
            <a:xfrm>
              <a:off x="710356" y="4757592"/>
              <a:ext cx="5903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Pakistan*</a:t>
              </a:r>
            </a:p>
          </p:txBody>
        </p:sp>
        <p:sp>
          <p:nvSpPr>
            <p:cNvPr id="111" name="tx111"/>
            <p:cNvSpPr/>
            <p:nvPr/>
          </p:nvSpPr>
          <p:spPr>
            <a:xfrm>
              <a:off x="562589" y="4126953"/>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Bangladesh</a:t>
              </a:r>
            </a:p>
          </p:txBody>
        </p:sp>
        <p:sp>
          <p:nvSpPr>
            <p:cNvPr id="112" name="tx112"/>
            <p:cNvSpPr/>
            <p:nvPr/>
          </p:nvSpPr>
          <p:spPr>
            <a:xfrm>
              <a:off x="997660" y="3496313"/>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India</a:t>
              </a:r>
            </a:p>
          </p:txBody>
        </p:sp>
        <p:sp>
          <p:nvSpPr>
            <p:cNvPr id="113" name="tx113"/>
            <p:cNvSpPr/>
            <p:nvPr/>
          </p:nvSpPr>
          <p:spPr>
            <a:xfrm>
              <a:off x="710356" y="2865674"/>
              <a:ext cx="1707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Sri</a:t>
              </a:r>
            </a:p>
          </p:txBody>
        </p:sp>
        <p:sp>
          <p:nvSpPr>
            <p:cNvPr id="114" name="tx114"/>
            <p:cNvSpPr/>
            <p:nvPr/>
          </p:nvSpPr>
          <p:spPr>
            <a:xfrm>
              <a:off x="919936" y="2865674"/>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Lanka</a:t>
              </a:r>
            </a:p>
          </p:txBody>
        </p:sp>
        <p:sp>
          <p:nvSpPr>
            <p:cNvPr id="115" name="tx115"/>
            <p:cNvSpPr/>
            <p:nvPr/>
          </p:nvSpPr>
          <p:spPr>
            <a:xfrm>
              <a:off x="881257" y="2235034"/>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Nepal*</a:t>
              </a:r>
            </a:p>
          </p:txBody>
        </p:sp>
        <p:sp>
          <p:nvSpPr>
            <p:cNvPr id="116" name="tx116"/>
            <p:cNvSpPr/>
            <p:nvPr/>
          </p:nvSpPr>
          <p:spPr>
            <a:xfrm>
              <a:off x="749401" y="1604395"/>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Maldives</a:t>
              </a:r>
            </a:p>
          </p:txBody>
        </p:sp>
        <p:sp>
          <p:nvSpPr>
            <p:cNvPr id="117" name="tx117"/>
            <p:cNvSpPr/>
            <p:nvPr/>
          </p:nvSpPr>
          <p:spPr>
            <a:xfrm>
              <a:off x="857757" y="973755"/>
              <a:ext cx="442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Bhutan</a:t>
              </a:r>
            </a:p>
          </p:txBody>
        </p:sp>
        <p:sp>
          <p:nvSpPr>
            <p:cNvPr id="118" name="tx118"/>
            <p:cNvSpPr/>
            <p:nvPr/>
          </p:nvSpPr>
          <p:spPr>
            <a:xfrm>
              <a:off x="1645641"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9" name="tx119"/>
            <p:cNvSpPr/>
            <p:nvPr/>
          </p:nvSpPr>
          <p:spPr>
            <a:xfrm>
              <a:off x="318159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20" name="tx120"/>
            <p:cNvSpPr/>
            <p:nvPr/>
          </p:nvSpPr>
          <p:spPr>
            <a:xfrm>
              <a:off x="4748628"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21" name="tx121"/>
            <p:cNvSpPr/>
            <p:nvPr/>
          </p:nvSpPr>
          <p:spPr>
            <a:xfrm>
              <a:off x="631566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22" name="tx122"/>
            <p:cNvSpPr/>
            <p:nvPr/>
          </p:nvSpPr>
          <p:spPr>
            <a:xfrm>
              <a:off x="7851616"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23" name="tx123"/>
            <p:cNvSpPr/>
            <p:nvPr/>
          </p:nvSpPr>
          <p:spPr>
            <a:xfrm>
              <a:off x="4379759"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24" name="pt124"/>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t126"/>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7" name="tx127"/>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28" name="tx128"/>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29" name="tx129"/>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30" name="tx130"/>
            <p:cNvSpPr/>
            <p:nvPr/>
          </p:nvSpPr>
          <p:spPr>
            <a:xfrm>
              <a:off x="1363323" y="435349"/>
              <a:ext cx="347956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ROSA, 2019-2025</a:t>
              </a:r>
            </a:p>
          </p:txBody>
        </p:sp>
        <p:sp>
          <p:nvSpPr>
            <p:cNvPr id="131" name="tx131"/>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133" name="tx133"/>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134" name="tx134"/>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DTP3 coverage across years 2019 to 2025 (grey bars), and coverage in specific years (dots), by country. The chart can be used for assessing recovery to pre-pandemic levels and progress beyond 2019.
In 2024, 3 (out of 8) countries had lower coverage than in 2019.
In 2025, 5 countries had lower DTP3 coverage than in 2024.
In 2025, 3 countries had lower coverage than in 2019.</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80446" y="4867832"/>
              <a:ext cx="3650808" cy="0"/>
            </a:xfrm>
            <a:custGeom>
              <a:avLst/>
              <a:pathLst>
                <a:path w="3650808" h="0">
                  <a:moveTo>
                    <a:pt x="0" y="0"/>
                  </a:moveTo>
                  <a:lnTo>
                    <a:pt x="3650808" y="0"/>
                  </a:lnTo>
                  <a:lnTo>
                    <a:pt x="3650808" y="0"/>
                  </a:lnTo>
                </a:path>
              </a:pathLst>
            </a:custGeom>
            <a:ln w="13550" cap="flat">
              <a:solidFill>
                <a:srgbClr val="EBEBEB">
                  <a:alpha val="100000"/>
                </a:srgbClr>
              </a:solidFill>
              <a:prstDash val="solid"/>
              <a:round/>
            </a:ln>
          </p:spPr>
          <p:txBody>
            <a:bodyPr/>
            <a:lstStyle/>
            <a:p/>
          </p:txBody>
        </p:sp>
        <p:sp>
          <p:nvSpPr>
            <p:cNvPr id="5" name="pl5"/>
            <p:cNvSpPr/>
            <p:nvPr/>
          </p:nvSpPr>
          <p:spPr>
            <a:xfrm>
              <a:off x="1180446" y="3690839"/>
              <a:ext cx="3650808" cy="0"/>
            </a:xfrm>
            <a:custGeom>
              <a:avLst/>
              <a:pathLst>
                <a:path w="3650808" h="0">
                  <a:moveTo>
                    <a:pt x="0" y="0"/>
                  </a:moveTo>
                  <a:lnTo>
                    <a:pt x="3650808" y="0"/>
                  </a:lnTo>
                  <a:lnTo>
                    <a:pt x="3650808" y="0"/>
                  </a:lnTo>
                </a:path>
              </a:pathLst>
            </a:custGeom>
            <a:ln w="13550" cap="flat">
              <a:solidFill>
                <a:srgbClr val="EBEBEB">
                  <a:alpha val="100000"/>
                </a:srgbClr>
              </a:solidFill>
              <a:prstDash val="solid"/>
              <a:round/>
            </a:ln>
          </p:spPr>
          <p:txBody>
            <a:bodyPr/>
            <a:lstStyle/>
            <a:p/>
          </p:txBody>
        </p:sp>
        <p:sp>
          <p:nvSpPr>
            <p:cNvPr id="6" name="pl6"/>
            <p:cNvSpPr/>
            <p:nvPr/>
          </p:nvSpPr>
          <p:spPr>
            <a:xfrm>
              <a:off x="1180446" y="2513847"/>
              <a:ext cx="3650808" cy="0"/>
            </a:xfrm>
            <a:custGeom>
              <a:avLst/>
              <a:pathLst>
                <a:path w="3650808" h="0">
                  <a:moveTo>
                    <a:pt x="0" y="0"/>
                  </a:moveTo>
                  <a:lnTo>
                    <a:pt x="3650808" y="0"/>
                  </a:lnTo>
                  <a:lnTo>
                    <a:pt x="3650808" y="0"/>
                  </a:lnTo>
                </a:path>
              </a:pathLst>
            </a:custGeom>
            <a:ln w="13550" cap="flat">
              <a:solidFill>
                <a:srgbClr val="EBEBEB">
                  <a:alpha val="100000"/>
                </a:srgbClr>
              </a:solidFill>
              <a:prstDash val="solid"/>
              <a:round/>
            </a:ln>
          </p:spPr>
          <p:txBody>
            <a:bodyPr/>
            <a:lstStyle/>
            <a:p/>
          </p:txBody>
        </p:sp>
        <p:sp>
          <p:nvSpPr>
            <p:cNvPr id="7" name="pl7"/>
            <p:cNvSpPr/>
            <p:nvPr/>
          </p:nvSpPr>
          <p:spPr>
            <a:xfrm>
              <a:off x="134639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89954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45269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300585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355900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411215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890894" y="2513847"/>
              <a:ext cx="165945" cy="0"/>
            </a:xfrm>
            <a:custGeom>
              <a:avLst/>
              <a:pathLst>
                <a:path w="165945" h="0">
                  <a:moveTo>
                    <a:pt x="0" y="0"/>
                  </a:moveTo>
                  <a:lnTo>
                    <a:pt x="165945" y="0"/>
                  </a:lnTo>
                </a:path>
              </a:pathLst>
            </a:custGeom>
            <a:ln w="81303" cap="flat">
              <a:solidFill>
                <a:srgbClr val="E8E8E8">
                  <a:alpha val="100000"/>
                </a:srgbClr>
              </a:solidFill>
              <a:prstDash val="solid"/>
              <a:round/>
            </a:ln>
          </p:spPr>
          <p:txBody>
            <a:bodyPr/>
            <a:lstStyle/>
            <a:p/>
          </p:txBody>
        </p:sp>
        <p:sp>
          <p:nvSpPr>
            <p:cNvPr id="14" name="pl14"/>
            <p:cNvSpPr/>
            <p:nvPr/>
          </p:nvSpPr>
          <p:spPr>
            <a:xfrm>
              <a:off x="3033508" y="3690839"/>
              <a:ext cx="110630" cy="0"/>
            </a:xfrm>
            <a:custGeom>
              <a:avLst/>
              <a:pathLst>
                <a:path w="110630" h="0">
                  <a:moveTo>
                    <a:pt x="0" y="0"/>
                  </a:moveTo>
                  <a:lnTo>
                    <a:pt x="110630" y="0"/>
                  </a:lnTo>
                </a:path>
              </a:pathLst>
            </a:custGeom>
            <a:ln w="81303" cap="flat">
              <a:solidFill>
                <a:srgbClr val="E8E8E8">
                  <a:alpha val="100000"/>
                </a:srgbClr>
              </a:solidFill>
              <a:prstDash val="solid"/>
              <a:round/>
            </a:ln>
          </p:spPr>
          <p:txBody>
            <a:bodyPr/>
            <a:lstStyle/>
            <a:p/>
          </p:txBody>
        </p:sp>
        <p:sp>
          <p:nvSpPr>
            <p:cNvPr id="15" name="pl15"/>
            <p:cNvSpPr/>
            <p:nvPr/>
          </p:nvSpPr>
          <p:spPr>
            <a:xfrm>
              <a:off x="4001525" y="4867832"/>
              <a:ext cx="82972" cy="0"/>
            </a:xfrm>
            <a:custGeom>
              <a:avLst/>
              <a:pathLst>
                <a:path w="82972" h="0">
                  <a:moveTo>
                    <a:pt x="0" y="0"/>
                  </a:moveTo>
                  <a:lnTo>
                    <a:pt x="82972" y="0"/>
                  </a:lnTo>
                </a:path>
              </a:pathLst>
            </a:custGeom>
            <a:ln w="81303" cap="flat">
              <a:solidFill>
                <a:srgbClr val="E8E8E8">
                  <a:alpha val="100000"/>
                </a:srgbClr>
              </a:solidFill>
              <a:prstDash val="solid"/>
              <a:round/>
            </a:ln>
          </p:spPr>
          <p:txBody>
            <a:bodyPr/>
            <a:lstStyle/>
            <a:p/>
          </p:txBody>
        </p:sp>
        <p:sp>
          <p:nvSpPr>
            <p:cNvPr id="16" name="pt16"/>
            <p:cNvSpPr/>
            <p:nvPr/>
          </p:nvSpPr>
          <p:spPr>
            <a:xfrm>
              <a:off x="313963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302900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4052340"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 name="pt19"/>
            <p:cNvSpPr/>
            <p:nvPr/>
          </p:nvSpPr>
          <p:spPr>
            <a:xfrm>
              <a:off x="3886394"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 name="pt20"/>
            <p:cNvSpPr/>
            <p:nvPr/>
          </p:nvSpPr>
          <p:spPr>
            <a:xfrm>
              <a:off x="4079998"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3997025"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3098986"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 name="pt23"/>
            <p:cNvSpPr/>
            <p:nvPr/>
          </p:nvSpPr>
          <p:spPr>
            <a:xfrm>
              <a:off x="2988356"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 name="pt24"/>
            <p:cNvSpPr/>
            <p:nvPr/>
          </p:nvSpPr>
          <p:spPr>
            <a:xfrm>
              <a:off x="4011688" y="24686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 name="pt25"/>
            <p:cNvSpPr/>
            <p:nvPr/>
          </p:nvSpPr>
          <p:spPr>
            <a:xfrm>
              <a:off x="3845742"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 name="pt26"/>
            <p:cNvSpPr/>
            <p:nvPr/>
          </p:nvSpPr>
          <p:spPr>
            <a:xfrm>
              <a:off x="4039346" y="48226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 name="pt27"/>
            <p:cNvSpPr/>
            <p:nvPr/>
          </p:nvSpPr>
          <p:spPr>
            <a:xfrm>
              <a:off x="3956373"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 name="tx28"/>
            <p:cNvSpPr/>
            <p:nvPr/>
          </p:nvSpPr>
          <p:spPr>
            <a:xfrm>
              <a:off x="4424333"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29" name="tx29"/>
            <p:cNvSpPr/>
            <p:nvPr/>
          </p:nvSpPr>
          <p:spPr>
            <a:xfrm>
              <a:off x="4424333" y="247251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30" name="tx30"/>
            <p:cNvSpPr/>
            <p:nvPr/>
          </p:nvSpPr>
          <p:spPr>
            <a:xfrm>
              <a:off x="4424333" y="48265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31" name="rc31"/>
            <p:cNvSpPr/>
            <p:nvPr/>
          </p:nvSpPr>
          <p:spPr>
            <a:xfrm>
              <a:off x="1180446" y="1807652"/>
              <a:ext cx="3650808" cy="3766375"/>
            </a:xfrm>
            <a:prstGeom prst="rect">
              <a:avLst/>
            </a:prstGeom>
            <a:noFill/>
            <a:ln w="13550" cap="rnd">
              <a:solidFill>
                <a:srgbClr val="999999">
                  <a:alpha val="100000"/>
                </a:srgbClr>
              </a:solidFill>
              <a:prstDash val="solid"/>
              <a:round/>
            </a:ln>
          </p:spPr>
          <p:txBody>
            <a:bodyPr/>
            <a:lstStyle/>
            <a:p/>
          </p:txBody>
        </p:sp>
        <p:sp>
          <p:nvSpPr>
            <p:cNvPr id="32" name="pl32"/>
            <p:cNvSpPr/>
            <p:nvPr/>
          </p:nvSpPr>
          <p:spPr>
            <a:xfrm>
              <a:off x="5423602" y="5139445"/>
              <a:ext cx="3650808" cy="0"/>
            </a:xfrm>
            <a:custGeom>
              <a:avLst/>
              <a:pathLst>
                <a:path w="3650808" h="0">
                  <a:moveTo>
                    <a:pt x="0" y="0"/>
                  </a:moveTo>
                  <a:lnTo>
                    <a:pt x="3650808" y="0"/>
                  </a:lnTo>
                  <a:lnTo>
                    <a:pt x="3650808" y="0"/>
                  </a:lnTo>
                </a:path>
              </a:pathLst>
            </a:custGeom>
            <a:ln w="13550" cap="flat">
              <a:solidFill>
                <a:srgbClr val="EBEBEB">
                  <a:alpha val="100000"/>
                </a:srgbClr>
              </a:solidFill>
              <a:prstDash val="solid"/>
              <a:round/>
            </a:ln>
          </p:spPr>
          <p:txBody>
            <a:bodyPr/>
            <a:lstStyle/>
            <a:p/>
          </p:txBody>
        </p:sp>
        <p:sp>
          <p:nvSpPr>
            <p:cNvPr id="33" name="pl33"/>
            <p:cNvSpPr/>
            <p:nvPr/>
          </p:nvSpPr>
          <p:spPr>
            <a:xfrm>
              <a:off x="5423602" y="4415142"/>
              <a:ext cx="3650808" cy="0"/>
            </a:xfrm>
            <a:custGeom>
              <a:avLst/>
              <a:pathLst>
                <a:path w="3650808" h="0">
                  <a:moveTo>
                    <a:pt x="0" y="0"/>
                  </a:moveTo>
                  <a:lnTo>
                    <a:pt x="3650808" y="0"/>
                  </a:lnTo>
                  <a:lnTo>
                    <a:pt x="3650808" y="0"/>
                  </a:lnTo>
                </a:path>
              </a:pathLst>
            </a:custGeom>
            <a:ln w="13550" cap="flat">
              <a:solidFill>
                <a:srgbClr val="EBEBEB">
                  <a:alpha val="100000"/>
                </a:srgbClr>
              </a:solidFill>
              <a:prstDash val="solid"/>
              <a:round/>
            </a:ln>
          </p:spPr>
          <p:txBody>
            <a:bodyPr/>
            <a:lstStyle/>
            <a:p/>
          </p:txBody>
        </p:sp>
        <p:sp>
          <p:nvSpPr>
            <p:cNvPr id="34" name="pl34"/>
            <p:cNvSpPr/>
            <p:nvPr/>
          </p:nvSpPr>
          <p:spPr>
            <a:xfrm>
              <a:off x="5423602" y="3690839"/>
              <a:ext cx="3650808" cy="0"/>
            </a:xfrm>
            <a:custGeom>
              <a:avLst/>
              <a:pathLst>
                <a:path w="3650808" h="0">
                  <a:moveTo>
                    <a:pt x="0" y="0"/>
                  </a:moveTo>
                  <a:lnTo>
                    <a:pt x="3650808" y="0"/>
                  </a:lnTo>
                  <a:lnTo>
                    <a:pt x="3650808" y="0"/>
                  </a:lnTo>
                </a:path>
              </a:pathLst>
            </a:custGeom>
            <a:ln w="13550" cap="flat">
              <a:solidFill>
                <a:srgbClr val="EBEBEB">
                  <a:alpha val="100000"/>
                </a:srgbClr>
              </a:solidFill>
              <a:prstDash val="solid"/>
              <a:round/>
            </a:ln>
          </p:spPr>
          <p:txBody>
            <a:bodyPr/>
            <a:lstStyle/>
            <a:p/>
          </p:txBody>
        </p:sp>
        <p:sp>
          <p:nvSpPr>
            <p:cNvPr id="35" name="pl35"/>
            <p:cNvSpPr/>
            <p:nvPr/>
          </p:nvSpPr>
          <p:spPr>
            <a:xfrm>
              <a:off x="5423602" y="2966537"/>
              <a:ext cx="3650808" cy="0"/>
            </a:xfrm>
            <a:custGeom>
              <a:avLst/>
              <a:pathLst>
                <a:path w="3650808" h="0">
                  <a:moveTo>
                    <a:pt x="0" y="0"/>
                  </a:moveTo>
                  <a:lnTo>
                    <a:pt x="3650808" y="0"/>
                  </a:lnTo>
                  <a:lnTo>
                    <a:pt x="3650808" y="0"/>
                  </a:lnTo>
                </a:path>
              </a:pathLst>
            </a:custGeom>
            <a:ln w="13550" cap="flat">
              <a:solidFill>
                <a:srgbClr val="EBEBEB">
                  <a:alpha val="100000"/>
                </a:srgbClr>
              </a:solidFill>
              <a:prstDash val="solid"/>
              <a:round/>
            </a:ln>
          </p:spPr>
          <p:txBody>
            <a:bodyPr/>
            <a:lstStyle/>
            <a:p/>
          </p:txBody>
        </p:sp>
        <p:sp>
          <p:nvSpPr>
            <p:cNvPr id="36" name="pl36"/>
            <p:cNvSpPr/>
            <p:nvPr/>
          </p:nvSpPr>
          <p:spPr>
            <a:xfrm>
              <a:off x="5423602" y="2242234"/>
              <a:ext cx="3650808" cy="0"/>
            </a:xfrm>
            <a:custGeom>
              <a:avLst/>
              <a:pathLst>
                <a:path w="3650808" h="0">
                  <a:moveTo>
                    <a:pt x="0" y="0"/>
                  </a:moveTo>
                  <a:lnTo>
                    <a:pt x="3650808" y="0"/>
                  </a:lnTo>
                  <a:lnTo>
                    <a:pt x="3650808" y="0"/>
                  </a:lnTo>
                </a:path>
              </a:pathLst>
            </a:custGeom>
            <a:ln w="13550" cap="flat">
              <a:solidFill>
                <a:srgbClr val="EBEBEB">
                  <a:alpha val="100000"/>
                </a:srgbClr>
              </a:solidFill>
              <a:prstDash val="solid"/>
              <a:round/>
            </a:ln>
          </p:spPr>
          <p:txBody>
            <a:bodyPr/>
            <a:lstStyle/>
            <a:p/>
          </p:txBody>
        </p:sp>
        <p:sp>
          <p:nvSpPr>
            <p:cNvPr id="37" name="pl37"/>
            <p:cNvSpPr/>
            <p:nvPr/>
          </p:nvSpPr>
          <p:spPr>
            <a:xfrm>
              <a:off x="558954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1427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66958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24900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8021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35531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8106393" y="2242234"/>
              <a:ext cx="110630" cy="0"/>
            </a:xfrm>
            <a:custGeom>
              <a:avLst/>
              <a:pathLst>
                <a:path w="110630" h="0">
                  <a:moveTo>
                    <a:pt x="0" y="0"/>
                  </a:moveTo>
                  <a:lnTo>
                    <a:pt x="110630" y="0"/>
                  </a:lnTo>
                </a:path>
              </a:pathLst>
            </a:custGeom>
            <a:ln w="81303" cap="flat">
              <a:solidFill>
                <a:srgbClr val="E8E8E8">
                  <a:alpha val="100000"/>
                </a:srgbClr>
              </a:solidFill>
              <a:prstDash val="solid"/>
              <a:round/>
            </a:ln>
          </p:spPr>
          <p:txBody>
            <a:bodyPr/>
            <a:lstStyle/>
            <a:p/>
          </p:txBody>
        </p:sp>
        <p:sp>
          <p:nvSpPr>
            <p:cNvPr id="44" name="pl44"/>
            <p:cNvSpPr/>
            <p:nvPr/>
          </p:nvSpPr>
          <p:spPr>
            <a:xfrm>
              <a:off x="8161708" y="2966537"/>
              <a:ext cx="82972" cy="0"/>
            </a:xfrm>
            <a:custGeom>
              <a:avLst/>
              <a:pathLst>
                <a:path w="82972" h="0">
                  <a:moveTo>
                    <a:pt x="0" y="0"/>
                  </a:moveTo>
                  <a:lnTo>
                    <a:pt x="82972" y="0"/>
                  </a:lnTo>
                </a:path>
              </a:pathLst>
            </a:custGeom>
            <a:ln w="81303" cap="flat">
              <a:solidFill>
                <a:srgbClr val="E8E8E8">
                  <a:alpha val="100000"/>
                </a:srgbClr>
              </a:solidFill>
              <a:prstDash val="solid"/>
              <a:round/>
            </a:ln>
          </p:spPr>
          <p:txBody>
            <a:bodyPr/>
            <a:lstStyle/>
            <a:p/>
          </p:txBody>
        </p:sp>
        <p:sp>
          <p:nvSpPr>
            <p:cNvPr id="45" name="pl45"/>
            <p:cNvSpPr/>
            <p:nvPr/>
          </p:nvSpPr>
          <p:spPr>
            <a:xfrm>
              <a:off x="8272339" y="3690839"/>
              <a:ext cx="55315" cy="0"/>
            </a:xfrm>
            <a:custGeom>
              <a:avLst/>
              <a:pathLst>
                <a:path w="55315" h="0">
                  <a:moveTo>
                    <a:pt x="0" y="0"/>
                  </a:moveTo>
                  <a:lnTo>
                    <a:pt x="55315" y="0"/>
                  </a:lnTo>
                </a:path>
              </a:pathLst>
            </a:custGeom>
            <a:ln w="81303" cap="flat">
              <a:solidFill>
                <a:srgbClr val="E8E8E8">
                  <a:alpha val="100000"/>
                </a:srgbClr>
              </a:solidFill>
              <a:prstDash val="solid"/>
              <a:round/>
            </a:ln>
          </p:spPr>
          <p:txBody>
            <a:bodyPr/>
            <a:lstStyle/>
            <a:p/>
          </p:txBody>
        </p:sp>
        <p:sp>
          <p:nvSpPr>
            <p:cNvPr id="46" name="pl46"/>
            <p:cNvSpPr/>
            <p:nvPr/>
          </p:nvSpPr>
          <p:spPr>
            <a:xfrm>
              <a:off x="7912790" y="4415142"/>
              <a:ext cx="55315" cy="0"/>
            </a:xfrm>
            <a:custGeom>
              <a:avLst/>
              <a:pathLst>
                <a:path w="55315" h="0">
                  <a:moveTo>
                    <a:pt x="0" y="0"/>
                  </a:moveTo>
                  <a:lnTo>
                    <a:pt x="55315" y="0"/>
                  </a:lnTo>
                </a:path>
              </a:pathLst>
            </a:custGeom>
            <a:ln w="81303" cap="flat">
              <a:solidFill>
                <a:srgbClr val="E8E8E8">
                  <a:alpha val="100000"/>
                </a:srgbClr>
              </a:solidFill>
              <a:prstDash val="solid"/>
              <a:round/>
            </a:ln>
          </p:spPr>
          <p:txBody>
            <a:bodyPr/>
            <a:lstStyle/>
            <a:p/>
          </p:txBody>
        </p:sp>
        <p:sp>
          <p:nvSpPr>
            <p:cNvPr id="47" name="pl47"/>
            <p:cNvSpPr/>
            <p:nvPr/>
          </p:nvSpPr>
          <p:spPr>
            <a:xfrm>
              <a:off x="8299997" y="5139445"/>
              <a:ext cx="27657" cy="0"/>
            </a:xfrm>
            <a:custGeom>
              <a:avLst/>
              <a:pathLst>
                <a:path w="27657" h="0">
                  <a:moveTo>
                    <a:pt x="0" y="0"/>
                  </a:moveTo>
                  <a:lnTo>
                    <a:pt x="27657" y="0"/>
                  </a:lnTo>
                </a:path>
              </a:pathLst>
            </a:custGeom>
            <a:ln w="81303" cap="flat">
              <a:solidFill>
                <a:srgbClr val="E8E8E8">
                  <a:alpha val="100000"/>
                </a:srgbClr>
              </a:solidFill>
              <a:prstDash val="solid"/>
              <a:round/>
            </a:ln>
          </p:spPr>
          <p:txBody>
            <a:bodyPr/>
            <a:lstStyle/>
            <a:p/>
          </p:txBody>
        </p:sp>
        <p:sp>
          <p:nvSpPr>
            <p:cNvPr id="48" name="pt48"/>
            <p:cNvSpPr/>
            <p:nvPr/>
          </p:nvSpPr>
          <p:spPr>
            <a:xfrm>
              <a:off x="826783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323154"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101893"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12524"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95497"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23154"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157208"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40181"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08290"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63605"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27187"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9" name="pt59"/>
            <p:cNvSpPr/>
            <p:nvPr/>
          </p:nvSpPr>
          <p:spPr>
            <a:xfrm>
              <a:off x="8282502"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0" name="pt60"/>
            <p:cNvSpPr/>
            <p:nvPr/>
          </p:nvSpPr>
          <p:spPr>
            <a:xfrm>
              <a:off x="8061241" y="21970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1" name="pt61"/>
            <p:cNvSpPr/>
            <p:nvPr/>
          </p:nvSpPr>
          <p:spPr>
            <a:xfrm>
              <a:off x="8171872"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2" name="pt62"/>
            <p:cNvSpPr/>
            <p:nvPr/>
          </p:nvSpPr>
          <p:spPr>
            <a:xfrm>
              <a:off x="8254845" y="50942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3" name="pt63"/>
            <p:cNvSpPr/>
            <p:nvPr/>
          </p:nvSpPr>
          <p:spPr>
            <a:xfrm>
              <a:off x="8282502"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8116557" y="292138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5" name="pt65"/>
            <p:cNvSpPr/>
            <p:nvPr/>
          </p:nvSpPr>
          <p:spPr>
            <a:xfrm>
              <a:off x="8199529"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7867638" y="43699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7" name="pt67"/>
            <p:cNvSpPr/>
            <p:nvPr/>
          </p:nvSpPr>
          <p:spPr>
            <a:xfrm>
              <a:off x="7922953"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tx68"/>
            <p:cNvSpPr/>
            <p:nvPr/>
          </p:nvSpPr>
          <p:spPr>
            <a:xfrm>
              <a:off x="8652996"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69" name="tx69"/>
            <p:cNvSpPr/>
            <p:nvPr/>
          </p:nvSpPr>
          <p:spPr>
            <a:xfrm>
              <a:off x="8652996" y="220090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70" name="tx70"/>
            <p:cNvSpPr/>
            <p:nvPr/>
          </p:nvSpPr>
          <p:spPr>
            <a:xfrm>
              <a:off x="8652996" y="509811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71" name="tx71"/>
            <p:cNvSpPr/>
            <p:nvPr/>
          </p:nvSpPr>
          <p:spPr>
            <a:xfrm>
              <a:off x="8652996" y="292520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72" name="tx72"/>
            <p:cNvSpPr/>
            <p:nvPr/>
          </p:nvSpPr>
          <p:spPr>
            <a:xfrm>
              <a:off x="8652996" y="437381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3" name="rc73"/>
            <p:cNvSpPr/>
            <p:nvPr/>
          </p:nvSpPr>
          <p:spPr>
            <a:xfrm>
              <a:off x="5423602" y="1807652"/>
              <a:ext cx="3650808" cy="3766375"/>
            </a:xfrm>
            <a:prstGeom prst="rect">
              <a:avLst/>
            </a:prstGeom>
            <a:noFill/>
            <a:ln w="13550" cap="rnd">
              <a:solidFill>
                <a:srgbClr val="999999">
                  <a:alpha val="100000"/>
                </a:srgbClr>
              </a:solidFill>
              <a:prstDash val="solid"/>
              <a:round/>
            </a:ln>
          </p:spPr>
          <p:txBody>
            <a:bodyPr/>
            <a:lstStyle/>
            <a:p/>
          </p:txBody>
        </p:sp>
        <p:sp>
          <p:nvSpPr>
            <p:cNvPr id="74" name="rc74"/>
            <p:cNvSpPr/>
            <p:nvPr/>
          </p:nvSpPr>
          <p:spPr>
            <a:xfrm>
              <a:off x="1180446" y="1592799"/>
              <a:ext cx="365080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5" name="tx75"/>
            <p:cNvSpPr/>
            <p:nvPr/>
          </p:nvSpPr>
          <p:spPr>
            <a:xfrm>
              <a:off x="2766689"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76" name="rc76"/>
            <p:cNvSpPr/>
            <p:nvPr/>
          </p:nvSpPr>
          <p:spPr>
            <a:xfrm>
              <a:off x="5423602" y="1592799"/>
              <a:ext cx="365080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7" name="tx77"/>
            <p:cNvSpPr/>
            <p:nvPr/>
          </p:nvSpPr>
          <p:spPr>
            <a:xfrm>
              <a:off x="7034625"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78" name="pl78"/>
            <p:cNvSpPr/>
            <p:nvPr/>
          </p:nvSpPr>
          <p:spPr>
            <a:xfrm>
              <a:off x="1180446" y="5574027"/>
              <a:ext cx="3650808" cy="0"/>
            </a:xfrm>
            <a:custGeom>
              <a:avLst/>
              <a:pathLst>
                <a:path w="3650808" h="0">
                  <a:moveTo>
                    <a:pt x="0" y="0"/>
                  </a:moveTo>
                  <a:lnTo>
                    <a:pt x="3650808" y="0"/>
                  </a:lnTo>
                </a:path>
              </a:pathLst>
            </a:custGeom>
            <a:ln w="8130" cap="flat">
              <a:solidFill>
                <a:srgbClr val="000000">
                  <a:alpha val="100000"/>
                </a:srgbClr>
              </a:solidFill>
              <a:prstDash val="solid"/>
              <a:round/>
            </a:ln>
          </p:spPr>
          <p:txBody>
            <a:bodyPr/>
            <a:lstStyle/>
            <a:p/>
          </p:txBody>
        </p:sp>
        <p:sp>
          <p:nvSpPr>
            <p:cNvPr id="79" name="pl79"/>
            <p:cNvSpPr/>
            <p:nvPr/>
          </p:nvSpPr>
          <p:spPr>
            <a:xfrm>
              <a:off x="134639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 name="pl80"/>
            <p:cNvSpPr/>
            <p:nvPr/>
          </p:nvSpPr>
          <p:spPr>
            <a:xfrm>
              <a:off x="189954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1" name="pl81"/>
            <p:cNvSpPr/>
            <p:nvPr/>
          </p:nvSpPr>
          <p:spPr>
            <a:xfrm>
              <a:off x="245269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2" name="pl82"/>
            <p:cNvSpPr/>
            <p:nvPr/>
          </p:nvSpPr>
          <p:spPr>
            <a:xfrm>
              <a:off x="300585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3" name="pl83"/>
            <p:cNvSpPr/>
            <p:nvPr/>
          </p:nvSpPr>
          <p:spPr>
            <a:xfrm>
              <a:off x="355900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4" name="pl84"/>
            <p:cNvSpPr/>
            <p:nvPr/>
          </p:nvSpPr>
          <p:spPr>
            <a:xfrm>
              <a:off x="411215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5" name="tx85"/>
            <p:cNvSpPr/>
            <p:nvPr/>
          </p:nvSpPr>
          <p:spPr>
            <a:xfrm>
              <a:off x="1315302"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6" name="tx86"/>
            <p:cNvSpPr/>
            <p:nvPr/>
          </p:nvSpPr>
          <p:spPr>
            <a:xfrm>
              <a:off x="183736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87" name="tx87"/>
            <p:cNvSpPr/>
            <p:nvPr/>
          </p:nvSpPr>
          <p:spPr>
            <a:xfrm>
              <a:off x="239051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88" name="tx88"/>
            <p:cNvSpPr/>
            <p:nvPr/>
          </p:nvSpPr>
          <p:spPr>
            <a:xfrm>
              <a:off x="294367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89" name="tx89"/>
            <p:cNvSpPr/>
            <p:nvPr/>
          </p:nvSpPr>
          <p:spPr>
            <a:xfrm>
              <a:off x="349682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90" name="tx90"/>
            <p:cNvSpPr/>
            <p:nvPr/>
          </p:nvSpPr>
          <p:spPr>
            <a:xfrm>
              <a:off x="4018887"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91" name="pl91"/>
            <p:cNvSpPr/>
            <p:nvPr/>
          </p:nvSpPr>
          <p:spPr>
            <a:xfrm>
              <a:off x="5423602" y="5574027"/>
              <a:ext cx="3650808" cy="0"/>
            </a:xfrm>
            <a:custGeom>
              <a:avLst/>
              <a:pathLst>
                <a:path w="3650808" h="0">
                  <a:moveTo>
                    <a:pt x="0" y="0"/>
                  </a:moveTo>
                  <a:lnTo>
                    <a:pt x="3650808" y="0"/>
                  </a:lnTo>
                </a:path>
              </a:pathLst>
            </a:custGeom>
            <a:ln w="8130" cap="flat">
              <a:solidFill>
                <a:srgbClr val="000000">
                  <a:alpha val="100000"/>
                </a:srgbClr>
              </a:solidFill>
              <a:prstDash val="solid"/>
              <a:round/>
            </a:ln>
          </p:spPr>
          <p:txBody>
            <a:bodyPr/>
            <a:lstStyle/>
            <a:p/>
          </p:txBody>
        </p:sp>
        <p:sp>
          <p:nvSpPr>
            <p:cNvPr id="92" name="pl92"/>
            <p:cNvSpPr/>
            <p:nvPr/>
          </p:nvSpPr>
          <p:spPr>
            <a:xfrm>
              <a:off x="558954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3" name="pl93"/>
            <p:cNvSpPr/>
            <p:nvPr/>
          </p:nvSpPr>
          <p:spPr>
            <a:xfrm>
              <a:off x="61427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4" name="pl94"/>
            <p:cNvSpPr/>
            <p:nvPr/>
          </p:nvSpPr>
          <p:spPr>
            <a:xfrm>
              <a:off x="66958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5" name="pl95"/>
            <p:cNvSpPr/>
            <p:nvPr/>
          </p:nvSpPr>
          <p:spPr>
            <a:xfrm>
              <a:off x="724900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6" name="pl96"/>
            <p:cNvSpPr/>
            <p:nvPr/>
          </p:nvSpPr>
          <p:spPr>
            <a:xfrm>
              <a:off x="78021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7" name="pl97"/>
            <p:cNvSpPr/>
            <p:nvPr/>
          </p:nvSpPr>
          <p:spPr>
            <a:xfrm>
              <a:off x="835531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8" name="tx98"/>
            <p:cNvSpPr/>
            <p:nvPr/>
          </p:nvSpPr>
          <p:spPr>
            <a:xfrm>
              <a:off x="5558459"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9" name="tx99"/>
            <p:cNvSpPr/>
            <p:nvPr/>
          </p:nvSpPr>
          <p:spPr>
            <a:xfrm>
              <a:off x="608052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00" name="tx100"/>
            <p:cNvSpPr/>
            <p:nvPr/>
          </p:nvSpPr>
          <p:spPr>
            <a:xfrm>
              <a:off x="663367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01" name="tx101"/>
            <p:cNvSpPr/>
            <p:nvPr/>
          </p:nvSpPr>
          <p:spPr>
            <a:xfrm>
              <a:off x="718682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02" name="tx102"/>
            <p:cNvSpPr/>
            <p:nvPr/>
          </p:nvSpPr>
          <p:spPr>
            <a:xfrm>
              <a:off x="773998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03" name="tx103"/>
            <p:cNvSpPr/>
            <p:nvPr/>
          </p:nvSpPr>
          <p:spPr>
            <a:xfrm>
              <a:off x="826204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04" name="tx104"/>
            <p:cNvSpPr/>
            <p:nvPr/>
          </p:nvSpPr>
          <p:spPr>
            <a:xfrm>
              <a:off x="4900843" y="5099440"/>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Maldives</a:t>
              </a:r>
            </a:p>
          </p:txBody>
        </p:sp>
        <p:sp>
          <p:nvSpPr>
            <p:cNvPr id="105" name="tx105"/>
            <p:cNvSpPr/>
            <p:nvPr/>
          </p:nvSpPr>
          <p:spPr>
            <a:xfrm>
              <a:off x="4913096" y="4375137"/>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106" name="tx106"/>
            <p:cNvSpPr/>
            <p:nvPr/>
          </p:nvSpPr>
          <p:spPr>
            <a:xfrm>
              <a:off x="4987437" y="3650834"/>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Bhutan</a:t>
              </a:r>
            </a:p>
          </p:txBody>
        </p:sp>
        <p:sp>
          <p:nvSpPr>
            <p:cNvPr id="107" name="tx107"/>
            <p:cNvSpPr/>
            <p:nvPr/>
          </p:nvSpPr>
          <p:spPr>
            <a:xfrm>
              <a:off x="5049799" y="2926532"/>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Nepal</a:t>
              </a:r>
            </a:p>
          </p:txBody>
        </p:sp>
        <p:sp>
          <p:nvSpPr>
            <p:cNvPr id="108" name="tx108"/>
            <p:cNvSpPr/>
            <p:nvPr/>
          </p:nvSpPr>
          <p:spPr>
            <a:xfrm>
              <a:off x="5099359" y="2202229"/>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109" name="tx109"/>
            <p:cNvSpPr/>
            <p:nvPr/>
          </p:nvSpPr>
          <p:spPr>
            <a:xfrm>
              <a:off x="626414" y="4827827"/>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Sri Lanka</a:t>
              </a:r>
            </a:p>
          </p:txBody>
        </p:sp>
        <p:sp>
          <p:nvSpPr>
            <p:cNvPr id="110" name="tx110"/>
            <p:cNvSpPr/>
            <p:nvPr/>
          </p:nvSpPr>
          <p:spPr>
            <a:xfrm>
              <a:off x="508182" y="3650834"/>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111" name="tx111"/>
            <p:cNvSpPr/>
            <p:nvPr/>
          </p:nvSpPr>
          <p:spPr>
            <a:xfrm>
              <a:off x="508182" y="2473842"/>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112" name="tx112"/>
            <p:cNvSpPr/>
            <p:nvPr/>
          </p:nvSpPr>
          <p:spPr>
            <a:xfrm>
              <a:off x="3995806"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13" name="pt113"/>
            <p:cNvSpPr/>
            <p:nvPr/>
          </p:nvSpPr>
          <p:spPr>
            <a:xfrm>
              <a:off x="5151412"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5758763"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5" name="tx115"/>
            <p:cNvSpPr/>
            <p:nvPr/>
          </p:nvSpPr>
          <p:spPr>
            <a:xfrm>
              <a:off x="540298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16" name="tx116"/>
            <p:cNvSpPr/>
            <p:nvPr/>
          </p:nvSpPr>
          <p:spPr>
            <a:xfrm>
              <a:off x="601033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17" name="tx117"/>
            <p:cNvSpPr/>
            <p:nvPr/>
          </p:nvSpPr>
          <p:spPr>
            <a:xfrm>
              <a:off x="1180446"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2019 and 2025</a:t>
              </a:r>
            </a:p>
          </p:txBody>
        </p:sp>
        <p:sp>
          <p:nvSpPr>
            <p:cNvPr id="118" name="tx118"/>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9" name="tx119"/>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2019 and 2025, and change in coverage between the two years.
Overall, 3 out of 8 (38%) countries in ROSA had a decline in coverage. The largest decline was in Bangladesh (-6 percentage points), followed by Afghanistan (-4 percentage points).
There were 5 (62%) countries with an increase in DTP3 coverage. Coverage remained the same in 0 countries between 2019 and 2025.
</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DTP3 coverage increased in five countries and decreased in three countries.</a:t>
            </a:r>
          </a:p>
        </p:txBody>
      </p:sp>
      <p:grpSp xmlns:pic="http://schemas.openxmlformats.org/drawingml/2006/picture">
        <p:nvGrpSpPr>
          <p:cNvPr id="122" name=""/>
          <p:cNvGrpSpPr/>
          <p:nvPr/>
        </p:nvGrpSpPr>
        <p:grpSpPr>
          <a:xfrm>
            <a:off x="292608" y="1005840"/>
            <a:ext cx="8595360" cy="28575"/>
            <a:chOff x="292608" y="1005840"/>
            <a:chExt cx="8595360" cy="28575"/>
          </a:xfrm>
        </p:grpSpPr>
        <p:sp>
          <p:nvSpPr>
            <p:cNvPr id="12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80446" y="5139445"/>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5" name="pl5"/>
            <p:cNvSpPr/>
            <p:nvPr/>
          </p:nvSpPr>
          <p:spPr>
            <a:xfrm>
              <a:off x="1180446" y="4415142"/>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6" name="pl6"/>
            <p:cNvSpPr/>
            <p:nvPr/>
          </p:nvSpPr>
          <p:spPr>
            <a:xfrm>
              <a:off x="1180446" y="3690839"/>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7" name="pl7"/>
            <p:cNvSpPr/>
            <p:nvPr/>
          </p:nvSpPr>
          <p:spPr>
            <a:xfrm>
              <a:off x="1180446" y="2966537"/>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8" name="pl8"/>
            <p:cNvSpPr/>
            <p:nvPr/>
          </p:nvSpPr>
          <p:spPr>
            <a:xfrm>
              <a:off x="1180446" y="2242234"/>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9" name="pl9"/>
            <p:cNvSpPr/>
            <p:nvPr/>
          </p:nvSpPr>
          <p:spPr>
            <a:xfrm>
              <a:off x="12834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6266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96986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3130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5631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99954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62250" y="2242234"/>
              <a:ext cx="85806" cy="0"/>
            </a:xfrm>
            <a:custGeom>
              <a:avLst/>
              <a:pathLst>
                <a:path w="85806" h="0">
                  <a:moveTo>
                    <a:pt x="0" y="0"/>
                  </a:moveTo>
                  <a:lnTo>
                    <a:pt x="85806" y="0"/>
                  </a:lnTo>
                </a:path>
              </a:pathLst>
            </a:custGeom>
            <a:ln w="81303" cap="flat">
              <a:solidFill>
                <a:srgbClr val="E8E8E8">
                  <a:alpha val="100000"/>
                </a:srgbClr>
              </a:solidFill>
              <a:prstDash val="solid"/>
              <a:round/>
            </a:ln>
          </p:spPr>
          <p:txBody>
            <a:bodyPr/>
            <a:lstStyle/>
            <a:p/>
          </p:txBody>
        </p:sp>
        <p:sp>
          <p:nvSpPr>
            <p:cNvPr id="16" name="pl16"/>
            <p:cNvSpPr/>
            <p:nvPr/>
          </p:nvSpPr>
          <p:spPr>
            <a:xfrm>
              <a:off x="2330251" y="2966537"/>
              <a:ext cx="34322" cy="0"/>
            </a:xfrm>
            <a:custGeom>
              <a:avLst/>
              <a:pathLst>
                <a:path w="34322" h="0">
                  <a:moveTo>
                    <a:pt x="0" y="0"/>
                  </a:moveTo>
                  <a:lnTo>
                    <a:pt x="34322" y="0"/>
                  </a:lnTo>
                </a:path>
              </a:pathLst>
            </a:custGeom>
            <a:ln w="81303" cap="flat">
              <a:solidFill>
                <a:srgbClr val="E8E8E8">
                  <a:alpha val="100000"/>
                </a:srgbClr>
              </a:solidFill>
              <a:prstDash val="solid"/>
              <a:round/>
            </a:ln>
          </p:spPr>
          <p:txBody>
            <a:bodyPr/>
            <a:lstStyle/>
            <a:p/>
          </p:txBody>
        </p:sp>
        <p:sp>
          <p:nvSpPr>
            <p:cNvPr id="17" name="pl17"/>
            <p:cNvSpPr/>
            <p:nvPr/>
          </p:nvSpPr>
          <p:spPr>
            <a:xfrm>
              <a:off x="2930895" y="3690839"/>
              <a:ext cx="17161" cy="0"/>
            </a:xfrm>
            <a:custGeom>
              <a:avLst/>
              <a:pathLst>
                <a:path w="17161" h="0">
                  <a:moveTo>
                    <a:pt x="0" y="0"/>
                  </a:moveTo>
                  <a:lnTo>
                    <a:pt x="17161" y="0"/>
                  </a:lnTo>
                </a:path>
              </a:pathLst>
            </a:custGeom>
            <a:ln w="81303" cap="flat">
              <a:solidFill>
                <a:srgbClr val="E8E8E8">
                  <a:alpha val="100000"/>
                </a:srgbClr>
              </a:solidFill>
              <a:prstDash val="solid"/>
              <a:round/>
            </a:ln>
          </p:spPr>
          <p:txBody>
            <a:bodyPr/>
            <a:lstStyle/>
            <a:p/>
          </p:txBody>
        </p:sp>
        <p:sp>
          <p:nvSpPr>
            <p:cNvPr id="18" name="pl18"/>
            <p:cNvSpPr/>
            <p:nvPr/>
          </p:nvSpPr>
          <p:spPr>
            <a:xfrm>
              <a:off x="2759282" y="4415142"/>
              <a:ext cx="17161" cy="0"/>
            </a:xfrm>
            <a:custGeom>
              <a:avLst/>
              <a:pathLst>
                <a:path w="17161" h="0">
                  <a:moveTo>
                    <a:pt x="0" y="0"/>
                  </a:moveTo>
                  <a:lnTo>
                    <a:pt x="17161" y="0"/>
                  </a:lnTo>
                </a:path>
              </a:pathLst>
            </a:custGeom>
            <a:ln w="81303" cap="flat">
              <a:solidFill>
                <a:srgbClr val="E8E8E8">
                  <a:alpha val="100000"/>
                </a:srgbClr>
              </a:solidFill>
              <a:prstDash val="solid"/>
              <a:round/>
            </a:ln>
          </p:spPr>
          <p:txBody>
            <a:bodyPr/>
            <a:lstStyle/>
            <a:p/>
          </p:txBody>
        </p:sp>
        <p:sp>
          <p:nvSpPr>
            <p:cNvPr id="19" name="pl19"/>
            <p:cNvSpPr/>
            <p:nvPr/>
          </p:nvSpPr>
          <p:spPr>
            <a:xfrm>
              <a:off x="2930895" y="5139445"/>
              <a:ext cx="17161" cy="0"/>
            </a:xfrm>
            <a:custGeom>
              <a:avLst/>
              <a:pathLst>
                <a:path w="17161" h="0">
                  <a:moveTo>
                    <a:pt x="0" y="0"/>
                  </a:moveTo>
                  <a:lnTo>
                    <a:pt x="17161" y="0"/>
                  </a:lnTo>
                </a:path>
              </a:pathLst>
            </a:custGeom>
            <a:ln w="81303" cap="flat">
              <a:solidFill>
                <a:srgbClr val="E8E8E8">
                  <a:alpha val="100000"/>
                </a:srgbClr>
              </a:solidFill>
              <a:prstDash val="solid"/>
              <a:round/>
            </a:ln>
          </p:spPr>
          <p:txBody>
            <a:bodyPr/>
            <a:lstStyle/>
            <a:p/>
          </p:txBody>
        </p:sp>
        <p:sp>
          <p:nvSpPr>
            <p:cNvPr id="20" name="pt20"/>
            <p:cNvSpPr/>
            <p:nvPr/>
          </p:nvSpPr>
          <p:spPr>
            <a:xfrm>
              <a:off x="2360073"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2325751"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2943556"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2857750"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294355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92639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771944"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754782"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2943556"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926395"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319421" y="292138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 name="pt31"/>
            <p:cNvSpPr/>
            <p:nvPr/>
          </p:nvSpPr>
          <p:spPr>
            <a:xfrm>
              <a:off x="2285099"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 name="pt32"/>
            <p:cNvSpPr/>
            <p:nvPr/>
          </p:nvSpPr>
          <p:spPr>
            <a:xfrm>
              <a:off x="2902904" y="21970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 name="pt33"/>
            <p:cNvSpPr/>
            <p:nvPr/>
          </p:nvSpPr>
          <p:spPr>
            <a:xfrm>
              <a:off x="2817098"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 name="pt34"/>
            <p:cNvSpPr/>
            <p:nvPr/>
          </p:nvSpPr>
          <p:spPr>
            <a:xfrm>
              <a:off x="2902904"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 name="pt35"/>
            <p:cNvSpPr/>
            <p:nvPr/>
          </p:nvSpPr>
          <p:spPr>
            <a:xfrm>
              <a:off x="288574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 name="pt36"/>
            <p:cNvSpPr/>
            <p:nvPr/>
          </p:nvSpPr>
          <p:spPr>
            <a:xfrm>
              <a:off x="2731292" y="43699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7" name="pt37"/>
            <p:cNvSpPr/>
            <p:nvPr/>
          </p:nvSpPr>
          <p:spPr>
            <a:xfrm>
              <a:off x="2714130"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 name="pt38"/>
            <p:cNvSpPr/>
            <p:nvPr/>
          </p:nvSpPr>
          <p:spPr>
            <a:xfrm>
              <a:off x="2902904" y="50942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 name="pt39"/>
            <p:cNvSpPr/>
            <p:nvPr/>
          </p:nvSpPr>
          <p:spPr>
            <a:xfrm>
              <a:off x="2885743"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tx40"/>
            <p:cNvSpPr/>
            <p:nvPr/>
          </p:nvSpPr>
          <p:spPr>
            <a:xfrm>
              <a:off x="3154272" y="292520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41" name="tx41"/>
            <p:cNvSpPr/>
            <p:nvPr/>
          </p:nvSpPr>
          <p:spPr>
            <a:xfrm>
              <a:off x="3154272" y="220090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42" name="tx42"/>
            <p:cNvSpPr/>
            <p:nvPr/>
          </p:nvSpPr>
          <p:spPr>
            <a:xfrm>
              <a:off x="3154272"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43" name="tx43"/>
            <p:cNvSpPr/>
            <p:nvPr/>
          </p:nvSpPr>
          <p:spPr>
            <a:xfrm>
              <a:off x="3154272" y="437381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44" name="tx44"/>
            <p:cNvSpPr/>
            <p:nvPr/>
          </p:nvSpPr>
          <p:spPr>
            <a:xfrm>
              <a:off x="3154272" y="509811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45" name="rc45"/>
            <p:cNvSpPr/>
            <p:nvPr/>
          </p:nvSpPr>
          <p:spPr>
            <a:xfrm>
              <a:off x="1180446" y="1807652"/>
              <a:ext cx="2265287" cy="3766375"/>
            </a:xfrm>
            <a:prstGeom prst="rect">
              <a:avLst/>
            </a:prstGeom>
            <a:noFill/>
            <a:ln w="13550" cap="rnd">
              <a:solidFill>
                <a:srgbClr val="999999">
                  <a:alpha val="100000"/>
                </a:srgbClr>
              </a:solidFill>
              <a:prstDash val="solid"/>
              <a:round/>
            </a:ln>
          </p:spPr>
          <p:txBody>
            <a:bodyPr/>
            <a:lstStyle/>
            <a:p/>
          </p:txBody>
        </p:sp>
        <p:sp>
          <p:nvSpPr>
            <p:cNvPr id="46" name="pl46"/>
            <p:cNvSpPr/>
            <p:nvPr/>
          </p:nvSpPr>
          <p:spPr>
            <a:xfrm>
              <a:off x="3951488" y="4546834"/>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47" name="pl47"/>
            <p:cNvSpPr/>
            <p:nvPr/>
          </p:nvSpPr>
          <p:spPr>
            <a:xfrm>
              <a:off x="3951488" y="2834845"/>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48" name="pl48"/>
            <p:cNvSpPr/>
            <p:nvPr/>
          </p:nvSpPr>
          <p:spPr>
            <a:xfrm>
              <a:off x="405445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43976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474090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50841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542735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577058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5736259" y="2834845"/>
              <a:ext cx="17161" cy="0"/>
            </a:xfrm>
            <a:custGeom>
              <a:avLst/>
              <a:pathLst>
                <a:path w="17161" h="0">
                  <a:moveTo>
                    <a:pt x="0" y="0"/>
                  </a:moveTo>
                  <a:lnTo>
                    <a:pt x="17161" y="0"/>
                  </a:lnTo>
                </a:path>
              </a:pathLst>
            </a:custGeom>
            <a:ln w="81303" cap="flat">
              <a:solidFill>
                <a:srgbClr val="E8E8E8">
                  <a:alpha val="100000"/>
                </a:srgbClr>
              </a:solidFill>
              <a:prstDash val="solid"/>
              <a:round/>
            </a:ln>
          </p:spPr>
          <p:txBody>
            <a:bodyPr/>
            <a:lstStyle/>
            <a:p/>
          </p:txBody>
        </p:sp>
        <p:sp>
          <p:nvSpPr>
            <p:cNvPr id="55" name="pl55"/>
            <p:cNvSpPr/>
            <p:nvPr/>
          </p:nvSpPr>
          <p:spPr>
            <a:xfrm>
              <a:off x="5667614" y="4546834"/>
              <a:ext cx="17161" cy="0"/>
            </a:xfrm>
            <a:custGeom>
              <a:avLst/>
              <a:pathLst>
                <a:path w="17161" h="0">
                  <a:moveTo>
                    <a:pt x="0" y="0"/>
                  </a:moveTo>
                  <a:lnTo>
                    <a:pt x="17161" y="0"/>
                  </a:lnTo>
                </a:path>
              </a:pathLst>
            </a:custGeom>
            <a:ln w="81303" cap="flat">
              <a:solidFill>
                <a:srgbClr val="E8E8E8">
                  <a:alpha val="100000"/>
                </a:srgbClr>
              </a:solidFill>
              <a:prstDash val="solid"/>
              <a:round/>
            </a:ln>
          </p:spPr>
          <p:txBody>
            <a:bodyPr/>
            <a:lstStyle/>
            <a:p/>
          </p:txBody>
        </p:sp>
        <p:sp>
          <p:nvSpPr>
            <p:cNvPr id="56" name="pt56"/>
            <p:cNvSpPr/>
            <p:nvPr/>
          </p:nvSpPr>
          <p:spPr>
            <a:xfrm>
              <a:off x="5731759"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748921"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663114"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680276"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691108" y="27896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1" name="pt61"/>
            <p:cNvSpPr/>
            <p:nvPr/>
          </p:nvSpPr>
          <p:spPr>
            <a:xfrm>
              <a:off x="5708269"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2" name="pt62"/>
            <p:cNvSpPr/>
            <p:nvPr/>
          </p:nvSpPr>
          <p:spPr>
            <a:xfrm>
              <a:off x="5622462" y="45016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3" name="pt63"/>
            <p:cNvSpPr/>
            <p:nvPr/>
          </p:nvSpPr>
          <p:spPr>
            <a:xfrm>
              <a:off x="5639624"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tx64"/>
            <p:cNvSpPr/>
            <p:nvPr/>
          </p:nvSpPr>
          <p:spPr>
            <a:xfrm>
              <a:off x="5910821" y="279351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65" name="tx65"/>
            <p:cNvSpPr/>
            <p:nvPr/>
          </p:nvSpPr>
          <p:spPr>
            <a:xfrm>
              <a:off x="5910821" y="450550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66" name="rc66"/>
            <p:cNvSpPr/>
            <p:nvPr/>
          </p:nvSpPr>
          <p:spPr>
            <a:xfrm>
              <a:off x="3951488" y="1807652"/>
              <a:ext cx="2265287" cy="3766375"/>
            </a:xfrm>
            <a:prstGeom prst="rect">
              <a:avLst/>
            </a:prstGeom>
            <a:noFill/>
            <a:ln w="13550" cap="rnd">
              <a:solidFill>
                <a:srgbClr val="999999">
                  <a:alpha val="100000"/>
                </a:srgbClr>
              </a:solidFill>
              <a:prstDash val="solid"/>
              <a:round/>
            </a:ln>
          </p:spPr>
          <p:txBody>
            <a:bodyPr/>
            <a:lstStyle/>
            <a:p/>
          </p:txBody>
        </p:sp>
        <p:sp>
          <p:nvSpPr>
            <p:cNvPr id="67" name="pl67"/>
            <p:cNvSpPr/>
            <p:nvPr/>
          </p:nvSpPr>
          <p:spPr>
            <a:xfrm>
              <a:off x="6809123" y="3690839"/>
              <a:ext cx="2265287" cy="0"/>
            </a:xfrm>
            <a:custGeom>
              <a:avLst/>
              <a:pathLst>
                <a:path w="2265287" h="0">
                  <a:moveTo>
                    <a:pt x="0" y="0"/>
                  </a:moveTo>
                  <a:lnTo>
                    <a:pt x="2265287" y="0"/>
                  </a:lnTo>
                  <a:lnTo>
                    <a:pt x="2265287" y="0"/>
                  </a:lnTo>
                </a:path>
              </a:pathLst>
            </a:custGeom>
            <a:ln w="13550" cap="flat">
              <a:solidFill>
                <a:srgbClr val="EBEBEB">
                  <a:alpha val="100000"/>
                </a:srgbClr>
              </a:solidFill>
              <a:prstDash val="solid"/>
              <a:round/>
            </a:ln>
          </p:spPr>
          <p:txBody>
            <a:bodyPr/>
            <a:lstStyle/>
            <a:p/>
          </p:txBody>
        </p:sp>
        <p:sp>
          <p:nvSpPr>
            <p:cNvPr id="68" name="pl68"/>
            <p:cNvSpPr/>
            <p:nvPr/>
          </p:nvSpPr>
          <p:spPr>
            <a:xfrm>
              <a:off x="691209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725531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5985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794176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28499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6282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11056"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75" name="pt75"/>
            <p:cNvSpPr/>
            <p:nvPr/>
          </p:nvSpPr>
          <p:spPr>
            <a:xfrm>
              <a:off x="860655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0655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565904"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8" name="pt78"/>
            <p:cNvSpPr/>
            <p:nvPr/>
          </p:nvSpPr>
          <p:spPr>
            <a:xfrm>
              <a:off x="8565904"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9" name="tx79"/>
            <p:cNvSpPr/>
            <p:nvPr/>
          </p:nvSpPr>
          <p:spPr>
            <a:xfrm>
              <a:off x="8802198"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80" name="rc80"/>
            <p:cNvSpPr/>
            <p:nvPr/>
          </p:nvSpPr>
          <p:spPr>
            <a:xfrm>
              <a:off x="6809123" y="1807652"/>
              <a:ext cx="2265287" cy="3766375"/>
            </a:xfrm>
            <a:prstGeom prst="rect">
              <a:avLst/>
            </a:prstGeom>
            <a:noFill/>
            <a:ln w="13550" cap="rnd">
              <a:solidFill>
                <a:srgbClr val="999999">
                  <a:alpha val="100000"/>
                </a:srgbClr>
              </a:solidFill>
              <a:prstDash val="solid"/>
              <a:round/>
            </a:ln>
          </p:spPr>
          <p:txBody>
            <a:bodyPr/>
            <a:lstStyle/>
            <a:p/>
          </p:txBody>
        </p:sp>
        <p:sp>
          <p:nvSpPr>
            <p:cNvPr id="81" name="rc81"/>
            <p:cNvSpPr/>
            <p:nvPr/>
          </p:nvSpPr>
          <p:spPr>
            <a:xfrm>
              <a:off x="1180446" y="1592799"/>
              <a:ext cx="226528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2" name="tx82"/>
            <p:cNvSpPr/>
            <p:nvPr/>
          </p:nvSpPr>
          <p:spPr>
            <a:xfrm>
              <a:off x="2073928"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83" name="rc83"/>
            <p:cNvSpPr/>
            <p:nvPr/>
          </p:nvSpPr>
          <p:spPr>
            <a:xfrm>
              <a:off x="3951488" y="1592799"/>
              <a:ext cx="226528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4" name="tx84"/>
            <p:cNvSpPr/>
            <p:nvPr/>
          </p:nvSpPr>
          <p:spPr>
            <a:xfrm>
              <a:off x="4869750"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85" name="rc85"/>
            <p:cNvSpPr/>
            <p:nvPr/>
          </p:nvSpPr>
          <p:spPr>
            <a:xfrm>
              <a:off x="6809123" y="1592799"/>
              <a:ext cx="226528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6" name="tx86"/>
            <p:cNvSpPr/>
            <p:nvPr/>
          </p:nvSpPr>
          <p:spPr>
            <a:xfrm>
              <a:off x="7795783"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87" name="pl87"/>
            <p:cNvSpPr/>
            <p:nvPr/>
          </p:nvSpPr>
          <p:spPr>
            <a:xfrm>
              <a:off x="1180446" y="5574027"/>
              <a:ext cx="2265287" cy="0"/>
            </a:xfrm>
            <a:custGeom>
              <a:avLst/>
              <a:pathLst>
                <a:path w="2265287" h="0">
                  <a:moveTo>
                    <a:pt x="0" y="0"/>
                  </a:moveTo>
                  <a:lnTo>
                    <a:pt x="2265287" y="0"/>
                  </a:lnTo>
                </a:path>
              </a:pathLst>
            </a:custGeom>
            <a:ln w="8130" cap="flat">
              <a:solidFill>
                <a:srgbClr val="000000">
                  <a:alpha val="100000"/>
                </a:srgbClr>
              </a:solidFill>
              <a:prstDash val="solid"/>
              <a:round/>
            </a:ln>
          </p:spPr>
          <p:txBody>
            <a:bodyPr/>
            <a:lstStyle/>
            <a:p/>
          </p:txBody>
        </p:sp>
        <p:sp>
          <p:nvSpPr>
            <p:cNvPr id="88" name="pl88"/>
            <p:cNvSpPr/>
            <p:nvPr/>
          </p:nvSpPr>
          <p:spPr>
            <a:xfrm>
              <a:off x="12834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9" name="pl89"/>
            <p:cNvSpPr/>
            <p:nvPr/>
          </p:nvSpPr>
          <p:spPr>
            <a:xfrm>
              <a:off x="16266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0" name="pl90"/>
            <p:cNvSpPr/>
            <p:nvPr/>
          </p:nvSpPr>
          <p:spPr>
            <a:xfrm>
              <a:off x="196986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1" name="pl91"/>
            <p:cNvSpPr/>
            <p:nvPr/>
          </p:nvSpPr>
          <p:spPr>
            <a:xfrm>
              <a:off x="23130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2" name="pl92"/>
            <p:cNvSpPr/>
            <p:nvPr/>
          </p:nvSpPr>
          <p:spPr>
            <a:xfrm>
              <a:off x="265631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3" name="pl93"/>
            <p:cNvSpPr/>
            <p:nvPr/>
          </p:nvSpPr>
          <p:spPr>
            <a:xfrm>
              <a:off x="299954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4" name="tx94"/>
            <p:cNvSpPr/>
            <p:nvPr/>
          </p:nvSpPr>
          <p:spPr>
            <a:xfrm>
              <a:off x="125232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5" name="tx95"/>
            <p:cNvSpPr/>
            <p:nvPr/>
          </p:nvSpPr>
          <p:spPr>
            <a:xfrm>
              <a:off x="156446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96" name="tx96"/>
            <p:cNvSpPr/>
            <p:nvPr/>
          </p:nvSpPr>
          <p:spPr>
            <a:xfrm>
              <a:off x="190768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97" name="tx97"/>
            <p:cNvSpPr/>
            <p:nvPr/>
          </p:nvSpPr>
          <p:spPr>
            <a:xfrm>
              <a:off x="225091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98" name="tx98"/>
            <p:cNvSpPr/>
            <p:nvPr/>
          </p:nvSpPr>
          <p:spPr>
            <a:xfrm>
              <a:off x="259413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99" name="tx99"/>
            <p:cNvSpPr/>
            <p:nvPr/>
          </p:nvSpPr>
          <p:spPr>
            <a:xfrm>
              <a:off x="290627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00" name="pl100"/>
            <p:cNvSpPr/>
            <p:nvPr/>
          </p:nvSpPr>
          <p:spPr>
            <a:xfrm>
              <a:off x="3951488" y="5574027"/>
              <a:ext cx="2265287" cy="0"/>
            </a:xfrm>
            <a:custGeom>
              <a:avLst/>
              <a:pathLst>
                <a:path w="2265287" h="0">
                  <a:moveTo>
                    <a:pt x="0" y="0"/>
                  </a:moveTo>
                  <a:lnTo>
                    <a:pt x="2265287" y="0"/>
                  </a:lnTo>
                </a:path>
              </a:pathLst>
            </a:custGeom>
            <a:ln w="8130" cap="flat">
              <a:solidFill>
                <a:srgbClr val="000000">
                  <a:alpha val="100000"/>
                </a:srgbClr>
              </a:solidFill>
              <a:prstDash val="solid"/>
              <a:round/>
            </a:ln>
          </p:spPr>
          <p:txBody>
            <a:bodyPr/>
            <a:lstStyle/>
            <a:p/>
          </p:txBody>
        </p:sp>
        <p:sp>
          <p:nvSpPr>
            <p:cNvPr id="101" name="pl101"/>
            <p:cNvSpPr/>
            <p:nvPr/>
          </p:nvSpPr>
          <p:spPr>
            <a:xfrm>
              <a:off x="405445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2" name="pl102"/>
            <p:cNvSpPr/>
            <p:nvPr/>
          </p:nvSpPr>
          <p:spPr>
            <a:xfrm>
              <a:off x="43976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3" name="pl103"/>
            <p:cNvSpPr/>
            <p:nvPr/>
          </p:nvSpPr>
          <p:spPr>
            <a:xfrm>
              <a:off x="474090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4" name="pl104"/>
            <p:cNvSpPr/>
            <p:nvPr/>
          </p:nvSpPr>
          <p:spPr>
            <a:xfrm>
              <a:off x="50841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5" name="pl105"/>
            <p:cNvSpPr/>
            <p:nvPr/>
          </p:nvSpPr>
          <p:spPr>
            <a:xfrm>
              <a:off x="542735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6" name="pl106"/>
            <p:cNvSpPr/>
            <p:nvPr/>
          </p:nvSpPr>
          <p:spPr>
            <a:xfrm>
              <a:off x="577058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7" name="tx107"/>
            <p:cNvSpPr/>
            <p:nvPr/>
          </p:nvSpPr>
          <p:spPr>
            <a:xfrm>
              <a:off x="402336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8" name="tx108"/>
            <p:cNvSpPr/>
            <p:nvPr/>
          </p:nvSpPr>
          <p:spPr>
            <a:xfrm>
              <a:off x="433550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09" name="tx109"/>
            <p:cNvSpPr/>
            <p:nvPr/>
          </p:nvSpPr>
          <p:spPr>
            <a:xfrm>
              <a:off x="467872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10" name="tx110"/>
            <p:cNvSpPr/>
            <p:nvPr/>
          </p:nvSpPr>
          <p:spPr>
            <a:xfrm>
              <a:off x="502195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11" name="tx111"/>
            <p:cNvSpPr/>
            <p:nvPr/>
          </p:nvSpPr>
          <p:spPr>
            <a:xfrm>
              <a:off x="536517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12" name="tx112"/>
            <p:cNvSpPr/>
            <p:nvPr/>
          </p:nvSpPr>
          <p:spPr>
            <a:xfrm>
              <a:off x="567731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3" name="pl113"/>
            <p:cNvSpPr/>
            <p:nvPr/>
          </p:nvSpPr>
          <p:spPr>
            <a:xfrm>
              <a:off x="6809123" y="5574027"/>
              <a:ext cx="2265287" cy="0"/>
            </a:xfrm>
            <a:custGeom>
              <a:avLst/>
              <a:pathLst>
                <a:path w="2265287" h="0">
                  <a:moveTo>
                    <a:pt x="0" y="0"/>
                  </a:moveTo>
                  <a:lnTo>
                    <a:pt x="2265287" y="0"/>
                  </a:lnTo>
                </a:path>
              </a:pathLst>
            </a:custGeom>
            <a:ln w="8130" cap="flat">
              <a:solidFill>
                <a:srgbClr val="000000">
                  <a:alpha val="100000"/>
                </a:srgbClr>
              </a:solidFill>
              <a:prstDash val="solid"/>
              <a:round/>
            </a:ln>
          </p:spPr>
          <p:txBody>
            <a:bodyPr/>
            <a:lstStyle/>
            <a:p/>
          </p:txBody>
        </p:sp>
        <p:sp>
          <p:nvSpPr>
            <p:cNvPr id="114" name="pl114"/>
            <p:cNvSpPr/>
            <p:nvPr/>
          </p:nvSpPr>
          <p:spPr>
            <a:xfrm>
              <a:off x="691209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5" name="pl115"/>
            <p:cNvSpPr/>
            <p:nvPr/>
          </p:nvSpPr>
          <p:spPr>
            <a:xfrm>
              <a:off x="725531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6" name="pl116"/>
            <p:cNvSpPr/>
            <p:nvPr/>
          </p:nvSpPr>
          <p:spPr>
            <a:xfrm>
              <a:off x="75985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7" name="pl117"/>
            <p:cNvSpPr/>
            <p:nvPr/>
          </p:nvSpPr>
          <p:spPr>
            <a:xfrm>
              <a:off x="794176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8" name="pl118"/>
            <p:cNvSpPr/>
            <p:nvPr/>
          </p:nvSpPr>
          <p:spPr>
            <a:xfrm>
              <a:off x="828499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9" name="pl119"/>
            <p:cNvSpPr/>
            <p:nvPr/>
          </p:nvSpPr>
          <p:spPr>
            <a:xfrm>
              <a:off x="86282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0" name="tx120"/>
            <p:cNvSpPr/>
            <p:nvPr/>
          </p:nvSpPr>
          <p:spPr>
            <a:xfrm>
              <a:off x="688100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21" name="tx121"/>
            <p:cNvSpPr/>
            <p:nvPr/>
          </p:nvSpPr>
          <p:spPr>
            <a:xfrm>
              <a:off x="719313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22" name="tx122"/>
            <p:cNvSpPr/>
            <p:nvPr/>
          </p:nvSpPr>
          <p:spPr>
            <a:xfrm>
              <a:off x="753636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23" name="tx123"/>
            <p:cNvSpPr/>
            <p:nvPr/>
          </p:nvSpPr>
          <p:spPr>
            <a:xfrm>
              <a:off x="787958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24" name="tx124"/>
            <p:cNvSpPr/>
            <p:nvPr/>
          </p:nvSpPr>
          <p:spPr>
            <a:xfrm>
              <a:off x="822281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25" name="tx125"/>
            <p:cNvSpPr/>
            <p:nvPr/>
          </p:nvSpPr>
          <p:spPr>
            <a:xfrm>
              <a:off x="8534949"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26" name="tx126"/>
            <p:cNvSpPr/>
            <p:nvPr/>
          </p:nvSpPr>
          <p:spPr>
            <a:xfrm>
              <a:off x="6286364" y="3650834"/>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Maldives</a:t>
              </a:r>
            </a:p>
          </p:txBody>
        </p:sp>
        <p:sp>
          <p:nvSpPr>
            <p:cNvPr id="127" name="tx127"/>
            <p:cNvSpPr/>
            <p:nvPr/>
          </p:nvSpPr>
          <p:spPr>
            <a:xfrm>
              <a:off x="3627245" y="4506829"/>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128" name="tx128"/>
            <p:cNvSpPr/>
            <p:nvPr/>
          </p:nvSpPr>
          <p:spPr>
            <a:xfrm>
              <a:off x="3515322" y="2794840"/>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Bhutan</a:t>
              </a:r>
            </a:p>
          </p:txBody>
        </p:sp>
        <p:sp>
          <p:nvSpPr>
            <p:cNvPr id="129" name="tx129"/>
            <p:cNvSpPr/>
            <p:nvPr/>
          </p:nvSpPr>
          <p:spPr>
            <a:xfrm>
              <a:off x="626414" y="5099440"/>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Sri Lanka</a:t>
              </a:r>
            </a:p>
          </p:txBody>
        </p:sp>
        <p:sp>
          <p:nvSpPr>
            <p:cNvPr id="130" name="tx130"/>
            <p:cNvSpPr/>
            <p:nvPr/>
          </p:nvSpPr>
          <p:spPr>
            <a:xfrm>
              <a:off x="669939" y="4375137"/>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131" name="tx131"/>
            <p:cNvSpPr/>
            <p:nvPr/>
          </p:nvSpPr>
          <p:spPr>
            <a:xfrm>
              <a:off x="806642" y="3650834"/>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Nepal</a:t>
              </a:r>
            </a:p>
          </p:txBody>
        </p:sp>
        <p:sp>
          <p:nvSpPr>
            <p:cNvPr id="132" name="tx132"/>
            <p:cNvSpPr/>
            <p:nvPr/>
          </p:nvSpPr>
          <p:spPr>
            <a:xfrm>
              <a:off x="508182" y="2926532"/>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133" name="tx133"/>
            <p:cNvSpPr/>
            <p:nvPr/>
          </p:nvSpPr>
          <p:spPr>
            <a:xfrm>
              <a:off x="508182" y="2202229"/>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134" name="tx134"/>
            <p:cNvSpPr/>
            <p:nvPr/>
          </p:nvSpPr>
          <p:spPr>
            <a:xfrm>
              <a:off x="3995806"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35" name="pt135"/>
            <p:cNvSpPr/>
            <p:nvPr/>
          </p:nvSpPr>
          <p:spPr>
            <a:xfrm>
              <a:off x="5151412"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6" name="pt136"/>
            <p:cNvSpPr/>
            <p:nvPr/>
          </p:nvSpPr>
          <p:spPr>
            <a:xfrm>
              <a:off x="5758763"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7" name="tx137"/>
            <p:cNvSpPr/>
            <p:nvPr/>
          </p:nvSpPr>
          <p:spPr>
            <a:xfrm>
              <a:off x="540298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38" name="tx138"/>
            <p:cNvSpPr/>
            <p:nvPr/>
          </p:nvSpPr>
          <p:spPr>
            <a:xfrm>
              <a:off x="601033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39" name="tx139"/>
            <p:cNvSpPr/>
            <p:nvPr/>
          </p:nvSpPr>
          <p:spPr>
            <a:xfrm>
              <a:off x="1180446"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2024 and 2025</a:t>
              </a:r>
            </a:p>
          </p:txBody>
        </p:sp>
        <p:sp>
          <p:nvSpPr>
            <p:cNvPr id="140" name="tx14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2024 and 2025, and change in coverage between the two years.
Overall, 5 out of 8 (62%) countries in ROSA had a decline in coverage. The largest decline was in Bangladesh (-5 percentage points), followed by Afghanistan (-2 percentage points).
There were 2 (25%) countries with an increase in DTP3 coverage. Coverage remained the same in 1 countries between 2024 and 2025.
</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in two countries and decreased in five countries.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ROSA from lowest to highest coverage, and the rank of the top 5 countries with the most un- and undervaccinated children, based on absolute numbers.
In 2025, DTP3 coverage ranged from 61% in Afghanistan to 99% in Bhutan and Maldives.
6 out of 8 (75%) countries had coverage of at least 90%.
India had DTP3 coverage of 95% and the highest absolute number of un- and undervaccinated children in the region, followed by Pakistan.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Afghanistan and Pakistan had the lowest DTP3 coverage and were also among the countries with the highest number of un- and undervaccinated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852" cy="3397245"/>
            </a:xfrm>
            <a:custGeom>
              <a:avLst/>
              <a:pathLst>
                <a:path w="1938852" h="3397245">
                  <a:moveTo>
                    <a:pt x="331228" y="2316955"/>
                  </a:moveTo>
                  <a:lnTo>
                    <a:pt x="376293" y="2368398"/>
                  </a:lnTo>
                  <a:lnTo>
                    <a:pt x="421359" y="2419840"/>
                  </a:lnTo>
                  <a:lnTo>
                    <a:pt x="466424" y="2471283"/>
                  </a:lnTo>
                  <a:lnTo>
                    <a:pt x="511489" y="2522725"/>
                  </a:lnTo>
                  <a:lnTo>
                    <a:pt x="556554" y="2574167"/>
                  </a:lnTo>
                  <a:lnTo>
                    <a:pt x="601619" y="2625610"/>
                  </a:lnTo>
                  <a:lnTo>
                    <a:pt x="646684" y="2677052"/>
                  </a:lnTo>
                  <a:lnTo>
                    <a:pt x="691749" y="2728494"/>
                  </a:lnTo>
                  <a:lnTo>
                    <a:pt x="736814" y="2779937"/>
                  </a:lnTo>
                  <a:lnTo>
                    <a:pt x="781880" y="2831379"/>
                  </a:lnTo>
                  <a:lnTo>
                    <a:pt x="826945" y="2882821"/>
                  </a:lnTo>
                  <a:lnTo>
                    <a:pt x="872010" y="2934264"/>
                  </a:lnTo>
                  <a:lnTo>
                    <a:pt x="917075" y="2985706"/>
                  </a:lnTo>
                  <a:lnTo>
                    <a:pt x="962140" y="3037149"/>
                  </a:lnTo>
                  <a:lnTo>
                    <a:pt x="1007205" y="3088591"/>
                  </a:lnTo>
                  <a:lnTo>
                    <a:pt x="1052270" y="3140033"/>
                  </a:lnTo>
                  <a:lnTo>
                    <a:pt x="1097336" y="3191476"/>
                  </a:lnTo>
                  <a:lnTo>
                    <a:pt x="1142401" y="3242918"/>
                  </a:lnTo>
                  <a:lnTo>
                    <a:pt x="1187466" y="3294360"/>
                  </a:lnTo>
                  <a:lnTo>
                    <a:pt x="1232531" y="3345803"/>
                  </a:lnTo>
                  <a:lnTo>
                    <a:pt x="1277596" y="3397245"/>
                  </a:lnTo>
                  <a:lnTo>
                    <a:pt x="1326596" y="3352819"/>
                  </a:lnTo>
                  <a:lnTo>
                    <a:pt x="1374053" y="3306748"/>
                  </a:lnTo>
                  <a:lnTo>
                    <a:pt x="1419910" y="3259085"/>
                  </a:lnTo>
                  <a:lnTo>
                    <a:pt x="1464115" y="3209886"/>
                  </a:lnTo>
                  <a:lnTo>
                    <a:pt x="1506616" y="3159208"/>
                  </a:lnTo>
                  <a:lnTo>
                    <a:pt x="1547364" y="3107109"/>
                  </a:lnTo>
                  <a:lnTo>
                    <a:pt x="1586311" y="3053651"/>
                  </a:lnTo>
                  <a:lnTo>
                    <a:pt x="1623413" y="2998895"/>
                  </a:lnTo>
                  <a:lnTo>
                    <a:pt x="1658624" y="2942906"/>
                  </a:lnTo>
                  <a:lnTo>
                    <a:pt x="1691906" y="2885749"/>
                  </a:lnTo>
                  <a:lnTo>
                    <a:pt x="1723219" y="2827489"/>
                  </a:lnTo>
                  <a:lnTo>
                    <a:pt x="1752526" y="2768196"/>
                  </a:lnTo>
                  <a:lnTo>
                    <a:pt x="1779794" y="2707937"/>
                  </a:lnTo>
                  <a:lnTo>
                    <a:pt x="1804991" y="2646783"/>
                  </a:lnTo>
                  <a:lnTo>
                    <a:pt x="1828087" y="2584805"/>
                  </a:lnTo>
                  <a:lnTo>
                    <a:pt x="1849056" y="2522076"/>
                  </a:lnTo>
                  <a:lnTo>
                    <a:pt x="1867873" y="2458668"/>
                  </a:lnTo>
                  <a:lnTo>
                    <a:pt x="1884516" y="2394655"/>
                  </a:lnTo>
                  <a:lnTo>
                    <a:pt x="1898966" y="2330112"/>
                  </a:lnTo>
                  <a:lnTo>
                    <a:pt x="1911207" y="2265113"/>
                  </a:lnTo>
                  <a:lnTo>
                    <a:pt x="1921223" y="2199735"/>
                  </a:lnTo>
                  <a:lnTo>
                    <a:pt x="1929003" y="2134053"/>
                  </a:lnTo>
                  <a:lnTo>
                    <a:pt x="1934539" y="2068144"/>
                  </a:lnTo>
                  <a:lnTo>
                    <a:pt x="1937823" y="2002084"/>
                  </a:lnTo>
                  <a:lnTo>
                    <a:pt x="1938852" y="1935951"/>
                  </a:lnTo>
                  <a:lnTo>
                    <a:pt x="1937625" y="1869821"/>
                  </a:lnTo>
                  <a:lnTo>
                    <a:pt x="1934143" y="1803771"/>
                  </a:lnTo>
                  <a:lnTo>
                    <a:pt x="1928410" y="1737879"/>
                  </a:lnTo>
                  <a:lnTo>
                    <a:pt x="1920433" y="1672221"/>
                  </a:lnTo>
                  <a:lnTo>
                    <a:pt x="1910221" y="1606873"/>
                  </a:lnTo>
                  <a:lnTo>
                    <a:pt x="1897786" y="1541911"/>
                  </a:lnTo>
                  <a:lnTo>
                    <a:pt x="1883143" y="1477411"/>
                  </a:lnTo>
                  <a:lnTo>
                    <a:pt x="1866308" y="1413448"/>
                  </a:lnTo>
                  <a:lnTo>
                    <a:pt x="1847301" y="1350097"/>
                  </a:lnTo>
                  <a:lnTo>
                    <a:pt x="1826144" y="1287431"/>
                  </a:lnTo>
                  <a:lnTo>
                    <a:pt x="1802863" y="1225523"/>
                  </a:lnTo>
                  <a:lnTo>
                    <a:pt x="1777483" y="1164444"/>
                  </a:lnTo>
                  <a:lnTo>
                    <a:pt x="1750035" y="1104268"/>
                  </a:lnTo>
                  <a:lnTo>
                    <a:pt x="1720550" y="1045062"/>
                  </a:lnTo>
                  <a:lnTo>
                    <a:pt x="1689063" y="986897"/>
                  </a:lnTo>
                  <a:lnTo>
                    <a:pt x="1655610" y="929839"/>
                  </a:lnTo>
                  <a:lnTo>
                    <a:pt x="1620230" y="873956"/>
                  </a:lnTo>
                  <a:lnTo>
                    <a:pt x="1582966" y="819311"/>
                  </a:lnTo>
                  <a:lnTo>
                    <a:pt x="1543858" y="765970"/>
                  </a:lnTo>
                  <a:lnTo>
                    <a:pt x="1502955" y="713994"/>
                  </a:lnTo>
                  <a:lnTo>
                    <a:pt x="1460302" y="663443"/>
                  </a:lnTo>
                  <a:lnTo>
                    <a:pt x="1415950" y="614376"/>
                  </a:lnTo>
                  <a:lnTo>
                    <a:pt x="1369950" y="566851"/>
                  </a:lnTo>
                  <a:lnTo>
                    <a:pt x="1322356" y="520922"/>
                  </a:lnTo>
                  <a:lnTo>
                    <a:pt x="1273223" y="476643"/>
                  </a:lnTo>
                  <a:lnTo>
                    <a:pt x="1222608" y="434066"/>
                  </a:lnTo>
                  <a:lnTo>
                    <a:pt x="1170570" y="393241"/>
                  </a:lnTo>
                  <a:lnTo>
                    <a:pt x="1117170" y="354213"/>
                  </a:lnTo>
                  <a:lnTo>
                    <a:pt x="1062471" y="317030"/>
                  </a:lnTo>
                  <a:lnTo>
                    <a:pt x="1006534" y="281735"/>
                  </a:lnTo>
                  <a:lnTo>
                    <a:pt x="949427" y="248367"/>
                  </a:lnTo>
                  <a:lnTo>
                    <a:pt x="891214" y="216967"/>
                  </a:lnTo>
                  <a:lnTo>
                    <a:pt x="831964" y="187571"/>
                  </a:lnTo>
                  <a:lnTo>
                    <a:pt x="771747" y="160213"/>
                  </a:lnTo>
                  <a:lnTo>
                    <a:pt x="710631" y="134925"/>
                  </a:lnTo>
                  <a:lnTo>
                    <a:pt x="648688" y="111736"/>
                  </a:lnTo>
                  <a:lnTo>
                    <a:pt x="585990" y="90673"/>
                  </a:lnTo>
                  <a:lnTo>
                    <a:pt x="522610" y="71761"/>
                  </a:lnTo>
                  <a:lnTo>
                    <a:pt x="458622" y="55022"/>
                  </a:lnTo>
                  <a:lnTo>
                    <a:pt x="394100" y="40475"/>
                  </a:lnTo>
                  <a:lnTo>
                    <a:pt x="329120" y="28138"/>
                  </a:lnTo>
                  <a:lnTo>
                    <a:pt x="263757" y="18024"/>
                  </a:lnTo>
                  <a:lnTo>
                    <a:pt x="198086" y="10145"/>
                  </a:lnTo>
                  <a:lnTo>
                    <a:pt x="132186" y="4511"/>
                  </a:lnTo>
                  <a:lnTo>
                    <a:pt x="66131" y="1128"/>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7437" y="1440732"/>
                  </a:lnTo>
                  <a:lnTo>
                    <a:pt x="133655" y="1454283"/>
                  </a:lnTo>
                  <a:lnTo>
                    <a:pt x="197457" y="1476595"/>
                  </a:lnTo>
                  <a:lnTo>
                    <a:pt x="257688" y="1507265"/>
                  </a:lnTo>
                  <a:lnTo>
                    <a:pt x="313261" y="1545738"/>
                  </a:lnTo>
                  <a:lnTo>
                    <a:pt x="363169" y="1591319"/>
                  </a:lnTo>
                  <a:lnTo>
                    <a:pt x="406511" y="1643183"/>
                  </a:lnTo>
                  <a:lnTo>
                    <a:pt x="442503" y="1700394"/>
                  </a:lnTo>
                  <a:lnTo>
                    <a:pt x="470495" y="1761916"/>
                  </a:lnTo>
                  <a:lnTo>
                    <a:pt x="489979" y="1826637"/>
                  </a:lnTo>
                  <a:lnTo>
                    <a:pt x="500605" y="1893387"/>
                  </a:lnTo>
                  <a:lnTo>
                    <a:pt x="502179" y="1960959"/>
                  </a:lnTo>
                  <a:lnTo>
                    <a:pt x="494674" y="2028131"/>
                  </a:lnTo>
                  <a:lnTo>
                    <a:pt x="478224" y="2093690"/>
                  </a:lnTo>
                  <a:lnTo>
                    <a:pt x="453128" y="2156449"/>
                  </a:lnTo>
                  <a:lnTo>
                    <a:pt x="419840" y="2215273"/>
                  </a:lnTo>
                  <a:lnTo>
                    <a:pt x="378960" y="2269100"/>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5" name="pg5"/>
            <p:cNvSpPr/>
            <p:nvPr/>
          </p:nvSpPr>
          <p:spPr>
            <a:xfrm>
              <a:off x="1364126" y="4095136"/>
              <a:ext cx="3130082" cy="1790495"/>
            </a:xfrm>
            <a:custGeom>
              <a:avLst/>
              <a:pathLst>
                <a:path w="3130082" h="1790495">
                  <a:moveTo>
                    <a:pt x="1372211" y="0"/>
                  </a:moveTo>
                  <a:lnTo>
                    <a:pt x="1306868" y="20184"/>
                  </a:lnTo>
                  <a:lnTo>
                    <a:pt x="1241524" y="40369"/>
                  </a:lnTo>
                  <a:lnTo>
                    <a:pt x="1176181" y="60554"/>
                  </a:lnTo>
                  <a:lnTo>
                    <a:pt x="1110838" y="80738"/>
                  </a:lnTo>
                  <a:lnTo>
                    <a:pt x="1045494" y="100923"/>
                  </a:lnTo>
                  <a:lnTo>
                    <a:pt x="980151" y="121108"/>
                  </a:lnTo>
                  <a:lnTo>
                    <a:pt x="914807" y="141292"/>
                  </a:lnTo>
                  <a:lnTo>
                    <a:pt x="849464" y="161477"/>
                  </a:lnTo>
                  <a:lnTo>
                    <a:pt x="784120" y="181662"/>
                  </a:lnTo>
                  <a:lnTo>
                    <a:pt x="718777" y="201846"/>
                  </a:lnTo>
                  <a:lnTo>
                    <a:pt x="653434" y="222031"/>
                  </a:lnTo>
                  <a:lnTo>
                    <a:pt x="588090" y="242216"/>
                  </a:lnTo>
                  <a:lnTo>
                    <a:pt x="522747" y="262400"/>
                  </a:lnTo>
                  <a:lnTo>
                    <a:pt x="457403" y="282585"/>
                  </a:lnTo>
                  <a:lnTo>
                    <a:pt x="392060" y="302770"/>
                  </a:lnTo>
                  <a:lnTo>
                    <a:pt x="326717" y="322954"/>
                  </a:lnTo>
                  <a:lnTo>
                    <a:pt x="261373" y="343139"/>
                  </a:lnTo>
                  <a:lnTo>
                    <a:pt x="196030" y="363324"/>
                  </a:lnTo>
                  <a:lnTo>
                    <a:pt x="130686" y="383508"/>
                  </a:lnTo>
                  <a:lnTo>
                    <a:pt x="65343" y="403693"/>
                  </a:lnTo>
                  <a:lnTo>
                    <a:pt x="0" y="423878"/>
                  </a:lnTo>
                  <a:lnTo>
                    <a:pt x="20726" y="487107"/>
                  </a:lnTo>
                  <a:lnTo>
                    <a:pt x="43610" y="549588"/>
                  </a:lnTo>
                  <a:lnTo>
                    <a:pt x="68625" y="611247"/>
                  </a:lnTo>
                  <a:lnTo>
                    <a:pt x="95741" y="672011"/>
                  </a:lnTo>
                  <a:lnTo>
                    <a:pt x="124925" y="731809"/>
                  </a:lnTo>
                  <a:lnTo>
                    <a:pt x="156145" y="790570"/>
                  </a:lnTo>
                  <a:lnTo>
                    <a:pt x="189362" y="848226"/>
                  </a:lnTo>
                  <a:lnTo>
                    <a:pt x="224538" y="904707"/>
                  </a:lnTo>
                  <a:lnTo>
                    <a:pt x="261632" y="959949"/>
                  </a:lnTo>
                  <a:lnTo>
                    <a:pt x="300600" y="1013885"/>
                  </a:lnTo>
                  <a:lnTo>
                    <a:pt x="341395" y="1066452"/>
                  </a:lnTo>
                  <a:lnTo>
                    <a:pt x="383970" y="1117588"/>
                  </a:lnTo>
                  <a:lnTo>
                    <a:pt x="428274" y="1167233"/>
                  </a:lnTo>
                  <a:lnTo>
                    <a:pt x="474256" y="1215329"/>
                  </a:lnTo>
                  <a:lnTo>
                    <a:pt x="521862" y="1261819"/>
                  </a:lnTo>
                  <a:lnTo>
                    <a:pt x="571034" y="1306647"/>
                  </a:lnTo>
                  <a:lnTo>
                    <a:pt x="621716" y="1349762"/>
                  </a:lnTo>
                  <a:lnTo>
                    <a:pt x="673847" y="1391113"/>
                  </a:lnTo>
                  <a:lnTo>
                    <a:pt x="727367" y="1430650"/>
                  </a:lnTo>
                  <a:lnTo>
                    <a:pt x="782212" y="1468327"/>
                  </a:lnTo>
                  <a:lnTo>
                    <a:pt x="838317" y="1504101"/>
                  </a:lnTo>
                  <a:lnTo>
                    <a:pt x="895617" y="1537928"/>
                  </a:lnTo>
                  <a:lnTo>
                    <a:pt x="954044" y="1569769"/>
                  </a:lnTo>
                  <a:lnTo>
                    <a:pt x="1013529" y="1599586"/>
                  </a:lnTo>
                  <a:lnTo>
                    <a:pt x="1074002" y="1627345"/>
                  </a:lnTo>
                  <a:lnTo>
                    <a:pt x="1135392" y="1653012"/>
                  </a:lnTo>
                  <a:lnTo>
                    <a:pt x="1197627" y="1676558"/>
                  </a:lnTo>
                  <a:lnTo>
                    <a:pt x="1260632" y="1697954"/>
                  </a:lnTo>
                  <a:lnTo>
                    <a:pt x="1324336" y="1717176"/>
                  </a:lnTo>
                  <a:lnTo>
                    <a:pt x="1388661" y="1734200"/>
                  </a:lnTo>
                  <a:lnTo>
                    <a:pt x="1453532" y="1749007"/>
                  </a:lnTo>
                  <a:lnTo>
                    <a:pt x="1518873" y="1761579"/>
                  </a:lnTo>
                  <a:lnTo>
                    <a:pt x="1584607" y="1771902"/>
                  </a:lnTo>
                  <a:lnTo>
                    <a:pt x="1650657" y="1779963"/>
                  </a:lnTo>
                  <a:lnTo>
                    <a:pt x="1716945" y="1785753"/>
                  </a:lnTo>
                  <a:lnTo>
                    <a:pt x="1783392" y="1789265"/>
                  </a:lnTo>
                  <a:lnTo>
                    <a:pt x="1849920" y="1790495"/>
                  </a:lnTo>
                  <a:lnTo>
                    <a:pt x="1916451" y="1789441"/>
                  </a:lnTo>
                  <a:lnTo>
                    <a:pt x="1982908" y="1786105"/>
                  </a:lnTo>
                  <a:lnTo>
                    <a:pt x="2049210" y="1780491"/>
                  </a:lnTo>
                  <a:lnTo>
                    <a:pt x="2115281" y="1772604"/>
                  </a:lnTo>
                  <a:lnTo>
                    <a:pt x="2181042" y="1762455"/>
                  </a:lnTo>
                  <a:lnTo>
                    <a:pt x="2246417" y="1750056"/>
                  </a:lnTo>
                  <a:lnTo>
                    <a:pt x="2311327" y="1735421"/>
                  </a:lnTo>
                  <a:lnTo>
                    <a:pt x="2375697" y="1718567"/>
                  </a:lnTo>
                  <a:lnTo>
                    <a:pt x="2439450" y="1699514"/>
                  </a:lnTo>
                  <a:lnTo>
                    <a:pt x="2502513" y="1678284"/>
                  </a:lnTo>
                  <a:lnTo>
                    <a:pt x="2564809" y="1654903"/>
                  </a:lnTo>
                  <a:lnTo>
                    <a:pt x="2626267" y="1629399"/>
                  </a:lnTo>
                  <a:lnTo>
                    <a:pt x="2686814" y="1601800"/>
                  </a:lnTo>
                  <a:lnTo>
                    <a:pt x="2746377" y="1572140"/>
                  </a:lnTo>
                  <a:lnTo>
                    <a:pt x="2804888" y="1540454"/>
                  </a:lnTo>
                  <a:lnTo>
                    <a:pt x="2862277" y="1506779"/>
                  </a:lnTo>
                  <a:lnTo>
                    <a:pt x="2918477" y="1471154"/>
                  </a:lnTo>
                  <a:lnTo>
                    <a:pt x="2973421" y="1433622"/>
                  </a:lnTo>
                  <a:lnTo>
                    <a:pt x="3027046" y="1394226"/>
                  </a:lnTo>
                  <a:lnTo>
                    <a:pt x="3079286" y="1353014"/>
                  </a:lnTo>
                  <a:lnTo>
                    <a:pt x="3130082" y="1310033"/>
                  </a:lnTo>
                  <a:lnTo>
                    <a:pt x="3085017" y="1258591"/>
                  </a:lnTo>
                  <a:lnTo>
                    <a:pt x="3039952" y="1207148"/>
                  </a:lnTo>
                  <a:lnTo>
                    <a:pt x="2994886" y="1155706"/>
                  </a:lnTo>
                  <a:lnTo>
                    <a:pt x="2949821" y="1104264"/>
                  </a:lnTo>
                  <a:lnTo>
                    <a:pt x="2904756" y="1052821"/>
                  </a:lnTo>
                  <a:lnTo>
                    <a:pt x="2859691" y="1001379"/>
                  </a:lnTo>
                  <a:lnTo>
                    <a:pt x="2814626" y="949937"/>
                  </a:lnTo>
                  <a:lnTo>
                    <a:pt x="2769561" y="898494"/>
                  </a:lnTo>
                  <a:lnTo>
                    <a:pt x="2724496" y="847052"/>
                  </a:lnTo>
                  <a:lnTo>
                    <a:pt x="2679431" y="795609"/>
                  </a:lnTo>
                  <a:lnTo>
                    <a:pt x="2634365" y="744167"/>
                  </a:lnTo>
                  <a:lnTo>
                    <a:pt x="2589300" y="692725"/>
                  </a:lnTo>
                  <a:lnTo>
                    <a:pt x="2544235" y="641282"/>
                  </a:lnTo>
                  <a:lnTo>
                    <a:pt x="2499170" y="589840"/>
                  </a:lnTo>
                  <a:lnTo>
                    <a:pt x="2454105" y="538398"/>
                  </a:lnTo>
                  <a:lnTo>
                    <a:pt x="2409040" y="486955"/>
                  </a:lnTo>
                  <a:lnTo>
                    <a:pt x="2363975" y="435513"/>
                  </a:lnTo>
                  <a:lnTo>
                    <a:pt x="2318909" y="384071"/>
                  </a:lnTo>
                  <a:lnTo>
                    <a:pt x="2273844" y="332628"/>
                  </a:lnTo>
                  <a:lnTo>
                    <a:pt x="2228779" y="281186"/>
                  </a:lnTo>
                  <a:lnTo>
                    <a:pt x="2183714" y="229743"/>
                  </a:lnTo>
                  <a:lnTo>
                    <a:pt x="2130772" y="270246"/>
                  </a:lnTo>
                  <a:lnTo>
                    <a:pt x="2072936" y="303388"/>
                  </a:lnTo>
                  <a:lnTo>
                    <a:pt x="2011224" y="328586"/>
                  </a:lnTo>
                  <a:lnTo>
                    <a:pt x="1946720" y="345396"/>
                  </a:lnTo>
                  <a:lnTo>
                    <a:pt x="1880559" y="353524"/>
                  </a:lnTo>
                  <a:lnTo>
                    <a:pt x="1813904" y="352825"/>
                  </a:lnTo>
                  <a:lnTo>
                    <a:pt x="1747928" y="343314"/>
                  </a:lnTo>
                  <a:lnTo>
                    <a:pt x="1683790" y="325156"/>
                  </a:lnTo>
                  <a:lnTo>
                    <a:pt x="1622619" y="298671"/>
                  </a:lnTo>
                  <a:lnTo>
                    <a:pt x="1565490" y="264325"/>
                  </a:lnTo>
                  <a:lnTo>
                    <a:pt x="1513408" y="222722"/>
                  </a:lnTo>
                  <a:lnTo>
                    <a:pt x="1467289" y="174593"/>
                  </a:lnTo>
                  <a:lnTo>
                    <a:pt x="1427944" y="120785"/>
                  </a:lnTo>
                  <a:lnTo>
                    <a:pt x="1396064" y="62244"/>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6" name="pg6"/>
            <p:cNvSpPr/>
            <p:nvPr/>
          </p:nvSpPr>
          <p:spPr>
            <a:xfrm>
              <a:off x="1277919" y="2409150"/>
              <a:ext cx="1632496" cy="2109864"/>
            </a:xfrm>
            <a:custGeom>
              <a:avLst/>
              <a:pathLst>
                <a:path w="1632496" h="2109864">
                  <a:moveTo>
                    <a:pt x="1632496" y="1138984"/>
                  </a:moveTo>
                  <a:lnTo>
                    <a:pt x="1590837" y="1084746"/>
                  </a:lnTo>
                  <a:lnTo>
                    <a:pt x="1549178" y="1030509"/>
                  </a:lnTo>
                  <a:lnTo>
                    <a:pt x="1507519" y="976272"/>
                  </a:lnTo>
                  <a:lnTo>
                    <a:pt x="1465859" y="922034"/>
                  </a:lnTo>
                  <a:lnTo>
                    <a:pt x="1424200" y="867797"/>
                  </a:lnTo>
                  <a:lnTo>
                    <a:pt x="1382541" y="813560"/>
                  </a:lnTo>
                  <a:lnTo>
                    <a:pt x="1340882" y="759322"/>
                  </a:lnTo>
                  <a:lnTo>
                    <a:pt x="1299222" y="705085"/>
                  </a:lnTo>
                  <a:lnTo>
                    <a:pt x="1257563" y="650848"/>
                  </a:lnTo>
                  <a:lnTo>
                    <a:pt x="1215904" y="596610"/>
                  </a:lnTo>
                  <a:lnTo>
                    <a:pt x="1174245" y="542373"/>
                  </a:lnTo>
                  <a:lnTo>
                    <a:pt x="1132585" y="488136"/>
                  </a:lnTo>
                  <a:lnTo>
                    <a:pt x="1090926" y="433898"/>
                  </a:lnTo>
                  <a:lnTo>
                    <a:pt x="1049267" y="379661"/>
                  </a:lnTo>
                  <a:lnTo>
                    <a:pt x="1007607" y="325424"/>
                  </a:lnTo>
                  <a:lnTo>
                    <a:pt x="965948" y="271186"/>
                  </a:lnTo>
                  <a:lnTo>
                    <a:pt x="924289" y="216949"/>
                  </a:lnTo>
                  <a:lnTo>
                    <a:pt x="882630" y="162712"/>
                  </a:lnTo>
                  <a:lnTo>
                    <a:pt x="840970" y="108474"/>
                  </a:lnTo>
                  <a:lnTo>
                    <a:pt x="799311" y="54237"/>
                  </a:lnTo>
                  <a:lnTo>
                    <a:pt x="757652" y="0"/>
                  </a:lnTo>
                  <a:lnTo>
                    <a:pt x="704979" y="41931"/>
                  </a:lnTo>
                  <a:lnTo>
                    <a:pt x="653793" y="85667"/>
                  </a:lnTo>
                  <a:lnTo>
                    <a:pt x="604156" y="131153"/>
                  </a:lnTo>
                  <a:lnTo>
                    <a:pt x="556129" y="178335"/>
                  </a:lnTo>
                  <a:lnTo>
                    <a:pt x="509769" y="227156"/>
                  </a:lnTo>
                  <a:lnTo>
                    <a:pt x="465132" y="277558"/>
                  </a:lnTo>
                  <a:lnTo>
                    <a:pt x="422271" y="329478"/>
                  </a:lnTo>
                  <a:lnTo>
                    <a:pt x="381240" y="382856"/>
                  </a:lnTo>
                  <a:lnTo>
                    <a:pt x="342086" y="437626"/>
                  </a:lnTo>
                  <a:lnTo>
                    <a:pt x="304857" y="493722"/>
                  </a:lnTo>
                  <a:lnTo>
                    <a:pt x="269598" y="551077"/>
                  </a:lnTo>
                  <a:lnTo>
                    <a:pt x="236352" y="609621"/>
                  </a:lnTo>
                  <a:lnTo>
                    <a:pt x="205159" y="669285"/>
                  </a:lnTo>
                  <a:lnTo>
                    <a:pt x="176056" y="729995"/>
                  </a:lnTo>
                  <a:lnTo>
                    <a:pt x="149078" y="791680"/>
                  </a:lnTo>
                  <a:lnTo>
                    <a:pt x="124258" y="854264"/>
                  </a:lnTo>
                  <a:lnTo>
                    <a:pt x="101626" y="917672"/>
                  </a:lnTo>
                  <a:lnTo>
                    <a:pt x="81209" y="981827"/>
                  </a:lnTo>
                  <a:lnTo>
                    <a:pt x="63032" y="1046653"/>
                  </a:lnTo>
                  <a:lnTo>
                    <a:pt x="47117" y="1112070"/>
                  </a:lnTo>
                  <a:lnTo>
                    <a:pt x="33482" y="1178001"/>
                  </a:lnTo>
                  <a:lnTo>
                    <a:pt x="22145" y="1244365"/>
                  </a:lnTo>
                  <a:lnTo>
                    <a:pt x="13118" y="1311083"/>
                  </a:lnTo>
                  <a:lnTo>
                    <a:pt x="6414" y="1378074"/>
                  </a:lnTo>
                  <a:lnTo>
                    <a:pt x="2039" y="1445258"/>
                  </a:lnTo>
                  <a:lnTo>
                    <a:pt x="0" y="1512553"/>
                  </a:lnTo>
                  <a:lnTo>
                    <a:pt x="298" y="1579878"/>
                  </a:lnTo>
                  <a:lnTo>
                    <a:pt x="2933" y="1647152"/>
                  </a:lnTo>
                  <a:lnTo>
                    <a:pt x="7903" y="1714294"/>
                  </a:lnTo>
                  <a:lnTo>
                    <a:pt x="15201" y="1781224"/>
                  </a:lnTo>
                  <a:lnTo>
                    <a:pt x="24818" y="1847859"/>
                  </a:lnTo>
                  <a:lnTo>
                    <a:pt x="36743" y="1914120"/>
                  </a:lnTo>
                  <a:lnTo>
                    <a:pt x="50961" y="1979928"/>
                  </a:lnTo>
                  <a:lnTo>
                    <a:pt x="67455" y="2045202"/>
                  </a:lnTo>
                  <a:lnTo>
                    <a:pt x="86206" y="2109864"/>
                  </a:lnTo>
                  <a:lnTo>
                    <a:pt x="151550" y="2089679"/>
                  </a:lnTo>
                  <a:lnTo>
                    <a:pt x="216893" y="2069494"/>
                  </a:lnTo>
                  <a:lnTo>
                    <a:pt x="282236" y="2049310"/>
                  </a:lnTo>
                  <a:lnTo>
                    <a:pt x="347580" y="2029125"/>
                  </a:lnTo>
                  <a:lnTo>
                    <a:pt x="412923" y="2008940"/>
                  </a:lnTo>
                  <a:lnTo>
                    <a:pt x="478267" y="1988756"/>
                  </a:lnTo>
                  <a:lnTo>
                    <a:pt x="543610" y="1968571"/>
                  </a:lnTo>
                  <a:lnTo>
                    <a:pt x="608953" y="1948386"/>
                  </a:lnTo>
                  <a:lnTo>
                    <a:pt x="674297" y="1928202"/>
                  </a:lnTo>
                  <a:lnTo>
                    <a:pt x="739640" y="1908017"/>
                  </a:lnTo>
                  <a:lnTo>
                    <a:pt x="804984" y="1887832"/>
                  </a:lnTo>
                  <a:lnTo>
                    <a:pt x="870327" y="1867648"/>
                  </a:lnTo>
                  <a:lnTo>
                    <a:pt x="935671" y="1847463"/>
                  </a:lnTo>
                  <a:lnTo>
                    <a:pt x="1001014" y="1827278"/>
                  </a:lnTo>
                  <a:lnTo>
                    <a:pt x="1066357" y="1807094"/>
                  </a:lnTo>
                  <a:lnTo>
                    <a:pt x="1131701" y="1786909"/>
                  </a:lnTo>
                  <a:lnTo>
                    <a:pt x="1197044" y="1766724"/>
                  </a:lnTo>
                  <a:lnTo>
                    <a:pt x="1262388" y="1746540"/>
                  </a:lnTo>
                  <a:lnTo>
                    <a:pt x="1327731" y="1726355"/>
                  </a:lnTo>
                  <a:lnTo>
                    <a:pt x="1393074" y="1706170"/>
                  </a:lnTo>
                  <a:lnTo>
                    <a:pt x="1458418" y="1685985"/>
                  </a:lnTo>
                  <a:lnTo>
                    <a:pt x="1442816" y="1619972"/>
                  </a:lnTo>
                  <a:lnTo>
                    <a:pt x="1436245" y="1552460"/>
                  </a:lnTo>
                  <a:lnTo>
                    <a:pt x="1438823" y="1484677"/>
                  </a:lnTo>
                  <a:lnTo>
                    <a:pt x="1450503" y="1417858"/>
                  </a:lnTo>
                  <a:lnTo>
                    <a:pt x="1471073" y="1353221"/>
                  </a:lnTo>
                  <a:lnTo>
                    <a:pt x="1500159" y="1291941"/>
                  </a:lnTo>
                  <a:lnTo>
                    <a:pt x="1537230" y="1235136"/>
                  </a:lnTo>
                  <a:lnTo>
                    <a:pt x="1581612" y="1183838"/>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7" name="pg7"/>
            <p:cNvSpPr/>
            <p:nvPr/>
          </p:nvSpPr>
          <p:spPr>
            <a:xfrm>
              <a:off x="2035572" y="2013216"/>
              <a:ext cx="1143927" cy="1534918"/>
            </a:xfrm>
            <a:custGeom>
              <a:avLst/>
              <a:pathLst>
                <a:path w="1143927" h="1534918">
                  <a:moveTo>
                    <a:pt x="1143927" y="1432268"/>
                  </a:moveTo>
                  <a:lnTo>
                    <a:pt x="1138877" y="1364065"/>
                  </a:lnTo>
                  <a:lnTo>
                    <a:pt x="1133828" y="1295862"/>
                  </a:lnTo>
                  <a:lnTo>
                    <a:pt x="1128779" y="1227658"/>
                  </a:lnTo>
                  <a:lnTo>
                    <a:pt x="1123729" y="1159455"/>
                  </a:lnTo>
                  <a:lnTo>
                    <a:pt x="1118680" y="1091252"/>
                  </a:lnTo>
                  <a:lnTo>
                    <a:pt x="1113631" y="1023049"/>
                  </a:lnTo>
                  <a:lnTo>
                    <a:pt x="1108581" y="954845"/>
                  </a:lnTo>
                  <a:lnTo>
                    <a:pt x="1103532" y="886642"/>
                  </a:lnTo>
                  <a:lnTo>
                    <a:pt x="1098483" y="818439"/>
                  </a:lnTo>
                  <a:lnTo>
                    <a:pt x="1093433" y="750236"/>
                  </a:lnTo>
                  <a:lnTo>
                    <a:pt x="1088384" y="682032"/>
                  </a:lnTo>
                  <a:lnTo>
                    <a:pt x="1083334" y="613829"/>
                  </a:lnTo>
                  <a:lnTo>
                    <a:pt x="1078285" y="545626"/>
                  </a:lnTo>
                  <a:lnTo>
                    <a:pt x="1073236" y="477422"/>
                  </a:lnTo>
                  <a:lnTo>
                    <a:pt x="1068186" y="409219"/>
                  </a:lnTo>
                  <a:lnTo>
                    <a:pt x="1063137" y="341016"/>
                  </a:lnTo>
                  <a:lnTo>
                    <a:pt x="1058088" y="272813"/>
                  </a:lnTo>
                  <a:lnTo>
                    <a:pt x="1053038" y="204609"/>
                  </a:lnTo>
                  <a:lnTo>
                    <a:pt x="1047989" y="136406"/>
                  </a:lnTo>
                  <a:lnTo>
                    <a:pt x="1042940" y="68203"/>
                  </a:lnTo>
                  <a:lnTo>
                    <a:pt x="1037890" y="0"/>
                  </a:lnTo>
                  <a:lnTo>
                    <a:pt x="971895" y="6021"/>
                  </a:lnTo>
                  <a:lnTo>
                    <a:pt x="906144" y="14294"/>
                  </a:lnTo>
                  <a:lnTo>
                    <a:pt x="840715" y="24810"/>
                  </a:lnTo>
                  <a:lnTo>
                    <a:pt x="775683" y="37555"/>
                  </a:lnTo>
                  <a:lnTo>
                    <a:pt x="711125" y="52516"/>
                  </a:lnTo>
                  <a:lnTo>
                    <a:pt x="647115" y="69673"/>
                  </a:lnTo>
                  <a:lnTo>
                    <a:pt x="583729" y="89009"/>
                  </a:lnTo>
                  <a:lnTo>
                    <a:pt x="521041" y="110499"/>
                  </a:lnTo>
                  <a:lnTo>
                    <a:pt x="459125" y="134119"/>
                  </a:lnTo>
                  <a:lnTo>
                    <a:pt x="398051" y="159841"/>
                  </a:lnTo>
                  <a:lnTo>
                    <a:pt x="337892" y="187636"/>
                  </a:lnTo>
                  <a:lnTo>
                    <a:pt x="278719" y="217470"/>
                  </a:lnTo>
                  <a:lnTo>
                    <a:pt x="220599" y="249309"/>
                  </a:lnTo>
                  <a:lnTo>
                    <a:pt x="163601" y="283115"/>
                  </a:lnTo>
                  <a:lnTo>
                    <a:pt x="107792" y="318850"/>
                  </a:lnTo>
                  <a:lnTo>
                    <a:pt x="53237" y="356470"/>
                  </a:lnTo>
                  <a:lnTo>
                    <a:pt x="0" y="395934"/>
                  </a:lnTo>
                  <a:lnTo>
                    <a:pt x="41659" y="450171"/>
                  </a:lnTo>
                  <a:lnTo>
                    <a:pt x="83318" y="504409"/>
                  </a:lnTo>
                  <a:lnTo>
                    <a:pt x="124977" y="558646"/>
                  </a:lnTo>
                  <a:lnTo>
                    <a:pt x="166637" y="612883"/>
                  </a:lnTo>
                  <a:lnTo>
                    <a:pt x="208296" y="667121"/>
                  </a:lnTo>
                  <a:lnTo>
                    <a:pt x="249955" y="721358"/>
                  </a:lnTo>
                  <a:lnTo>
                    <a:pt x="291614" y="775595"/>
                  </a:lnTo>
                  <a:lnTo>
                    <a:pt x="333274" y="829833"/>
                  </a:lnTo>
                  <a:lnTo>
                    <a:pt x="374933" y="884070"/>
                  </a:lnTo>
                  <a:lnTo>
                    <a:pt x="416592" y="938307"/>
                  </a:lnTo>
                  <a:lnTo>
                    <a:pt x="458251" y="992545"/>
                  </a:lnTo>
                  <a:lnTo>
                    <a:pt x="499911" y="1046782"/>
                  </a:lnTo>
                  <a:lnTo>
                    <a:pt x="541570" y="1101019"/>
                  </a:lnTo>
                  <a:lnTo>
                    <a:pt x="583229" y="1155257"/>
                  </a:lnTo>
                  <a:lnTo>
                    <a:pt x="624888" y="1209494"/>
                  </a:lnTo>
                  <a:lnTo>
                    <a:pt x="666548" y="1263731"/>
                  </a:lnTo>
                  <a:lnTo>
                    <a:pt x="708207" y="1317969"/>
                  </a:lnTo>
                  <a:lnTo>
                    <a:pt x="749866" y="1372206"/>
                  </a:lnTo>
                  <a:lnTo>
                    <a:pt x="791525" y="1426443"/>
                  </a:lnTo>
                  <a:lnTo>
                    <a:pt x="833185" y="1480681"/>
                  </a:lnTo>
                  <a:lnTo>
                    <a:pt x="874844" y="1534918"/>
                  </a:lnTo>
                  <a:lnTo>
                    <a:pt x="935777" y="1494792"/>
                  </a:lnTo>
                  <a:lnTo>
                    <a:pt x="1001877" y="1463910"/>
                  </a:lnTo>
                  <a:lnTo>
                    <a:pt x="1071750" y="1442921"/>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8" name="pg8"/>
            <p:cNvSpPr/>
            <p:nvPr/>
          </p:nvSpPr>
          <p:spPr>
            <a:xfrm>
              <a:off x="3073462" y="2008656"/>
              <a:ext cx="129333" cy="1436828"/>
            </a:xfrm>
            <a:custGeom>
              <a:avLst/>
              <a:pathLst>
                <a:path w="129333" h="1436828">
                  <a:moveTo>
                    <a:pt x="129333" y="1435646"/>
                  </a:moveTo>
                  <a:lnTo>
                    <a:pt x="127454" y="1367281"/>
                  </a:lnTo>
                  <a:lnTo>
                    <a:pt x="125574" y="1298917"/>
                  </a:lnTo>
                  <a:lnTo>
                    <a:pt x="123694" y="1230553"/>
                  </a:lnTo>
                  <a:lnTo>
                    <a:pt x="121815" y="1162189"/>
                  </a:lnTo>
                  <a:lnTo>
                    <a:pt x="119935" y="1093825"/>
                  </a:lnTo>
                  <a:lnTo>
                    <a:pt x="118055" y="1025461"/>
                  </a:lnTo>
                  <a:lnTo>
                    <a:pt x="116176" y="957097"/>
                  </a:lnTo>
                  <a:lnTo>
                    <a:pt x="114296" y="888733"/>
                  </a:lnTo>
                  <a:lnTo>
                    <a:pt x="112416" y="820369"/>
                  </a:lnTo>
                  <a:lnTo>
                    <a:pt x="110537" y="752005"/>
                  </a:lnTo>
                  <a:lnTo>
                    <a:pt x="108657" y="683640"/>
                  </a:lnTo>
                  <a:lnTo>
                    <a:pt x="106777" y="615276"/>
                  </a:lnTo>
                  <a:lnTo>
                    <a:pt x="104898" y="546912"/>
                  </a:lnTo>
                  <a:lnTo>
                    <a:pt x="103018" y="478548"/>
                  </a:lnTo>
                  <a:lnTo>
                    <a:pt x="101138" y="410184"/>
                  </a:lnTo>
                  <a:lnTo>
                    <a:pt x="99259" y="341820"/>
                  </a:lnTo>
                  <a:lnTo>
                    <a:pt x="97379" y="273456"/>
                  </a:lnTo>
                  <a:lnTo>
                    <a:pt x="95499" y="205092"/>
                  </a:lnTo>
                  <a:lnTo>
                    <a:pt x="93620" y="136728"/>
                  </a:lnTo>
                  <a:lnTo>
                    <a:pt x="91740" y="68364"/>
                  </a:lnTo>
                  <a:lnTo>
                    <a:pt x="89861" y="0"/>
                  </a:lnTo>
                  <a:lnTo>
                    <a:pt x="0" y="4559"/>
                  </a:lnTo>
                  <a:lnTo>
                    <a:pt x="5049" y="72762"/>
                  </a:lnTo>
                  <a:lnTo>
                    <a:pt x="10098" y="140965"/>
                  </a:lnTo>
                  <a:lnTo>
                    <a:pt x="15148" y="209169"/>
                  </a:lnTo>
                  <a:lnTo>
                    <a:pt x="20197" y="277372"/>
                  </a:lnTo>
                  <a:lnTo>
                    <a:pt x="25246" y="345575"/>
                  </a:lnTo>
                  <a:lnTo>
                    <a:pt x="30296" y="413778"/>
                  </a:lnTo>
                  <a:lnTo>
                    <a:pt x="35345" y="481982"/>
                  </a:lnTo>
                  <a:lnTo>
                    <a:pt x="40394" y="550185"/>
                  </a:lnTo>
                  <a:lnTo>
                    <a:pt x="45444" y="618388"/>
                  </a:lnTo>
                  <a:lnTo>
                    <a:pt x="50493" y="686592"/>
                  </a:lnTo>
                  <a:lnTo>
                    <a:pt x="55542" y="754795"/>
                  </a:lnTo>
                  <a:lnTo>
                    <a:pt x="60592" y="822998"/>
                  </a:lnTo>
                  <a:lnTo>
                    <a:pt x="65641" y="891201"/>
                  </a:lnTo>
                  <a:lnTo>
                    <a:pt x="70691" y="959405"/>
                  </a:lnTo>
                  <a:lnTo>
                    <a:pt x="75740" y="1027608"/>
                  </a:lnTo>
                  <a:lnTo>
                    <a:pt x="80789" y="1095811"/>
                  </a:lnTo>
                  <a:lnTo>
                    <a:pt x="85839" y="1164014"/>
                  </a:lnTo>
                  <a:lnTo>
                    <a:pt x="90888" y="1232218"/>
                  </a:lnTo>
                  <a:lnTo>
                    <a:pt x="95937" y="1300421"/>
                  </a:lnTo>
                  <a:lnTo>
                    <a:pt x="100987" y="1368624"/>
                  </a:lnTo>
                  <a:lnTo>
                    <a:pt x="106036" y="143682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9" name="pg9"/>
            <p:cNvSpPr/>
            <p:nvPr/>
          </p:nvSpPr>
          <p:spPr>
            <a:xfrm>
              <a:off x="3163323" y="2007924"/>
              <a:ext cx="53125" cy="1436378"/>
            </a:xfrm>
            <a:custGeom>
              <a:avLst/>
              <a:pathLst>
                <a:path w="53125" h="1436378">
                  <a:moveTo>
                    <a:pt x="53125" y="1436188"/>
                  </a:moveTo>
                  <a:lnTo>
                    <a:pt x="53103" y="1367798"/>
                  </a:lnTo>
                  <a:lnTo>
                    <a:pt x="53081" y="1299408"/>
                  </a:lnTo>
                  <a:lnTo>
                    <a:pt x="53059" y="1231018"/>
                  </a:lnTo>
                  <a:lnTo>
                    <a:pt x="53037" y="1162628"/>
                  </a:lnTo>
                  <a:lnTo>
                    <a:pt x="53015" y="1094238"/>
                  </a:lnTo>
                  <a:lnTo>
                    <a:pt x="52993" y="1025848"/>
                  </a:lnTo>
                  <a:lnTo>
                    <a:pt x="52971" y="957459"/>
                  </a:lnTo>
                  <a:lnTo>
                    <a:pt x="52948" y="889069"/>
                  </a:lnTo>
                  <a:lnTo>
                    <a:pt x="52926" y="820679"/>
                  </a:lnTo>
                  <a:lnTo>
                    <a:pt x="52904" y="752289"/>
                  </a:lnTo>
                  <a:lnTo>
                    <a:pt x="52882" y="683899"/>
                  </a:lnTo>
                  <a:lnTo>
                    <a:pt x="52860" y="615509"/>
                  </a:lnTo>
                  <a:lnTo>
                    <a:pt x="52838" y="547119"/>
                  </a:lnTo>
                  <a:lnTo>
                    <a:pt x="52816" y="478729"/>
                  </a:lnTo>
                  <a:lnTo>
                    <a:pt x="52794" y="410339"/>
                  </a:lnTo>
                  <a:lnTo>
                    <a:pt x="52772" y="341949"/>
                  </a:lnTo>
                  <a:lnTo>
                    <a:pt x="52749" y="273559"/>
                  </a:lnTo>
                  <a:lnTo>
                    <a:pt x="52727" y="205169"/>
                  </a:lnTo>
                  <a:lnTo>
                    <a:pt x="52705" y="136779"/>
                  </a:lnTo>
                  <a:lnTo>
                    <a:pt x="52683" y="68389"/>
                  </a:lnTo>
                  <a:lnTo>
                    <a:pt x="52661" y="0"/>
                  </a:lnTo>
                  <a:lnTo>
                    <a:pt x="0" y="732"/>
                  </a:lnTo>
                  <a:lnTo>
                    <a:pt x="1879" y="69096"/>
                  </a:lnTo>
                  <a:lnTo>
                    <a:pt x="3759" y="137460"/>
                  </a:lnTo>
                  <a:lnTo>
                    <a:pt x="5638" y="205824"/>
                  </a:lnTo>
                  <a:lnTo>
                    <a:pt x="7518" y="274188"/>
                  </a:lnTo>
                  <a:lnTo>
                    <a:pt x="9398" y="342552"/>
                  </a:lnTo>
                  <a:lnTo>
                    <a:pt x="11277" y="410916"/>
                  </a:lnTo>
                  <a:lnTo>
                    <a:pt x="13157" y="479281"/>
                  </a:lnTo>
                  <a:lnTo>
                    <a:pt x="15037" y="547645"/>
                  </a:lnTo>
                  <a:lnTo>
                    <a:pt x="16916" y="616009"/>
                  </a:lnTo>
                  <a:lnTo>
                    <a:pt x="18796" y="684373"/>
                  </a:lnTo>
                  <a:lnTo>
                    <a:pt x="20676" y="752737"/>
                  </a:lnTo>
                  <a:lnTo>
                    <a:pt x="22555" y="821101"/>
                  </a:lnTo>
                  <a:lnTo>
                    <a:pt x="24435" y="889465"/>
                  </a:lnTo>
                  <a:lnTo>
                    <a:pt x="26315" y="957829"/>
                  </a:lnTo>
                  <a:lnTo>
                    <a:pt x="28194" y="1026193"/>
                  </a:lnTo>
                  <a:lnTo>
                    <a:pt x="30074" y="1094557"/>
                  </a:lnTo>
                  <a:lnTo>
                    <a:pt x="31954" y="1162922"/>
                  </a:lnTo>
                  <a:lnTo>
                    <a:pt x="33833" y="1231286"/>
                  </a:lnTo>
                  <a:lnTo>
                    <a:pt x="35713" y="1299650"/>
                  </a:lnTo>
                  <a:lnTo>
                    <a:pt x="37593" y="1368014"/>
                  </a:lnTo>
                  <a:lnTo>
                    <a:pt x="39472" y="1436378"/>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0" name="pg10"/>
            <p:cNvSpPr/>
            <p:nvPr/>
          </p:nvSpPr>
          <p:spPr>
            <a:xfrm>
              <a:off x="3215985" y="2007924"/>
              <a:ext cx="568" cy="1436188"/>
            </a:xfrm>
            <a:custGeom>
              <a:avLst/>
              <a:pathLst>
                <a:path w="568" h="1436188">
                  <a:moveTo>
                    <a:pt x="568" y="1436188"/>
                  </a:moveTo>
                  <a:lnTo>
                    <a:pt x="560" y="1367798"/>
                  </a:lnTo>
                  <a:lnTo>
                    <a:pt x="552" y="1299408"/>
                  </a:lnTo>
                  <a:lnTo>
                    <a:pt x="545" y="1231018"/>
                  </a:lnTo>
                  <a:lnTo>
                    <a:pt x="537" y="1162628"/>
                  </a:lnTo>
                  <a:lnTo>
                    <a:pt x="529" y="1094238"/>
                  </a:lnTo>
                  <a:lnTo>
                    <a:pt x="521" y="1025849"/>
                  </a:lnTo>
                  <a:lnTo>
                    <a:pt x="513" y="957459"/>
                  </a:lnTo>
                  <a:lnTo>
                    <a:pt x="505" y="889069"/>
                  </a:lnTo>
                  <a:lnTo>
                    <a:pt x="497" y="820679"/>
                  </a:lnTo>
                  <a:lnTo>
                    <a:pt x="489" y="752289"/>
                  </a:lnTo>
                  <a:lnTo>
                    <a:pt x="481" y="683899"/>
                  </a:lnTo>
                  <a:lnTo>
                    <a:pt x="473" y="615509"/>
                  </a:lnTo>
                  <a:lnTo>
                    <a:pt x="465" y="547119"/>
                  </a:lnTo>
                  <a:lnTo>
                    <a:pt x="458" y="478729"/>
                  </a:lnTo>
                  <a:lnTo>
                    <a:pt x="450" y="410339"/>
                  </a:lnTo>
                  <a:lnTo>
                    <a:pt x="442" y="341949"/>
                  </a:lnTo>
                  <a:lnTo>
                    <a:pt x="434" y="273559"/>
                  </a:lnTo>
                  <a:lnTo>
                    <a:pt x="426" y="205169"/>
                  </a:lnTo>
                  <a:lnTo>
                    <a:pt x="418" y="136779"/>
                  </a:lnTo>
                  <a:lnTo>
                    <a:pt x="410" y="68389"/>
                  </a:lnTo>
                  <a:lnTo>
                    <a:pt x="402" y="0"/>
                  </a:lnTo>
                  <a:lnTo>
                    <a:pt x="0" y="0"/>
                  </a:lnTo>
                  <a:lnTo>
                    <a:pt x="22" y="68390"/>
                  </a:lnTo>
                  <a:lnTo>
                    <a:pt x="44" y="136779"/>
                  </a:lnTo>
                  <a:lnTo>
                    <a:pt x="66" y="205169"/>
                  </a:lnTo>
                  <a:lnTo>
                    <a:pt x="88" y="273559"/>
                  </a:lnTo>
                  <a:lnTo>
                    <a:pt x="110" y="341949"/>
                  </a:lnTo>
                  <a:lnTo>
                    <a:pt x="132" y="410339"/>
                  </a:lnTo>
                  <a:lnTo>
                    <a:pt x="154" y="478729"/>
                  </a:lnTo>
                  <a:lnTo>
                    <a:pt x="176" y="547119"/>
                  </a:lnTo>
                  <a:lnTo>
                    <a:pt x="199" y="615509"/>
                  </a:lnTo>
                  <a:lnTo>
                    <a:pt x="221" y="683899"/>
                  </a:lnTo>
                  <a:lnTo>
                    <a:pt x="243" y="752289"/>
                  </a:lnTo>
                  <a:lnTo>
                    <a:pt x="265" y="820679"/>
                  </a:lnTo>
                  <a:lnTo>
                    <a:pt x="287" y="889069"/>
                  </a:lnTo>
                  <a:lnTo>
                    <a:pt x="309" y="957459"/>
                  </a:lnTo>
                  <a:lnTo>
                    <a:pt x="331" y="1025849"/>
                  </a:lnTo>
                  <a:lnTo>
                    <a:pt x="353" y="1094238"/>
                  </a:lnTo>
                  <a:lnTo>
                    <a:pt x="375" y="1162628"/>
                  </a:lnTo>
                  <a:lnTo>
                    <a:pt x="398" y="1231018"/>
                  </a:lnTo>
                  <a:lnTo>
                    <a:pt x="420" y="1299408"/>
                  </a:lnTo>
                  <a:lnTo>
                    <a:pt x="442" y="136779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1" name="pg11"/>
            <p:cNvSpPr/>
            <p:nvPr/>
          </p:nvSpPr>
          <p:spPr>
            <a:xfrm>
              <a:off x="3216388" y="2007924"/>
              <a:ext cx="224" cy="1436188"/>
            </a:xfrm>
            <a:custGeom>
              <a:avLst/>
              <a:pathLst>
                <a:path w="224" h="1436188">
                  <a:moveTo>
                    <a:pt x="224" y="1436188"/>
                  </a:moveTo>
                  <a:lnTo>
                    <a:pt x="224" y="1367798"/>
                  </a:lnTo>
                  <a:lnTo>
                    <a:pt x="224" y="1299408"/>
                  </a:lnTo>
                  <a:lnTo>
                    <a:pt x="224" y="1231018"/>
                  </a:lnTo>
                  <a:lnTo>
                    <a:pt x="224" y="1162628"/>
                  </a:lnTo>
                  <a:lnTo>
                    <a:pt x="224" y="1094238"/>
                  </a:lnTo>
                  <a:lnTo>
                    <a:pt x="224" y="1025849"/>
                  </a:lnTo>
                  <a:lnTo>
                    <a:pt x="224" y="957459"/>
                  </a:lnTo>
                  <a:lnTo>
                    <a:pt x="224" y="889069"/>
                  </a:lnTo>
                  <a:lnTo>
                    <a:pt x="224" y="820679"/>
                  </a:lnTo>
                  <a:lnTo>
                    <a:pt x="224" y="752289"/>
                  </a:lnTo>
                  <a:lnTo>
                    <a:pt x="224" y="683899"/>
                  </a:lnTo>
                  <a:lnTo>
                    <a:pt x="224" y="615509"/>
                  </a:lnTo>
                  <a:lnTo>
                    <a:pt x="224" y="547119"/>
                  </a:lnTo>
                  <a:lnTo>
                    <a:pt x="224" y="478729"/>
                  </a:lnTo>
                  <a:lnTo>
                    <a:pt x="224" y="410339"/>
                  </a:lnTo>
                  <a:lnTo>
                    <a:pt x="224" y="341949"/>
                  </a:lnTo>
                  <a:lnTo>
                    <a:pt x="224" y="273559"/>
                  </a:lnTo>
                  <a:lnTo>
                    <a:pt x="224" y="205169"/>
                  </a:lnTo>
                  <a:lnTo>
                    <a:pt x="224" y="136779"/>
                  </a:lnTo>
                  <a:lnTo>
                    <a:pt x="224" y="68389"/>
                  </a:lnTo>
                  <a:lnTo>
                    <a:pt x="224" y="0"/>
                  </a:lnTo>
                  <a:lnTo>
                    <a:pt x="0" y="0"/>
                  </a:lnTo>
                  <a:lnTo>
                    <a:pt x="7" y="68389"/>
                  </a:lnTo>
                  <a:lnTo>
                    <a:pt x="15" y="136779"/>
                  </a:lnTo>
                  <a:lnTo>
                    <a:pt x="23" y="205169"/>
                  </a:lnTo>
                  <a:lnTo>
                    <a:pt x="31" y="273559"/>
                  </a:lnTo>
                  <a:lnTo>
                    <a:pt x="39" y="341949"/>
                  </a:lnTo>
                  <a:lnTo>
                    <a:pt x="47" y="410339"/>
                  </a:lnTo>
                  <a:lnTo>
                    <a:pt x="55" y="478729"/>
                  </a:lnTo>
                  <a:lnTo>
                    <a:pt x="63" y="547119"/>
                  </a:lnTo>
                  <a:lnTo>
                    <a:pt x="71" y="615509"/>
                  </a:lnTo>
                  <a:lnTo>
                    <a:pt x="79" y="683899"/>
                  </a:lnTo>
                  <a:lnTo>
                    <a:pt x="86" y="752289"/>
                  </a:lnTo>
                  <a:lnTo>
                    <a:pt x="94" y="820679"/>
                  </a:lnTo>
                  <a:lnTo>
                    <a:pt x="102" y="889069"/>
                  </a:lnTo>
                  <a:lnTo>
                    <a:pt x="110" y="957459"/>
                  </a:lnTo>
                  <a:lnTo>
                    <a:pt x="118" y="1025849"/>
                  </a:lnTo>
                  <a:lnTo>
                    <a:pt x="126" y="1094238"/>
                  </a:lnTo>
                  <a:lnTo>
                    <a:pt x="134" y="1162628"/>
                  </a:lnTo>
                  <a:lnTo>
                    <a:pt x="142" y="1231018"/>
                  </a:lnTo>
                  <a:lnTo>
                    <a:pt x="150" y="1299408"/>
                  </a:lnTo>
                  <a:lnTo>
                    <a:pt x="158" y="136779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2" name="tx12"/>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2.9m</a:t>
              </a:r>
            </a:p>
          </p:txBody>
        </p:sp>
        <p:sp>
          <p:nvSpPr>
            <p:cNvPr id="13" name="tx13"/>
            <p:cNvSpPr/>
            <p:nvPr/>
          </p:nvSpPr>
          <p:spPr>
            <a:xfrm>
              <a:off x="5712180" y="2984142"/>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14" name="rc14"/>
            <p:cNvSpPr/>
            <p:nvPr/>
          </p:nvSpPr>
          <p:spPr>
            <a:xfrm>
              <a:off x="5721180" y="3177489"/>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15" name="rc15"/>
            <p:cNvSpPr/>
            <p:nvPr/>
          </p:nvSpPr>
          <p:spPr>
            <a:xfrm>
              <a:off x="5721180" y="3396945"/>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16" name="rc16"/>
            <p:cNvSpPr/>
            <p:nvPr/>
          </p:nvSpPr>
          <p:spPr>
            <a:xfrm>
              <a:off x="5721180" y="3616401"/>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17" name="rc17"/>
            <p:cNvSpPr/>
            <p:nvPr/>
          </p:nvSpPr>
          <p:spPr>
            <a:xfrm>
              <a:off x="5721180" y="3835857"/>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18" name="rc18"/>
            <p:cNvSpPr/>
            <p:nvPr/>
          </p:nvSpPr>
          <p:spPr>
            <a:xfrm>
              <a:off x="5721180" y="4055313"/>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19" name="rc19"/>
            <p:cNvSpPr/>
            <p:nvPr/>
          </p:nvSpPr>
          <p:spPr>
            <a:xfrm>
              <a:off x="5721180" y="4274769"/>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20" name="rc20"/>
            <p:cNvSpPr/>
            <p:nvPr/>
          </p:nvSpPr>
          <p:spPr>
            <a:xfrm>
              <a:off x="5721180" y="4494225"/>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5721180" y="4713681"/>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22" name="tx22"/>
            <p:cNvSpPr/>
            <p:nvPr/>
          </p:nvSpPr>
          <p:spPr>
            <a:xfrm>
              <a:off x="6001225" y="3238212"/>
              <a:ext cx="13918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India: 1.1 million (38.6%) </a:t>
              </a:r>
            </a:p>
          </p:txBody>
        </p:sp>
        <p:sp>
          <p:nvSpPr>
            <p:cNvPr id="23" name="tx23"/>
            <p:cNvSpPr/>
            <p:nvPr/>
          </p:nvSpPr>
          <p:spPr>
            <a:xfrm>
              <a:off x="6001225" y="3457668"/>
              <a:ext cx="1479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Pakistan: 930,000 (31.7%) </a:t>
              </a:r>
            </a:p>
          </p:txBody>
        </p:sp>
        <p:sp>
          <p:nvSpPr>
            <p:cNvPr id="24" name="tx24"/>
            <p:cNvSpPr/>
            <p:nvPr/>
          </p:nvSpPr>
          <p:spPr>
            <a:xfrm>
              <a:off x="6001225" y="3677124"/>
              <a:ext cx="16347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Afghanistan: 568,000 (19.3%) </a:t>
              </a:r>
            </a:p>
          </p:txBody>
        </p:sp>
        <p:sp>
          <p:nvSpPr>
            <p:cNvPr id="25" name="tx25"/>
            <p:cNvSpPr/>
            <p:nvPr/>
          </p:nvSpPr>
          <p:spPr>
            <a:xfrm>
              <a:off x="6001225" y="3896580"/>
              <a:ext cx="1578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Bangladesh: 271,000 (9.2%) </a:t>
              </a:r>
            </a:p>
          </p:txBody>
        </p:sp>
        <p:sp>
          <p:nvSpPr>
            <p:cNvPr id="26" name="tx26"/>
            <p:cNvSpPr/>
            <p:nvPr/>
          </p:nvSpPr>
          <p:spPr>
            <a:xfrm>
              <a:off x="6001225" y="4116036"/>
              <a:ext cx="11900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Nepal: 22,000 (&lt;1%) </a:t>
              </a:r>
            </a:p>
          </p:txBody>
        </p:sp>
        <p:sp>
          <p:nvSpPr>
            <p:cNvPr id="27" name="tx27"/>
            <p:cNvSpPr/>
            <p:nvPr/>
          </p:nvSpPr>
          <p:spPr>
            <a:xfrm>
              <a:off x="6001225" y="4335492"/>
              <a:ext cx="13703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Sri Lanka: 13,000 (&lt;1%) </a:t>
              </a:r>
            </a:p>
          </p:txBody>
        </p:sp>
        <p:sp>
          <p:nvSpPr>
            <p:cNvPr id="28" name="tx28"/>
            <p:cNvSpPr/>
            <p:nvPr/>
          </p:nvSpPr>
          <p:spPr>
            <a:xfrm>
              <a:off x="6001225" y="4554948"/>
              <a:ext cx="11622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Bhutan: &lt;100 (&lt;1%) </a:t>
              </a:r>
            </a:p>
          </p:txBody>
        </p:sp>
        <p:sp>
          <p:nvSpPr>
            <p:cNvPr id="29" name="tx29"/>
            <p:cNvSpPr/>
            <p:nvPr/>
          </p:nvSpPr>
          <p:spPr>
            <a:xfrm>
              <a:off x="6001225" y="4774404"/>
              <a:ext cx="12488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Maldives: &lt;100 (&lt;1%) </a:t>
              </a:r>
            </a:p>
          </p:txBody>
        </p:sp>
        <p:sp>
          <p:nvSpPr>
            <p:cNvPr id="30" name="tx30"/>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31" name="tx31"/>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2" name="tx32"/>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33" name="tx33"/>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(70.3%) of all un- and under-vaccinated children in ROSA.
India had the highest number of children who did not receive DTP3 (n=1.1 million), which is approximately 38.6% of all un- and under-vaccinated children in ROSA (n=2.9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un- and under-vaccinated children in ROSA, with India contributing the highest share.</a:t>
            </a:r>
          </a:p>
        </p:txBody>
      </p:sp>
      <p:grpSp xmlns:pic="http://schemas.openxmlformats.org/drawingml/2006/picture">
        <p:nvGrpSpPr>
          <p:cNvPr id="36" name=""/>
          <p:cNvGrpSpPr/>
          <p:nvPr/>
        </p:nvGrpSpPr>
        <p:grpSpPr>
          <a:xfrm>
            <a:off x="292608" y="914400"/>
            <a:ext cx="8595360" cy="28575"/>
            <a:chOff x="292608" y="914400"/>
            <a:chExt cx="8595360" cy="28575"/>
          </a:xfrm>
        </p:grpSpPr>
        <p:sp>
          <p:nvSpPr>
            <p:cNvPr id="3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3002" y="3865838"/>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6" name="pl6"/>
            <p:cNvSpPr/>
            <p:nvPr/>
          </p:nvSpPr>
          <p:spPr>
            <a:xfrm>
              <a:off x="963002" y="3311582"/>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7" name="pl7"/>
            <p:cNvSpPr/>
            <p:nvPr/>
          </p:nvSpPr>
          <p:spPr>
            <a:xfrm>
              <a:off x="963002" y="2757327"/>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8" name="pl8"/>
            <p:cNvSpPr/>
            <p:nvPr/>
          </p:nvSpPr>
          <p:spPr>
            <a:xfrm>
              <a:off x="963002" y="2203071"/>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9" name="pl9"/>
            <p:cNvSpPr/>
            <p:nvPr/>
          </p:nvSpPr>
          <p:spPr>
            <a:xfrm>
              <a:off x="963002" y="414296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0" name="pl10"/>
            <p:cNvSpPr/>
            <p:nvPr/>
          </p:nvSpPr>
          <p:spPr>
            <a:xfrm>
              <a:off x="963002" y="3588710"/>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1" name="pl11"/>
            <p:cNvSpPr/>
            <p:nvPr/>
          </p:nvSpPr>
          <p:spPr>
            <a:xfrm>
              <a:off x="963002" y="3034454"/>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2" name="pl12"/>
            <p:cNvSpPr/>
            <p:nvPr/>
          </p:nvSpPr>
          <p:spPr>
            <a:xfrm>
              <a:off x="963002" y="2480199"/>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3" name="pl13"/>
            <p:cNvSpPr/>
            <p:nvPr/>
          </p:nvSpPr>
          <p:spPr>
            <a:xfrm>
              <a:off x="963002" y="1925943"/>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4" name="pl14"/>
            <p:cNvSpPr/>
            <p:nvPr/>
          </p:nvSpPr>
          <p:spPr>
            <a:xfrm>
              <a:off x="142536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5020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7504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39987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5974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2471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8968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5464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1961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845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49551"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06134" y="3236512"/>
              <a:ext cx="238470" cy="906454"/>
            </a:xfrm>
            <a:prstGeom prst="rect">
              <a:avLst/>
            </a:prstGeom>
            <a:solidFill>
              <a:srgbClr val="E2231A">
                <a:alpha val="100000"/>
              </a:srgbClr>
            </a:solidFill>
          </p:spPr>
          <p:txBody>
            <a:bodyPr/>
            <a:lstStyle/>
            <a:p/>
          </p:txBody>
        </p:sp>
        <p:sp>
          <p:nvSpPr>
            <p:cNvPr id="26" name="rc26"/>
            <p:cNvSpPr/>
            <p:nvPr/>
          </p:nvSpPr>
          <p:spPr>
            <a:xfrm>
              <a:off x="1571101" y="3263988"/>
              <a:ext cx="238470" cy="878977"/>
            </a:xfrm>
            <a:prstGeom prst="rect">
              <a:avLst/>
            </a:prstGeom>
            <a:solidFill>
              <a:srgbClr val="E2231A">
                <a:alpha val="100000"/>
              </a:srgbClr>
            </a:solidFill>
          </p:spPr>
          <p:txBody>
            <a:bodyPr/>
            <a:lstStyle/>
            <a:p/>
          </p:txBody>
        </p:sp>
        <p:sp>
          <p:nvSpPr>
            <p:cNvPr id="27" name="rc27"/>
            <p:cNvSpPr/>
            <p:nvPr/>
          </p:nvSpPr>
          <p:spPr>
            <a:xfrm>
              <a:off x="1836069" y="3249856"/>
              <a:ext cx="238470" cy="893110"/>
            </a:xfrm>
            <a:prstGeom prst="rect">
              <a:avLst/>
            </a:prstGeom>
            <a:solidFill>
              <a:srgbClr val="E2231A">
                <a:alpha val="100000"/>
              </a:srgbClr>
            </a:solidFill>
          </p:spPr>
          <p:txBody>
            <a:bodyPr/>
            <a:lstStyle/>
            <a:p/>
          </p:txBody>
        </p:sp>
        <p:sp>
          <p:nvSpPr>
            <p:cNvPr id="28" name="rc28"/>
            <p:cNvSpPr/>
            <p:nvPr/>
          </p:nvSpPr>
          <p:spPr>
            <a:xfrm>
              <a:off x="2101036" y="3327419"/>
              <a:ext cx="238470" cy="815546"/>
            </a:xfrm>
            <a:prstGeom prst="rect">
              <a:avLst/>
            </a:prstGeom>
            <a:solidFill>
              <a:srgbClr val="E2231A">
                <a:alpha val="100000"/>
              </a:srgbClr>
            </a:solidFill>
          </p:spPr>
          <p:txBody>
            <a:bodyPr/>
            <a:lstStyle/>
            <a:p/>
          </p:txBody>
        </p:sp>
        <p:sp>
          <p:nvSpPr>
            <p:cNvPr id="29" name="rc29"/>
            <p:cNvSpPr/>
            <p:nvPr/>
          </p:nvSpPr>
          <p:spPr>
            <a:xfrm>
              <a:off x="2366003" y="3410063"/>
              <a:ext cx="238470" cy="732903"/>
            </a:xfrm>
            <a:prstGeom prst="rect">
              <a:avLst/>
            </a:prstGeom>
            <a:solidFill>
              <a:srgbClr val="E2231A">
                <a:alpha val="100000"/>
              </a:srgbClr>
            </a:solidFill>
          </p:spPr>
          <p:txBody>
            <a:bodyPr/>
            <a:lstStyle/>
            <a:p/>
          </p:txBody>
        </p:sp>
        <p:sp>
          <p:nvSpPr>
            <p:cNvPr id="30" name="rc30"/>
            <p:cNvSpPr/>
            <p:nvPr/>
          </p:nvSpPr>
          <p:spPr>
            <a:xfrm>
              <a:off x="2630970" y="3487357"/>
              <a:ext cx="238470" cy="655609"/>
            </a:xfrm>
            <a:prstGeom prst="rect">
              <a:avLst/>
            </a:prstGeom>
            <a:solidFill>
              <a:srgbClr val="E2231A">
                <a:alpha val="100000"/>
              </a:srgbClr>
            </a:solidFill>
          </p:spPr>
          <p:txBody>
            <a:bodyPr/>
            <a:lstStyle/>
            <a:p/>
          </p:txBody>
        </p:sp>
        <p:sp>
          <p:nvSpPr>
            <p:cNvPr id="31" name="rc31"/>
            <p:cNvSpPr/>
            <p:nvPr/>
          </p:nvSpPr>
          <p:spPr>
            <a:xfrm>
              <a:off x="2895938" y="3494097"/>
              <a:ext cx="238470" cy="648868"/>
            </a:xfrm>
            <a:prstGeom prst="rect">
              <a:avLst/>
            </a:prstGeom>
            <a:solidFill>
              <a:srgbClr val="E2231A">
                <a:alpha val="100000"/>
              </a:srgbClr>
            </a:solidFill>
          </p:spPr>
          <p:txBody>
            <a:bodyPr/>
            <a:lstStyle/>
            <a:p/>
          </p:txBody>
        </p:sp>
        <p:sp>
          <p:nvSpPr>
            <p:cNvPr id="32" name="rc32"/>
            <p:cNvSpPr/>
            <p:nvPr/>
          </p:nvSpPr>
          <p:spPr>
            <a:xfrm>
              <a:off x="3160905" y="3514542"/>
              <a:ext cx="238470" cy="628423"/>
            </a:xfrm>
            <a:prstGeom prst="rect">
              <a:avLst/>
            </a:prstGeom>
            <a:solidFill>
              <a:srgbClr val="E2231A">
                <a:alpha val="100000"/>
              </a:srgbClr>
            </a:solidFill>
          </p:spPr>
          <p:txBody>
            <a:bodyPr/>
            <a:lstStyle/>
            <a:p/>
          </p:txBody>
        </p:sp>
        <p:sp>
          <p:nvSpPr>
            <p:cNvPr id="33" name="rc33"/>
            <p:cNvSpPr/>
            <p:nvPr/>
          </p:nvSpPr>
          <p:spPr>
            <a:xfrm>
              <a:off x="3425872" y="3544314"/>
              <a:ext cx="238470" cy="598652"/>
            </a:xfrm>
            <a:prstGeom prst="rect">
              <a:avLst/>
            </a:prstGeom>
            <a:solidFill>
              <a:srgbClr val="E2231A">
                <a:alpha val="100000"/>
              </a:srgbClr>
            </a:solidFill>
          </p:spPr>
          <p:txBody>
            <a:bodyPr/>
            <a:lstStyle/>
            <a:p/>
          </p:txBody>
        </p:sp>
        <p:sp>
          <p:nvSpPr>
            <p:cNvPr id="34" name="rc34"/>
            <p:cNvSpPr/>
            <p:nvPr/>
          </p:nvSpPr>
          <p:spPr>
            <a:xfrm>
              <a:off x="3690840" y="3631930"/>
              <a:ext cx="238470" cy="511036"/>
            </a:xfrm>
            <a:prstGeom prst="rect">
              <a:avLst/>
            </a:prstGeom>
            <a:solidFill>
              <a:srgbClr val="E2231A">
                <a:alpha val="100000"/>
              </a:srgbClr>
            </a:solidFill>
          </p:spPr>
          <p:txBody>
            <a:bodyPr/>
            <a:lstStyle/>
            <a:p/>
          </p:txBody>
        </p:sp>
        <p:sp>
          <p:nvSpPr>
            <p:cNvPr id="35" name="rc35"/>
            <p:cNvSpPr/>
            <p:nvPr/>
          </p:nvSpPr>
          <p:spPr>
            <a:xfrm>
              <a:off x="3955807" y="3683913"/>
              <a:ext cx="238470" cy="459053"/>
            </a:xfrm>
            <a:prstGeom prst="rect">
              <a:avLst/>
            </a:prstGeom>
            <a:solidFill>
              <a:srgbClr val="E2231A">
                <a:alpha val="100000"/>
              </a:srgbClr>
            </a:solidFill>
          </p:spPr>
          <p:txBody>
            <a:bodyPr/>
            <a:lstStyle/>
            <a:p/>
          </p:txBody>
        </p:sp>
        <p:sp>
          <p:nvSpPr>
            <p:cNvPr id="36" name="rc36"/>
            <p:cNvSpPr/>
            <p:nvPr/>
          </p:nvSpPr>
          <p:spPr>
            <a:xfrm>
              <a:off x="4220774" y="3730563"/>
              <a:ext cx="238470" cy="412403"/>
            </a:xfrm>
            <a:prstGeom prst="rect">
              <a:avLst/>
            </a:prstGeom>
            <a:solidFill>
              <a:srgbClr val="E2231A">
                <a:alpha val="100000"/>
              </a:srgbClr>
            </a:solidFill>
          </p:spPr>
          <p:txBody>
            <a:bodyPr/>
            <a:lstStyle/>
            <a:p/>
          </p:txBody>
        </p:sp>
        <p:sp>
          <p:nvSpPr>
            <p:cNvPr id="37" name="rc37"/>
            <p:cNvSpPr/>
            <p:nvPr/>
          </p:nvSpPr>
          <p:spPr>
            <a:xfrm>
              <a:off x="4485741" y="3718676"/>
              <a:ext cx="238470" cy="424290"/>
            </a:xfrm>
            <a:prstGeom prst="rect">
              <a:avLst/>
            </a:prstGeom>
            <a:solidFill>
              <a:srgbClr val="E2231A">
                <a:alpha val="100000"/>
              </a:srgbClr>
            </a:solidFill>
          </p:spPr>
          <p:txBody>
            <a:bodyPr/>
            <a:lstStyle/>
            <a:p/>
          </p:txBody>
        </p:sp>
        <p:sp>
          <p:nvSpPr>
            <p:cNvPr id="38" name="rc38"/>
            <p:cNvSpPr/>
            <p:nvPr/>
          </p:nvSpPr>
          <p:spPr>
            <a:xfrm>
              <a:off x="4750709" y="3743882"/>
              <a:ext cx="238470" cy="399083"/>
            </a:xfrm>
            <a:prstGeom prst="rect">
              <a:avLst/>
            </a:prstGeom>
            <a:solidFill>
              <a:srgbClr val="E2231A">
                <a:alpha val="100000"/>
              </a:srgbClr>
            </a:solidFill>
          </p:spPr>
          <p:txBody>
            <a:bodyPr/>
            <a:lstStyle/>
            <a:p/>
          </p:txBody>
        </p:sp>
        <p:sp>
          <p:nvSpPr>
            <p:cNvPr id="39" name="rc39"/>
            <p:cNvSpPr/>
            <p:nvPr/>
          </p:nvSpPr>
          <p:spPr>
            <a:xfrm>
              <a:off x="5015676" y="3796651"/>
              <a:ext cx="238470" cy="346315"/>
            </a:xfrm>
            <a:prstGeom prst="rect">
              <a:avLst/>
            </a:prstGeom>
            <a:solidFill>
              <a:srgbClr val="E2231A">
                <a:alpha val="100000"/>
              </a:srgbClr>
            </a:solidFill>
          </p:spPr>
          <p:txBody>
            <a:bodyPr/>
            <a:lstStyle/>
            <a:p/>
          </p:txBody>
        </p:sp>
        <p:sp>
          <p:nvSpPr>
            <p:cNvPr id="40" name="rc40"/>
            <p:cNvSpPr/>
            <p:nvPr/>
          </p:nvSpPr>
          <p:spPr>
            <a:xfrm>
              <a:off x="5280643" y="3842026"/>
              <a:ext cx="238470" cy="300940"/>
            </a:xfrm>
            <a:prstGeom prst="rect">
              <a:avLst/>
            </a:prstGeom>
            <a:solidFill>
              <a:srgbClr val="E2231A">
                <a:alpha val="100000"/>
              </a:srgbClr>
            </a:solidFill>
          </p:spPr>
          <p:txBody>
            <a:bodyPr/>
            <a:lstStyle/>
            <a:p/>
          </p:txBody>
        </p:sp>
        <p:sp>
          <p:nvSpPr>
            <p:cNvPr id="41" name="rc41"/>
            <p:cNvSpPr/>
            <p:nvPr/>
          </p:nvSpPr>
          <p:spPr>
            <a:xfrm>
              <a:off x="5545610" y="3856286"/>
              <a:ext cx="238470" cy="286679"/>
            </a:xfrm>
            <a:prstGeom prst="rect">
              <a:avLst/>
            </a:prstGeom>
            <a:solidFill>
              <a:srgbClr val="E2231A">
                <a:alpha val="100000"/>
              </a:srgbClr>
            </a:solidFill>
          </p:spPr>
          <p:txBody>
            <a:bodyPr/>
            <a:lstStyle/>
            <a:p/>
          </p:txBody>
        </p:sp>
        <p:sp>
          <p:nvSpPr>
            <p:cNvPr id="42" name="rc42"/>
            <p:cNvSpPr/>
            <p:nvPr/>
          </p:nvSpPr>
          <p:spPr>
            <a:xfrm>
              <a:off x="5810578" y="3892034"/>
              <a:ext cx="238470" cy="250932"/>
            </a:xfrm>
            <a:prstGeom prst="rect">
              <a:avLst/>
            </a:prstGeom>
            <a:solidFill>
              <a:srgbClr val="E2231A">
                <a:alpha val="100000"/>
              </a:srgbClr>
            </a:solidFill>
          </p:spPr>
          <p:txBody>
            <a:bodyPr/>
            <a:lstStyle/>
            <a:p/>
          </p:txBody>
        </p:sp>
        <p:sp>
          <p:nvSpPr>
            <p:cNvPr id="43" name="rc43"/>
            <p:cNvSpPr/>
            <p:nvPr/>
          </p:nvSpPr>
          <p:spPr>
            <a:xfrm>
              <a:off x="6075545" y="3942517"/>
              <a:ext cx="238470" cy="200448"/>
            </a:xfrm>
            <a:prstGeom prst="rect">
              <a:avLst/>
            </a:prstGeom>
            <a:solidFill>
              <a:srgbClr val="E2231A">
                <a:alpha val="100000"/>
              </a:srgbClr>
            </a:solidFill>
          </p:spPr>
          <p:txBody>
            <a:bodyPr/>
            <a:lstStyle/>
            <a:p/>
          </p:txBody>
        </p:sp>
        <p:sp>
          <p:nvSpPr>
            <p:cNvPr id="44" name="rc44"/>
            <p:cNvSpPr/>
            <p:nvPr/>
          </p:nvSpPr>
          <p:spPr>
            <a:xfrm>
              <a:off x="6340512" y="3970125"/>
              <a:ext cx="238470" cy="172840"/>
            </a:xfrm>
            <a:prstGeom prst="rect">
              <a:avLst/>
            </a:prstGeom>
            <a:solidFill>
              <a:srgbClr val="E2231A">
                <a:alpha val="100000"/>
              </a:srgbClr>
            </a:solidFill>
          </p:spPr>
          <p:txBody>
            <a:bodyPr/>
            <a:lstStyle/>
            <a:p/>
          </p:txBody>
        </p:sp>
        <p:sp>
          <p:nvSpPr>
            <p:cNvPr id="45" name="rc45"/>
            <p:cNvSpPr/>
            <p:nvPr/>
          </p:nvSpPr>
          <p:spPr>
            <a:xfrm>
              <a:off x="6605479" y="3899385"/>
              <a:ext cx="238470" cy="243581"/>
            </a:xfrm>
            <a:prstGeom prst="rect">
              <a:avLst/>
            </a:prstGeom>
            <a:solidFill>
              <a:srgbClr val="E2231A">
                <a:alpha val="100000"/>
              </a:srgbClr>
            </a:solidFill>
          </p:spPr>
          <p:txBody>
            <a:bodyPr/>
            <a:lstStyle/>
            <a:p/>
          </p:txBody>
        </p:sp>
        <p:sp>
          <p:nvSpPr>
            <p:cNvPr id="46" name="rc46"/>
            <p:cNvSpPr/>
            <p:nvPr/>
          </p:nvSpPr>
          <p:spPr>
            <a:xfrm>
              <a:off x="6870447" y="3888159"/>
              <a:ext cx="238470" cy="254806"/>
            </a:xfrm>
            <a:prstGeom prst="rect">
              <a:avLst/>
            </a:prstGeom>
            <a:solidFill>
              <a:srgbClr val="E2231A">
                <a:alpha val="100000"/>
              </a:srgbClr>
            </a:solidFill>
          </p:spPr>
          <p:txBody>
            <a:bodyPr/>
            <a:lstStyle/>
            <a:p/>
          </p:txBody>
        </p:sp>
        <p:sp>
          <p:nvSpPr>
            <p:cNvPr id="47" name="rc47"/>
            <p:cNvSpPr/>
            <p:nvPr/>
          </p:nvSpPr>
          <p:spPr>
            <a:xfrm>
              <a:off x="7135414" y="3970526"/>
              <a:ext cx="238470" cy="172440"/>
            </a:xfrm>
            <a:prstGeom prst="rect">
              <a:avLst/>
            </a:prstGeom>
            <a:solidFill>
              <a:srgbClr val="E2231A">
                <a:alpha val="100000"/>
              </a:srgbClr>
            </a:solidFill>
          </p:spPr>
          <p:txBody>
            <a:bodyPr/>
            <a:lstStyle/>
            <a:p/>
          </p:txBody>
        </p:sp>
        <p:sp>
          <p:nvSpPr>
            <p:cNvPr id="48" name="rc48"/>
            <p:cNvSpPr/>
            <p:nvPr/>
          </p:nvSpPr>
          <p:spPr>
            <a:xfrm>
              <a:off x="7400381" y="3952449"/>
              <a:ext cx="238470" cy="190517"/>
            </a:xfrm>
            <a:prstGeom prst="rect">
              <a:avLst/>
            </a:prstGeom>
            <a:solidFill>
              <a:srgbClr val="E2231A">
                <a:alpha val="100000"/>
              </a:srgbClr>
            </a:solidFill>
          </p:spPr>
          <p:txBody>
            <a:bodyPr/>
            <a:lstStyle/>
            <a:p/>
          </p:txBody>
        </p:sp>
        <p:sp>
          <p:nvSpPr>
            <p:cNvPr id="49" name="rc49"/>
            <p:cNvSpPr/>
            <p:nvPr/>
          </p:nvSpPr>
          <p:spPr>
            <a:xfrm>
              <a:off x="7665348" y="4012455"/>
              <a:ext cx="238470" cy="130510"/>
            </a:xfrm>
            <a:prstGeom prst="rect">
              <a:avLst/>
            </a:prstGeom>
            <a:solidFill>
              <a:srgbClr val="E2231A">
                <a:alpha val="100000"/>
              </a:srgbClr>
            </a:solidFill>
          </p:spPr>
          <p:txBody>
            <a:bodyPr/>
            <a:lstStyle/>
            <a:p/>
          </p:txBody>
        </p:sp>
        <p:sp>
          <p:nvSpPr>
            <p:cNvPr id="50" name="rc50"/>
            <p:cNvSpPr/>
            <p:nvPr/>
          </p:nvSpPr>
          <p:spPr>
            <a:xfrm>
              <a:off x="7930316" y="4002955"/>
              <a:ext cx="238470" cy="140011"/>
            </a:xfrm>
            <a:prstGeom prst="rect">
              <a:avLst/>
            </a:prstGeom>
            <a:solidFill>
              <a:srgbClr val="E2231A">
                <a:alpha val="100000"/>
              </a:srgbClr>
            </a:solidFill>
          </p:spPr>
          <p:txBody>
            <a:bodyPr/>
            <a:lstStyle/>
            <a:p/>
          </p:txBody>
        </p:sp>
        <p:sp>
          <p:nvSpPr>
            <p:cNvPr id="51" name="rc51"/>
            <p:cNvSpPr/>
            <p:nvPr/>
          </p:nvSpPr>
          <p:spPr>
            <a:xfrm>
              <a:off x="1306134" y="2118956"/>
              <a:ext cx="238470" cy="1117555"/>
            </a:xfrm>
            <a:prstGeom prst="rect">
              <a:avLst/>
            </a:prstGeom>
            <a:solidFill>
              <a:srgbClr val="B3B3B3">
                <a:alpha val="100000"/>
              </a:srgbClr>
            </a:solidFill>
          </p:spPr>
          <p:txBody>
            <a:bodyPr/>
            <a:lstStyle/>
            <a:p/>
          </p:txBody>
        </p:sp>
        <p:sp>
          <p:nvSpPr>
            <p:cNvPr id="52" name="rc52"/>
            <p:cNvSpPr/>
            <p:nvPr/>
          </p:nvSpPr>
          <p:spPr>
            <a:xfrm>
              <a:off x="1571101" y="2112751"/>
              <a:ext cx="238470" cy="1151237"/>
            </a:xfrm>
            <a:prstGeom prst="rect">
              <a:avLst/>
            </a:prstGeom>
            <a:solidFill>
              <a:srgbClr val="B3B3B3">
                <a:alpha val="100000"/>
              </a:srgbClr>
            </a:solidFill>
          </p:spPr>
          <p:txBody>
            <a:bodyPr/>
            <a:lstStyle/>
            <a:p/>
          </p:txBody>
        </p:sp>
        <p:sp>
          <p:nvSpPr>
            <p:cNvPr id="53" name="rc53"/>
            <p:cNvSpPr/>
            <p:nvPr/>
          </p:nvSpPr>
          <p:spPr>
            <a:xfrm>
              <a:off x="1836069" y="2096287"/>
              <a:ext cx="238470" cy="1153568"/>
            </a:xfrm>
            <a:prstGeom prst="rect">
              <a:avLst/>
            </a:prstGeom>
            <a:solidFill>
              <a:srgbClr val="B3B3B3">
                <a:alpha val="100000"/>
              </a:srgbClr>
            </a:solidFill>
          </p:spPr>
          <p:txBody>
            <a:bodyPr/>
            <a:lstStyle/>
            <a:p/>
          </p:txBody>
        </p:sp>
        <p:sp>
          <p:nvSpPr>
            <p:cNvPr id="54" name="rc54"/>
            <p:cNvSpPr/>
            <p:nvPr/>
          </p:nvSpPr>
          <p:spPr>
            <a:xfrm>
              <a:off x="2101036" y="2071390"/>
              <a:ext cx="238470" cy="1256029"/>
            </a:xfrm>
            <a:prstGeom prst="rect">
              <a:avLst/>
            </a:prstGeom>
            <a:solidFill>
              <a:srgbClr val="B3B3B3">
                <a:alpha val="100000"/>
              </a:srgbClr>
            </a:solidFill>
          </p:spPr>
          <p:txBody>
            <a:bodyPr/>
            <a:lstStyle/>
            <a:p/>
          </p:txBody>
        </p:sp>
        <p:sp>
          <p:nvSpPr>
            <p:cNvPr id="55" name="rc55"/>
            <p:cNvSpPr/>
            <p:nvPr/>
          </p:nvSpPr>
          <p:spPr>
            <a:xfrm>
              <a:off x="2366003" y="2066229"/>
              <a:ext cx="238470" cy="1343833"/>
            </a:xfrm>
            <a:prstGeom prst="rect">
              <a:avLst/>
            </a:prstGeom>
            <a:solidFill>
              <a:srgbClr val="B3B3B3">
                <a:alpha val="100000"/>
              </a:srgbClr>
            </a:solidFill>
          </p:spPr>
          <p:txBody>
            <a:bodyPr/>
            <a:lstStyle/>
            <a:p/>
          </p:txBody>
        </p:sp>
        <p:sp>
          <p:nvSpPr>
            <p:cNvPr id="56" name="rc56"/>
            <p:cNvSpPr/>
            <p:nvPr/>
          </p:nvSpPr>
          <p:spPr>
            <a:xfrm>
              <a:off x="2630970" y="2078876"/>
              <a:ext cx="238470" cy="1408481"/>
            </a:xfrm>
            <a:prstGeom prst="rect">
              <a:avLst/>
            </a:prstGeom>
            <a:solidFill>
              <a:srgbClr val="B3B3B3">
                <a:alpha val="100000"/>
              </a:srgbClr>
            </a:solidFill>
          </p:spPr>
          <p:txBody>
            <a:bodyPr/>
            <a:lstStyle/>
            <a:p/>
          </p:txBody>
        </p:sp>
        <p:sp>
          <p:nvSpPr>
            <p:cNvPr id="57" name="rc57"/>
            <p:cNvSpPr/>
            <p:nvPr/>
          </p:nvSpPr>
          <p:spPr>
            <a:xfrm>
              <a:off x="2895938" y="2095236"/>
              <a:ext cx="238470" cy="1398860"/>
            </a:xfrm>
            <a:prstGeom prst="rect">
              <a:avLst/>
            </a:prstGeom>
            <a:solidFill>
              <a:srgbClr val="B3B3B3">
                <a:alpha val="100000"/>
              </a:srgbClr>
            </a:solidFill>
          </p:spPr>
          <p:txBody>
            <a:bodyPr/>
            <a:lstStyle/>
            <a:p/>
          </p:txBody>
        </p:sp>
        <p:sp>
          <p:nvSpPr>
            <p:cNvPr id="58" name="rc58"/>
            <p:cNvSpPr/>
            <p:nvPr/>
          </p:nvSpPr>
          <p:spPr>
            <a:xfrm>
              <a:off x="3160905" y="2104158"/>
              <a:ext cx="238470" cy="1410384"/>
            </a:xfrm>
            <a:prstGeom prst="rect">
              <a:avLst/>
            </a:prstGeom>
            <a:solidFill>
              <a:srgbClr val="B3B3B3">
                <a:alpha val="100000"/>
              </a:srgbClr>
            </a:solidFill>
          </p:spPr>
          <p:txBody>
            <a:bodyPr/>
            <a:lstStyle/>
            <a:p/>
          </p:txBody>
        </p:sp>
        <p:sp>
          <p:nvSpPr>
            <p:cNvPr id="59" name="rc59"/>
            <p:cNvSpPr/>
            <p:nvPr/>
          </p:nvSpPr>
          <p:spPr>
            <a:xfrm>
              <a:off x="3425872" y="2130893"/>
              <a:ext cx="238470" cy="1413420"/>
            </a:xfrm>
            <a:prstGeom prst="rect">
              <a:avLst/>
            </a:prstGeom>
            <a:solidFill>
              <a:srgbClr val="B3B3B3">
                <a:alpha val="100000"/>
              </a:srgbClr>
            </a:solidFill>
          </p:spPr>
          <p:txBody>
            <a:bodyPr/>
            <a:lstStyle/>
            <a:p/>
          </p:txBody>
        </p:sp>
        <p:sp>
          <p:nvSpPr>
            <p:cNvPr id="60" name="rc60"/>
            <p:cNvSpPr/>
            <p:nvPr/>
          </p:nvSpPr>
          <p:spPr>
            <a:xfrm>
              <a:off x="3690840" y="2232133"/>
              <a:ext cx="238470" cy="1399796"/>
            </a:xfrm>
            <a:prstGeom prst="rect">
              <a:avLst/>
            </a:prstGeom>
            <a:solidFill>
              <a:srgbClr val="B3B3B3">
                <a:alpha val="100000"/>
              </a:srgbClr>
            </a:solidFill>
          </p:spPr>
          <p:txBody>
            <a:bodyPr/>
            <a:lstStyle/>
            <a:p/>
          </p:txBody>
        </p:sp>
        <p:sp>
          <p:nvSpPr>
            <p:cNvPr id="61" name="rc61"/>
            <p:cNvSpPr/>
            <p:nvPr/>
          </p:nvSpPr>
          <p:spPr>
            <a:xfrm>
              <a:off x="3955807" y="2251347"/>
              <a:ext cx="238470" cy="1432565"/>
            </a:xfrm>
            <a:prstGeom prst="rect">
              <a:avLst/>
            </a:prstGeom>
            <a:solidFill>
              <a:srgbClr val="B3B3B3">
                <a:alpha val="100000"/>
              </a:srgbClr>
            </a:solidFill>
          </p:spPr>
          <p:txBody>
            <a:bodyPr/>
            <a:lstStyle/>
            <a:p/>
          </p:txBody>
        </p:sp>
        <p:sp>
          <p:nvSpPr>
            <p:cNvPr id="62" name="rc62"/>
            <p:cNvSpPr/>
            <p:nvPr/>
          </p:nvSpPr>
          <p:spPr>
            <a:xfrm>
              <a:off x="4220774" y="2644372"/>
              <a:ext cx="238470" cy="1086190"/>
            </a:xfrm>
            <a:prstGeom prst="rect">
              <a:avLst/>
            </a:prstGeom>
            <a:solidFill>
              <a:srgbClr val="B3B3B3">
                <a:alpha val="100000"/>
              </a:srgbClr>
            </a:solidFill>
          </p:spPr>
          <p:txBody>
            <a:bodyPr/>
            <a:lstStyle/>
            <a:p/>
          </p:txBody>
        </p:sp>
        <p:sp>
          <p:nvSpPr>
            <p:cNvPr id="63" name="rc63"/>
            <p:cNvSpPr/>
            <p:nvPr/>
          </p:nvSpPr>
          <p:spPr>
            <a:xfrm>
              <a:off x="4485741" y="2861101"/>
              <a:ext cx="238470" cy="857574"/>
            </a:xfrm>
            <a:prstGeom prst="rect">
              <a:avLst/>
            </a:prstGeom>
            <a:solidFill>
              <a:srgbClr val="B3B3B3">
                <a:alpha val="100000"/>
              </a:srgbClr>
            </a:solidFill>
          </p:spPr>
          <p:txBody>
            <a:bodyPr/>
            <a:lstStyle/>
            <a:p/>
          </p:txBody>
        </p:sp>
        <p:sp>
          <p:nvSpPr>
            <p:cNvPr id="64" name="rc64"/>
            <p:cNvSpPr/>
            <p:nvPr/>
          </p:nvSpPr>
          <p:spPr>
            <a:xfrm>
              <a:off x="4750709" y="3155797"/>
              <a:ext cx="238470" cy="588085"/>
            </a:xfrm>
            <a:prstGeom prst="rect">
              <a:avLst/>
            </a:prstGeom>
            <a:solidFill>
              <a:srgbClr val="B3B3B3">
                <a:alpha val="100000"/>
              </a:srgbClr>
            </a:solidFill>
          </p:spPr>
          <p:txBody>
            <a:bodyPr/>
            <a:lstStyle/>
            <a:p/>
          </p:txBody>
        </p:sp>
        <p:sp>
          <p:nvSpPr>
            <p:cNvPr id="65" name="rc65"/>
            <p:cNvSpPr/>
            <p:nvPr/>
          </p:nvSpPr>
          <p:spPr>
            <a:xfrm>
              <a:off x="5015676" y="3317570"/>
              <a:ext cx="238470" cy="479081"/>
            </a:xfrm>
            <a:prstGeom prst="rect">
              <a:avLst/>
            </a:prstGeom>
            <a:solidFill>
              <a:srgbClr val="B3B3B3">
                <a:alpha val="100000"/>
              </a:srgbClr>
            </a:solidFill>
          </p:spPr>
          <p:txBody>
            <a:bodyPr/>
            <a:lstStyle/>
            <a:p/>
          </p:txBody>
        </p:sp>
        <p:sp>
          <p:nvSpPr>
            <p:cNvPr id="66" name="rc66"/>
            <p:cNvSpPr/>
            <p:nvPr/>
          </p:nvSpPr>
          <p:spPr>
            <a:xfrm>
              <a:off x="5280643" y="3468299"/>
              <a:ext cx="238470" cy="373727"/>
            </a:xfrm>
            <a:prstGeom prst="rect">
              <a:avLst/>
            </a:prstGeom>
            <a:solidFill>
              <a:srgbClr val="B3B3B3">
                <a:alpha val="100000"/>
              </a:srgbClr>
            </a:solidFill>
          </p:spPr>
          <p:txBody>
            <a:bodyPr/>
            <a:lstStyle/>
            <a:p/>
          </p:txBody>
        </p:sp>
        <p:sp>
          <p:nvSpPr>
            <p:cNvPr id="67" name="rc67"/>
            <p:cNvSpPr/>
            <p:nvPr/>
          </p:nvSpPr>
          <p:spPr>
            <a:xfrm>
              <a:off x="5545610" y="3627513"/>
              <a:ext cx="238470" cy="228773"/>
            </a:xfrm>
            <a:prstGeom prst="rect">
              <a:avLst/>
            </a:prstGeom>
            <a:solidFill>
              <a:srgbClr val="B3B3B3">
                <a:alpha val="100000"/>
              </a:srgbClr>
            </a:solidFill>
          </p:spPr>
          <p:txBody>
            <a:bodyPr/>
            <a:lstStyle/>
            <a:p/>
          </p:txBody>
        </p:sp>
        <p:sp>
          <p:nvSpPr>
            <p:cNvPr id="68" name="rc68"/>
            <p:cNvSpPr/>
            <p:nvPr/>
          </p:nvSpPr>
          <p:spPr>
            <a:xfrm>
              <a:off x="5810578" y="3696536"/>
              <a:ext cx="238470" cy="195498"/>
            </a:xfrm>
            <a:prstGeom prst="rect">
              <a:avLst/>
            </a:prstGeom>
            <a:solidFill>
              <a:srgbClr val="B3B3B3">
                <a:alpha val="100000"/>
              </a:srgbClr>
            </a:solidFill>
          </p:spPr>
          <p:txBody>
            <a:bodyPr/>
            <a:lstStyle/>
            <a:p/>
          </p:txBody>
        </p:sp>
        <p:sp>
          <p:nvSpPr>
            <p:cNvPr id="69" name="rc69"/>
            <p:cNvSpPr/>
            <p:nvPr/>
          </p:nvSpPr>
          <p:spPr>
            <a:xfrm>
              <a:off x="6075545" y="3730336"/>
              <a:ext cx="238470" cy="212181"/>
            </a:xfrm>
            <a:prstGeom prst="rect">
              <a:avLst/>
            </a:prstGeom>
            <a:solidFill>
              <a:srgbClr val="B3B3B3">
                <a:alpha val="100000"/>
              </a:srgbClr>
            </a:solidFill>
          </p:spPr>
          <p:txBody>
            <a:bodyPr/>
            <a:lstStyle/>
            <a:p/>
          </p:txBody>
        </p:sp>
        <p:sp>
          <p:nvSpPr>
            <p:cNvPr id="70" name="rc70"/>
            <p:cNvSpPr/>
            <p:nvPr/>
          </p:nvSpPr>
          <p:spPr>
            <a:xfrm>
              <a:off x="6340512" y="3778387"/>
              <a:ext cx="238470" cy="191738"/>
            </a:xfrm>
            <a:prstGeom prst="rect">
              <a:avLst/>
            </a:prstGeom>
            <a:solidFill>
              <a:srgbClr val="B3B3B3">
                <a:alpha val="100000"/>
              </a:srgbClr>
            </a:solidFill>
          </p:spPr>
          <p:txBody>
            <a:bodyPr/>
            <a:lstStyle/>
            <a:p/>
          </p:txBody>
        </p:sp>
        <p:sp>
          <p:nvSpPr>
            <p:cNvPr id="71" name="rc71"/>
            <p:cNvSpPr/>
            <p:nvPr/>
          </p:nvSpPr>
          <p:spPr>
            <a:xfrm>
              <a:off x="6605479" y="3749224"/>
              <a:ext cx="238470" cy="150161"/>
            </a:xfrm>
            <a:prstGeom prst="rect">
              <a:avLst/>
            </a:prstGeom>
            <a:solidFill>
              <a:srgbClr val="B3B3B3">
                <a:alpha val="100000"/>
              </a:srgbClr>
            </a:solidFill>
          </p:spPr>
          <p:txBody>
            <a:bodyPr/>
            <a:lstStyle/>
            <a:p/>
          </p:txBody>
        </p:sp>
        <p:sp>
          <p:nvSpPr>
            <p:cNvPr id="72" name="rc72"/>
            <p:cNvSpPr/>
            <p:nvPr/>
          </p:nvSpPr>
          <p:spPr>
            <a:xfrm>
              <a:off x="6870447" y="3772637"/>
              <a:ext cx="238470" cy="115521"/>
            </a:xfrm>
            <a:prstGeom prst="rect">
              <a:avLst/>
            </a:prstGeom>
            <a:solidFill>
              <a:srgbClr val="B3B3B3">
                <a:alpha val="100000"/>
              </a:srgbClr>
            </a:solidFill>
          </p:spPr>
          <p:txBody>
            <a:bodyPr/>
            <a:lstStyle/>
            <a:p/>
          </p:txBody>
        </p:sp>
        <p:sp>
          <p:nvSpPr>
            <p:cNvPr id="73" name="rc73"/>
            <p:cNvSpPr/>
            <p:nvPr/>
          </p:nvSpPr>
          <p:spPr>
            <a:xfrm>
              <a:off x="7135414" y="3882809"/>
              <a:ext cx="238470" cy="87716"/>
            </a:xfrm>
            <a:prstGeom prst="rect">
              <a:avLst/>
            </a:prstGeom>
            <a:solidFill>
              <a:srgbClr val="B3B3B3">
                <a:alpha val="100000"/>
              </a:srgbClr>
            </a:solidFill>
          </p:spPr>
          <p:txBody>
            <a:bodyPr/>
            <a:lstStyle/>
            <a:p/>
          </p:txBody>
        </p:sp>
        <p:sp>
          <p:nvSpPr>
            <p:cNvPr id="74" name="rc74"/>
            <p:cNvSpPr/>
            <p:nvPr/>
          </p:nvSpPr>
          <p:spPr>
            <a:xfrm>
              <a:off x="7400381" y="3887824"/>
              <a:ext cx="238470" cy="64624"/>
            </a:xfrm>
            <a:prstGeom prst="rect">
              <a:avLst/>
            </a:prstGeom>
            <a:solidFill>
              <a:srgbClr val="B3B3B3">
                <a:alpha val="100000"/>
              </a:srgbClr>
            </a:solidFill>
          </p:spPr>
          <p:txBody>
            <a:bodyPr/>
            <a:lstStyle/>
            <a:p/>
          </p:txBody>
        </p:sp>
        <p:sp>
          <p:nvSpPr>
            <p:cNvPr id="75" name="rc75"/>
            <p:cNvSpPr/>
            <p:nvPr/>
          </p:nvSpPr>
          <p:spPr>
            <a:xfrm>
              <a:off x="7665348" y="3921402"/>
              <a:ext cx="238470" cy="91053"/>
            </a:xfrm>
            <a:prstGeom prst="rect">
              <a:avLst/>
            </a:prstGeom>
            <a:solidFill>
              <a:srgbClr val="B3B3B3">
                <a:alpha val="100000"/>
              </a:srgbClr>
            </a:solidFill>
          </p:spPr>
          <p:txBody>
            <a:bodyPr/>
            <a:lstStyle/>
            <a:p/>
          </p:txBody>
        </p:sp>
        <p:sp>
          <p:nvSpPr>
            <p:cNvPr id="76" name="rc76"/>
            <p:cNvSpPr/>
            <p:nvPr/>
          </p:nvSpPr>
          <p:spPr>
            <a:xfrm>
              <a:off x="7930316" y="3945910"/>
              <a:ext cx="238470" cy="57044"/>
            </a:xfrm>
            <a:prstGeom prst="rect">
              <a:avLst/>
            </a:prstGeom>
            <a:solidFill>
              <a:srgbClr val="B3B3B3">
                <a:alpha val="100000"/>
              </a:srgbClr>
            </a:solidFill>
          </p:spPr>
          <p:txBody>
            <a:bodyPr/>
            <a:lstStyle/>
            <a:p/>
          </p:txBody>
        </p:sp>
        <p:sp>
          <p:nvSpPr>
            <p:cNvPr id="77" name="pl77"/>
            <p:cNvSpPr/>
            <p:nvPr/>
          </p:nvSpPr>
          <p:spPr>
            <a:xfrm>
              <a:off x="1425369" y="1923690"/>
              <a:ext cx="6624181" cy="835211"/>
            </a:xfrm>
            <a:custGeom>
              <a:avLst/>
              <a:pathLst>
                <a:path w="6624181" h="835211">
                  <a:moveTo>
                    <a:pt x="0" y="835211"/>
                  </a:moveTo>
                  <a:lnTo>
                    <a:pt x="264967" y="811348"/>
                  </a:lnTo>
                  <a:lnTo>
                    <a:pt x="529934" y="811348"/>
                  </a:lnTo>
                  <a:lnTo>
                    <a:pt x="794901" y="739758"/>
                  </a:lnTo>
                  <a:lnTo>
                    <a:pt x="1059869" y="644305"/>
                  </a:lnTo>
                  <a:lnTo>
                    <a:pt x="1324836" y="572716"/>
                  </a:lnTo>
                  <a:lnTo>
                    <a:pt x="1589803" y="572716"/>
                  </a:lnTo>
                  <a:lnTo>
                    <a:pt x="1854770" y="548853"/>
                  </a:lnTo>
                  <a:lnTo>
                    <a:pt x="2119738" y="524990"/>
                  </a:lnTo>
                  <a:lnTo>
                    <a:pt x="2384705" y="405674"/>
                  </a:lnTo>
                  <a:lnTo>
                    <a:pt x="2649672" y="357947"/>
                  </a:lnTo>
                  <a:lnTo>
                    <a:pt x="2914639" y="310221"/>
                  </a:lnTo>
                  <a:lnTo>
                    <a:pt x="3179607" y="334084"/>
                  </a:lnTo>
                  <a:lnTo>
                    <a:pt x="3444574" y="310221"/>
                  </a:lnTo>
                  <a:lnTo>
                    <a:pt x="3709541" y="238631"/>
                  </a:lnTo>
                  <a:lnTo>
                    <a:pt x="3974508" y="190905"/>
                  </a:lnTo>
                  <a:lnTo>
                    <a:pt x="4239476" y="167042"/>
                  </a:lnTo>
                  <a:lnTo>
                    <a:pt x="4504443" y="143179"/>
                  </a:lnTo>
                  <a:lnTo>
                    <a:pt x="4769410" y="71589"/>
                  </a:lnTo>
                  <a:lnTo>
                    <a:pt x="5034377" y="47726"/>
                  </a:lnTo>
                  <a:lnTo>
                    <a:pt x="5299345" y="143179"/>
                  </a:lnTo>
                  <a:lnTo>
                    <a:pt x="5564312" y="143179"/>
                  </a:lnTo>
                  <a:lnTo>
                    <a:pt x="5829279" y="47726"/>
                  </a:lnTo>
                  <a:lnTo>
                    <a:pt x="6094246" y="71589"/>
                  </a:lnTo>
                  <a:lnTo>
                    <a:pt x="6359214" y="0"/>
                  </a:lnTo>
                  <a:lnTo>
                    <a:pt x="6624181" y="0"/>
                  </a:lnTo>
                </a:path>
              </a:pathLst>
            </a:custGeom>
            <a:ln w="27101" cap="flat">
              <a:solidFill>
                <a:srgbClr val="0058AB">
                  <a:alpha val="80000"/>
                </a:srgbClr>
              </a:solidFill>
              <a:prstDash val="solid"/>
              <a:round/>
            </a:ln>
          </p:spPr>
          <p:txBody>
            <a:bodyPr/>
            <a:lstStyle/>
            <a:p/>
          </p:txBody>
        </p:sp>
        <p:sp>
          <p:nvSpPr>
            <p:cNvPr id="78" name="pl78"/>
            <p:cNvSpPr/>
            <p:nvPr/>
          </p:nvSpPr>
          <p:spPr>
            <a:xfrm>
              <a:off x="1425369" y="1995280"/>
              <a:ext cx="6624181" cy="2147686"/>
            </a:xfrm>
            <a:custGeom>
              <a:avLst/>
              <a:pathLst>
                <a:path w="6624181" h="2147686">
                  <a:moveTo>
                    <a:pt x="0" y="2147686"/>
                  </a:moveTo>
                  <a:lnTo>
                    <a:pt x="264967" y="2147686"/>
                  </a:lnTo>
                  <a:lnTo>
                    <a:pt x="529934" y="2123823"/>
                  </a:lnTo>
                  <a:lnTo>
                    <a:pt x="794901" y="2123823"/>
                  </a:lnTo>
                  <a:lnTo>
                    <a:pt x="1059869" y="2123823"/>
                  </a:lnTo>
                  <a:lnTo>
                    <a:pt x="1324836" y="2123823"/>
                  </a:lnTo>
                  <a:lnTo>
                    <a:pt x="1589803" y="2123823"/>
                  </a:lnTo>
                  <a:lnTo>
                    <a:pt x="1854770" y="2123823"/>
                  </a:lnTo>
                  <a:lnTo>
                    <a:pt x="2119738" y="2099960"/>
                  </a:lnTo>
                  <a:lnTo>
                    <a:pt x="2384705" y="2004507"/>
                  </a:lnTo>
                  <a:lnTo>
                    <a:pt x="2649672" y="1980644"/>
                  </a:lnTo>
                  <a:lnTo>
                    <a:pt x="2914639" y="1503380"/>
                  </a:lnTo>
                  <a:lnTo>
                    <a:pt x="3179607" y="1264748"/>
                  </a:lnTo>
                  <a:lnTo>
                    <a:pt x="3444574" y="906800"/>
                  </a:lnTo>
                  <a:lnTo>
                    <a:pt x="3709541" y="739758"/>
                  </a:lnTo>
                  <a:lnTo>
                    <a:pt x="3974508" y="548853"/>
                  </a:lnTo>
                  <a:lnTo>
                    <a:pt x="4239476" y="381810"/>
                  </a:lnTo>
                  <a:lnTo>
                    <a:pt x="4504443" y="310221"/>
                  </a:lnTo>
                  <a:lnTo>
                    <a:pt x="4769410" y="262495"/>
                  </a:lnTo>
                  <a:lnTo>
                    <a:pt x="5034377" y="214768"/>
                  </a:lnTo>
                  <a:lnTo>
                    <a:pt x="5299345" y="238631"/>
                  </a:lnTo>
                  <a:lnTo>
                    <a:pt x="5564312" y="214768"/>
                  </a:lnTo>
                  <a:lnTo>
                    <a:pt x="5829279" y="71589"/>
                  </a:lnTo>
                  <a:lnTo>
                    <a:pt x="6094246" y="71589"/>
                  </a:lnTo>
                  <a:lnTo>
                    <a:pt x="6359214" y="47726"/>
                  </a:lnTo>
                  <a:lnTo>
                    <a:pt x="6624181" y="0"/>
                  </a:lnTo>
                </a:path>
              </a:pathLst>
            </a:custGeom>
            <a:ln w="27101" cap="flat">
              <a:solidFill>
                <a:srgbClr val="333333">
                  <a:alpha val="80000"/>
                </a:srgbClr>
              </a:solidFill>
              <a:prstDash val="solid"/>
              <a:round/>
            </a:ln>
          </p:spPr>
          <p:txBody>
            <a:bodyPr/>
            <a:lstStyle/>
            <a:p/>
          </p:txBody>
        </p:sp>
        <p:sp>
          <p:nvSpPr>
            <p:cNvPr id="79" name="tx79"/>
            <p:cNvSpPr/>
            <p:nvPr/>
          </p:nvSpPr>
          <p:spPr>
            <a:xfrm>
              <a:off x="1355052" y="25778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58</a:t>
              </a:r>
            </a:p>
          </p:txBody>
        </p:sp>
        <p:sp>
          <p:nvSpPr>
            <p:cNvPr id="80" name="tx80"/>
            <p:cNvSpPr/>
            <p:nvPr/>
          </p:nvSpPr>
          <p:spPr>
            <a:xfrm>
              <a:off x="2679888" y="23153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1" name="tx81"/>
            <p:cNvSpPr/>
            <p:nvPr/>
          </p:nvSpPr>
          <p:spPr>
            <a:xfrm>
              <a:off x="4004725" y="21005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2" name="tx82"/>
            <p:cNvSpPr/>
            <p:nvPr/>
          </p:nvSpPr>
          <p:spPr>
            <a:xfrm>
              <a:off x="5329561" y="19335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3" name="tx83"/>
            <p:cNvSpPr/>
            <p:nvPr/>
          </p:nvSpPr>
          <p:spPr>
            <a:xfrm>
              <a:off x="6389430" y="179036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4" name="tx84"/>
            <p:cNvSpPr/>
            <p:nvPr/>
          </p:nvSpPr>
          <p:spPr>
            <a:xfrm>
              <a:off x="6654397" y="188581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5" name="tx85"/>
            <p:cNvSpPr/>
            <p:nvPr/>
          </p:nvSpPr>
          <p:spPr>
            <a:xfrm>
              <a:off x="6919365" y="188581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6" name="tx86"/>
            <p:cNvSpPr/>
            <p:nvPr/>
          </p:nvSpPr>
          <p:spPr>
            <a:xfrm>
              <a:off x="7184332" y="179036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7" name="tx87"/>
            <p:cNvSpPr/>
            <p:nvPr/>
          </p:nvSpPr>
          <p:spPr>
            <a:xfrm>
              <a:off x="7449299" y="181422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8" name="tx88"/>
            <p:cNvSpPr/>
            <p:nvPr/>
          </p:nvSpPr>
          <p:spPr>
            <a:xfrm>
              <a:off x="7714266" y="17426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9" name="tx89"/>
            <p:cNvSpPr/>
            <p:nvPr/>
          </p:nvSpPr>
          <p:spPr>
            <a:xfrm>
              <a:off x="7979234" y="17426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90" name="tx90"/>
            <p:cNvSpPr/>
            <p:nvPr/>
          </p:nvSpPr>
          <p:spPr>
            <a:xfrm>
              <a:off x="1390211" y="4206334"/>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0</a:t>
              </a:r>
            </a:p>
          </p:txBody>
        </p:sp>
        <p:sp>
          <p:nvSpPr>
            <p:cNvPr id="91" name="tx91"/>
            <p:cNvSpPr/>
            <p:nvPr/>
          </p:nvSpPr>
          <p:spPr>
            <a:xfrm>
              <a:off x="2715047" y="4182471"/>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a:t>
              </a:r>
            </a:p>
          </p:txBody>
        </p:sp>
        <p:sp>
          <p:nvSpPr>
            <p:cNvPr id="92" name="tx92"/>
            <p:cNvSpPr/>
            <p:nvPr/>
          </p:nvSpPr>
          <p:spPr>
            <a:xfrm>
              <a:off x="4039883" y="4039292"/>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a:t>
              </a:r>
            </a:p>
          </p:txBody>
        </p:sp>
        <p:sp>
          <p:nvSpPr>
            <p:cNvPr id="93" name="tx93"/>
            <p:cNvSpPr/>
            <p:nvPr/>
          </p:nvSpPr>
          <p:spPr>
            <a:xfrm>
              <a:off x="5329561" y="26075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67</a:t>
              </a:r>
            </a:p>
          </p:txBody>
        </p:sp>
        <p:sp>
          <p:nvSpPr>
            <p:cNvPr id="94" name="tx94"/>
            <p:cNvSpPr/>
            <p:nvPr/>
          </p:nvSpPr>
          <p:spPr>
            <a:xfrm>
              <a:off x="6389430" y="227341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81</a:t>
              </a:r>
            </a:p>
          </p:txBody>
        </p:sp>
        <p:sp>
          <p:nvSpPr>
            <p:cNvPr id="95" name="tx95"/>
            <p:cNvSpPr/>
            <p:nvPr/>
          </p:nvSpPr>
          <p:spPr>
            <a:xfrm>
              <a:off x="6654397" y="229727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80</a:t>
              </a:r>
            </a:p>
          </p:txBody>
        </p:sp>
        <p:sp>
          <p:nvSpPr>
            <p:cNvPr id="96" name="tx96"/>
            <p:cNvSpPr/>
            <p:nvPr/>
          </p:nvSpPr>
          <p:spPr>
            <a:xfrm>
              <a:off x="6919365" y="227341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81</a:t>
              </a:r>
            </a:p>
          </p:txBody>
        </p:sp>
        <p:sp>
          <p:nvSpPr>
            <p:cNvPr id="97" name="tx97"/>
            <p:cNvSpPr/>
            <p:nvPr/>
          </p:nvSpPr>
          <p:spPr>
            <a:xfrm>
              <a:off x="7184332" y="213023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87</a:t>
              </a:r>
            </a:p>
          </p:txBody>
        </p:sp>
        <p:sp>
          <p:nvSpPr>
            <p:cNvPr id="98" name="tx98"/>
            <p:cNvSpPr/>
            <p:nvPr/>
          </p:nvSpPr>
          <p:spPr>
            <a:xfrm>
              <a:off x="7449299" y="213023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87</a:t>
              </a:r>
            </a:p>
          </p:txBody>
        </p:sp>
        <p:sp>
          <p:nvSpPr>
            <p:cNvPr id="99" name="tx99"/>
            <p:cNvSpPr/>
            <p:nvPr/>
          </p:nvSpPr>
          <p:spPr>
            <a:xfrm>
              <a:off x="7714266" y="21063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88</a:t>
              </a:r>
            </a:p>
          </p:txBody>
        </p:sp>
        <p:sp>
          <p:nvSpPr>
            <p:cNvPr id="100" name="tx100"/>
            <p:cNvSpPr/>
            <p:nvPr/>
          </p:nvSpPr>
          <p:spPr>
            <a:xfrm>
              <a:off x="7979234" y="20586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90</a:t>
              </a:r>
            </a:p>
          </p:txBody>
        </p:sp>
        <p:sp>
          <p:nvSpPr>
            <p:cNvPr id="101" name="tx101"/>
            <p:cNvSpPr/>
            <p:nvPr/>
          </p:nvSpPr>
          <p:spPr>
            <a:xfrm>
              <a:off x="1319939" y="365092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16.4</a:t>
              </a:r>
            </a:p>
          </p:txBody>
        </p:sp>
        <p:sp>
          <p:nvSpPr>
            <p:cNvPr id="102" name="tx102"/>
            <p:cNvSpPr/>
            <p:nvPr/>
          </p:nvSpPr>
          <p:spPr>
            <a:xfrm>
              <a:off x="2648799" y="3776345"/>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11.8</a:t>
              </a:r>
            </a:p>
          </p:txBody>
        </p:sp>
        <p:sp>
          <p:nvSpPr>
            <p:cNvPr id="103" name="tx103"/>
            <p:cNvSpPr/>
            <p:nvPr/>
          </p:nvSpPr>
          <p:spPr>
            <a:xfrm>
              <a:off x="3999741" y="38746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8.3</a:t>
              </a:r>
            </a:p>
          </p:txBody>
        </p:sp>
        <p:sp>
          <p:nvSpPr>
            <p:cNvPr id="104" name="tx104"/>
            <p:cNvSpPr/>
            <p:nvPr/>
          </p:nvSpPr>
          <p:spPr>
            <a:xfrm>
              <a:off x="5324577" y="39536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05" name="tx105"/>
            <p:cNvSpPr/>
            <p:nvPr/>
          </p:nvSpPr>
          <p:spPr>
            <a:xfrm>
              <a:off x="6384447" y="40177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06" name="tx106"/>
            <p:cNvSpPr/>
            <p:nvPr/>
          </p:nvSpPr>
          <p:spPr>
            <a:xfrm>
              <a:off x="6649414" y="39823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07" name="tx107"/>
            <p:cNvSpPr/>
            <p:nvPr/>
          </p:nvSpPr>
          <p:spPr>
            <a:xfrm>
              <a:off x="6914381" y="39767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8" name="tx108"/>
            <p:cNvSpPr/>
            <p:nvPr/>
          </p:nvSpPr>
          <p:spPr>
            <a:xfrm>
              <a:off x="7179348" y="40179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09" name="tx109"/>
            <p:cNvSpPr/>
            <p:nvPr/>
          </p:nvSpPr>
          <p:spPr>
            <a:xfrm>
              <a:off x="7444316" y="40088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10" name="tx110"/>
            <p:cNvSpPr/>
            <p:nvPr/>
          </p:nvSpPr>
          <p:spPr>
            <a:xfrm>
              <a:off x="7709283" y="403889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11" name="tx111"/>
            <p:cNvSpPr/>
            <p:nvPr/>
          </p:nvSpPr>
          <p:spPr>
            <a:xfrm>
              <a:off x="7974250" y="40341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12" name="tx112"/>
            <p:cNvSpPr/>
            <p:nvPr/>
          </p:nvSpPr>
          <p:spPr>
            <a:xfrm>
              <a:off x="1319939" y="263891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20.2</a:t>
              </a:r>
            </a:p>
          </p:txBody>
        </p:sp>
        <p:sp>
          <p:nvSpPr>
            <p:cNvPr id="113" name="tx113"/>
            <p:cNvSpPr/>
            <p:nvPr/>
          </p:nvSpPr>
          <p:spPr>
            <a:xfrm>
              <a:off x="2644775" y="274430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25.4</a:t>
              </a:r>
            </a:p>
          </p:txBody>
        </p:sp>
        <p:sp>
          <p:nvSpPr>
            <p:cNvPr id="114" name="tx114"/>
            <p:cNvSpPr/>
            <p:nvPr/>
          </p:nvSpPr>
          <p:spPr>
            <a:xfrm>
              <a:off x="3969612" y="292881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25.8</a:t>
              </a:r>
            </a:p>
          </p:txBody>
        </p:sp>
        <p:sp>
          <p:nvSpPr>
            <p:cNvPr id="115" name="tx115"/>
            <p:cNvSpPr/>
            <p:nvPr/>
          </p:nvSpPr>
          <p:spPr>
            <a:xfrm>
              <a:off x="5324577" y="36163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6.7</a:t>
              </a:r>
            </a:p>
          </p:txBody>
        </p:sp>
        <p:sp>
          <p:nvSpPr>
            <p:cNvPr id="116" name="tx116"/>
            <p:cNvSpPr/>
            <p:nvPr/>
          </p:nvSpPr>
          <p:spPr>
            <a:xfrm>
              <a:off x="6384447" y="38354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7" name="tx117"/>
            <p:cNvSpPr/>
            <p:nvPr/>
          </p:nvSpPr>
          <p:spPr>
            <a:xfrm>
              <a:off x="6649414" y="37854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18" name="tx118"/>
            <p:cNvSpPr/>
            <p:nvPr/>
          </p:nvSpPr>
          <p:spPr>
            <a:xfrm>
              <a:off x="6914381" y="37915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9" name="tx119"/>
            <p:cNvSpPr/>
            <p:nvPr/>
          </p:nvSpPr>
          <p:spPr>
            <a:xfrm>
              <a:off x="7179348" y="38878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20" name="tx120"/>
            <p:cNvSpPr/>
            <p:nvPr/>
          </p:nvSpPr>
          <p:spPr>
            <a:xfrm>
              <a:off x="7444316" y="38813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21" name="tx121"/>
            <p:cNvSpPr/>
            <p:nvPr/>
          </p:nvSpPr>
          <p:spPr>
            <a:xfrm>
              <a:off x="7709283" y="392811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22" name="tx122"/>
            <p:cNvSpPr/>
            <p:nvPr/>
          </p:nvSpPr>
          <p:spPr>
            <a:xfrm>
              <a:off x="8019421" y="39356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23" name="tx123"/>
            <p:cNvSpPr/>
            <p:nvPr/>
          </p:nvSpPr>
          <p:spPr>
            <a:xfrm>
              <a:off x="1319939" y="20025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36.5</a:t>
              </a:r>
            </a:p>
          </p:txBody>
        </p:sp>
        <p:sp>
          <p:nvSpPr>
            <p:cNvPr id="124" name="tx124"/>
            <p:cNvSpPr/>
            <p:nvPr/>
          </p:nvSpPr>
          <p:spPr>
            <a:xfrm>
              <a:off x="2644775" y="196242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37.2</a:t>
              </a:r>
            </a:p>
          </p:txBody>
        </p:sp>
        <p:sp>
          <p:nvSpPr>
            <p:cNvPr id="125" name="tx125"/>
            <p:cNvSpPr/>
            <p:nvPr/>
          </p:nvSpPr>
          <p:spPr>
            <a:xfrm>
              <a:off x="3969612" y="213489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34.1</a:t>
              </a:r>
            </a:p>
          </p:txBody>
        </p:sp>
        <p:sp>
          <p:nvSpPr>
            <p:cNvPr id="126" name="tx126"/>
            <p:cNvSpPr/>
            <p:nvPr/>
          </p:nvSpPr>
          <p:spPr>
            <a:xfrm>
              <a:off x="5294448" y="335185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12.2</a:t>
              </a:r>
            </a:p>
          </p:txBody>
        </p:sp>
        <p:sp>
          <p:nvSpPr>
            <p:cNvPr id="127" name="tx127"/>
            <p:cNvSpPr/>
            <p:nvPr/>
          </p:nvSpPr>
          <p:spPr>
            <a:xfrm>
              <a:off x="6384447" y="366193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8" name="tx128"/>
            <p:cNvSpPr/>
            <p:nvPr/>
          </p:nvSpPr>
          <p:spPr>
            <a:xfrm>
              <a:off x="6649414" y="36327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9" name="tx129"/>
            <p:cNvSpPr/>
            <p:nvPr/>
          </p:nvSpPr>
          <p:spPr>
            <a:xfrm>
              <a:off x="6914381" y="36561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30" name="tx130"/>
            <p:cNvSpPr/>
            <p:nvPr/>
          </p:nvSpPr>
          <p:spPr>
            <a:xfrm>
              <a:off x="7179348" y="37663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131" name="tx131"/>
            <p:cNvSpPr/>
            <p:nvPr/>
          </p:nvSpPr>
          <p:spPr>
            <a:xfrm>
              <a:off x="7444316" y="37713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132" name="tx132"/>
            <p:cNvSpPr/>
            <p:nvPr/>
          </p:nvSpPr>
          <p:spPr>
            <a:xfrm>
              <a:off x="7754454" y="38049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33" name="tx133"/>
            <p:cNvSpPr/>
            <p:nvPr/>
          </p:nvSpPr>
          <p:spPr>
            <a:xfrm>
              <a:off x="7974250" y="38294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134" name="tx134"/>
            <p:cNvSpPr/>
            <p:nvPr/>
          </p:nvSpPr>
          <p:spPr>
            <a:xfrm>
              <a:off x="688596"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5" name="tx135"/>
            <p:cNvSpPr/>
            <p:nvPr/>
          </p:nvSpPr>
          <p:spPr>
            <a:xfrm>
              <a:off x="603832" y="3534121"/>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10M</a:t>
              </a:r>
            </a:p>
          </p:txBody>
        </p:sp>
        <p:sp>
          <p:nvSpPr>
            <p:cNvPr id="136" name="tx136"/>
            <p:cNvSpPr/>
            <p:nvPr/>
          </p:nvSpPr>
          <p:spPr>
            <a:xfrm>
              <a:off x="603832" y="2979865"/>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20M</a:t>
              </a:r>
            </a:p>
          </p:txBody>
        </p:sp>
        <p:sp>
          <p:nvSpPr>
            <p:cNvPr id="137" name="tx137"/>
            <p:cNvSpPr/>
            <p:nvPr/>
          </p:nvSpPr>
          <p:spPr>
            <a:xfrm>
              <a:off x="603832" y="2425609"/>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30M</a:t>
              </a:r>
            </a:p>
          </p:txBody>
        </p:sp>
        <p:sp>
          <p:nvSpPr>
            <p:cNvPr id="138" name="tx138"/>
            <p:cNvSpPr/>
            <p:nvPr/>
          </p:nvSpPr>
          <p:spPr>
            <a:xfrm>
              <a:off x="603832" y="1871353"/>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40M</a:t>
              </a:r>
            </a:p>
          </p:txBody>
        </p:sp>
        <p:sp>
          <p:nvSpPr>
            <p:cNvPr id="139" name="tx139"/>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40" name="tx140"/>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41" name="tx141"/>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42" name="tx142"/>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3" name="tx143"/>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4" name="tx144"/>
            <p:cNvSpPr/>
            <p:nvPr/>
          </p:nvSpPr>
          <p:spPr>
            <a:xfrm rot="-5400000">
              <a:off x="125584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5" name="tx145"/>
            <p:cNvSpPr/>
            <p:nvPr/>
          </p:nvSpPr>
          <p:spPr>
            <a:xfrm rot="-5400000">
              <a:off x="258067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6" name="tx146"/>
            <p:cNvSpPr/>
            <p:nvPr/>
          </p:nvSpPr>
          <p:spPr>
            <a:xfrm rot="-5400000">
              <a:off x="390551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47" name="tx147"/>
            <p:cNvSpPr/>
            <p:nvPr/>
          </p:nvSpPr>
          <p:spPr>
            <a:xfrm rot="-5400000">
              <a:off x="523034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48" name="tx148"/>
            <p:cNvSpPr/>
            <p:nvPr/>
          </p:nvSpPr>
          <p:spPr>
            <a:xfrm rot="-5400000">
              <a:off x="629021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49" name="tx149"/>
            <p:cNvSpPr/>
            <p:nvPr/>
          </p:nvSpPr>
          <p:spPr>
            <a:xfrm rot="-5400000">
              <a:off x="655518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50" name="tx150"/>
            <p:cNvSpPr/>
            <p:nvPr/>
          </p:nvSpPr>
          <p:spPr>
            <a:xfrm rot="-5400000">
              <a:off x="682015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51" name="tx151"/>
            <p:cNvSpPr/>
            <p:nvPr/>
          </p:nvSpPr>
          <p:spPr>
            <a:xfrm rot="-5400000">
              <a:off x="708511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52" name="tx152"/>
            <p:cNvSpPr/>
            <p:nvPr/>
          </p:nvSpPr>
          <p:spPr>
            <a:xfrm rot="-5400000">
              <a:off x="735008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3" name="tx153"/>
            <p:cNvSpPr/>
            <p:nvPr/>
          </p:nvSpPr>
          <p:spPr>
            <a:xfrm rot="-5400000">
              <a:off x="76150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4" name="tx154"/>
            <p:cNvSpPr/>
            <p:nvPr/>
          </p:nvSpPr>
          <p:spPr>
            <a:xfrm rot="-5400000">
              <a:off x="7880021"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5" name="tx155"/>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6" name="tx156"/>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57" name="pl157"/>
            <p:cNvSpPr/>
            <p:nvPr/>
          </p:nvSpPr>
          <p:spPr>
            <a:xfrm>
              <a:off x="2888253"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8" name="pl158"/>
            <p:cNvSpPr/>
            <p:nvPr/>
          </p:nvSpPr>
          <p:spPr>
            <a:xfrm>
              <a:off x="3670437"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9" name="tx159"/>
            <p:cNvSpPr/>
            <p:nvPr/>
          </p:nvSpPr>
          <p:spPr>
            <a:xfrm>
              <a:off x="3155352"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60" name="tx160"/>
            <p:cNvSpPr/>
            <p:nvPr/>
          </p:nvSpPr>
          <p:spPr>
            <a:xfrm>
              <a:off x="393753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61" name="rc161"/>
            <p:cNvSpPr/>
            <p:nvPr/>
          </p:nvSpPr>
          <p:spPr>
            <a:xfrm>
              <a:off x="4648443" y="5056524"/>
              <a:ext cx="201456" cy="201456"/>
            </a:xfrm>
            <a:prstGeom prst="rect">
              <a:avLst/>
            </a:prstGeom>
            <a:solidFill>
              <a:srgbClr val="E2231A">
                <a:alpha val="100000"/>
              </a:srgbClr>
            </a:solidFill>
          </p:spPr>
          <p:txBody>
            <a:bodyPr/>
            <a:lstStyle/>
            <a:p/>
          </p:txBody>
        </p:sp>
        <p:sp>
          <p:nvSpPr>
            <p:cNvPr id="162" name="rc162"/>
            <p:cNvSpPr/>
            <p:nvPr/>
          </p:nvSpPr>
          <p:spPr>
            <a:xfrm>
              <a:off x="5667822" y="5056524"/>
              <a:ext cx="201456" cy="201456"/>
            </a:xfrm>
            <a:prstGeom prst="rect">
              <a:avLst/>
            </a:prstGeom>
            <a:solidFill>
              <a:srgbClr val="B3B3B3">
                <a:alpha val="100000"/>
              </a:srgbClr>
            </a:solidFill>
          </p:spPr>
          <p:txBody>
            <a:bodyPr/>
            <a:lstStyle/>
            <a:p/>
          </p:txBody>
        </p:sp>
        <p:sp>
          <p:nvSpPr>
            <p:cNvPr id="163" name="tx163"/>
            <p:cNvSpPr/>
            <p:nvPr/>
          </p:nvSpPr>
          <p:spPr>
            <a:xfrm>
              <a:off x="492848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4" name="tx164"/>
            <p:cNvSpPr/>
            <p:nvPr/>
          </p:nvSpPr>
          <p:spPr>
            <a:xfrm>
              <a:off x="5947867"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5" name="tx165"/>
            <p:cNvSpPr/>
            <p:nvPr/>
          </p:nvSpPr>
          <p:spPr>
            <a:xfrm>
              <a:off x="963002" y="1437626"/>
              <a:ext cx="72948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ROSA, 2000-2025</a:t>
              </a:r>
            </a:p>
          </p:txBody>
        </p:sp>
        <p:sp>
          <p:nvSpPr>
            <p:cNvPr id="166" name="pl166"/>
            <p:cNvSpPr/>
            <p:nvPr/>
          </p:nvSpPr>
          <p:spPr>
            <a:xfrm>
              <a:off x="2349437"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4436044"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6522650"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63002" y="589803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0" name="pl170"/>
            <p:cNvSpPr/>
            <p:nvPr/>
          </p:nvSpPr>
          <p:spPr>
            <a:xfrm>
              <a:off x="963002" y="573561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1" name="pl171"/>
            <p:cNvSpPr/>
            <p:nvPr/>
          </p:nvSpPr>
          <p:spPr>
            <a:xfrm>
              <a:off x="963002" y="557319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2" name="pl172"/>
            <p:cNvSpPr/>
            <p:nvPr/>
          </p:nvSpPr>
          <p:spPr>
            <a:xfrm>
              <a:off x="130613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392740"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5479347"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565953"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306134" y="5824947"/>
              <a:ext cx="3253470" cy="146176"/>
            </a:xfrm>
            <a:prstGeom prst="rect">
              <a:avLst/>
            </a:prstGeom>
            <a:solidFill>
              <a:srgbClr val="E2231A">
                <a:alpha val="100000"/>
              </a:srgbClr>
            </a:solidFill>
          </p:spPr>
          <p:txBody>
            <a:bodyPr/>
            <a:lstStyle/>
            <a:p/>
          </p:txBody>
        </p:sp>
        <p:sp>
          <p:nvSpPr>
            <p:cNvPr id="177" name="rc177"/>
            <p:cNvSpPr/>
            <p:nvPr/>
          </p:nvSpPr>
          <p:spPr>
            <a:xfrm>
              <a:off x="1306134" y="5662528"/>
              <a:ext cx="2456665" cy="146176"/>
            </a:xfrm>
            <a:prstGeom prst="rect">
              <a:avLst/>
            </a:prstGeom>
            <a:solidFill>
              <a:srgbClr val="E2231A">
                <a:alpha val="100000"/>
              </a:srgbClr>
            </a:solidFill>
          </p:spPr>
          <p:txBody>
            <a:bodyPr/>
            <a:lstStyle/>
            <a:p/>
          </p:txBody>
        </p:sp>
        <p:sp>
          <p:nvSpPr>
            <p:cNvPr id="178" name="rc178"/>
            <p:cNvSpPr/>
            <p:nvPr/>
          </p:nvSpPr>
          <p:spPr>
            <a:xfrm>
              <a:off x="1306134" y="5500109"/>
              <a:ext cx="2635506" cy="146176"/>
            </a:xfrm>
            <a:prstGeom prst="rect">
              <a:avLst/>
            </a:prstGeom>
            <a:solidFill>
              <a:srgbClr val="E2231A">
                <a:alpha val="100000"/>
              </a:srgbClr>
            </a:solidFill>
          </p:spPr>
          <p:txBody>
            <a:bodyPr/>
            <a:lstStyle/>
            <a:p/>
          </p:txBody>
        </p:sp>
        <p:sp>
          <p:nvSpPr>
            <p:cNvPr id="179" name="rc179"/>
            <p:cNvSpPr/>
            <p:nvPr/>
          </p:nvSpPr>
          <p:spPr>
            <a:xfrm>
              <a:off x="4559605" y="5824947"/>
              <a:ext cx="3609180" cy="146176"/>
            </a:xfrm>
            <a:prstGeom prst="rect">
              <a:avLst/>
            </a:prstGeom>
            <a:solidFill>
              <a:srgbClr val="B3B3B3">
                <a:alpha val="100000"/>
              </a:srgbClr>
            </a:solidFill>
          </p:spPr>
          <p:txBody>
            <a:bodyPr/>
            <a:lstStyle/>
            <a:p/>
          </p:txBody>
        </p:sp>
        <p:sp>
          <p:nvSpPr>
            <p:cNvPr id="180" name="rc180"/>
            <p:cNvSpPr/>
            <p:nvPr/>
          </p:nvSpPr>
          <p:spPr>
            <a:xfrm>
              <a:off x="3762800" y="5662528"/>
              <a:ext cx="1713938" cy="146176"/>
            </a:xfrm>
            <a:prstGeom prst="rect">
              <a:avLst/>
            </a:prstGeom>
            <a:solidFill>
              <a:srgbClr val="B3B3B3">
                <a:alpha val="100000"/>
              </a:srgbClr>
            </a:solidFill>
          </p:spPr>
          <p:txBody>
            <a:bodyPr/>
            <a:lstStyle/>
            <a:p/>
          </p:txBody>
        </p:sp>
        <p:sp>
          <p:nvSpPr>
            <p:cNvPr id="181" name="rc181"/>
            <p:cNvSpPr/>
            <p:nvPr/>
          </p:nvSpPr>
          <p:spPr>
            <a:xfrm>
              <a:off x="3941641" y="5500109"/>
              <a:ext cx="1073768" cy="146176"/>
            </a:xfrm>
            <a:prstGeom prst="rect">
              <a:avLst/>
            </a:prstGeom>
            <a:solidFill>
              <a:srgbClr val="B3B3B3">
                <a:alpha val="100000"/>
              </a:srgbClr>
            </a:solidFill>
          </p:spPr>
          <p:txBody>
            <a:bodyPr/>
            <a:lstStyle/>
            <a:p/>
          </p:txBody>
        </p:sp>
        <p:sp>
          <p:nvSpPr>
            <p:cNvPr id="182" name="tx182"/>
            <p:cNvSpPr/>
            <p:nvPr/>
          </p:nvSpPr>
          <p:spPr>
            <a:xfrm>
              <a:off x="2553531"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3.1</a:t>
              </a:r>
            </a:p>
          </p:txBody>
        </p:sp>
        <p:sp>
          <p:nvSpPr>
            <p:cNvPr id="183" name="tx183"/>
            <p:cNvSpPr/>
            <p:nvPr/>
          </p:nvSpPr>
          <p:spPr>
            <a:xfrm>
              <a:off x="2155128"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2.4</a:t>
              </a:r>
            </a:p>
          </p:txBody>
        </p:sp>
        <p:sp>
          <p:nvSpPr>
            <p:cNvPr id="184" name="tx184"/>
            <p:cNvSpPr/>
            <p:nvPr/>
          </p:nvSpPr>
          <p:spPr>
            <a:xfrm>
              <a:off x="2244549"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2.5</a:t>
              </a:r>
            </a:p>
          </p:txBody>
        </p:sp>
        <p:sp>
          <p:nvSpPr>
            <p:cNvPr id="185" name="tx185"/>
            <p:cNvSpPr/>
            <p:nvPr/>
          </p:nvSpPr>
          <p:spPr>
            <a:xfrm>
              <a:off x="5984857"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3.5</a:t>
              </a:r>
            </a:p>
          </p:txBody>
        </p:sp>
        <p:sp>
          <p:nvSpPr>
            <p:cNvPr id="186" name="tx186"/>
            <p:cNvSpPr/>
            <p:nvPr/>
          </p:nvSpPr>
          <p:spPr>
            <a:xfrm>
              <a:off x="4240430"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1.6</a:t>
              </a:r>
            </a:p>
          </p:txBody>
        </p:sp>
        <p:sp>
          <p:nvSpPr>
            <p:cNvPr id="187" name="tx187"/>
            <p:cNvSpPr/>
            <p:nvPr/>
          </p:nvSpPr>
          <p:spPr>
            <a:xfrm>
              <a:off x="4151902" y="5527935"/>
              <a:ext cx="6532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1</a:t>
              </a:r>
            </a:p>
          </p:txBody>
        </p:sp>
        <p:sp>
          <p:nvSpPr>
            <p:cNvPr id="188" name="tx188"/>
            <p:cNvSpPr/>
            <p:nvPr/>
          </p:nvSpPr>
          <p:spPr>
            <a:xfrm>
              <a:off x="8229054" y="5846326"/>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6.6</a:t>
              </a:r>
            </a:p>
          </p:txBody>
        </p:sp>
        <p:sp>
          <p:nvSpPr>
            <p:cNvPr id="189" name="tx189"/>
            <p:cNvSpPr/>
            <p:nvPr/>
          </p:nvSpPr>
          <p:spPr>
            <a:xfrm>
              <a:off x="5500851" y="5683907"/>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4</a:t>
              </a:r>
            </a:p>
          </p:txBody>
        </p:sp>
        <p:sp>
          <p:nvSpPr>
            <p:cNvPr id="190" name="tx190"/>
            <p:cNvSpPr/>
            <p:nvPr/>
          </p:nvSpPr>
          <p:spPr>
            <a:xfrm>
              <a:off x="5075678" y="5521489"/>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3.6</a:t>
              </a:r>
            </a:p>
          </p:txBody>
        </p:sp>
        <p:sp>
          <p:nvSpPr>
            <p:cNvPr id="191" name="tx191"/>
            <p:cNvSpPr/>
            <p:nvPr/>
          </p:nvSpPr>
          <p:spPr>
            <a:xfrm>
              <a:off x="589475"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2" name="tx192"/>
            <p:cNvSpPr/>
            <p:nvPr/>
          </p:nvSpPr>
          <p:spPr>
            <a:xfrm>
              <a:off x="589475"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3" name="tx193"/>
            <p:cNvSpPr/>
            <p:nvPr/>
          </p:nvSpPr>
          <p:spPr>
            <a:xfrm>
              <a:off x="589475"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4" name="tx194"/>
            <p:cNvSpPr/>
            <p:nvPr/>
          </p:nvSpPr>
          <p:spPr>
            <a:xfrm>
              <a:off x="118964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5" name="tx195"/>
            <p:cNvSpPr/>
            <p:nvPr/>
          </p:nvSpPr>
          <p:spPr>
            <a:xfrm>
              <a:off x="3276246"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6" name="tx196"/>
            <p:cNvSpPr/>
            <p:nvPr/>
          </p:nvSpPr>
          <p:spPr>
            <a:xfrm>
              <a:off x="5362852"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97" name="tx197"/>
            <p:cNvSpPr/>
            <p:nvPr/>
          </p:nvSpPr>
          <p:spPr>
            <a:xfrm>
              <a:off x="74494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 M</a:t>
              </a:r>
            </a:p>
          </p:txBody>
        </p:sp>
        <p:sp>
          <p:nvSpPr>
            <p:cNvPr id="198" name="tx198"/>
            <p:cNvSpPr/>
            <p:nvPr/>
          </p:nvSpPr>
          <p:spPr>
            <a:xfrm>
              <a:off x="3634602"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9" name="tx199"/>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constant at 93%. This is greater than in 2019, where coverage was 91%.
2.5 million children missed their routine first dose of measles vaccine.
MCV2 is typically administered to children between 18 months and five years old. MCV2 coverage increased at 90% in 2025.</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constant 93% in 2025, leaving 2.5 million children without any protection against measles. MCV2 coverage increased to 90% in 2025.</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3673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8679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83684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28690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66176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11182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56187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01192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594493"/>
              <a:ext cx="239877" cy="617219"/>
            </a:xfrm>
            <a:prstGeom prst="rect">
              <a:avLst/>
            </a:prstGeom>
            <a:solidFill>
              <a:srgbClr val="80BD41">
                <a:alpha val="100000"/>
              </a:srgbClr>
            </a:solidFill>
          </p:spPr>
          <p:txBody>
            <a:bodyPr/>
            <a:lstStyle/>
            <a:p/>
          </p:txBody>
        </p:sp>
        <p:sp>
          <p:nvSpPr>
            <p:cNvPr id="26" name="rc26"/>
            <p:cNvSpPr/>
            <p:nvPr/>
          </p:nvSpPr>
          <p:spPr>
            <a:xfrm>
              <a:off x="1296454" y="3144789"/>
              <a:ext cx="239877" cy="449703"/>
            </a:xfrm>
            <a:prstGeom prst="rect">
              <a:avLst/>
            </a:prstGeom>
            <a:solidFill>
              <a:srgbClr val="E2231A">
                <a:alpha val="100000"/>
              </a:srgbClr>
            </a:solidFill>
          </p:spPr>
          <p:txBody>
            <a:bodyPr/>
            <a:lstStyle/>
            <a:p/>
          </p:txBody>
        </p:sp>
        <p:sp>
          <p:nvSpPr>
            <p:cNvPr id="27" name="rc27"/>
            <p:cNvSpPr/>
            <p:nvPr/>
          </p:nvSpPr>
          <p:spPr>
            <a:xfrm>
              <a:off x="1562984" y="3573737"/>
              <a:ext cx="239877" cy="637974"/>
            </a:xfrm>
            <a:prstGeom prst="rect">
              <a:avLst/>
            </a:prstGeom>
            <a:solidFill>
              <a:srgbClr val="80BD41">
                <a:alpha val="100000"/>
              </a:srgbClr>
            </a:solidFill>
          </p:spPr>
          <p:txBody>
            <a:bodyPr/>
            <a:lstStyle/>
            <a:p/>
          </p:txBody>
        </p:sp>
        <p:sp>
          <p:nvSpPr>
            <p:cNvPr id="28" name="rc28"/>
            <p:cNvSpPr/>
            <p:nvPr/>
          </p:nvSpPr>
          <p:spPr>
            <a:xfrm>
              <a:off x="1562984" y="3137666"/>
              <a:ext cx="239877" cy="436071"/>
            </a:xfrm>
            <a:prstGeom prst="rect">
              <a:avLst/>
            </a:prstGeom>
            <a:solidFill>
              <a:srgbClr val="E2231A">
                <a:alpha val="100000"/>
              </a:srgbClr>
            </a:solidFill>
          </p:spPr>
          <p:txBody>
            <a:bodyPr/>
            <a:lstStyle/>
            <a:p/>
          </p:txBody>
        </p:sp>
        <p:sp>
          <p:nvSpPr>
            <p:cNvPr id="29" name="rc29"/>
            <p:cNvSpPr/>
            <p:nvPr/>
          </p:nvSpPr>
          <p:spPr>
            <a:xfrm>
              <a:off x="1829515" y="3585082"/>
              <a:ext cx="239877" cy="626630"/>
            </a:xfrm>
            <a:prstGeom prst="rect">
              <a:avLst/>
            </a:prstGeom>
            <a:solidFill>
              <a:srgbClr val="80BD41">
                <a:alpha val="100000"/>
              </a:srgbClr>
            </a:solidFill>
          </p:spPr>
          <p:txBody>
            <a:bodyPr/>
            <a:lstStyle/>
            <a:p/>
          </p:txBody>
        </p:sp>
        <p:sp>
          <p:nvSpPr>
            <p:cNvPr id="30" name="rc30"/>
            <p:cNvSpPr/>
            <p:nvPr/>
          </p:nvSpPr>
          <p:spPr>
            <a:xfrm>
              <a:off x="1829515" y="3141998"/>
              <a:ext cx="239877" cy="443083"/>
            </a:xfrm>
            <a:prstGeom prst="rect">
              <a:avLst/>
            </a:prstGeom>
            <a:solidFill>
              <a:srgbClr val="E2231A">
                <a:alpha val="100000"/>
              </a:srgbClr>
            </a:solidFill>
          </p:spPr>
          <p:txBody>
            <a:bodyPr/>
            <a:lstStyle/>
            <a:p/>
          </p:txBody>
        </p:sp>
        <p:sp>
          <p:nvSpPr>
            <p:cNvPr id="31" name="rc31"/>
            <p:cNvSpPr/>
            <p:nvPr/>
          </p:nvSpPr>
          <p:spPr>
            <a:xfrm>
              <a:off x="2096045" y="3553254"/>
              <a:ext cx="239877" cy="658457"/>
            </a:xfrm>
            <a:prstGeom prst="rect">
              <a:avLst/>
            </a:prstGeom>
            <a:solidFill>
              <a:srgbClr val="80BD41">
                <a:alpha val="100000"/>
              </a:srgbClr>
            </a:solidFill>
          </p:spPr>
          <p:txBody>
            <a:bodyPr/>
            <a:lstStyle/>
            <a:p/>
          </p:txBody>
        </p:sp>
        <p:sp>
          <p:nvSpPr>
            <p:cNvPr id="32" name="rc32"/>
            <p:cNvSpPr/>
            <p:nvPr/>
          </p:nvSpPr>
          <p:spPr>
            <a:xfrm>
              <a:off x="2096045" y="3148652"/>
              <a:ext cx="239877" cy="404602"/>
            </a:xfrm>
            <a:prstGeom prst="rect">
              <a:avLst/>
            </a:prstGeom>
            <a:solidFill>
              <a:srgbClr val="E2231A">
                <a:alpha val="100000"/>
              </a:srgbClr>
            </a:solidFill>
          </p:spPr>
          <p:txBody>
            <a:bodyPr/>
            <a:lstStyle/>
            <a:p/>
          </p:txBody>
        </p:sp>
        <p:sp>
          <p:nvSpPr>
            <p:cNvPr id="33" name="rc33"/>
            <p:cNvSpPr/>
            <p:nvPr/>
          </p:nvSpPr>
          <p:spPr>
            <a:xfrm>
              <a:off x="2362575" y="3519958"/>
              <a:ext cx="239877" cy="691754"/>
            </a:xfrm>
            <a:prstGeom prst="rect">
              <a:avLst/>
            </a:prstGeom>
            <a:solidFill>
              <a:srgbClr val="80BD41">
                <a:alpha val="100000"/>
              </a:srgbClr>
            </a:solidFill>
          </p:spPr>
          <p:txBody>
            <a:bodyPr/>
            <a:lstStyle/>
            <a:p/>
          </p:txBody>
        </p:sp>
        <p:sp>
          <p:nvSpPr>
            <p:cNvPr id="34" name="rc34"/>
            <p:cNvSpPr/>
            <p:nvPr/>
          </p:nvSpPr>
          <p:spPr>
            <a:xfrm>
              <a:off x="2362575" y="3156355"/>
              <a:ext cx="239877" cy="363602"/>
            </a:xfrm>
            <a:prstGeom prst="rect">
              <a:avLst/>
            </a:prstGeom>
            <a:solidFill>
              <a:srgbClr val="E2231A">
                <a:alpha val="100000"/>
              </a:srgbClr>
            </a:solidFill>
          </p:spPr>
          <p:txBody>
            <a:bodyPr/>
            <a:lstStyle/>
            <a:p/>
          </p:txBody>
        </p:sp>
        <p:sp>
          <p:nvSpPr>
            <p:cNvPr id="35" name="rc35"/>
            <p:cNvSpPr/>
            <p:nvPr/>
          </p:nvSpPr>
          <p:spPr>
            <a:xfrm>
              <a:off x="2629106" y="3493318"/>
              <a:ext cx="239877" cy="718394"/>
            </a:xfrm>
            <a:prstGeom prst="rect">
              <a:avLst/>
            </a:prstGeom>
            <a:solidFill>
              <a:srgbClr val="80BD41">
                <a:alpha val="100000"/>
              </a:srgbClr>
            </a:solidFill>
          </p:spPr>
          <p:txBody>
            <a:bodyPr/>
            <a:lstStyle/>
            <a:p/>
          </p:txBody>
        </p:sp>
        <p:sp>
          <p:nvSpPr>
            <p:cNvPr id="36" name="rc36"/>
            <p:cNvSpPr/>
            <p:nvPr/>
          </p:nvSpPr>
          <p:spPr>
            <a:xfrm>
              <a:off x="2629106" y="3168062"/>
              <a:ext cx="239877" cy="325255"/>
            </a:xfrm>
            <a:prstGeom prst="rect">
              <a:avLst/>
            </a:prstGeom>
            <a:solidFill>
              <a:srgbClr val="E2231A">
                <a:alpha val="100000"/>
              </a:srgbClr>
            </a:solidFill>
          </p:spPr>
          <p:txBody>
            <a:bodyPr/>
            <a:lstStyle/>
            <a:p/>
          </p:txBody>
        </p:sp>
        <p:sp>
          <p:nvSpPr>
            <p:cNvPr id="37" name="rc37"/>
            <p:cNvSpPr/>
            <p:nvPr/>
          </p:nvSpPr>
          <p:spPr>
            <a:xfrm>
              <a:off x="2895636" y="3496424"/>
              <a:ext cx="239877" cy="715288"/>
            </a:xfrm>
            <a:prstGeom prst="rect">
              <a:avLst/>
            </a:prstGeom>
            <a:solidFill>
              <a:srgbClr val="80BD41">
                <a:alpha val="100000"/>
              </a:srgbClr>
            </a:solidFill>
          </p:spPr>
          <p:txBody>
            <a:bodyPr/>
            <a:lstStyle/>
            <a:p/>
          </p:txBody>
        </p:sp>
        <p:sp>
          <p:nvSpPr>
            <p:cNvPr id="38" name="rc38"/>
            <p:cNvSpPr/>
            <p:nvPr/>
          </p:nvSpPr>
          <p:spPr>
            <a:xfrm>
              <a:off x="2895636" y="3174512"/>
              <a:ext cx="239877" cy="321911"/>
            </a:xfrm>
            <a:prstGeom prst="rect">
              <a:avLst/>
            </a:prstGeom>
            <a:solidFill>
              <a:srgbClr val="E2231A">
                <a:alpha val="100000"/>
              </a:srgbClr>
            </a:solidFill>
          </p:spPr>
          <p:txBody>
            <a:bodyPr/>
            <a:lstStyle/>
            <a:p/>
          </p:txBody>
        </p:sp>
        <p:sp>
          <p:nvSpPr>
            <p:cNvPr id="39" name="rc39"/>
            <p:cNvSpPr/>
            <p:nvPr/>
          </p:nvSpPr>
          <p:spPr>
            <a:xfrm>
              <a:off x="3162166" y="3490645"/>
              <a:ext cx="239877" cy="721067"/>
            </a:xfrm>
            <a:prstGeom prst="rect">
              <a:avLst/>
            </a:prstGeom>
            <a:solidFill>
              <a:srgbClr val="80BD41">
                <a:alpha val="100000"/>
              </a:srgbClr>
            </a:solidFill>
          </p:spPr>
          <p:txBody>
            <a:bodyPr/>
            <a:lstStyle/>
            <a:p/>
          </p:txBody>
        </p:sp>
        <p:sp>
          <p:nvSpPr>
            <p:cNvPr id="40" name="rc40"/>
            <p:cNvSpPr/>
            <p:nvPr/>
          </p:nvSpPr>
          <p:spPr>
            <a:xfrm>
              <a:off x="3162166" y="3178876"/>
              <a:ext cx="239877" cy="311768"/>
            </a:xfrm>
            <a:prstGeom prst="rect">
              <a:avLst/>
            </a:prstGeom>
            <a:solidFill>
              <a:srgbClr val="E2231A">
                <a:alpha val="100000"/>
              </a:srgbClr>
            </a:solidFill>
          </p:spPr>
          <p:txBody>
            <a:bodyPr/>
            <a:lstStyle/>
            <a:p/>
          </p:txBody>
        </p:sp>
        <p:sp>
          <p:nvSpPr>
            <p:cNvPr id="41" name="rc41"/>
            <p:cNvSpPr/>
            <p:nvPr/>
          </p:nvSpPr>
          <p:spPr>
            <a:xfrm>
              <a:off x="3428696" y="3474838"/>
              <a:ext cx="239877" cy="736874"/>
            </a:xfrm>
            <a:prstGeom prst="rect">
              <a:avLst/>
            </a:prstGeom>
            <a:solidFill>
              <a:srgbClr val="80BD41">
                <a:alpha val="100000"/>
              </a:srgbClr>
            </a:solidFill>
          </p:spPr>
          <p:txBody>
            <a:bodyPr/>
            <a:lstStyle/>
            <a:p/>
          </p:txBody>
        </p:sp>
        <p:sp>
          <p:nvSpPr>
            <p:cNvPr id="42" name="rc42"/>
            <p:cNvSpPr/>
            <p:nvPr/>
          </p:nvSpPr>
          <p:spPr>
            <a:xfrm>
              <a:off x="3428696" y="3177839"/>
              <a:ext cx="239877" cy="296998"/>
            </a:xfrm>
            <a:prstGeom prst="rect">
              <a:avLst/>
            </a:prstGeom>
            <a:solidFill>
              <a:srgbClr val="E2231A">
                <a:alpha val="100000"/>
              </a:srgbClr>
            </a:solidFill>
          </p:spPr>
          <p:txBody>
            <a:bodyPr/>
            <a:lstStyle/>
            <a:p/>
          </p:txBody>
        </p:sp>
        <p:sp>
          <p:nvSpPr>
            <p:cNvPr id="43" name="rc43"/>
            <p:cNvSpPr/>
            <p:nvPr/>
          </p:nvSpPr>
          <p:spPr>
            <a:xfrm>
              <a:off x="3695227" y="3426934"/>
              <a:ext cx="239877" cy="784778"/>
            </a:xfrm>
            <a:prstGeom prst="rect">
              <a:avLst/>
            </a:prstGeom>
            <a:solidFill>
              <a:srgbClr val="80BD41">
                <a:alpha val="100000"/>
              </a:srgbClr>
            </a:solidFill>
          </p:spPr>
          <p:txBody>
            <a:bodyPr/>
            <a:lstStyle/>
            <a:p/>
          </p:txBody>
        </p:sp>
        <p:sp>
          <p:nvSpPr>
            <p:cNvPr id="44" name="rc44"/>
            <p:cNvSpPr/>
            <p:nvPr/>
          </p:nvSpPr>
          <p:spPr>
            <a:xfrm>
              <a:off x="3695227" y="3173402"/>
              <a:ext cx="239877" cy="253531"/>
            </a:xfrm>
            <a:prstGeom prst="rect">
              <a:avLst/>
            </a:prstGeom>
            <a:solidFill>
              <a:srgbClr val="E2231A">
                <a:alpha val="100000"/>
              </a:srgbClr>
            </a:solidFill>
          </p:spPr>
          <p:txBody>
            <a:bodyPr/>
            <a:lstStyle/>
            <a:p/>
          </p:txBody>
        </p:sp>
        <p:sp>
          <p:nvSpPr>
            <p:cNvPr id="45" name="rc45"/>
            <p:cNvSpPr/>
            <p:nvPr/>
          </p:nvSpPr>
          <p:spPr>
            <a:xfrm>
              <a:off x="3961757" y="3407139"/>
              <a:ext cx="239877" cy="804572"/>
            </a:xfrm>
            <a:prstGeom prst="rect">
              <a:avLst/>
            </a:prstGeom>
            <a:solidFill>
              <a:srgbClr val="80BD41">
                <a:alpha val="100000"/>
              </a:srgbClr>
            </a:solidFill>
          </p:spPr>
          <p:txBody>
            <a:bodyPr/>
            <a:lstStyle/>
            <a:p/>
          </p:txBody>
        </p:sp>
        <p:sp>
          <p:nvSpPr>
            <p:cNvPr id="46" name="rc46"/>
            <p:cNvSpPr/>
            <p:nvPr/>
          </p:nvSpPr>
          <p:spPr>
            <a:xfrm>
              <a:off x="3961757" y="3179397"/>
              <a:ext cx="239877" cy="227742"/>
            </a:xfrm>
            <a:prstGeom prst="rect">
              <a:avLst/>
            </a:prstGeom>
            <a:solidFill>
              <a:srgbClr val="E2231A">
                <a:alpha val="100000"/>
              </a:srgbClr>
            </a:solidFill>
          </p:spPr>
          <p:txBody>
            <a:bodyPr/>
            <a:lstStyle/>
            <a:p/>
          </p:txBody>
        </p:sp>
        <p:sp>
          <p:nvSpPr>
            <p:cNvPr id="47" name="rc47"/>
            <p:cNvSpPr/>
            <p:nvPr/>
          </p:nvSpPr>
          <p:spPr>
            <a:xfrm>
              <a:off x="4228287" y="3388723"/>
              <a:ext cx="239877" cy="822989"/>
            </a:xfrm>
            <a:prstGeom prst="rect">
              <a:avLst/>
            </a:prstGeom>
            <a:solidFill>
              <a:srgbClr val="80BD41">
                <a:alpha val="100000"/>
              </a:srgbClr>
            </a:solidFill>
          </p:spPr>
          <p:txBody>
            <a:bodyPr/>
            <a:lstStyle/>
            <a:p/>
          </p:txBody>
        </p:sp>
        <p:sp>
          <p:nvSpPr>
            <p:cNvPr id="48" name="rc48"/>
            <p:cNvSpPr/>
            <p:nvPr/>
          </p:nvSpPr>
          <p:spPr>
            <a:xfrm>
              <a:off x="4228287" y="3184124"/>
              <a:ext cx="239877" cy="204598"/>
            </a:xfrm>
            <a:prstGeom prst="rect">
              <a:avLst/>
            </a:prstGeom>
            <a:solidFill>
              <a:srgbClr val="E2231A">
                <a:alpha val="100000"/>
              </a:srgbClr>
            </a:solidFill>
          </p:spPr>
          <p:txBody>
            <a:bodyPr/>
            <a:lstStyle/>
            <a:p/>
          </p:txBody>
        </p:sp>
        <p:sp>
          <p:nvSpPr>
            <p:cNvPr id="49" name="rc49"/>
            <p:cNvSpPr/>
            <p:nvPr/>
          </p:nvSpPr>
          <p:spPr>
            <a:xfrm>
              <a:off x="4494818" y="3399097"/>
              <a:ext cx="239877" cy="812615"/>
            </a:xfrm>
            <a:prstGeom prst="rect">
              <a:avLst/>
            </a:prstGeom>
            <a:solidFill>
              <a:srgbClr val="80BD41">
                <a:alpha val="100000"/>
              </a:srgbClr>
            </a:solidFill>
          </p:spPr>
          <p:txBody>
            <a:bodyPr/>
            <a:lstStyle/>
            <a:p/>
          </p:txBody>
        </p:sp>
        <p:sp>
          <p:nvSpPr>
            <p:cNvPr id="50" name="rc50"/>
            <p:cNvSpPr/>
            <p:nvPr/>
          </p:nvSpPr>
          <p:spPr>
            <a:xfrm>
              <a:off x="4494818" y="3188602"/>
              <a:ext cx="239877" cy="210495"/>
            </a:xfrm>
            <a:prstGeom prst="rect">
              <a:avLst/>
            </a:prstGeom>
            <a:solidFill>
              <a:srgbClr val="E2231A">
                <a:alpha val="100000"/>
              </a:srgbClr>
            </a:solidFill>
          </p:spPr>
          <p:txBody>
            <a:bodyPr/>
            <a:lstStyle/>
            <a:p/>
          </p:txBody>
        </p:sp>
        <p:sp>
          <p:nvSpPr>
            <p:cNvPr id="51" name="rc51"/>
            <p:cNvSpPr/>
            <p:nvPr/>
          </p:nvSpPr>
          <p:spPr>
            <a:xfrm>
              <a:off x="4761348" y="3396257"/>
              <a:ext cx="239877" cy="815455"/>
            </a:xfrm>
            <a:prstGeom prst="rect">
              <a:avLst/>
            </a:prstGeom>
            <a:solidFill>
              <a:srgbClr val="80BD41">
                <a:alpha val="100000"/>
              </a:srgbClr>
            </a:solidFill>
          </p:spPr>
          <p:txBody>
            <a:bodyPr/>
            <a:lstStyle/>
            <a:p/>
          </p:txBody>
        </p:sp>
        <p:sp>
          <p:nvSpPr>
            <p:cNvPr id="52" name="rc52"/>
            <p:cNvSpPr/>
            <p:nvPr/>
          </p:nvSpPr>
          <p:spPr>
            <a:xfrm>
              <a:off x="4761348" y="3198266"/>
              <a:ext cx="239877" cy="197990"/>
            </a:xfrm>
            <a:prstGeom prst="rect">
              <a:avLst/>
            </a:prstGeom>
            <a:solidFill>
              <a:srgbClr val="E2231A">
                <a:alpha val="100000"/>
              </a:srgbClr>
            </a:solidFill>
          </p:spPr>
          <p:txBody>
            <a:bodyPr/>
            <a:lstStyle/>
            <a:p/>
          </p:txBody>
        </p:sp>
        <p:sp>
          <p:nvSpPr>
            <p:cNvPr id="53" name="rc53"/>
            <p:cNvSpPr/>
            <p:nvPr/>
          </p:nvSpPr>
          <p:spPr>
            <a:xfrm>
              <a:off x="5027878" y="3394358"/>
              <a:ext cx="239877" cy="817354"/>
            </a:xfrm>
            <a:prstGeom prst="rect">
              <a:avLst/>
            </a:prstGeom>
            <a:solidFill>
              <a:srgbClr val="80BD41">
                <a:alpha val="100000"/>
              </a:srgbClr>
            </a:solidFill>
          </p:spPr>
          <p:txBody>
            <a:bodyPr/>
            <a:lstStyle/>
            <a:p/>
          </p:txBody>
        </p:sp>
        <p:sp>
          <p:nvSpPr>
            <p:cNvPr id="54" name="rc54"/>
            <p:cNvSpPr/>
            <p:nvPr/>
          </p:nvSpPr>
          <p:spPr>
            <a:xfrm>
              <a:off x="5027878" y="3222547"/>
              <a:ext cx="239877" cy="171811"/>
            </a:xfrm>
            <a:prstGeom prst="rect">
              <a:avLst/>
            </a:prstGeom>
            <a:solidFill>
              <a:srgbClr val="E2231A">
                <a:alpha val="100000"/>
              </a:srgbClr>
            </a:solidFill>
          </p:spPr>
          <p:txBody>
            <a:bodyPr/>
            <a:lstStyle/>
            <a:p/>
          </p:txBody>
        </p:sp>
        <p:sp>
          <p:nvSpPr>
            <p:cNvPr id="55" name="rc55"/>
            <p:cNvSpPr/>
            <p:nvPr/>
          </p:nvSpPr>
          <p:spPr>
            <a:xfrm>
              <a:off x="5294409" y="3367828"/>
              <a:ext cx="239877" cy="843884"/>
            </a:xfrm>
            <a:prstGeom prst="rect">
              <a:avLst/>
            </a:prstGeom>
            <a:solidFill>
              <a:srgbClr val="80BD41">
                <a:alpha val="100000"/>
              </a:srgbClr>
            </a:solidFill>
          </p:spPr>
          <p:txBody>
            <a:bodyPr/>
            <a:lstStyle/>
            <a:p/>
          </p:txBody>
        </p:sp>
        <p:sp>
          <p:nvSpPr>
            <p:cNvPr id="56" name="rc56"/>
            <p:cNvSpPr/>
            <p:nvPr/>
          </p:nvSpPr>
          <p:spPr>
            <a:xfrm>
              <a:off x="5294409" y="3218528"/>
              <a:ext cx="239877" cy="149300"/>
            </a:xfrm>
            <a:prstGeom prst="rect">
              <a:avLst/>
            </a:prstGeom>
            <a:solidFill>
              <a:srgbClr val="E2231A">
                <a:alpha val="100000"/>
              </a:srgbClr>
            </a:solidFill>
          </p:spPr>
          <p:txBody>
            <a:bodyPr/>
            <a:lstStyle/>
            <a:p/>
          </p:txBody>
        </p:sp>
        <p:sp>
          <p:nvSpPr>
            <p:cNvPr id="57" name="rc57"/>
            <p:cNvSpPr/>
            <p:nvPr/>
          </p:nvSpPr>
          <p:spPr>
            <a:xfrm>
              <a:off x="5560939" y="3359068"/>
              <a:ext cx="239877" cy="852643"/>
            </a:xfrm>
            <a:prstGeom prst="rect">
              <a:avLst/>
            </a:prstGeom>
            <a:solidFill>
              <a:srgbClr val="80BD41">
                <a:alpha val="100000"/>
              </a:srgbClr>
            </a:solidFill>
          </p:spPr>
          <p:txBody>
            <a:bodyPr/>
            <a:lstStyle/>
            <a:p/>
          </p:txBody>
        </p:sp>
        <p:sp>
          <p:nvSpPr>
            <p:cNvPr id="58" name="rc58"/>
            <p:cNvSpPr/>
            <p:nvPr/>
          </p:nvSpPr>
          <p:spPr>
            <a:xfrm>
              <a:off x="5560939" y="3216843"/>
              <a:ext cx="239877" cy="142225"/>
            </a:xfrm>
            <a:prstGeom prst="rect">
              <a:avLst/>
            </a:prstGeom>
            <a:solidFill>
              <a:srgbClr val="E2231A">
                <a:alpha val="100000"/>
              </a:srgbClr>
            </a:solidFill>
          </p:spPr>
          <p:txBody>
            <a:bodyPr/>
            <a:lstStyle/>
            <a:p/>
          </p:txBody>
        </p:sp>
        <p:sp>
          <p:nvSpPr>
            <p:cNvPr id="59" name="rc59"/>
            <p:cNvSpPr/>
            <p:nvPr/>
          </p:nvSpPr>
          <p:spPr>
            <a:xfrm>
              <a:off x="5827469" y="3358819"/>
              <a:ext cx="239877" cy="852893"/>
            </a:xfrm>
            <a:prstGeom prst="rect">
              <a:avLst/>
            </a:prstGeom>
            <a:solidFill>
              <a:srgbClr val="80BD41">
                <a:alpha val="100000"/>
              </a:srgbClr>
            </a:solidFill>
          </p:spPr>
          <p:txBody>
            <a:bodyPr/>
            <a:lstStyle/>
            <a:p/>
          </p:txBody>
        </p:sp>
        <p:sp>
          <p:nvSpPr>
            <p:cNvPr id="60" name="rc60"/>
            <p:cNvSpPr/>
            <p:nvPr/>
          </p:nvSpPr>
          <p:spPr>
            <a:xfrm>
              <a:off x="5827469" y="3234329"/>
              <a:ext cx="239877" cy="124490"/>
            </a:xfrm>
            <a:prstGeom prst="rect">
              <a:avLst/>
            </a:prstGeom>
            <a:solidFill>
              <a:srgbClr val="E2231A">
                <a:alpha val="100000"/>
              </a:srgbClr>
            </a:solidFill>
          </p:spPr>
          <p:txBody>
            <a:bodyPr/>
            <a:lstStyle/>
            <a:p/>
          </p:txBody>
        </p:sp>
        <p:sp>
          <p:nvSpPr>
            <p:cNvPr id="61" name="rc61"/>
            <p:cNvSpPr/>
            <p:nvPr/>
          </p:nvSpPr>
          <p:spPr>
            <a:xfrm>
              <a:off x="6094000" y="3326765"/>
              <a:ext cx="239877" cy="884946"/>
            </a:xfrm>
            <a:prstGeom prst="rect">
              <a:avLst/>
            </a:prstGeom>
            <a:solidFill>
              <a:srgbClr val="80BD41">
                <a:alpha val="100000"/>
              </a:srgbClr>
            </a:solidFill>
          </p:spPr>
          <p:txBody>
            <a:bodyPr/>
            <a:lstStyle/>
            <a:p/>
          </p:txBody>
        </p:sp>
        <p:sp>
          <p:nvSpPr>
            <p:cNvPr id="62" name="rc62"/>
            <p:cNvSpPr/>
            <p:nvPr/>
          </p:nvSpPr>
          <p:spPr>
            <a:xfrm>
              <a:off x="6094000" y="3227320"/>
              <a:ext cx="239877" cy="99445"/>
            </a:xfrm>
            <a:prstGeom prst="rect">
              <a:avLst/>
            </a:prstGeom>
            <a:solidFill>
              <a:srgbClr val="E2231A">
                <a:alpha val="100000"/>
              </a:srgbClr>
            </a:solidFill>
          </p:spPr>
          <p:txBody>
            <a:bodyPr/>
            <a:lstStyle/>
            <a:p/>
          </p:txBody>
        </p:sp>
        <p:sp>
          <p:nvSpPr>
            <p:cNvPr id="63" name="rc63"/>
            <p:cNvSpPr/>
            <p:nvPr/>
          </p:nvSpPr>
          <p:spPr>
            <a:xfrm>
              <a:off x="6360530" y="3323018"/>
              <a:ext cx="239877" cy="888694"/>
            </a:xfrm>
            <a:prstGeom prst="rect">
              <a:avLst/>
            </a:prstGeom>
            <a:solidFill>
              <a:srgbClr val="80BD41">
                <a:alpha val="100000"/>
              </a:srgbClr>
            </a:solidFill>
          </p:spPr>
          <p:txBody>
            <a:bodyPr/>
            <a:lstStyle/>
            <a:p/>
          </p:txBody>
        </p:sp>
        <p:sp>
          <p:nvSpPr>
            <p:cNvPr id="64" name="rc64"/>
            <p:cNvSpPr/>
            <p:nvPr/>
          </p:nvSpPr>
          <p:spPr>
            <a:xfrm>
              <a:off x="6360530" y="3237269"/>
              <a:ext cx="239877" cy="85748"/>
            </a:xfrm>
            <a:prstGeom prst="rect">
              <a:avLst/>
            </a:prstGeom>
            <a:solidFill>
              <a:srgbClr val="E2231A">
                <a:alpha val="100000"/>
              </a:srgbClr>
            </a:solidFill>
          </p:spPr>
          <p:txBody>
            <a:bodyPr/>
            <a:lstStyle/>
            <a:p/>
          </p:txBody>
        </p:sp>
        <p:sp>
          <p:nvSpPr>
            <p:cNvPr id="65" name="rc65"/>
            <p:cNvSpPr/>
            <p:nvPr/>
          </p:nvSpPr>
          <p:spPr>
            <a:xfrm>
              <a:off x="6627060" y="3371296"/>
              <a:ext cx="239877" cy="840416"/>
            </a:xfrm>
            <a:prstGeom prst="rect">
              <a:avLst/>
            </a:prstGeom>
            <a:solidFill>
              <a:srgbClr val="80BD41">
                <a:alpha val="100000"/>
              </a:srgbClr>
            </a:solidFill>
          </p:spPr>
          <p:txBody>
            <a:bodyPr/>
            <a:lstStyle/>
            <a:p/>
          </p:txBody>
        </p:sp>
        <p:sp>
          <p:nvSpPr>
            <p:cNvPr id="66" name="rc66"/>
            <p:cNvSpPr/>
            <p:nvPr/>
          </p:nvSpPr>
          <p:spPr>
            <a:xfrm>
              <a:off x="6627060" y="3250452"/>
              <a:ext cx="239877" cy="120843"/>
            </a:xfrm>
            <a:prstGeom prst="rect">
              <a:avLst/>
            </a:prstGeom>
            <a:solidFill>
              <a:srgbClr val="E2231A">
                <a:alpha val="100000"/>
              </a:srgbClr>
            </a:solidFill>
          </p:spPr>
          <p:txBody>
            <a:bodyPr/>
            <a:lstStyle/>
            <a:p/>
          </p:txBody>
        </p:sp>
        <p:sp>
          <p:nvSpPr>
            <p:cNvPr id="67" name="rc67"/>
            <p:cNvSpPr/>
            <p:nvPr/>
          </p:nvSpPr>
          <p:spPr>
            <a:xfrm>
              <a:off x="6893590" y="3376638"/>
              <a:ext cx="239877" cy="835074"/>
            </a:xfrm>
            <a:prstGeom prst="rect">
              <a:avLst/>
            </a:prstGeom>
            <a:solidFill>
              <a:srgbClr val="80BD41">
                <a:alpha val="100000"/>
              </a:srgbClr>
            </a:solidFill>
          </p:spPr>
          <p:txBody>
            <a:bodyPr/>
            <a:lstStyle/>
            <a:p/>
          </p:txBody>
        </p:sp>
        <p:sp>
          <p:nvSpPr>
            <p:cNvPr id="68" name="rc68"/>
            <p:cNvSpPr/>
            <p:nvPr/>
          </p:nvSpPr>
          <p:spPr>
            <a:xfrm>
              <a:off x="6893590" y="3250225"/>
              <a:ext cx="239877" cy="126412"/>
            </a:xfrm>
            <a:prstGeom prst="rect">
              <a:avLst/>
            </a:prstGeom>
            <a:solidFill>
              <a:srgbClr val="E2231A">
                <a:alpha val="100000"/>
              </a:srgbClr>
            </a:solidFill>
          </p:spPr>
          <p:txBody>
            <a:bodyPr/>
            <a:lstStyle/>
            <a:p/>
          </p:txBody>
        </p:sp>
        <p:sp>
          <p:nvSpPr>
            <p:cNvPr id="69" name="rc69"/>
            <p:cNvSpPr/>
            <p:nvPr/>
          </p:nvSpPr>
          <p:spPr>
            <a:xfrm>
              <a:off x="7160121" y="3332232"/>
              <a:ext cx="239877" cy="879479"/>
            </a:xfrm>
            <a:prstGeom prst="rect">
              <a:avLst/>
            </a:prstGeom>
            <a:solidFill>
              <a:srgbClr val="80BD41">
                <a:alpha val="100000"/>
              </a:srgbClr>
            </a:solidFill>
          </p:spPr>
          <p:txBody>
            <a:bodyPr/>
            <a:lstStyle/>
            <a:p/>
          </p:txBody>
        </p:sp>
        <p:sp>
          <p:nvSpPr>
            <p:cNvPr id="70" name="rc70"/>
            <p:cNvSpPr/>
            <p:nvPr/>
          </p:nvSpPr>
          <p:spPr>
            <a:xfrm>
              <a:off x="7160121" y="3246683"/>
              <a:ext cx="239877" cy="85549"/>
            </a:xfrm>
            <a:prstGeom prst="rect">
              <a:avLst/>
            </a:prstGeom>
            <a:solidFill>
              <a:srgbClr val="E2231A">
                <a:alpha val="100000"/>
              </a:srgbClr>
            </a:solidFill>
          </p:spPr>
          <p:txBody>
            <a:bodyPr/>
            <a:lstStyle/>
            <a:p/>
          </p:txBody>
        </p:sp>
        <p:sp>
          <p:nvSpPr>
            <p:cNvPr id="71" name="rc71"/>
            <p:cNvSpPr/>
            <p:nvPr/>
          </p:nvSpPr>
          <p:spPr>
            <a:xfrm>
              <a:off x="7426651" y="3341377"/>
              <a:ext cx="239877" cy="870335"/>
            </a:xfrm>
            <a:prstGeom prst="rect">
              <a:avLst/>
            </a:prstGeom>
            <a:solidFill>
              <a:srgbClr val="80BD41">
                <a:alpha val="100000"/>
              </a:srgbClr>
            </a:solidFill>
          </p:spPr>
          <p:txBody>
            <a:bodyPr/>
            <a:lstStyle/>
            <a:p/>
          </p:txBody>
        </p:sp>
        <p:sp>
          <p:nvSpPr>
            <p:cNvPr id="72" name="rc72"/>
            <p:cNvSpPr/>
            <p:nvPr/>
          </p:nvSpPr>
          <p:spPr>
            <a:xfrm>
              <a:off x="7426651" y="3246859"/>
              <a:ext cx="239877" cy="94518"/>
            </a:xfrm>
            <a:prstGeom prst="rect">
              <a:avLst/>
            </a:prstGeom>
            <a:solidFill>
              <a:srgbClr val="E2231A">
                <a:alpha val="100000"/>
              </a:srgbClr>
            </a:solidFill>
          </p:spPr>
          <p:txBody>
            <a:bodyPr/>
            <a:lstStyle/>
            <a:p/>
          </p:txBody>
        </p:sp>
        <p:sp>
          <p:nvSpPr>
            <p:cNvPr id="73" name="rc73"/>
            <p:cNvSpPr/>
            <p:nvPr/>
          </p:nvSpPr>
          <p:spPr>
            <a:xfrm>
              <a:off x="7693181" y="3311992"/>
              <a:ext cx="239877" cy="899720"/>
            </a:xfrm>
            <a:prstGeom prst="rect">
              <a:avLst/>
            </a:prstGeom>
            <a:solidFill>
              <a:srgbClr val="80BD41">
                <a:alpha val="100000"/>
              </a:srgbClr>
            </a:solidFill>
          </p:spPr>
          <p:txBody>
            <a:bodyPr/>
            <a:lstStyle/>
            <a:p/>
          </p:txBody>
        </p:sp>
        <p:sp>
          <p:nvSpPr>
            <p:cNvPr id="74" name="rc74"/>
            <p:cNvSpPr/>
            <p:nvPr/>
          </p:nvSpPr>
          <p:spPr>
            <a:xfrm>
              <a:off x="7693181" y="3247244"/>
              <a:ext cx="239877" cy="64747"/>
            </a:xfrm>
            <a:prstGeom prst="rect">
              <a:avLst/>
            </a:prstGeom>
            <a:solidFill>
              <a:srgbClr val="E2231A">
                <a:alpha val="100000"/>
              </a:srgbClr>
            </a:solidFill>
          </p:spPr>
          <p:txBody>
            <a:bodyPr/>
            <a:lstStyle/>
            <a:p/>
          </p:txBody>
        </p:sp>
        <p:sp>
          <p:nvSpPr>
            <p:cNvPr id="75" name="rc75"/>
            <p:cNvSpPr/>
            <p:nvPr/>
          </p:nvSpPr>
          <p:spPr>
            <a:xfrm>
              <a:off x="7959712" y="3319101"/>
              <a:ext cx="239877" cy="892611"/>
            </a:xfrm>
            <a:prstGeom prst="rect">
              <a:avLst/>
            </a:prstGeom>
            <a:solidFill>
              <a:srgbClr val="80BD41">
                <a:alpha val="100000"/>
              </a:srgbClr>
            </a:solidFill>
          </p:spPr>
          <p:txBody>
            <a:bodyPr/>
            <a:lstStyle/>
            <a:p/>
          </p:txBody>
        </p:sp>
        <p:sp>
          <p:nvSpPr>
            <p:cNvPr id="76" name="rc76"/>
            <p:cNvSpPr/>
            <p:nvPr/>
          </p:nvSpPr>
          <p:spPr>
            <a:xfrm>
              <a:off x="7959712" y="3249639"/>
              <a:ext cx="239877" cy="69461"/>
            </a:xfrm>
            <a:prstGeom prst="rect">
              <a:avLst/>
            </a:prstGeom>
            <a:solidFill>
              <a:srgbClr val="E2231A">
                <a:alpha val="100000"/>
              </a:srgbClr>
            </a:solidFill>
          </p:spPr>
          <p:txBody>
            <a:bodyPr/>
            <a:lstStyle/>
            <a:p/>
          </p:txBody>
        </p:sp>
        <p:sp>
          <p:nvSpPr>
            <p:cNvPr id="77" name="pl77"/>
            <p:cNvSpPr/>
            <p:nvPr/>
          </p:nvSpPr>
          <p:spPr>
            <a:xfrm>
              <a:off x="1416393" y="2213986"/>
              <a:ext cx="6663257" cy="751832"/>
            </a:xfrm>
            <a:custGeom>
              <a:avLst/>
              <a:pathLst>
                <a:path w="6663257" h="751832">
                  <a:moveTo>
                    <a:pt x="0" y="751832"/>
                  </a:moveTo>
                  <a:lnTo>
                    <a:pt x="266530" y="730351"/>
                  </a:lnTo>
                  <a:lnTo>
                    <a:pt x="533060" y="730351"/>
                  </a:lnTo>
                  <a:lnTo>
                    <a:pt x="799590" y="665908"/>
                  </a:lnTo>
                  <a:lnTo>
                    <a:pt x="1066121" y="579985"/>
                  </a:lnTo>
                  <a:lnTo>
                    <a:pt x="1332651" y="515542"/>
                  </a:lnTo>
                  <a:lnTo>
                    <a:pt x="1599181" y="515542"/>
                  </a:lnTo>
                  <a:lnTo>
                    <a:pt x="1865712" y="494061"/>
                  </a:lnTo>
                  <a:lnTo>
                    <a:pt x="2132242" y="472580"/>
                  </a:lnTo>
                  <a:lnTo>
                    <a:pt x="2398772" y="365175"/>
                  </a:lnTo>
                  <a:lnTo>
                    <a:pt x="2665303" y="322213"/>
                  </a:lnTo>
                  <a:lnTo>
                    <a:pt x="2931833" y="279252"/>
                  </a:lnTo>
                  <a:lnTo>
                    <a:pt x="3198363" y="300733"/>
                  </a:lnTo>
                  <a:lnTo>
                    <a:pt x="3464893" y="279252"/>
                  </a:lnTo>
                  <a:lnTo>
                    <a:pt x="3731424" y="214809"/>
                  </a:lnTo>
                  <a:lnTo>
                    <a:pt x="3997954" y="171847"/>
                  </a:lnTo>
                  <a:lnTo>
                    <a:pt x="4264484" y="150366"/>
                  </a:lnTo>
                  <a:lnTo>
                    <a:pt x="4531015" y="128885"/>
                  </a:lnTo>
                  <a:lnTo>
                    <a:pt x="4797545" y="64442"/>
                  </a:lnTo>
                  <a:lnTo>
                    <a:pt x="5064075" y="42961"/>
                  </a:lnTo>
                  <a:lnTo>
                    <a:pt x="5330606" y="128885"/>
                  </a:lnTo>
                  <a:lnTo>
                    <a:pt x="5597136" y="128885"/>
                  </a:lnTo>
                  <a:lnTo>
                    <a:pt x="5863666" y="42961"/>
                  </a:lnTo>
                  <a:lnTo>
                    <a:pt x="6130197" y="64442"/>
                  </a:lnTo>
                  <a:lnTo>
                    <a:pt x="6396727" y="0"/>
                  </a:lnTo>
                  <a:lnTo>
                    <a:pt x="6663257" y="0"/>
                  </a:lnTo>
                </a:path>
              </a:pathLst>
            </a:custGeom>
            <a:ln w="27101" cap="flat">
              <a:solidFill>
                <a:srgbClr val="0058AB">
                  <a:alpha val="100000"/>
                </a:srgbClr>
              </a:solidFill>
              <a:prstDash val="solid"/>
              <a:round/>
            </a:ln>
          </p:spPr>
          <p:txBody>
            <a:bodyPr/>
            <a:lstStyle/>
            <a:p/>
          </p:txBody>
        </p:sp>
        <p:sp>
          <p:nvSpPr>
            <p:cNvPr id="78" name="tx78"/>
            <p:cNvSpPr/>
            <p:nvPr/>
          </p:nvSpPr>
          <p:spPr>
            <a:xfrm>
              <a:off x="1346075" y="27847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58</a:t>
              </a:r>
            </a:p>
          </p:txBody>
        </p:sp>
        <p:sp>
          <p:nvSpPr>
            <p:cNvPr id="79" name="tx79"/>
            <p:cNvSpPr/>
            <p:nvPr/>
          </p:nvSpPr>
          <p:spPr>
            <a:xfrm>
              <a:off x="2678727" y="25484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0" name="tx80"/>
            <p:cNvSpPr/>
            <p:nvPr/>
          </p:nvSpPr>
          <p:spPr>
            <a:xfrm>
              <a:off x="4011378" y="23551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1" name="tx81"/>
            <p:cNvSpPr/>
            <p:nvPr/>
          </p:nvSpPr>
          <p:spPr>
            <a:xfrm>
              <a:off x="5344030" y="22047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2" name="tx82"/>
            <p:cNvSpPr/>
            <p:nvPr/>
          </p:nvSpPr>
          <p:spPr>
            <a:xfrm>
              <a:off x="6410151"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3" name="tx83"/>
            <p:cNvSpPr/>
            <p:nvPr/>
          </p:nvSpPr>
          <p:spPr>
            <a:xfrm>
              <a:off x="6676681" y="21618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4" name="tx84"/>
            <p:cNvSpPr/>
            <p:nvPr/>
          </p:nvSpPr>
          <p:spPr>
            <a:xfrm>
              <a:off x="6943212" y="21618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5" name="tx85"/>
            <p:cNvSpPr/>
            <p:nvPr/>
          </p:nvSpPr>
          <p:spPr>
            <a:xfrm>
              <a:off x="7209742"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6" name="tx86"/>
            <p:cNvSpPr/>
            <p:nvPr/>
          </p:nvSpPr>
          <p:spPr>
            <a:xfrm>
              <a:off x="7476272" y="20973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7" name="tx87"/>
            <p:cNvSpPr/>
            <p:nvPr/>
          </p:nvSpPr>
          <p:spPr>
            <a:xfrm>
              <a:off x="7742803" y="20329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8" name="tx88"/>
            <p:cNvSpPr/>
            <p:nvPr/>
          </p:nvSpPr>
          <p:spPr>
            <a:xfrm>
              <a:off x="8009333" y="20329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9" name="tx89"/>
            <p:cNvSpPr/>
            <p:nvPr/>
          </p:nvSpPr>
          <p:spPr>
            <a:xfrm>
              <a:off x="1310962" y="386428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22.4</a:t>
              </a:r>
            </a:p>
          </p:txBody>
        </p:sp>
        <p:sp>
          <p:nvSpPr>
            <p:cNvPr id="90" name="tx90"/>
            <p:cNvSpPr/>
            <p:nvPr/>
          </p:nvSpPr>
          <p:spPr>
            <a:xfrm>
              <a:off x="1310962" y="333082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16.4</a:t>
              </a:r>
            </a:p>
          </p:txBody>
        </p:sp>
        <p:sp>
          <p:nvSpPr>
            <p:cNvPr id="91" name="tx91"/>
            <p:cNvSpPr/>
            <p:nvPr/>
          </p:nvSpPr>
          <p:spPr>
            <a:xfrm>
              <a:off x="2643614" y="381369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26.1</a:t>
              </a:r>
            </a:p>
          </p:txBody>
        </p:sp>
        <p:sp>
          <p:nvSpPr>
            <p:cNvPr id="92" name="tx92"/>
            <p:cNvSpPr/>
            <p:nvPr/>
          </p:nvSpPr>
          <p:spPr>
            <a:xfrm>
              <a:off x="2647637" y="3291874"/>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11.8</a:t>
              </a:r>
            </a:p>
          </p:txBody>
        </p:sp>
        <p:sp>
          <p:nvSpPr>
            <p:cNvPr id="93" name="tx93"/>
            <p:cNvSpPr/>
            <p:nvPr/>
          </p:nvSpPr>
          <p:spPr>
            <a:xfrm>
              <a:off x="3976265" y="37706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29.3</a:t>
              </a:r>
            </a:p>
          </p:txBody>
        </p:sp>
        <p:sp>
          <p:nvSpPr>
            <p:cNvPr id="94" name="tx94"/>
            <p:cNvSpPr/>
            <p:nvPr/>
          </p:nvSpPr>
          <p:spPr>
            <a:xfrm>
              <a:off x="4006395" y="32544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8.3</a:t>
              </a:r>
            </a:p>
          </p:txBody>
        </p:sp>
        <p:sp>
          <p:nvSpPr>
            <p:cNvPr id="95" name="tx95"/>
            <p:cNvSpPr/>
            <p:nvPr/>
          </p:nvSpPr>
          <p:spPr>
            <a:xfrm>
              <a:off x="5308917" y="375095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30.7</a:t>
              </a:r>
            </a:p>
          </p:txBody>
        </p:sp>
        <p:sp>
          <p:nvSpPr>
            <p:cNvPr id="96" name="tx96"/>
            <p:cNvSpPr/>
            <p:nvPr/>
          </p:nvSpPr>
          <p:spPr>
            <a:xfrm>
              <a:off x="5339046" y="32543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97" name="tx97"/>
            <p:cNvSpPr/>
            <p:nvPr/>
          </p:nvSpPr>
          <p:spPr>
            <a:xfrm>
              <a:off x="6375038" y="37285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32.3</a:t>
              </a:r>
            </a:p>
          </p:txBody>
        </p:sp>
        <p:sp>
          <p:nvSpPr>
            <p:cNvPr id="98" name="tx98"/>
            <p:cNvSpPr/>
            <p:nvPr/>
          </p:nvSpPr>
          <p:spPr>
            <a:xfrm>
              <a:off x="6405168" y="324132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99" name="tx99"/>
            <p:cNvSpPr/>
            <p:nvPr/>
          </p:nvSpPr>
          <p:spPr>
            <a:xfrm>
              <a:off x="6641568" y="375268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30.6</a:t>
              </a:r>
            </a:p>
          </p:txBody>
        </p:sp>
        <p:sp>
          <p:nvSpPr>
            <p:cNvPr id="100" name="tx100"/>
            <p:cNvSpPr/>
            <p:nvPr/>
          </p:nvSpPr>
          <p:spPr>
            <a:xfrm>
              <a:off x="6671698" y="32720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01" name="tx101"/>
            <p:cNvSpPr/>
            <p:nvPr/>
          </p:nvSpPr>
          <p:spPr>
            <a:xfrm>
              <a:off x="6908099" y="375535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30.4</a:t>
              </a:r>
            </a:p>
          </p:txBody>
        </p:sp>
        <p:sp>
          <p:nvSpPr>
            <p:cNvPr id="102" name="tx102"/>
            <p:cNvSpPr/>
            <p:nvPr/>
          </p:nvSpPr>
          <p:spPr>
            <a:xfrm>
              <a:off x="6938228" y="32746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3" name="tx103"/>
            <p:cNvSpPr/>
            <p:nvPr/>
          </p:nvSpPr>
          <p:spPr>
            <a:xfrm>
              <a:off x="7219800" y="37331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04" name="tx104"/>
            <p:cNvSpPr/>
            <p:nvPr/>
          </p:nvSpPr>
          <p:spPr>
            <a:xfrm>
              <a:off x="7204759" y="32506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05" name="tx105"/>
            <p:cNvSpPr/>
            <p:nvPr/>
          </p:nvSpPr>
          <p:spPr>
            <a:xfrm>
              <a:off x="7441159" y="373772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31.7</a:t>
              </a:r>
            </a:p>
          </p:txBody>
        </p:sp>
        <p:sp>
          <p:nvSpPr>
            <p:cNvPr id="106" name="tx106"/>
            <p:cNvSpPr/>
            <p:nvPr/>
          </p:nvSpPr>
          <p:spPr>
            <a:xfrm>
              <a:off x="7471289" y="32553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7" name="tx107"/>
            <p:cNvSpPr/>
            <p:nvPr/>
          </p:nvSpPr>
          <p:spPr>
            <a:xfrm>
              <a:off x="7707690" y="372303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32.7</a:t>
              </a:r>
            </a:p>
          </p:txBody>
        </p:sp>
        <p:sp>
          <p:nvSpPr>
            <p:cNvPr id="108" name="tx108"/>
            <p:cNvSpPr/>
            <p:nvPr/>
          </p:nvSpPr>
          <p:spPr>
            <a:xfrm>
              <a:off x="7737819" y="32408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09" name="tx109"/>
            <p:cNvSpPr/>
            <p:nvPr/>
          </p:nvSpPr>
          <p:spPr>
            <a:xfrm>
              <a:off x="7974220" y="372659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32.5</a:t>
              </a:r>
            </a:p>
          </p:txBody>
        </p:sp>
        <p:sp>
          <p:nvSpPr>
            <p:cNvPr id="110" name="tx110"/>
            <p:cNvSpPr/>
            <p:nvPr/>
          </p:nvSpPr>
          <p:spPr>
            <a:xfrm>
              <a:off x="8004349" y="32455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11" name="tx111"/>
            <p:cNvSpPr/>
            <p:nvPr/>
          </p:nvSpPr>
          <p:spPr>
            <a:xfrm>
              <a:off x="1310962" y="298952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38.8</a:t>
              </a:r>
            </a:p>
          </p:txBody>
        </p:sp>
        <p:sp>
          <p:nvSpPr>
            <p:cNvPr id="112" name="tx112"/>
            <p:cNvSpPr/>
            <p:nvPr/>
          </p:nvSpPr>
          <p:spPr>
            <a:xfrm>
              <a:off x="2688785" y="3012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13" name="tx113"/>
            <p:cNvSpPr/>
            <p:nvPr/>
          </p:nvSpPr>
          <p:spPr>
            <a:xfrm>
              <a:off x="3976265" y="302413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37.5</a:t>
              </a:r>
            </a:p>
          </p:txBody>
        </p:sp>
        <p:sp>
          <p:nvSpPr>
            <p:cNvPr id="114" name="tx114"/>
            <p:cNvSpPr/>
            <p:nvPr/>
          </p:nvSpPr>
          <p:spPr>
            <a:xfrm>
              <a:off x="5308917" y="306326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36.1</a:t>
              </a:r>
            </a:p>
          </p:txBody>
        </p:sp>
        <p:sp>
          <p:nvSpPr>
            <p:cNvPr id="115" name="tx115"/>
            <p:cNvSpPr/>
            <p:nvPr/>
          </p:nvSpPr>
          <p:spPr>
            <a:xfrm>
              <a:off x="6375038" y="308200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35.4</a:t>
              </a:r>
            </a:p>
          </p:txBody>
        </p:sp>
        <p:sp>
          <p:nvSpPr>
            <p:cNvPr id="116" name="tx116"/>
            <p:cNvSpPr/>
            <p:nvPr/>
          </p:nvSpPr>
          <p:spPr>
            <a:xfrm>
              <a:off x="6686740" y="30951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17" name="tx117"/>
            <p:cNvSpPr/>
            <p:nvPr/>
          </p:nvSpPr>
          <p:spPr>
            <a:xfrm>
              <a:off x="6953270" y="3094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18" name="tx118"/>
            <p:cNvSpPr/>
            <p:nvPr/>
          </p:nvSpPr>
          <p:spPr>
            <a:xfrm>
              <a:off x="7174629" y="309141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35.1</a:t>
              </a:r>
            </a:p>
          </p:txBody>
        </p:sp>
        <p:sp>
          <p:nvSpPr>
            <p:cNvPr id="119" name="tx119"/>
            <p:cNvSpPr/>
            <p:nvPr/>
          </p:nvSpPr>
          <p:spPr>
            <a:xfrm>
              <a:off x="7441159" y="309159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35.1</a:t>
              </a:r>
            </a:p>
          </p:txBody>
        </p:sp>
        <p:sp>
          <p:nvSpPr>
            <p:cNvPr id="120" name="tx120"/>
            <p:cNvSpPr/>
            <p:nvPr/>
          </p:nvSpPr>
          <p:spPr>
            <a:xfrm>
              <a:off x="7707690" y="309197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35.1</a:t>
              </a:r>
            </a:p>
          </p:txBody>
        </p:sp>
        <p:sp>
          <p:nvSpPr>
            <p:cNvPr id="121" name="tx121"/>
            <p:cNvSpPr/>
            <p:nvPr/>
          </p:nvSpPr>
          <p:spPr>
            <a:xfrm>
              <a:off x="8019391" y="30943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22" name="tx122"/>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3" name="tx123"/>
            <p:cNvSpPr/>
            <p:nvPr/>
          </p:nvSpPr>
          <p:spPr>
            <a:xfrm>
              <a:off x="616816" y="361174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4" name="tx124"/>
            <p:cNvSpPr/>
            <p:nvPr/>
          </p:nvSpPr>
          <p:spPr>
            <a:xfrm>
              <a:off x="616816" y="306180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5" name="tx125"/>
            <p:cNvSpPr/>
            <p:nvPr/>
          </p:nvSpPr>
          <p:spPr>
            <a:xfrm>
              <a:off x="616816" y="2511855"/>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60M</a:t>
              </a:r>
            </a:p>
          </p:txBody>
        </p:sp>
        <p:sp>
          <p:nvSpPr>
            <p:cNvPr id="126" name="tx126"/>
            <p:cNvSpPr/>
            <p:nvPr/>
          </p:nvSpPr>
          <p:spPr>
            <a:xfrm>
              <a:off x="616816" y="1961909"/>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80M</a:t>
              </a:r>
            </a:p>
          </p:txBody>
        </p:sp>
        <p:sp>
          <p:nvSpPr>
            <p:cNvPr id="127" name="tx127"/>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5" name="pl145"/>
            <p:cNvSpPr/>
            <p:nvPr/>
          </p:nvSpPr>
          <p:spPr>
            <a:xfrm>
              <a:off x="2897629"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6472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7" name="rc147"/>
            <p:cNvSpPr/>
            <p:nvPr/>
          </p:nvSpPr>
          <p:spPr>
            <a:xfrm>
              <a:off x="4453993" y="5080054"/>
              <a:ext cx="201456" cy="201456"/>
            </a:xfrm>
            <a:prstGeom prst="rect">
              <a:avLst/>
            </a:prstGeom>
            <a:solidFill>
              <a:srgbClr val="E2231A">
                <a:alpha val="100000"/>
              </a:srgbClr>
            </a:solidFill>
          </p:spPr>
          <p:txBody>
            <a:bodyPr/>
            <a:lstStyle/>
            <a:p/>
          </p:txBody>
        </p:sp>
        <p:sp>
          <p:nvSpPr>
            <p:cNvPr id="148" name="rc148"/>
            <p:cNvSpPr/>
            <p:nvPr/>
          </p:nvSpPr>
          <p:spPr>
            <a:xfrm>
              <a:off x="5659270" y="5080054"/>
              <a:ext cx="201456" cy="201456"/>
            </a:xfrm>
            <a:prstGeom prst="rect">
              <a:avLst/>
            </a:prstGeom>
            <a:solidFill>
              <a:srgbClr val="80BD41">
                <a:alpha val="100000"/>
              </a:srgbClr>
            </a:solidFill>
          </p:spPr>
          <p:txBody>
            <a:bodyPr/>
            <a:lstStyle/>
            <a:p/>
          </p:txBody>
        </p:sp>
        <p:sp>
          <p:nvSpPr>
            <p:cNvPr id="149" name="tx149"/>
            <p:cNvSpPr/>
            <p:nvPr/>
          </p:nvSpPr>
          <p:spPr>
            <a:xfrm>
              <a:off x="4734038"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0" name="tx150"/>
            <p:cNvSpPr/>
            <p:nvPr/>
          </p:nvSpPr>
          <p:spPr>
            <a:xfrm>
              <a:off x="5939315"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297" y="1618677"/>
              <a:ext cx="136903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ROSA, 2000-2025</a:t>
              </a:r>
            </a:p>
          </p:txBody>
        </p:sp>
        <p:sp>
          <p:nvSpPr>
            <p:cNvPr id="153" name="pl153"/>
            <p:cNvSpPr/>
            <p:nvPr/>
          </p:nvSpPr>
          <p:spPr>
            <a:xfrm>
              <a:off x="2224054"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079255"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93445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78965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9" name="pl159"/>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0" name="pl160"/>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5165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006856"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862056"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454" y="5840421"/>
              <a:ext cx="5995882" cy="124052"/>
            </a:xfrm>
            <a:prstGeom prst="rect">
              <a:avLst/>
            </a:prstGeom>
            <a:solidFill>
              <a:srgbClr val="80BD41">
                <a:alpha val="100000"/>
              </a:srgbClr>
            </a:solidFill>
          </p:spPr>
          <p:txBody>
            <a:bodyPr/>
            <a:lstStyle/>
            <a:p/>
          </p:txBody>
        </p:sp>
        <p:sp>
          <p:nvSpPr>
            <p:cNvPr id="165" name="rc165"/>
            <p:cNvSpPr/>
            <p:nvPr/>
          </p:nvSpPr>
          <p:spPr>
            <a:xfrm>
              <a:off x="7292336" y="5840421"/>
              <a:ext cx="578531" cy="124052"/>
            </a:xfrm>
            <a:prstGeom prst="rect">
              <a:avLst/>
            </a:prstGeom>
            <a:solidFill>
              <a:srgbClr val="E2231A">
                <a:alpha val="100000"/>
              </a:srgbClr>
            </a:solidFill>
          </p:spPr>
          <p:txBody>
            <a:bodyPr/>
            <a:lstStyle/>
            <a:p/>
          </p:txBody>
        </p:sp>
        <p:sp>
          <p:nvSpPr>
            <p:cNvPr id="166" name="rc166"/>
            <p:cNvSpPr/>
            <p:nvPr/>
          </p:nvSpPr>
          <p:spPr>
            <a:xfrm>
              <a:off x="1296454" y="5685356"/>
              <a:ext cx="6070271" cy="124052"/>
            </a:xfrm>
            <a:prstGeom prst="rect">
              <a:avLst/>
            </a:prstGeom>
            <a:solidFill>
              <a:srgbClr val="80BD41">
                <a:alpha val="100000"/>
              </a:srgbClr>
            </a:solidFill>
          </p:spPr>
          <p:txBody>
            <a:bodyPr/>
            <a:lstStyle/>
            <a:p/>
          </p:txBody>
        </p:sp>
        <p:sp>
          <p:nvSpPr>
            <p:cNvPr id="167" name="rc167"/>
            <p:cNvSpPr/>
            <p:nvPr/>
          </p:nvSpPr>
          <p:spPr>
            <a:xfrm>
              <a:off x="7366725" y="5685356"/>
              <a:ext cx="436844" cy="124052"/>
            </a:xfrm>
            <a:prstGeom prst="rect">
              <a:avLst/>
            </a:prstGeom>
            <a:solidFill>
              <a:srgbClr val="E2231A">
                <a:alpha val="100000"/>
              </a:srgbClr>
            </a:solidFill>
          </p:spPr>
          <p:txBody>
            <a:bodyPr/>
            <a:lstStyle/>
            <a:p/>
          </p:txBody>
        </p:sp>
        <p:sp>
          <p:nvSpPr>
            <p:cNvPr id="168" name="rc168"/>
            <p:cNvSpPr/>
            <p:nvPr/>
          </p:nvSpPr>
          <p:spPr>
            <a:xfrm>
              <a:off x="1296454" y="5530290"/>
              <a:ext cx="6022309" cy="124052"/>
            </a:xfrm>
            <a:prstGeom prst="rect">
              <a:avLst/>
            </a:prstGeom>
            <a:solidFill>
              <a:srgbClr val="80BD41">
                <a:alpha val="100000"/>
              </a:srgbClr>
            </a:solidFill>
          </p:spPr>
          <p:txBody>
            <a:bodyPr/>
            <a:lstStyle/>
            <a:p/>
          </p:txBody>
        </p:sp>
        <p:sp>
          <p:nvSpPr>
            <p:cNvPr id="169" name="rc169"/>
            <p:cNvSpPr/>
            <p:nvPr/>
          </p:nvSpPr>
          <p:spPr>
            <a:xfrm>
              <a:off x="7318764" y="5530290"/>
              <a:ext cx="468645" cy="124052"/>
            </a:xfrm>
            <a:prstGeom prst="rect">
              <a:avLst/>
            </a:prstGeom>
            <a:solidFill>
              <a:srgbClr val="E2231A">
                <a:alpha val="100000"/>
              </a:srgbClr>
            </a:solidFill>
          </p:spPr>
          <p:txBody>
            <a:bodyPr/>
            <a:lstStyle/>
            <a:p/>
          </p:txBody>
        </p:sp>
        <p:sp>
          <p:nvSpPr>
            <p:cNvPr id="170" name="tx170"/>
            <p:cNvSpPr/>
            <p:nvPr/>
          </p:nvSpPr>
          <p:spPr>
            <a:xfrm>
              <a:off x="4171363"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32.3</a:t>
              </a:r>
            </a:p>
          </p:txBody>
        </p:sp>
        <p:sp>
          <p:nvSpPr>
            <p:cNvPr id="171" name="tx171"/>
            <p:cNvSpPr/>
            <p:nvPr/>
          </p:nvSpPr>
          <p:spPr>
            <a:xfrm>
              <a:off x="7493728"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3.1</a:t>
              </a:r>
            </a:p>
          </p:txBody>
        </p:sp>
        <p:sp>
          <p:nvSpPr>
            <p:cNvPr id="172" name="tx172"/>
            <p:cNvSpPr/>
            <p:nvPr/>
          </p:nvSpPr>
          <p:spPr>
            <a:xfrm>
              <a:off x="4208557"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32.7</a:t>
              </a:r>
            </a:p>
          </p:txBody>
        </p:sp>
        <p:sp>
          <p:nvSpPr>
            <p:cNvPr id="173" name="tx173"/>
            <p:cNvSpPr/>
            <p:nvPr/>
          </p:nvSpPr>
          <p:spPr>
            <a:xfrm>
              <a:off x="7497274"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2.4</a:t>
              </a:r>
            </a:p>
          </p:txBody>
        </p:sp>
        <p:sp>
          <p:nvSpPr>
            <p:cNvPr id="174" name="tx174"/>
            <p:cNvSpPr/>
            <p:nvPr/>
          </p:nvSpPr>
          <p:spPr>
            <a:xfrm>
              <a:off x="4184576"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32.5</a:t>
              </a:r>
            </a:p>
          </p:txBody>
        </p:sp>
        <p:sp>
          <p:nvSpPr>
            <p:cNvPr id="175" name="tx175"/>
            <p:cNvSpPr/>
            <p:nvPr/>
          </p:nvSpPr>
          <p:spPr>
            <a:xfrm>
              <a:off x="7465213"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2.5</a:t>
              </a:r>
            </a:p>
          </p:txBody>
        </p:sp>
        <p:sp>
          <p:nvSpPr>
            <p:cNvPr id="176" name="tx176"/>
            <p:cNvSpPr/>
            <p:nvPr/>
          </p:nvSpPr>
          <p:spPr>
            <a:xfrm>
              <a:off x="8076556"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35.4</a:t>
              </a:r>
            </a:p>
          </p:txBody>
        </p:sp>
        <p:sp>
          <p:nvSpPr>
            <p:cNvPr id="177" name="tx177"/>
            <p:cNvSpPr/>
            <p:nvPr/>
          </p:nvSpPr>
          <p:spPr>
            <a:xfrm>
              <a:off x="8005893"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35.1</a:t>
              </a:r>
            </a:p>
          </p:txBody>
        </p:sp>
        <p:sp>
          <p:nvSpPr>
            <p:cNvPr id="178" name="tx178"/>
            <p:cNvSpPr/>
            <p:nvPr/>
          </p:nvSpPr>
          <p:spPr>
            <a:xfrm>
              <a:off x="8041640" y="55470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35</a:t>
              </a:r>
            </a:p>
          </p:txBody>
        </p:sp>
        <p:sp>
          <p:nvSpPr>
            <p:cNvPr id="179" name="tx179"/>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0" name="tx180"/>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1" name="tx181"/>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2" name="tx182"/>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3" name="tx183"/>
            <p:cNvSpPr/>
            <p:nvPr/>
          </p:nvSpPr>
          <p:spPr>
            <a:xfrm>
              <a:off x="2996298"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4" name="tx184"/>
            <p:cNvSpPr/>
            <p:nvPr/>
          </p:nvSpPr>
          <p:spPr>
            <a:xfrm>
              <a:off x="4851499"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5" name="tx185"/>
            <p:cNvSpPr/>
            <p:nvPr/>
          </p:nvSpPr>
          <p:spPr>
            <a:xfrm>
              <a:off x="6706700"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 M</a:t>
              </a:r>
            </a:p>
          </p:txBody>
        </p:sp>
        <p:sp>
          <p:nvSpPr>
            <p:cNvPr id="186" name="tx186"/>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7" name="tx187"/>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8" name="tx188"/>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(93%) was higher than in 2019 (91%).
The number of children vaccinated with MCV1 was roughly the same in 2019 and 2025, at approximately 32.5 million.
The number of surviving infants decreased approximately 1% from 35.4 million in 2019 to 35 million in 2025.
In 2025, 142,000 same children were vaccinated than in 2019.
In 2025, there were 450,000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9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93%: 32.5 million children received the measles vaccine, but 2.5 million remain unvaccinated against the highly contagious disease.</a:t>
            </a:r>
          </a:p>
        </p:txBody>
      </p:sp>
      <p:grpSp xmlns:pic="http://schemas.openxmlformats.org/drawingml/2006/picture">
        <p:nvGrpSpPr>
          <p:cNvPr id="191" name=""/>
          <p:cNvGrpSpPr/>
          <p:nvPr/>
        </p:nvGrpSpPr>
        <p:grpSpPr>
          <a:xfrm>
            <a:off x="292608" y="1005840"/>
            <a:ext cx="8595360" cy="28575"/>
            <a:chOff x="292608" y="1005840"/>
            <a:chExt cx="8595360" cy="28575"/>
          </a:xfrm>
        </p:grpSpPr>
        <p:sp>
          <p:nvSpPr>
            <p:cNvPr id="19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789763" y="5190168"/>
              <a:ext cx="266836" cy="49281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5" name="rc5"/>
            <p:cNvSpPr/>
            <p:nvPr/>
          </p:nvSpPr>
          <p:spPr>
            <a:xfrm>
              <a:off x="2056600" y="5190168"/>
              <a:ext cx="266836" cy="49281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6" name="rc6"/>
            <p:cNvSpPr/>
            <p:nvPr/>
          </p:nvSpPr>
          <p:spPr>
            <a:xfrm>
              <a:off x="2323437" y="5190168"/>
              <a:ext cx="266836" cy="49281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7" name="rc7"/>
            <p:cNvSpPr/>
            <p:nvPr/>
          </p:nvSpPr>
          <p:spPr>
            <a:xfrm>
              <a:off x="2590274" y="5190168"/>
              <a:ext cx="266836" cy="49281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 name="rc8"/>
            <p:cNvSpPr/>
            <p:nvPr/>
          </p:nvSpPr>
          <p:spPr>
            <a:xfrm>
              <a:off x="2857111" y="5190168"/>
              <a:ext cx="266836" cy="49281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 name="rc9"/>
            <p:cNvSpPr/>
            <p:nvPr/>
          </p:nvSpPr>
          <p:spPr>
            <a:xfrm>
              <a:off x="3123948" y="5190168"/>
              <a:ext cx="266836" cy="49281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 name="rc10"/>
            <p:cNvSpPr/>
            <p:nvPr/>
          </p:nvSpPr>
          <p:spPr>
            <a:xfrm>
              <a:off x="3390785" y="5190168"/>
              <a:ext cx="266836" cy="49281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 name="rc11"/>
            <p:cNvSpPr/>
            <p:nvPr/>
          </p:nvSpPr>
          <p:spPr>
            <a:xfrm>
              <a:off x="3657622" y="5190168"/>
              <a:ext cx="266836" cy="49281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 name="rc12"/>
            <p:cNvSpPr/>
            <p:nvPr/>
          </p:nvSpPr>
          <p:spPr>
            <a:xfrm>
              <a:off x="3924459" y="5190168"/>
              <a:ext cx="266836" cy="49281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 name="rc13"/>
            <p:cNvSpPr/>
            <p:nvPr/>
          </p:nvSpPr>
          <p:spPr>
            <a:xfrm>
              <a:off x="4191295" y="5190168"/>
              <a:ext cx="266836" cy="49281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4" name="rc14"/>
            <p:cNvSpPr/>
            <p:nvPr/>
          </p:nvSpPr>
          <p:spPr>
            <a:xfrm>
              <a:off x="4458132" y="5190168"/>
              <a:ext cx="266836" cy="49281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 name="rc15"/>
            <p:cNvSpPr/>
            <p:nvPr/>
          </p:nvSpPr>
          <p:spPr>
            <a:xfrm>
              <a:off x="4724969" y="5190168"/>
              <a:ext cx="266836" cy="49281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 name="rc16"/>
            <p:cNvSpPr/>
            <p:nvPr/>
          </p:nvSpPr>
          <p:spPr>
            <a:xfrm>
              <a:off x="4991806" y="5190168"/>
              <a:ext cx="266836" cy="49281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 name="rc17"/>
            <p:cNvSpPr/>
            <p:nvPr/>
          </p:nvSpPr>
          <p:spPr>
            <a:xfrm>
              <a:off x="5258643" y="5190168"/>
              <a:ext cx="266836" cy="49281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 name="rc18"/>
            <p:cNvSpPr/>
            <p:nvPr/>
          </p:nvSpPr>
          <p:spPr>
            <a:xfrm>
              <a:off x="5525480" y="5190168"/>
              <a:ext cx="266836" cy="49281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 name="rc19"/>
            <p:cNvSpPr/>
            <p:nvPr/>
          </p:nvSpPr>
          <p:spPr>
            <a:xfrm>
              <a:off x="5792317" y="5190168"/>
              <a:ext cx="266836" cy="49281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 name="rc20"/>
            <p:cNvSpPr/>
            <p:nvPr/>
          </p:nvSpPr>
          <p:spPr>
            <a:xfrm>
              <a:off x="6059154" y="5190168"/>
              <a:ext cx="266836" cy="49281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 name="rc21"/>
            <p:cNvSpPr/>
            <p:nvPr/>
          </p:nvSpPr>
          <p:spPr>
            <a:xfrm>
              <a:off x="6325991" y="5190168"/>
              <a:ext cx="266836" cy="49281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 name="rc22"/>
            <p:cNvSpPr/>
            <p:nvPr/>
          </p:nvSpPr>
          <p:spPr>
            <a:xfrm>
              <a:off x="6592827" y="5190168"/>
              <a:ext cx="266836" cy="49281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 name="rc23"/>
            <p:cNvSpPr/>
            <p:nvPr/>
          </p:nvSpPr>
          <p:spPr>
            <a:xfrm>
              <a:off x="6859664" y="5190168"/>
              <a:ext cx="266836" cy="49281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 name="rc24"/>
            <p:cNvSpPr/>
            <p:nvPr/>
          </p:nvSpPr>
          <p:spPr>
            <a:xfrm>
              <a:off x="7126501" y="5190168"/>
              <a:ext cx="266836" cy="49281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 name="rc25"/>
            <p:cNvSpPr/>
            <p:nvPr/>
          </p:nvSpPr>
          <p:spPr>
            <a:xfrm>
              <a:off x="7393338" y="5190168"/>
              <a:ext cx="266836" cy="49281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 name="rc26"/>
            <p:cNvSpPr/>
            <p:nvPr/>
          </p:nvSpPr>
          <p:spPr>
            <a:xfrm>
              <a:off x="7660175" y="5190168"/>
              <a:ext cx="266836" cy="49281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7" name="rc27"/>
            <p:cNvSpPr/>
            <p:nvPr/>
          </p:nvSpPr>
          <p:spPr>
            <a:xfrm>
              <a:off x="7927012" y="5190168"/>
              <a:ext cx="266836" cy="49281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8" name="rc28"/>
            <p:cNvSpPr/>
            <p:nvPr/>
          </p:nvSpPr>
          <p:spPr>
            <a:xfrm>
              <a:off x="8193849" y="5190168"/>
              <a:ext cx="266836" cy="49281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9" name="rc29"/>
            <p:cNvSpPr/>
            <p:nvPr/>
          </p:nvSpPr>
          <p:spPr>
            <a:xfrm>
              <a:off x="8460686" y="5190168"/>
              <a:ext cx="266836" cy="49281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0" name="rc30"/>
            <p:cNvSpPr/>
            <p:nvPr/>
          </p:nvSpPr>
          <p:spPr>
            <a:xfrm>
              <a:off x="1789763" y="4204548"/>
              <a:ext cx="266836" cy="49281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 name="rc31"/>
            <p:cNvSpPr/>
            <p:nvPr/>
          </p:nvSpPr>
          <p:spPr>
            <a:xfrm>
              <a:off x="2056600" y="4204548"/>
              <a:ext cx="266836" cy="49281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 name="rc32"/>
            <p:cNvSpPr/>
            <p:nvPr/>
          </p:nvSpPr>
          <p:spPr>
            <a:xfrm>
              <a:off x="2323437" y="4204548"/>
              <a:ext cx="266836" cy="49281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 name="rc33"/>
            <p:cNvSpPr/>
            <p:nvPr/>
          </p:nvSpPr>
          <p:spPr>
            <a:xfrm>
              <a:off x="2590274" y="4204548"/>
              <a:ext cx="266836" cy="49281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4" name="rc34"/>
            <p:cNvSpPr/>
            <p:nvPr/>
          </p:nvSpPr>
          <p:spPr>
            <a:xfrm>
              <a:off x="2857111" y="4204548"/>
              <a:ext cx="266836" cy="49281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5" name="rc35"/>
            <p:cNvSpPr/>
            <p:nvPr/>
          </p:nvSpPr>
          <p:spPr>
            <a:xfrm>
              <a:off x="3123948" y="4204548"/>
              <a:ext cx="266836" cy="49281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 name="rc36"/>
            <p:cNvSpPr/>
            <p:nvPr/>
          </p:nvSpPr>
          <p:spPr>
            <a:xfrm>
              <a:off x="3390785" y="4204548"/>
              <a:ext cx="266836" cy="49281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7" name="rc37"/>
            <p:cNvSpPr/>
            <p:nvPr/>
          </p:nvSpPr>
          <p:spPr>
            <a:xfrm>
              <a:off x="3657622" y="4204548"/>
              <a:ext cx="266836" cy="49281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 name="rc38"/>
            <p:cNvSpPr/>
            <p:nvPr/>
          </p:nvSpPr>
          <p:spPr>
            <a:xfrm>
              <a:off x="3924459" y="4204548"/>
              <a:ext cx="266836" cy="49281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9" name="rc39"/>
            <p:cNvSpPr/>
            <p:nvPr/>
          </p:nvSpPr>
          <p:spPr>
            <a:xfrm>
              <a:off x="4191295" y="420454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 name="rc40"/>
            <p:cNvSpPr/>
            <p:nvPr/>
          </p:nvSpPr>
          <p:spPr>
            <a:xfrm>
              <a:off x="4458132" y="4204548"/>
              <a:ext cx="266836" cy="49281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 name="rc41"/>
            <p:cNvSpPr/>
            <p:nvPr/>
          </p:nvSpPr>
          <p:spPr>
            <a:xfrm>
              <a:off x="4724969" y="420454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 name="rc42"/>
            <p:cNvSpPr/>
            <p:nvPr/>
          </p:nvSpPr>
          <p:spPr>
            <a:xfrm>
              <a:off x="4991806" y="4204548"/>
              <a:ext cx="266836" cy="49281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3" name="rc43"/>
            <p:cNvSpPr/>
            <p:nvPr/>
          </p:nvSpPr>
          <p:spPr>
            <a:xfrm>
              <a:off x="5258643" y="4204548"/>
              <a:ext cx="266836" cy="49281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4" name="rc44"/>
            <p:cNvSpPr/>
            <p:nvPr/>
          </p:nvSpPr>
          <p:spPr>
            <a:xfrm>
              <a:off x="5525480" y="4204548"/>
              <a:ext cx="266836" cy="49281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 name="rc45"/>
            <p:cNvSpPr/>
            <p:nvPr/>
          </p:nvSpPr>
          <p:spPr>
            <a:xfrm>
              <a:off x="5792317" y="420454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6059154" y="420454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325991" y="420454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92827" y="420454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859664" y="420454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26501" y="420454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 name="rc51"/>
            <p:cNvSpPr/>
            <p:nvPr/>
          </p:nvSpPr>
          <p:spPr>
            <a:xfrm>
              <a:off x="7393338" y="420454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660175" y="420454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 name="rc53"/>
            <p:cNvSpPr/>
            <p:nvPr/>
          </p:nvSpPr>
          <p:spPr>
            <a:xfrm>
              <a:off x="7927012" y="420454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8193849" y="420454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 name="rc55"/>
            <p:cNvSpPr/>
            <p:nvPr/>
          </p:nvSpPr>
          <p:spPr>
            <a:xfrm>
              <a:off x="8460686" y="4204548"/>
              <a:ext cx="266836" cy="492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 name="rc56"/>
            <p:cNvSpPr/>
            <p:nvPr/>
          </p:nvSpPr>
          <p:spPr>
            <a:xfrm>
              <a:off x="1789763" y="1740498"/>
              <a:ext cx="266836" cy="49281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7" name="rc57"/>
            <p:cNvSpPr/>
            <p:nvPr/>
          </p:nvSpPr>
          <p:spPr>
            <a:xfrm>
              <a:off x="2056600" y="1740498"/>
              <a:ext cx="266836" cy="49281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8" name="rc58"/>
            <p:cNvSpPr/>
            <p:nvPr/>
          </p:nvSpPr>
          <p:spPr>
            <a:xfrm>
              <a:off x="2323437" y="1740498"/>
              <a:ext cx="266836" cy="49281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9" name="rc59"/>
            <p:cNvSpPr/>
            <p:nvPr/>
          </p:nvSpPr>
          <p:spPr>
            <a:xfrm>
              <a:off x="2590274" y="1740498"/>
              <a:ext cx="266836" cy="49281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0" name="rc60"/>
            <p:cNvSpPr/>
            <p:nvPr/>
          </p:nvSpPr>
          <p:spPr>
            <a:xfrm>
              <a:off x="2857111" y="1740498"/>
              <a:ext cx="266836" cy="49281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1" name="rc61"/>
            <p:cNvSpPr/>
            <p:nvPr/>
          </p:nvSpPr>
          <p:spPr>
            <a:xfrm>
              <a:off x="3123948" y="174049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2" name="rc62"/>
            <p:cNvSpPr/>
            <p:nvPr/>
          </p:nvSpPr>
          <p:spPr>
            <a:xfrm>
              <a:off x="3390785" y="1740498"/>
              <a:ext cx="266836" cy="492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3" name="rc63"/>
            <p:cNvSpPr/>
            <p:nvPr/>
          </p:nvSpPr>
          <p:spPr>
            <a:xfrm>
              <a:off x="3657622" y="1740498"/>
              <a:ext cx="266836" cy="492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3924459"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4191295" y="1740498"/>
              <a:ext cx="266836" cy="49281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458132" y="1740498"/>
              <a:ext cx="266836" cy="492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 name="rc67"/>
            <p:cNvSpPr/>
            <p:nvPr/>
          </p:nvSpPr>
          <p:spPr>
            <a:xfrm>
              <a:off x="4724969" y="1740498"/>
              <a:ext cx="266836" cy="492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4991806" y="1740498"/>
              <a:ext cx="266836" cy="492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5258643" y="1740498"/>
              <a:ext cx="266836" cy="49281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5525480" y="174049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 name="rc71"/>
            <p:cNvSpPr/>
            <p:nvPr/>
          </p:nvSpPr>
          <p:spPr>
            <a:xfrm>
              <a:off x="5792317" y="174049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6059154" y="174049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 name="rc73"/>
            <p:cNvSpPr/>
            <p:nvPr/>
          </p:nvSpPr>
          <p:spPr>
            <a:xfrm>
              <a:off x="6325991" y="174049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 name="rc74"/>
            <p:cNvSpPr/>
            <p:nvPr/>
          </p:nvSpPr>
          <p:spPr>
            <a:xfrm>
              <a:off x="6592827" y="174049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6859664" y="174049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6" name="rc76"/>
            <p:cNvSpPr/>
            <p:nvPr/>
          </p:nvSpPr>
          <p:spPr>
            <a:xfrm>
              <a:off x="7126501" y="174049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 name="rc77"/>
            <p:cNvSpPr/>
            <p:nvPr/>
          </p:nvSpPr>
          <p:spPr>
            <a:xfrm>
              <a:off x="7393338" y="174049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8" name="rc78"/>
            <p:cNvSpPr/>
            <p:nvPr/>
          </p:nvSpPr>
          <p:spPr>
            <a:xfrm>
              <a:off x="7660175" y="174049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 name="rc79"/>
            <p:cNvSpPr/>
            <p:nvPr/>
          </p:nvSpPr>
          <p:spPr>
            <a:xfrm>
              <a:off x="7927012" y="174049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193849" y="174049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460686" y="174049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2" name="rc82"/>
            <p:cNvSpPr/>
            <p:nvPr/>
          </p:nvSpPr>
          <p:spPr>
            <a:xfrm>
              <a:off x="1789763" y="2233308"/>
              <a:ext cx="266836" cy="49281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83" name="rc83"/>
            <p:cNvSpPr/>
            <p:nvPr/>
          </p:nvSpPr>
          <p:spPr>
            <a:xfrm>
              <a:off x="2056600" y="2233308"/>
              <a:ext cx="266836" cy="49281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84" name="rc84"/>
            <p:cNvSpPr/>
            <p:nvPr/>
          </p:nvSpPr>
          <p:spPr>
            <a:xfrm>
              <a:off x="2323437" y="2233308"/>
              <a:ext cx="266836" cy="49281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85" name="rc85"/>
            <p:cNvSpPr/>
            <p:nvPr/>
          </p:nvSpPr>
          <p:spPr>
            <a:xfrm>
              <a:off x="2590274" y="2233308"/>
              <a:ext cx="266836" cy="49281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6" name="rc86"/>
            <p:cNvSpPr/>
            <p:nvPr/>
          </p:nvSpPr>
          <p:spPr>
            <a:xfrm>
              <a:off x="2857111" y="2233308"/>
              <a:ext cx="266836" cy="49281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7" name="rc87"/>
            <p:cNvSpPr/>
            <p:nvPr/>
          </p:nvSpPr>
          <p:spPr>
            <a:xfrm>
              <a:off x="3123948" y="2233308"/>
              <a:ext cx="266836" cy="49281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8" name="rc88"/>
            <p:cNvSpPr/>
            <p:nvPr/>
          </p:nvSpPr>
          <p:spPr>
            <a:xfrm>
              <a:off x="3390785" y="2233308"/>
              <a:ext cx="266836" cy="49281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9" name="rc89"/>
            <p:cNvSpPr/>
            <p:nvPr/>
          </p:nvSpPr>
          <p:spPr>
            <a:xfrm>
              <a:off x="3657622" y="2233308"/>
              <a:ext cx="266836" cy="49281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0" name="rc90"/>
            <p:cNvSpPr/>
            <p:nvPr/>
          </p:nvSpPr>
          <p:spPr>
            <a:xfrm>
              <a:off x="3924459" y="2233308"/>
              <a:ext cx="266836" cy="49281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1" name="rc91"/>
            <p:cNvSpPr/>
            <p:nvPr/>
          </p:nvSpPr>
          <p:spPr>
            <a:xfrm>
              <a:off x="4191295" y="2233308"/>
              <a:ext cx="266836" cy="49281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2" name="rc92"/>
            <p:cNvSpPr/>
            <p:nvPr/>
          </p:nvSpPr>
          <p:spPr>
            <a:xfrm>
              <a:off x="4458132" y="2233308"/>
              <a:ext cx="266836" cy="49281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3" name="rc93"/>
            <p:cNvSpPr/>
            <p:nvPr/>
          </p:nvSpPr>
          <p:spPr>
            <a:xfrm>
              <a:off x="4724969" y="2233308"/>
              <a:ext cx="266836" cy="49281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4" name="rc94"/>
            <p:cNvSpPr/>
            <p:nvPr/>
          </p:nvSpPr>
          <p:spPr>
            <a:xfrm>
              <a:off x="4991806" y="2233308"/>
              <a:ext cx="266836" cy="49281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5" name="rc95"/>
            <p:cNvSpPr/>
            <p:nvPr/>
          </p:nvSpPr>
          <p:spPr>
            <a:xfrm>
              <a:off x="5258643" y="2233308"/>
              <a:ext cx="266836" cy="49281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6" name="rc96"/>
            <p:cNvSpPr/>
            <p:nvPr/>
          </p:nvSpPr>
          <p:spPr>
            <a:xfrm>
              <a:off x="5525480" y="2233308"/>
              <a:ext cx="266836" cy="49281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7" name="rc97"/>
            <p:cNvSpPr/>
            <p:nvPr/>
          </p:nvSpPr>
          <p:spPr>
            <a:xfrm>
              <a:off x="5792317" y="2233308"/>
              <a:ext cx="266836" cy="49281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8" name="rc98"/>
            <p:cNvSpPr/>
            <p:nvPr/>
          </p:nvSpPr>
          <p:spPr>
            <a:xfrm>
              <a:off x="6059154" y="2233308"/>
              <a:ext cx="266836" cy="49281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9" name="rc99"/>
            <p:cNvSpPr/>
            <p:nvPr/>
          </p:nvSpPr>
          <p:spPr>
            <a:xfrm>
              <a:off x="6325991" y="2233308"/>
              <a:ext cx="266836" cy="492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0" name="rc100"/>
            <p:cNvSpPr/>
            <p:nvPr/>
          </p:nvSpPr>
          <p:spPr>
            <a:xfrm>
              <a:off x="6592827" y="223330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1" name="rc101"/>
            <p:cNvSpPr/>
            <p:nvPr/>
          </p:nvSpPr>
          <p:spPr>
            <a:xfrm>
              <a:off x="6859664" y="2233308"/>
              <a:ext cx="266836" cy="492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2" name="rc102"/>
            <p:cNvSpPr/>
            <p:nvPr/>
          </p:nvSpPr>
          <p:spPr>
            <a:xfrm>
              <a:off x="7126501" y="2233308"/>
              <a:ext cx="266836" cy="49281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3" name="rc103"/>
            <p:cNvSpPr/>
            <p:nvPr/>
          </p:nvSpPr>
          <p:spPr>
            <a:xfrm>
              <a:off x="7393338" y="2233308"/>
              <a:ext cx="266836" cy="49281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4" name="rc104"/>
            <p:cNvSpPr/>
            <p:nvPr/>
          </p:nvSpPr>
          <p:spPr>
            <a:xfrm>
              <a:off x="7660175" y="2233308"/>
              <a:ext cx="266836" cy="492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7927012" y="223330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6" name="rc106"/>
            <p:cNvSpPr/>
            <p:nvPr/>
          </p:nvSpPr>
          <p:spPr>
            <a:xfrm>
              <a:off x="8193849" y="223330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7" name="rc107"/>
            <p:cNvSpPr/>
            <p:nvPr/>
          </p:nvSpPr>
          <p:spPr>
            <a:xfrm>
              <a:off x="8460686" y="223330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8" name="rc108"/>
            <p:cNvSpPr/>
            <p:nvPr/>
          </p:nvSpPr>
          <p:spPr>
            <a:xfrm>
              <a:off x="1789763" y="124768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2056600" y="124768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0" name="rc110"/>
            <p:cNvSpPr/>
            <p:nvPr/>
          </p:nvSpPr>
          <p:spPr>
            <a:xfrm>
              <a:off x="2323437" y="124768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1" name="rc111"/>
            <p:cNvSpPr/>
            <p:nvPr/>
          </p:nvSpPr>
          <p:spPr>
            <a:xfrm>
              <a:off x="2590274" y="124768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2" name="rc112"/>
            <p:cNvSpPr/>
            <p:nvPr/>
          </p:nvSpPr>
          <p:spPr>
            <a:xfrm>
              <a:off x="2857111" y="124768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3" name="rc113"/>
            <p:cNvSpPr/>
            <p:nvPr/>
          </p:nvSpPr>
          <p:spPr>
            <a:xfrm>
              <a:off x="3123948" y="124768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4" name="rc114"/>
            <p:cNvSpPr/>
            <p:nvPr/>
          </p:nvSpPr>
          <p:spPr>
            <a:xfrm>
              <a:off x="3390785" y="124768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5" name="rc115"/>
            <p:cNvSpPr/>
            <p:nvPr/>
          </p:nvSpPr>
          <p:spPr>
            <a:xfrm>
              <a:off x="3657622" y="124768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6" name="rc116"/>
            <p:cNvSpPr/>
            <p:nvPr/>
          </p:nvSpPr>
          <p:spPr>
            <a:xfrm>
              <a:off x="3924459" y="124768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7" name="rc117"/>
            <p:cNvSpPr/>
            <p:nvPr/>
          </p:nvSpPr>
          <p:spPr>
            <a:xfrm>
              <a:off x="4191295" y="124768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4458132" y="124768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9" name="rc119"/>
            <p:cNvSpPr/>
            <p:nvPr/>
          </p:nvSpPr>
          <p:spPr>
            <a:xfrm>
              <a:off x="4724969" y="124768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0" name="rc120"/>
            <p:cNvSpPr/>
            <p:nvPr/>
          </p:nvSpPr>
          <p:spPr>
            <a:xfrm>
              <a:off x="4991806" y="124768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5258643" y="124768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525480" y="124768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792317" y="124768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6059154" y="124768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325991" y="124768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92827" y="124768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59664" y="124768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26501" y="124768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9" name="rc129"/>
            <p:cNvSpPr/>
            <p:nvPr/>
          </p:nvSpPr>
          <p:spPr>
            <a:xfrm>
              <a:off x="7393338" y="124768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0" name="rc130"/>
            <p:cNvSpPr/>
            <p:nvPr/>
          </p:nvSpPr>
          <p:spPr>
            <a:xfrm>
              <a:off x="7660175" y="124768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1" name="rc131"/>
            <p:cNvSpPr/>
            <p:nvPr/>
          </p:nvSpPr>
          <p:spPr>
            <a:xfrm>
              <a:off x="7927012" y="124768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193849" y="124768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460686" y="124768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1789763" y="3218928"/>
              <a:ext cx="266836" cy="49281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5" name="rc135"/>
            <p:cNvSpPr/>
            <p:nvPr/>
          </p:nvSpPr>
          <p:spPr>
            <a:xfrm>
              <a:off x="2056600" y="3218928"/>
              <a:ext cx="266836" cy="49281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6" name="rc136"/>
            <p:cNvSpPr/>
            <p:nvPr/>
          </p:nvSpPr>
          <p:spPr>
            <a:xfrm>
              <a:off x="2323437" y="3218928"/>
              <a:ext cx="266836" cy="49281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7" name="rc137"/>
            <p:cNvSpPr/>
            <p:nvPr/>
          </p:nvSpPr>
          <p:spPr>
            <a:xfrm>
              <a:off x="2590274" y="3218928"/>
              <a:ext cx="266836" cy="49281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8" name="rc138"/>
            <p:cNvSpPr/>
            <p:nvPr/>
          </p:nvSpPr>
          <p:spPr>
            <a:xfrm>
              <a:off x="2857111" y="3218928"/>
              <a:ext cx="266836" cy="49281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9" name="rc139"/>
            <p:cNvSpPr/>
            <p:nvPr/>
          </p:nvSpPr>
          <p:spPr>
            <a:xfrm>
              <a:off x="3123948" y="3218928"/>
              <a:ext cx="266836" cy="49281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0" name="rc140"/>
            <p:cNvSpPr/>
            <p:nvPr/>
          </p:nvSpPr>
          <p:spPr>
            <a:xfrm>
              <a:off x="3390785" y="3218928"/>
              <a:ext cx="266836" cy="49281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1" name="rc141"/>
            <p:cNvSpPr/>
            <p:nvPr/>
          </p:nvSpPr>
          <p:spPr>
            <a:xfrm>
              <a:off x="3657622" y="3218928"/>
              <a:ext cx="266836" cy="49281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2" name="rc142"/>
            <p:cNvSpPr/>
            <p:nvPr/>
          </p:nvSpPr>
          <p:spPr>
            <a:xfrm>
              <a:off x="3924459" y="3218928"/>
              <a:ext cx="266836" cy="49281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3" name="rc143"/>
            <p:cNvSpPr/>
            <p:nvPr/>
          </p:nvSpPr>
          <p:spPr>
            <a:xfrm>
              <a:off x="4191295" y="3218928"/>
              <a:ext cx="266836" cy="492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4" name="rc144"/>
            <p:cNvSpPr/>
            <p:nvPr/>
          </p:nvSpPr>
          <p:spPr>
            <a:xfrm>
              <a:off x="4458132" y="3218928"/>
              <a:ext cx="266836" cy="49281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5" name="rc145"/>
            <p:cNvSpPr/>
            <p:nvPr/>
          </p:nvSpPr>
          <p:spPr>
            <a:xfrm>
              <a:off x="4724969" y="3218928"/>
              <a:ext cx="266836" cy="49281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6" name="rc146"/>
            <p:cNvSpPr/>
            <p:nvPr/>
          </p:nvSpPr>
          <p:spPr>
            <a:xfrm>
              <a:off x="4991806" y="3218928"/>
              <a:ext cx="266836" cy="49281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7" name="rc147"/>
            <p:cNvSpPr/>
            <p:nvPr/>
          </p:nvSpPr>
          <p:spPr>
            <a:xfrm>
              <a:off x="5258643" y="3218928"/>
              <a:ext cx="266836" cy="49281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8" name="rc148"/>
            <p:cNvSpPr/>
            <p:nvPr/>
          </p:nvSpPr>
          <p:spPr>
            <a:xfrm>
              <a:off x="5525480" y="3218928"/>
              <a:ext cx="266836" cy="49281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9" name="rc149"/>
            <p:cNvSpPr/>
            <p:nvPr/>
          </p:nvSpPr>
          <p:spPr>
            <a:xfrm>
              <a:off x="5792317" y="3218928"/>
              <a:ext cx="266836" cy="49281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0" name="rc150"/>
            <p:cNvSpPr/>
            <p:nvPr/>
          </p:nvSpPr>
          <p:spPr>
            <a:xfrm>
              <a:off x="6059154" y="3218928"/>
              <a:ext cx="266836" cy="49281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1" name="rc151"/>
            <p:cNvSpPr/>
            <p:nvPr/>
          </p:nvSpPr>
          <p:spPr>
            <a:xfrm>
              <a:off x="6325991" y="3218928"/>
              <a:ext cx="266836" cy="492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2" name="rc152"/>
            <p:cNvSpPr/>
            <p:nvPr/>
          </p:nvSpPr>
          <p:spPr>
            <a:xfrm>
              <a:off x="6592827" y="3218928"/>
              <a:ext cx="266836" cy="49281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3" name="rc153"/>
            <p:cNvSpPr/>
            <p:nvPr/>
          </p:nvSpPr>
          <p:spPr>
            <a:xfrm>
              <a:off x="6859664" y="3218928"/>
              <a:ext cx="266836" cy="49281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4" name="rc154"/>
            <p:cNvSpPr/>
            <p:nvPr/>
          </p:nvSpPr>
          <p:spPr>
            <a:xfrm>
              <a:off x="7126501" y="3218928"/>
              <a:ext cx="266836" cy="49281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5" name="rc155"/>
            <p:cNvSpPr/>
            <p:nvPr/>
          </p:nvSpPr>
          <p:spPr>
            <a:xfrm>
              <a:off x="7393338" y="3218928"/>
              <a:ext cx="266836" cy="492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6" name="rc156"/>
            <p:cNvSpPr/>
            <p:nvPr/>
          </p:nvSpPr>
          <p:spPr>
            <a:xfrm>
              <a:off x="7660175" y="3218928"/>
              <a:ext cx="266836" cy="492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7" name="rc157"/>
            <p:cNvSpPr/>
            <p:nvPr/>
          </p:nvSpPr>
          <p:spPr>
            <a:xfrm>
              <a:off x="7927012" y="321892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8" name="rc158"/>
            <p:cNvSpPr/>
            <p:nvPr/>
          </p:nvSpPr>
          <p:spPr>
            <a:xfrm>
              <a:off x="8193849" y="321892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8460686" y="321892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0" name="rc160"/>
            <p:cNvSpPr/>
            <p:nvPr/>
          </p:nvSpPr>
          <p:spPr>
            <a:xfrm>
              <a:off x="1789763" y="4697358"/>
              <a:ext cx="266836" cy="49281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1" name="rc161"/>
            <p:cNvSpPr/>
            <p:nvPr/>
          </p:nvSpPr>
          <p:spPr>
            <a:xfrm>
              <a:off x="2056600" y="4697358"/>
              <a:ext cx="266836" cy="49281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2" name="rc162"/>
            <p:cNvSpPr/>
            <p:nvPr/>
          </p:nvSpPr>
          <p:spPr>
            <a:xfrm>
              <a:off x="2323437" y="4697358"/>
              <a:ext cx="266836" cy="49281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3" name="rc163"/>
            <p:cNvSpPr/>
            <p:nvPr/>
          </p:nvSpPr>
          <p:spPr>
            <a:xfrm>
              <a:off x="2590274" y="4697358"/>
              <a:ext cx="266836" cy="49281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4" name="rc164"/>
            <p:cNvSpPr/>
            <p:nvPr/>
          </p:nvSpPr>
          <p:spPr>
            <a:xfrm>
              <a:off x="2857111" y="4697358"/>
              <a:ext cx="266836" cy="49281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5" name="rc165"/>
            <p:cNvSpPr/>
            <p:nvPr/>
          </p:nvSpPr>
          <p:spPr>
            <a:xfrm>
              <a:off x="3123948" y="4697358"/>
              <a:ext cx="266836" cy="49281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6" name="rc166"/>
            <p:cNvSpPr/>
            <p:nvPr/>
          </p:nvSpPr>
          <p:spPr>
            <a:xfrm>
              <a:off x="3390785" y="4697358"/>
              <a:ext cx="266836" cy="49281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7" name="rc167"/>
            <p:cNvSpPr/>
            <p:nvPr/>
          </p:nvSpPr>
          <p:spPr>
            <a:xfrm>
              <a:off x="3657622" y="4697358"/>
              <a:ext cx="266836" cy="49281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8" name="rc168"/>
            <p:cNvSpPr/>
            <p:nvPr/>
          </p:nvSpPr>
          <p:spPr>
            <a:xfrm>
              <a:off x="3924459" y="4697358"/>
              <a:ext cx="266836" cy="49281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69" name="rc169"/>
            <p:cNvSpPr/>
            <p:nvPr/>
          </p:nvSpPr>
          <p:spPr>
            <a:xfrm>
              <a:off x="4191295" y="4697358"/>
              <a:ext cx="266836" cy="49281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70" name="rc170"/>
            <p:cNvSpPr/>
            <p:nvPr/>
          </p:nvSpPr>
          <p:spPr>
            <a:xfrm>
              <a:off x="4458132" y="4697358"/>
              <a:ext cx="266836" cy="49281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71" name="rc171"/>
            <p:cNvSpPr/>
            <p:nvPr/>
          </p:nvSpPr>
          <p:spPr>
            <a:xfrm>
              <a:off x="4724969" y="4697358"/>
              <a:ext cx="266836" cy="49281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2" name="rc172"/>
            <p:cNvSpPr/>
            <p:nvPr/>
          </p:nvSpPr>
          <p:spPr>
            <a:xfrm>
              <a:off x="4991806" y="4697358"/>
              <a:ext cx="266836" cy="49281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3" name="rc173"/>
            <p:cNvSpPr/>
            <p:nvPr/>
          </p:nvSpPr>
          <p:spPr>
            <a:xfrm>
              <a:off x="5258643" y="4697358"/>
              <a:ext cx="266836" cy="49281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4" name="rc174"/>
            <p:cNvSpPr/>
            <p:nvPr/>
          </p:nvSpPr>
          <p:spPr>
            <a:xfrm>
              <a:off x="5525480" y="4697358"/>
              <a:ext cx="266836" cy="49281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5" name="rc175"/>
            <p:cNvSpPr/>
            <p:nvPr/>
          </p:nvSpPr>
          <p:spPr>
            <a:xfrm>
              <a:off x="5792317" y="4697358"/>
              <a:ext cx="266836" cy="49281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6" name="rc176"/>
            <p:cNvSpPr/>
            <p:nvPr/>
          </p:nvSpPr>
          <p:spPr>
            <a:xfrm>
              <a:off x="6059154" y="4697358"/>
              <a:ext cx="266836" cy="49281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7" name="rc177"/>
            <p:cNvSpPr/>
            <p:nvPr/>
          </p:nvSpPr>
          <p:spPr>
            <a:xfrm>
              <a:off x="6325991" y="4697358"/>
              <a:ext cx="266836" cy="49281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8" name="rc178"/>
            <p:cNvSpPr/>
            <p:nvPr/>
          </p:nvSpPr>
          <p:spPr>
            <a:xfrm>
              <a:off x="6592827" y="4697358"/>
              <a:ext cx="266836" cy="49281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9" name="rc179"/>
            <p:cNvSpPr/>
            <p:nvPr/>
          </p:nvSpPr>
          <p:spPr>
            <a:xfrm>
              <a:off x="6859664" y="4697358"/>
              <a:ext cx="266836" cy="49281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0" name="rc180"/>
            <p:cNvSpPr/>
            <p:nvPr/>
          </p:nvSpPr>
          <p:spPr>
            <a:xfrm>
              <a:off x="7126501" y="4697358"/>
              <a:ext cx="266836" cy="49281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1" name="rc181"/>
            <p:cNvSpPr/>
            <p:nvPr/>
          </p:nvSpPr>
          <p:spPr>
            <a:xfrm>
              <a:off x="7393338" y="4697358"/>
              <a:ext cx="266836" cy="49281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2" name="rc182"/>
            <p:cNvSpPr/>
            <p:nvPr/>
          </p:nvSpPr>
          <p:spPr>
            <a:xfrm>
              <a:off x="7660175" y="4697358"/>
              <a:ext cx="266836" cy="49281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3" name="rc183"/>
            <p:cNvSpPr/>
            <p:nvPr/>
          </p:nvSpPr>
          <p:spPr>
            <a:xfrm>
              <a:off x="7927012" y="4697358"/>
              <a:ext cx="266836" cy="49281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4" name="rc184"/>
            <p:cNvSpPr/>
            <p:nvPr/>
          </p:nvSpPr>
          <p:spPr>
            <a:xfrm>
              <a:off x="8193849" y="4697358"/>
              <a:ext cx="266836" cy="49281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5" name="rc185"/>
            <p:cNvSpPr/>
            <p:nvPr/>
          </p:nvSpPr>
          <p:spPr>
            <a:xfrm>
              <a:off x="8460686" y="4697358"/>
              <a:ext cx="266836" cy="49281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6" name="rc186"/>
            <p:cNvSpPr/>
            <p:nvPr/>
          </p:nvSpPr>
          <p:spPr>
            <a:xfrm>
              <a:off x="1789763"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2056600"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2323437"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2590274"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2857111" y="272611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1" name="rc191"/>
            <p:cNvSpPr/>
            <p:nvPr/>
          </p:nvSpPr>
          <p:spPr>
            <a:xfrm>
              <a:off x="3123948"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3390785"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3657622" y="272611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3924459" y="2726118"/>
              <a:ext cx="266836" cy="49281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5" name="rc195"/>
            <p:cNvSpPr/>
            <p:nvPr/>
          </p:nvSpPr>
          <p:spPr>
            <a:xfrm>
              <a:off x="4191295" y="272611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6" name="rc196"/>
            <p:cNvSpPr/>
            <p:nvPr/>
          </p:nvSpPr>
          <p:spPr>
            <a:xfrm>
              <a:off x="4458132"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4724969"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4991806"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5258643"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5525480"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5792317"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6059154"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6325991"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592827"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6859664"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7126501" y="2726118"/>
              <a:ext cx="266836" cy="49281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7" name="rc207"/>
            <p:cNvSpPr/>
            <p:nvPr/>
          </p:nvSpPr>
          <p:spPr>
            <a:xfrm>
              <a:off x="7393338" y="272611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8" name="rc208"/>
            <p:cNvSpPr/>
            <p:nvPr/>
          </p:nvSpPr>
          <p:spPr>
            <a:xfrm>
              <a:off x="7660175"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27012"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193849" y="2726118"/>
              <a:ext cx="266836" cy="49281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60686" y="2726118"/>
              <a:ext cx="266836" cy="49281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2" name="rc212"/>
            <p:cNvSpPr/>
            <p:nvPr/>
          </p:nvSpPr>
          <p:spPr>
            <a:xfrm>
              <a:off x="1789763" y="3711738"/>
              <a:ext cx="266836" cy="49281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13" name="rc213"/>
            <p:cNvSpPr/>
            <p:nvPr/>
          </p:nvSpPr>
          <p:spPr>
            <a:xfrm>
              <a:off x="2056600" y="3711738"/>
              <a:ext cx="266836" cy="49281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4" name="rc214"/>
            <p:cNvSpPr/>
            <p:nvPr/>
          </p:nvSpPr>
          <p:spPr>
            <a:xfrm>
              <a:off x="2323437" y="3711738"/>
              <a:ext cx="266836" cy="49281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5" name="rc215"/>
            <p:cNvSpPr/>
            <p:nvPr/>
          </p:nvSpPr>
          <p:spPr>
            <a:xfrm>
              <a:off x="2590274" y="3711738"/>
              <a:ext cx="266836" cy="49281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6" name="rc216"/>
            <p:cNvSpPr/>
            <p:nvPr/>
          </p:nvSpPr>
          <p:spPr>
            <a:xfrm>
              <a:off x="2857111" y="3711738"/>
              <a:ext cx="266836" cy="49281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7" name="rc217"/>
            <p:cNvSpPr/>
            <p:nvPr/>
          </p:nvSpPr>
          <p:spPr>
            <a:xfrm>
              <a:off x="3123948" y="3711738"/>
              <a:ext cx="266836" cy="49281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8" name="rc218"/>
            <p:cNvSpPr/>
            <p:nvPr/>
          </p:nvSpPr>
          <p:spPr>
            <a:xfrm>
              <a:off x="3390785" y="3711738"/>
              <a:ext cx="266836" cy="49281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9" name="rc219"/>
            <p:cNvSpPr/>
            <p:nvPr/>
          </p:nvSpPr>
          <p:spPr>
            <a:xfrm>
              <a:off x="3657622" y="3711738"/>
              <a:ext cx="266836" cy="49281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0" name="rc220"/>
            <p:cNvSpPr/>
            <p:nvPr/>
          </p:nvSpPr>
          <p:spPr>
            <a:xfrm>
              <a:off x="3924459" y="3711738"/>
              <a:ext cx="266836" cy="49281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1" name="rc221"/>
            <p:cNvSpPr/>
            <p:nvPr/>
          </p:nvSpPr>
          <p:spPr>
            <a:xfrm>
              <a:off x="4191295" y="3711738"/>
              <a:ext cx="266836" cy="49281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2" name="rc222"/>
            <p:cNvSpPr/>
            <p:nvPr/>
          </p:nvSpPr>
          <p:spPr>
            <a:xfrm>
              <a:off x="4458132" y="3711738"/>
              <a:ext cx="266836" cy="49281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3" name="rc223"/>
            <p:cNvSpPr/>
            <p:nvPr/>
          </p:nvSpPr>
          <p:spPr>
            <a:xfrm>
              <a:off x="4724969" y="3711738"/>
              <a:ext cx="266836" cy="49281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4" name="rc224"/>
            <p:cNvSpPr/>
            <p:nvPr/>
          </p:nvSpPr>
          <p:spPr>
            <a:xfrm>
              <a:off x="4991806" y="3711738"/>
              <a:ext cx="266836" cy="49281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5" name="rc225"/>
            <p:cNvSpPr/>
            <p:nvPr/>
          </p:nvSpPr>
          <p:spPr>
            <a:xfrm>
              <a:off x="5258643" y="3711738"/>
              <a:ext cx="266836" cy="49281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6" name="rc226"/>
            <p:cNvSpPr/>
            <p:nvPr/>
          </p:nvSpPr>
          <p:spPr>
            <a:xfrm>
              <a:off x="5525480" y="3711738"/>
              <a:ext cx="266836" cy="49281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7" name="rc227"/>
            <p:cNvSpPr/>
            <p:nvPr/>
          </p:nvSpPr>
          <p:spPr>
            <a:xfrm>
              <a:off x="5792317" y="3711738"/>
              <a:ext cx="266836" cy="49281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8" name="rc228"/>
            <p:cNvSpPr/>
            <p:nvPr/>
          </p:nvSpPr>
          <p:spPr>
            <a:xfrm>
              <a:off x="6059154" y="3711738"/>
              <a:ext cx="266836" cy="49281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9" name="rc229"/>
            <p:cNvSpPr/>
            <p:nvPr/>
          </p:nvSpPr>
          <p:spPr>
            <a:xfrm>
              <a:off x="6325991" y="3711738"/>
              <a:ext cx="266836" cy="49281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0" name="rc230"/>
            <p:cNvSpPr/>
            <p:nvPr/>
          </p:nvSpPr>
          <p:spPr>
            <a:xfrm>
              <a:off x="6592827" y="3711738"/>
              <a:ext cx="266836" cy="492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1" name="rc231"/>
            <p:cNvSpPr/>
            <p:nvPr/>
          </p:nvSpPr>
          <p:spPr>
            <a:xfrm>
              <a:off x="6859664" y="3711738"/>
              <a:ext cx="266836" cy="49281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2" name="rc232"/>
            <p:cNvSpPr/>
            <p:nvPr/>
          </p:nvSpPr>
          <p:spPr>
            <a:xfrm>
              <a:off x="7126501" y="3711738"/>
              <a:ext cx="266836" cy="49281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3" name="rc233"/>
            <p:cNvSpPr/>
            <p:nvPr/>
          </p:nvSpPr>
          <p:spPr>
            <a:xfrm>
              <a:off x="7393338" y="3711738"/>
              <a:ext cx="266836" cy="49281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4" name="rc234"/>
            <p:cNvSpPr/>
            <p:nvPr/>
          </p:nvSpPr>
          <p:spPr>
            <a:xfrm>
              <a:off x="7660175" y="3711738"/>
              <a:ext cx="266836" cy="49281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5" name="rc235"/>
            <p:cNvSpPr/>
            <p:nvPr/>
          </p:nvSpPr>
          <p:spPr>
            <a:xfrm>
              <a:off x="7927012" y="3711738"/>
              <a:ext cx="266836" cy="492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6" name="rc236"/>
            <p:cNvSpPr/>
            <p:nvPr/>
          </p:nvSpPr>
          <p:spPr>
            <a:xfrm>
              <a:off x="8193849" y="371173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7" name="rc237"/>
            <p:cNvSpPr/>
            <p:nvPr/>
          </p:nvSpPr>
          <p:spPr>
            <a:xfrm>
              <a:off x="8460686" y="3711738"/>
              <a:ext cx="266836" cy="49281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8" name="tx238"/>
            <p:cNvSpPr/>
            <p:nvPr/>
          </p:nvSpPr>
          <p:spPr>
            <a:xfrm>
              <a:off x="4244338"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60</a:t>
              </a:r>
            </a:p>
          </p:txBody>
        </p:sp>
        <p:sp>
          <p:nvSpPr>
            <p:cNvPr id="239" name="tx239"/>
            <p:cNvSpPr/>
            <p:nvPr/>
          </p:nvSpPr>
          <p:spPr>
            <a:xfrm>
              <a:off x="4511175"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62</a:t>
              </a:r>
            </a:p>
          </p:txBody>
        </p:sp>
        <p:sp>
          <p:nvSpPr>
            <p:cNvPr id="240" name="tx240"/>
            <p:cNvSpPr/>
            <p:nvPr/>
          </p:nvSpPr>
          <p:spPr>
            <a:xfrm>
              <a:off x="4778012"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64</a:t>
              </a:r>
            </a:p>
          </p:txBody>
        </p:sp>
        <p:sp>
          <p:nvSpPr>
            <p:cNvPr id="241" name="tx241"/>
            <p:cNvSpPr/>
            <p:nvPr/>
          </p:nvSpPr>
          <p:spPr>
            <a:xfrm>
              <a:off x="5578523"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60</a:t>
              </a:r>
            </a:p>
          </p:txBody>
        </p:sp>
        <p:sp>
          <p:nvSpPr>
            <p:cNvPr id="242" name="tx242"/>
            <p:cNvSpPr/>
            <p:nvPr/>
          </p:nvSpPr>
          <p:spPr>
            <a:xfrm>
              <a:off x="5845359"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62</a:t>
              </a:r>
            </a:p>
          </p:txBody>
        </p:sp>
        <p:sp>
          <p:nvSpPr>
            <p:cNvPr id="243" name="tx243"/>
            <p:cNvSpPr/>
            <p:nvPr/>
          </p:nvSpPr>
          <p:spPr>
            <a:xfrm>
              <a:off x="6112196"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64</a:t>
              </a:r>
            </a:p>
          </p:txBody>
        </p:sp>
        <p:sp>
          <p:nvSpPr>
            <p:cNvPr id="244" name="tx244"/>
            <p:cNvSpPr/>
            <p:nvPr/>
          </p:nvSpPr>
          <p:spPr>
            <a:xfrm>
              <a:off x="6379033"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64</a:t>
              </a:r>
            </a:p>
          </p:txBody>
        </p:sp>
        <p:sp>
          <p:nvSpPr>
            <p:cNvPr id="245" name="tx245"/>
            <p:cNvSpPr/>
            <p:nvPr/>
          </p:nvSpPr>
          <p:spPr>
            <a:xfrm>
              <a:off x="6645870"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66</a:t>
              </a:r>
            </a:p>
          </p:txBody>
        </p:sp>
        <p:sp>
          <p:nvSpPr>
            <p:cNvPr id="246" name="tx246"/>
            <p:cNvSpPr/>
            <p:nvPr/>
          </p:nvSpPr>
          <p:spPr>
            <a:xfrm>
              <a:off x="1842806"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74</a:t>
              </a:r>
            </a:p>
          </p:txBody>
        </p:sp>
        <p:sp>
          <p:nvSpPr>
            <p:cNvPr id="247" name="tx247"/>
            <p:cNvSpPr/>
            <p:nvPr/>
          </p:nvSpPr>
          <p:spPr>
            <a:xfrm>
              <a:off x="2109643"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77</a:t>
              </a:r>
            </a:p>
          </p:txBody>
        </p:sp>
        <p:sp>
          <p:nvSpPr>
            <p:cNvPr id="248" name="tx248"/>
            <p:cNvSpPr/>
            <p:nvPr/>
          </p:nvSpPr>
          <p:spPr>
            <a:xfrm>
              <a:off x="2376480"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75</a:t>
              </a:r>
            </a:p>
          </p:txBody>
        </p:sp>
        <p:sp>
          <p:nvSpPr>
            <p:cNvPr id="249" name="tx249"/>
            <p:cNvSpPr/>
            <p:nvPr/>
          </p:nvSpPr>
          <p:spPr>
            <a:xfrm>
              <a:off x="2643317"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76</a:t>
              </a:r>
            </a:p>
          </p:txBody>
        </p:sp>
        <p:sp>
          <p:nvSpPr>
            <p:cNvPr id="250" name="tx250"/>
            <p:cNvSpPr/>
            <p:nvPr/>
          </p:nvSpPr>
          <p:spPr>
            <a:xfrm>
              <a:off x="2910154"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81</a:t>
              </a:r>
            </a:p>
          </p:txBody>
        </p:sp>
        <p:sp>
          <p:nvSpPr>
            <p:cNvPr id="251" name="tx251"/>
            <p:cNvSpPr/>
            <p:nvPr/>
          </p:nvSpPr>
          <p:spPr>
            <a:xfrm>
              <a:off x="3176991"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88</a:t>
              </a:r>
            </a:p>
          </p:txBody>
        </p:sp>
        <p:sp>
          <p:nvSpPr>
            <p:cNvPr id="252" name="tx252"/>
            <p:cNvSpPr/>
            <p:nvPr/>
          </p:nvSpPr>
          <p:spPr>
            <a:xfrm>
              <a:off x="3443827"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83</a:t>
              </a:r>
            </a:p>
          </p:txBody>
        </p:sp>
        <p:sp>
          <p:nvSpPr>
            <p:cNvPr id="253" name="tx253"/>
            <p:cNvSpPr/>
            <p:nvPr/>
          </p:nvSpPr>
          <p:spPr>
            <a:xfrm>
              <a:off x="3710664"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89</a:t>
              </a:r>
            </a:p>
          </p:txBody>
        </p:sp>
        <p:sp>
          <p:nvSpPr>
            <p:cNvPr id="254" name="tx254"/>
            <p:cNvSpPr/>
            <p:nvPr/>
          </p:nvSpPr>
          <p:spPr>
            <a:xfrm>
              <a:off x="3977501"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92</a:t>
              </a:r>
            </a:p>
          </p:txBody>
        </p:sp>
        <p:sp>
          <p:nvSpPr>
            <p:cNvPr id="255" name="tx255"/>
            <p:cNvSpPr/>
            <p:nvPr/>
          </p:nvSpPr>
          <p:spPr>
            <a:xfrm>
              <a:off x="4244338"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256" name="tx256"/>
            <p:cNvSpPr/>
            <p:nvPr/>
          </p:nvSpPr>
          <p:spPr>
            <a:xfrm>
              <a:off x="4511175"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88</a:t>
              </a:r>
            </a:p>
          </p:txBody>
        </p:sp>
        <p:sp>
          <p:nvSpPr>
            <p:cNvPr id="257" name="tx257"/>
            <p:cNvSpPr/>
            <p:nvPr/>
          </p:nvSpPr>
          <p:spPr>
            <a:xfrm>
              <a:off x="4778012"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258" name="tx258"/>
            <p:cNvSpPr/>
            <p:nvPr/>
          </p:nvSpPr>
          <p:spPr>
            <a:xfrm>
              <a:off x="5044849"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88</a:t>
              </a:r>
            </a:p>
          </p:txBody>
        </p:sp>
        <p:sp>
          <p:nvSpPr>
            <p:cNvPr id="259" name="tx259"/>
            <p:cNvSpPr/>
            <p:nvPr/>
          </p:nvSpPr>
          <p:spPr>
            <a:xfrm>
              <a:off x="5311686"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91</a:t>
              </a:r>
            </a:p>
          </p:txBody>
        </p:sp>
        <p:sp>
          <p:nvSpPr>
            <p:cNvPr id="260" name="tx260"/>
            <p:cNvSpPr/>
            <p:nvPr/>
          </p:nvSpPr>
          <p:spPr>
            <a:xfrm>
              <a:off x="5578523"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94</a:t>
              </a:r>
            </a:p>
          </p:txBody>
        </p:sp>
        <p:sp>
          <p:nvSpPr>
            <p:cNvPr id="261" name="tx261"/>
            <p:cNvSpPr/>
            <p:nvPr/>
          </p:nvSpPr>
          <p:spPr>
            <a:xfrm>
              <a:off x="5845359"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62" name="tx262"/>
            <p:cNvSpPr/>
            <p:nvPr/>
          </p:nvSpPr>
          <p:spPr>
            <a:xfrm>
              <a:off x="6112196"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63" name="tx263"/>
            <p:cNvSpPr/>
            <p:nvPr/>
          </p:nvSpPr>
          <p:spPr>
            <a:xfrm>
              <a:off x="6379033"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64" name="tx264"/>
            <p:cNvSpPr/>
            <p:nvPr/>
          </p:nvSpPr>
          <p:spPr>
            <a:xfrm>
              <a:off x="6645870"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65" name="tx265"/>
            <p:cNvSpPr/>
            <p:nvPr/>
          </p:nvSpPr>
          <p:spPr>
            <a:xfrm>
              <a:off x="6912707"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66" name="tx266"/>
            <p:cNvSpPr/>
            <p:nvPr/>
          </p:nvSpPr>
          <p:spPr>
            <a:xfrm>
              <a:off x="7179544"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67" name="tx267"/>
            <p:cNvSpPr/>
            <p:nvPr/>
          </p:nvSpPr>
          <p:spPr>
            <a:xfrm>
              <a:off x="7446381"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68" name="tx268"/>
            <p:cNvSpPr/>
            <p:nvPr/>
          </p:nvSpPr>
          <p:spPr>
            <a:xfrm>
              <a:off x="7713218"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269" name="tx269"/>
            <p:cNvSpPr/>
            <p:nvPr/>
          </p:nvSpPr>
          <p:spPr>
            <a:xfrm>
              <a:off x="7980055"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270" name="tx270"/>
            <p:cNvSpPr/>
            <p:nvPr/>
          </p:nvSpPr>
          <p:spPr>
            <a:xfrm>
              <a:off x="8246891"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271" name="tx271"/>
            <p:cNvSpPr/>
            <p:nvPr/>
          </p:nvSpPr>
          <p:spPr>
            <a:xfrm>
              <a:off x="8513728" y="43992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90</a:t>
              </a:r>
            </a:p>
          </p:txBody>
        </p:sp>
        <p:sp>
          <p:nvSpPr>
            <p:cNvPr id="272" name="tx272"/>
            <p:cNvSpPr/>
            <p:nvPr/>
          </p:nvSpPr>
          <p:spPr>
            <a:xfrm>
              <a:off x="1842806"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78</a:t>
              </a:r>
            </a:p>
          </p:txBody>
        </p:sp>
        <p:sp>
          <p:nvSpPr>
            <p:cNvPr id="273" name="tx273"/>
            <p:cNvSpPr/>
            <p:nvPr/>
          </p:nvSpPr>
          <p:spPr>
            <a:xfrm>
              <a:off x="2109643"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78</a:t>
              </a:r>
            </a:p>
          </p:txBody>
        </p:sp>
        <p:sp>
          <p:nvSpPr>
            <p:cNvPr id="274" name="tx274"/>
            <p:cNvSpPr/>
            <p:nvPr/>
          </p:nvSpPr>
          <p:spPr>
            <a:xfrm>
              <a:off x="2376480"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78</a:t>
              </a:r>
            </a:p>
          </p:txBody>
        </p:sp>
        <p:sp>
          <p:nvSpPr>
            <p:cNvPr id="275" name="tx275"/>
            <p:cNvSpPr/>
            <p:nvPr/>
          </p:nvSpPr>
          <p:spPr>
            <a:xfrm>
              <a:off x="2643317"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88</a:t>
              </a:r>
            </a:p>
          </p:txBody>
        </p:sp>
        <p:sp>
          <p:nvSpPr>
            <p:cNvPr id="276" name="tx276"/>
            <p:cNvSpPr/>
            <p:nvPr/>
          </p:nvSpPr>
          <p:spPr>
            <a:xfrm>
              <a:off x="2910154"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87</a:t>
              </a:r>
            </a:p>
          </p:txBody>
        </p:sp>
        <p:sp>
          <p:nvSpPr>
            <p:cNvPr id="277" name="tx277"/>
            <p:cNvSpPr/>
            <p:nvPr/>
          </p:nvSpPr>
          <p:spPr>
            <a:xfrm>
              <a:off x="3176991"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278" name="tx278"/>
            <p:cNvSpPr/>
            <p:nvPr/>
          </p:nvSpPr>
          <p:spPr>
            <a:xfrm>
              <a:off x="3443827"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90</a:t>
              </a:r>
            </a:p>
          </p:txBody>
        </p:sp>
        <p:sp>
          <p:nvSpPr>
            <p:cNvPr id="279" name="tx279"/>
            <p:cNvSpPr/>
            <p:nvPr/>
          </p:nvSpPr>
          <p:spPr>
            <a:xfrm>
              <a:off x="3710664"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95</a:t>
              </a:r>
            </a:p>
          </p:txBody>
        </p:sp>
        <p:sp>
          <p:nvSpPr>
            <p:cNvPr id="280" name="tx280"/>
            <p:cNvSpPr/>
            <p:nvPr/>
          </p:nvSpPr>
          <p:spPr>
            <a:xfrm>
              <a:off x="3977501"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281" name="tx281"/>
            <p:cNvSpPr/>
            <p:nvPr/>
          </p:nvSpPr>
          <p:spPr>
            <a:xfrm>
              <a:off x="4244338"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94</a:t>
              </a:r>
            </a:p>
          </p:txBody>
        </p:sp>
        <p:sp>
          <p:nvSpPr>
            <p:cNvPr id="282" name="tx282"/>
            <p:cNvSpPr/>
            <p:nvPr/>
          </p:nvSpPr>
          <p:spPr>
            <a:xfrm>
              <a:off x="4511175"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95</a:t>
              </a:r>
            </a:p>
          </p:txBody>
        </p:sp>
        <p:sp>
          <p:nvSpPr>
            <p:cNvPr id="283" name="tx283"/>
            <p:cNvSpPr/>
            <p:nvPr/>
          </p:nvSpPr>
          <p:spPr>
            <a:xfrm>
              <a:off x="4778012"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95</a:t>
              </a:r>
            </a:p>
          </p:txBody>
        </p:sp>
        <p:sp>
          <p:nvSpPr>
            <p:cNvPr id="284" name="tx284"/>
            <p:cNvSpPr/>
            <p:nvPr/>
          </p:nvSpPr>
          <p:spPr>
            <a:xfrm>
              <a:off x="5044849"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95</a:t>
              </a:r>
            </a:p>
          </p:txBody>
        </p:sp>
        <p:sp>
          <p:nvSpPr>
            <p:cNvPr id="285" name="tx285"/>
            <p:cNvSpPr/>
            <p:nvPr/>
          </p:nvSpPr>
          <p:spPr>
            <a:xfrm>
              <a:off x="5311686"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94</a:t>
              </a:r>
            </a:p>
          </p:txBody>
        </p:sp>
        <p:sp>
          <p:nvSpPr>
            <p:cNvPr id="286" name="tx286"/>
            <p:cNvSpPr/>
            <p:nvPr/>
          </p:nvSpPr>
          <p:spPr>
            <a:xfrm>
              <a:off x="5578523"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87" name="tx287"/>
            <p:cNvSpPr/>
            <p:nvPr/>
          </p:nvSpPr>
          <p:spPr>
            <a:xfrm>
              <a:off x="5845359"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88" name="tx288"/>
            <p:cNvSpPr/>
            <p:nvPr/>
          </p:nvSpPr>
          <p:spPr>
            <a:xfrm>
              <a:off x="6112196"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89" name="tx289"/>
            <p:cNvSpPr/>
            <p:nvPr/>
          </p:nvSpPr>
          <p:spPr>
            <a:xfrm>
              <a:off x="6379033"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90" name="tx290"/>
            <p:cNvSpPr/>
            <p:nvPr/>
          </p:nvSpPr>
          <p:spPr>
            <a:xfrm>
              <a:off x="6645870"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91" name="tx291"/>
            <p:cNvSpPr/>
            <p:nvPr/>
          </p:nvSpPr>
          <p:spPr>
            <a:xfrm>
              <a:off x="6912707"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92" name="tx292"/>
            <p:cNvSpPr/>
            <p:nvPr/>
          </p:nvSpPr>
          <p:spPr>
            <a:xfrm>
              <a:off x="7179544"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293" name="tx293"/>
            <p:cNvSpPr/>
            <p:nvPr/>
          </p:nvSpPr>
          <p:spPr>
            <a:xfrm>
              <a:off x="7446381"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94" name="tx294"/>
            <p:cNvSpPr/>
            <p:nvPr/>
          </p:nvSpPr>
          <p:spPr>
            <a:xfrm>
              <a:off x="7713218"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95" name="tx295"/>
            <p:cNvSpPr/>
            <p:nvPr/>
          </p:nvSpPr>
          <p:spPr>
            <a:xfrm>
              <a:off x="7980055"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296" name="tx296"/>
            <p:cNvSpPr/>
            <p:nvPr/>
          </p:nvSpPr>
          <p:spPr>
            <a:xfrm>
              <a:off x="8246891"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297" name="tx297"/>
            <p:cNvSpPr/>
            <p:nvPr/>
          </p:nvSpPr>
          <p:spPr>
            <a:xfrm>
              <a:off x="8513728" y="193519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298" name="tx298"/>
            <p:cNvSpPr/>
            <p:nvPr/>
          </p:nvSpPr>
          <p:spPr>
            <a:xfrm>
              <a:off x="2643317"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60</a:t>
              </a:r>
            </a:p>
          </p:txBody>
        </p:sp>
        <p:sp>
          <p:nvSpPr>
            <p:cNvPr id="299" name="tx299"/>
            <p:cNvSpPr/>
            <p:nvPr/>
          </p:nvSpPr>
          <p:spPr>
            <a:xfrm>
              <a:off x="2910154"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64</a:t>
              </a:r>
            </a:p>
          </p:txBody>
        </p:sp>
        <p:sp>
          <p:nvSpPr>
            <p:cNvPr id="300" name="tx300"/>
            <p:cNvSpPr/>
            <p:nvPr/>
          </p:nvSpPr>
          <p:spPr>
            <a:xfrm>
              <a:off x="3176991"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68</a:t>
              </a:r>
            </a:p>
          </p:txBody>
        </p:sp>
        <p:sp>
          <p:nvSpPr>
            <p:cNvPr id="301" name="tx301"/>
            <p:cNvSpPr/>
            <p:nvPr/>
          </p:nvSpPr>
          <p:spPr>
            <a:xfrm>
              <a:off x="3443827"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69</a:t>
              </a:r>
            </a:p>
          </p:txBody>
        </p:sp>
        <p:sp>
          <p:nvSpPr>
            <p:cNvPr id="302" name="tx302"/>
            <p:cNvSpPr/>
            <p:nvPr/>
          </p:nvSpPr>
          <p:spPr>
            <a:xfrm>
              <a:off x="3710664"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70</a:t>
              </a:r>
            </a:p>
          </p:txBody>
        </p:sp>
        <p:sp>
          <p:nvSpPr>
            <p:cNvPr id="303" name="tx303"/>
            <p:cNvSpPr/>
            <p:nvPr/>
          </p:nvSpPr>
          <p:spPr>
            <a:xfrm>
              <a:off x="3977501"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72</a:t>
              </a:r>
            </a:p>
          </p:txBody>
        </p:sp>
        <p:sp>
          <p:nvSpPr>
            <p:cNvPr id="304" name="tx304"/>
            <p:cNvSpPr/>
            <p:nvPr/>
          </p:nvSpPr>
          <p:spPr>
            <a:xfrm>
              <a:off x="4244338"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78</a:t>
              </a:r>
            </a:p>
          </p:txBody>
        </p:sp>
        <p:sp>
          <p:nvSpPr>
            <p:cNvPr id="305" name="tx305"/>
            <p:cNvSpPr/>
            <p:nvPr/>
          </p:nvSpPr>
          <p:spPr>
            <a:xfrm>
              <a:off x="4511175"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82</a:t>
              </a:r>
            </a:p>
          </p:txBody>
        </p:sp>
        <p:sp>
          <p:nvSpPr>
            <p:cNvPr id="306" name="tx306"/>
            <p:cNvSpPr/>
            <p:nvPr/>
          </p:nvSpPr>
          <p:spPr>
            <a:xfrm>
              <a:off x="4778012"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84</a:t>
              </a:r>
            </a:p>
          </p:txBody>
        </p:sp>
        <p:sp>
          <p:nvSpPr>
            <p:cNvPr id="307" name="tx307"/>
            <p:cNvSpPr/>
            <p:nvPr/>
          </p:nvSpPr>
          <p:spPr>
            <a:xfrm>
              <a:off x="5044849"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83</a:t>
              </a:r>
            </a:p>
          </p:txBody>
        </p:sp>
        <p:sp>
          <p:nvSpPr>
            <p:cNvPr id="308" name="tx308"/>
            <p:cNvSpPr/>
            <p:nvPr/>
          </p:nvSpPr>
          <p:spPr>
            <a:xfrm>
              <a:off x="5311686"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83</a:t>
              </a:r>
            </a:p>
          </p:txBody>
        </p:sp>
        <p:sp>
          <p:nvSpPr>
            <p:cNvPr id="309" name="tx309"/>
            <p:cNvSpPr/>
            <p:nvPr/>
          </p:nvSpPr>
          <p:spPr>
            <a:xfrm>
              <a:off x="5578523"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85</a:t>
              </a:r>
            </a:p>
          </p:txBody>
        </p:sp>
        <p:sp>
          <p:nvSpPr>
            <p:cNvPr id="310" name="tx310"/>
            <p:cNvSpPr/>
            <p:nvPr/>
          </p:nvSpPr>
          <p:spPr>
            <a:xfrm>
              <a:off x="5845359"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87</a:t>
              </a:r>
            </a:p>
          </p:txBody>
        </p:sp>
        <p:sp>
          <p:nvSpPr>
            <p:cNvPr id="311" name="tx311"/>
            <p:cNvSpPr/>
            <p:nvPr/>
          </p:nvSpPr>
          <p:spPr>
            <a:xfrm>
              <a:off x="6112196"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88</a:t>
              </a:r>
            </a:p>
          </p:txBody>
        </p:sp>
        <p:sp>
          <p:nvSpPr>
            <p:cNvPr id="312" name="tx312"/>
            <p:cNvSpPr/>
            <p:nvPr/>
          </p:nvSpPr>
          <p:spPr>
            <a:xfrm>
              <a:off x="6379033"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90</a:t>
              </a:r>
            </a:p>
          </p:txBody>
        </p:sp>
        <p:sp>
          <p:nvSpPr>
            <p:cNvPr id="313" name="tx313"/>
            <p:cNvSpPr/>
            <p:nvPr/>
          </p:nvSpPr>
          <p:spPr>
            <a:xfrm>
              <a:off x="6645870"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314" name="tx314"/>
            <p:cNvSpPr/>
            <p:nvPr/>
          </p:nvSpPr>
          <p:spPr>
            <a:xfrm>
              <a:off x="6912707"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95</a:t>
              </a:r>
            </a:p>
          </p:txBody>
        </p:sp>
        <p:sp>
          <p:nvSpPr>
            <p:cNvPr id="315" name="tx315"/>
            <p:cNvSpPr/>
            <p:nvPr/>
          </p:nvSpPr>
          <p:spPr>
            <a:xfrm>
              <a:off x="7179544"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89</a:t>
              </a:r>
            </a:p>
          </p:txBody>
        </p:sp>
        <p:sp>
          <p:nvSpPr>
            <p:cNvPr id="316" name="tx316"/>
            <p:cNvSpPr/>
            <p:nvPr/>
          </p:nvSpPr>
          <p:spPr>
            <a:xfrm>
              <a:off x="7446381"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89</a:t>
              </a:r>
            </a:p>
          </p:txBody>
        </p:sp>
        <p:sp>
          <p:nvSpPr>
            <p:cNvPr id="317" name="tx317"/>
            <p:cNvSpPr/>
            <p:nvPr/>
          </p:nvSpPr>
          <p:spPr>
            <a:xfrm>
              <a:off x="7713218"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95</a:t>
              </a:r>
            </a:p>
          </p:txBody>
        </p:sp>
        <p:sp>
          <p:nvSpPr>
            <p:cNvPr id="318" name="tx318"/>
            <p:cNvSpPr/>
            <p:nvPr/>
          </p:nvSpPr>
          <p:spPr>
            <a:xfrm>
              <a:off x="7980055"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319" name="tx319"/>
            <p:cNvSpPr/>
            <p:nvPr/>
          </p:nvSpPr>
          <p:spPr>
            <a:xfrm>
              <a:off x="8246891"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320" name="tx320"/>
            <p:cNvSpPr/>
            <p:nvPr/>
          </p:nvSpPr>
          <p:spPr>
            <a:xfrm>
              <a:off x="8513728"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21" name="tx321"/>
            <p:cNvSpPr/>
            <p:nvPr/>
          </p:nvSpPr>
          <p:spPr>
            <a:xfrm>
              <a:off x="1842806"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22" name="tx322"/>
            <p:cNvSpPr/>
            <p:nvPr/>
          </p:nvSpPr>
          <p:spPr>
            <a:xfrm>
              <a:off x="2109643"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23" name="tx323"/>
            <p:cNvSpPr/>
            <p:nvPr/>
          </p:nvSpPr>
          <p:spPr>
            <a:xfrm>
              <a:off x="2376480"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324" name="tx324"/>
            <p:cNvSpPr/>
            <p:nvPr/>
          </p:nvSpPr>
          <p:spPr>
            <a:xfrm>
              <a:off x="2643317"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325" name="tx325"/>
            <p:cNvSpPr/>
            <p:nvPr/>
          </p:nvSpPr>
          <p:spPr>
            <a:xfrm>
              <a:off x="2910154"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326" name="tx326"/>
            <p:cNvSpPr/>
            <p:nvPr/>
          </p:nvSpPr>
          <p:spPr>
            <a:xfrm>
              <a:off x="3176991"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327" name="tx327"/>
            <p:cNvSpPr/>
            <p:nvPr/>
          </p:nvSpPr>
          <p:spPr>
            <a:xfrm>
              <a:off x="3443827"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328" name="tx328"/>
            <p:cNvSpPr/>
            <p:nvPr/>
          </p:nvSpPr>
          <p:spPr>
            <a:xfrm>
              <a:off x="3710664"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329" name="tx329"/>
            <p:cNvSpPr/>
            <p:nvPr/>
          </p:nvSpPr>
          <p:spPr>
            <a:xfrm>
              <a:off x="3977501"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330" name="tx330"/>
            <p:cNvSpPr/>
            <p:nvPr/>
          </p:nvSpPr>
          <p:spPr>
            <a:xfrm>
              <a:off x="4244338"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31" name="tx331"/>
            <p:cNvSpPr/>
            <p:nvPr/>
          </p:nvSpPr>
          <p:spPr>
            <a:xfrm>
              <a:off x="4511175"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332" name="tx332"/>
            <p:cNvSpPr/>
            <p:nvPr/>
          </p:nvSpPr>
          <p:spPr>
            <a:xfrm>
              <a:off x="4778012"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333" name="tx333"/>
            <p:cNvSpPr/>
            <p:nvPr/>
          </p:nvSpPr>
          <p:spPr>
            <a:xfrm>
              <a:off x="5044849"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34" name="tx334"/>
            <p:cNvSpPr/>
            <p:nvPr/>
          </p:nvSpPr>
          <p:spPr>
            <a:xfrm>
              <a:off x="5311686"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35" name="tx335"/>
            <p:cNvSpPr/>
            <p:nvPr/>
          </p:nvSpPr>
          <p:spPr>
            <a:xfrm>
              <a:off x="5578523"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36" name="tx336"/>
            <p:cNvSpPr/>
            <p:nvPr/>
          </p:nvSpPr>
          <p:spPr>
            <a:xfrm>
              <a:off x="5845359"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37" name="tx337"/>
            <p:cNvSpPr/>
            <p:nvPr/>
          </p:nvSpPr>
          <p:spPr>
            <a:xfrm>
              <a:off x="6112196"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38" name="tx338"/>
            <p:cNvSpPr/>
            <p:nvPr/>
          </p:nvSpPr>
          <p:spPr>
            <a:xfrm>
              <a:off x="6379033"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39" name="tx339"/>
            <p:cNvSpPr/>
            <p:nvPr/>
          </p:nvSpPr>
          <p:spPr>
            <a:xfrm>
              <a:off x="6645870"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40" name="tx340"/>
            <p:cNvSpPr/>
            <p:nvPr/>
          </p:nvSpPr>
          <p:spPr>
            <a:xfrm>
              <a:off x="6912707"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41" name="tx341"/>
            <p:cNvSpPr/>
            <p:nvPr/>
          </p:nvSpPr>
          <p:spPr>
            <a:xfrm>
              <a:off x="7179544"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42" name="tx342"/>
            <p:cNvSpPr/>
            <p:nvPr/>
          </p:nvSpPr>
          <p:spPr>
            <a:xfrm>
              <a:off x="7446381"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343" name="tx343"/>
            <p:cNvSpPr/>
            <p:nvPr/>
          </p:nvSpPr>
          <p:spPr>
            <a:xfrm>
              <a:off x="7713218"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44" name="tx344"/>
            <p:cNvSpPr/>
            <p:nvPr/>
          </p:nvSpPr>
          <p:spPr>
            <a:xfrm>
              <a:off x="7980055"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45" name="tx345"/>
            <p:cNvSpPr/>
            <p:nvPr/>
          </p:nvSpPr>
          <p:spPr>
            <a:xfrm>
              <a:off x="8246891"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46" name="tx346"/>
            <p:cNvSpPr/>
            <p:nvPr/>
          </p:nvSpPr>
          <p:spPr>
            <a:xfrm>
              <a:off x="8513728" y="144238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47" name="tx347"/>
            <p:cNvSpPr/>
            <p:nvPr/>
          </p:nvSpPr>
          <p:spPr>
            <a:xfrm>
              <a:off x="1842806"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71</a:t>
              </a:r>
            </a:p>
          </p:txBody>
        </p:sp>
        <p:sp>
          <p:nvSpPr>
            <p:cNvPr id="348" name="tx348"/>
            <p:cNvSpPr/>
            <p:nvPr/>
          </p:nvSpPr>
          <p:spPr>
            <a:xfrm>
              <a:off x="2109643"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71</a:t>
              </a:r>
            </a:p>
          </p:txBody>
        </p:sp>
        <p:sp>
          <p:nvSpPr>
            <p:cNvPr id="349" name="tx349"/>
            <p:cNvSpPr/>
            <p:nvPr/>
          </p:nvSpPr>
          <p:spPr>
            <a:xfrm>
              <a:off x="2376480"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71</a:t>
              </a:r>
            </a:p>
          </p:txBody>
        </p:sp>
        <p:sp>
          <p:nvSpPr>
            <p:cNvPr id="350" name="tx350"/>
            <p:cNvSpPr/>
            <p:nvPr/>
          </p:nvSpPr>
          <p:spPr>
            <a:xfrm>
              <a:off x="2643317"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75</a:t>
              </a:r>
            </a:p>
          </p:txBody>
        </p:sp>
        <p:sp>
          <p:nvSpPr>
            <p:cNvPr id="351" name="tx351"/>
            <p:cNvSpPr/>
            <p:nvPr/>
          </p:nvSpPr>
          <p:spPr>
            <a:xfrm>
              <a:off x="2910154"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73</a:t>
              </a:r>
            </a:p>
          </p:txBody>
        </p:sp>
        <p:sp>
          <p:nvSpPr>
            <p:cNvPr id="352" name="tx352"/>
            <p:cNvSpPr/>
            <p:nvPr/>
          </p:nvSpPr>
          <p:spPr>
            <a:xfrm>
              <a:off x="3176991"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74</a:t>
              </a:r>
            </a:p>
          </p:txBody>
        </p:sp>
        <p:sp>
          <p:nvSpPr>
            <p:cNvPr id="353" name="tx353"/>
            <p:cNvSpPr/>
            <p:nvPr/>
          </p:nvSpPr>
          <p:spPr>
            <a:xfrm>
              <a:off x="3443827"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85</a:t>
              </a:r>
            </a:p>
          </p:txBody>
        </p:sp>
        <p:sp>
          <p:nvSpPr>
            <p:cNvPr id="354" name="tx354"/>
            <p:cNvSpPr/>
            <p:nvPr/>
          </p:nvSpPr>
          <p:spPr>
            <a:xfrm>
              <a:off x="3710664"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81</a:t>
              </a:r>
            </a:p>
          </p:txBody>
        </p:sp>
        <p:sp>
          <p:nvSpPr>
            <p:cNvPr id="355" name="tx355"/>
            <p:cNvSpPr/>
            <p:nvPr/>
          </p:nvSpPr>
          <p:spPr>
            <a:xfrm>
              <a:off x="3977501"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79</a:t>
              </a:r>
            </a:p>
          </p:txBody>
        </p:sp>
        <p:sp>
          <p:nvSpPr>
            <p:cNvPr id="356" name="tx356"/>
            <p:cNvSpPr/>
            <p:nvPr/>
          </p:nvSpPr>
          <p:spPr>
            <a:xfrm>
              <a:off x="4244338"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90</a:t>
              </a:r>
            </a:p>
          </p:txBody>
        </p:sp>
        <p:sp>
          <p:nvSpPr>
            <p:cNvPr id="357" name="tx357"/>
            <p:cNvSpPr/>
            <p:nvPr/>
          </p:nvSpPr>
          <p:spPr>
            <a:xfrm>
              <a:off x="4511175"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86</a:t>
              </a:r>
            </a:p>
          </p:txBody>
        </p:sp>
        <p:sp>
          <p:nvSpPr>
            <p:cNvPr id="358" name="tx358"/>
            <p:cNvSpPr/>
            <p:nvPr/>
          </p:nvSpPr>
          <p:spPr>
            <a:xfrm>
              <a:off x="4778012"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88</a:t>
              </a:r>
            </a:p>
          </p:txBody>
        </p:sp>
        <p:sp>
          <p:nvSpPr>
            <p:cNvPr id="359" name="tx359"/>
            <p:cNvSpPr/>
            <p:nvPr/>
          </p:nvSpPr>
          <p:spPr>
            <a:xfrm>
              <a:off x="5044849"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86</a:t>
              </a:r>
            </a:p>
          </p:txBody>
        </p:sp>
        <p:sp>
          <p:nvSpPr>
            <p:cNvPr id="360" name="tx360"/>
            <p:cNvSpPr/>
            <p:nvPr/>
          </p:nvSpPr>
          <p:spPr>
            <a:xfrm>
              <a:off x="5311686"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88</a:t>
              </a:r>
            </a:p>
          </p:txBody>
        </p:sp>
        <p:sp>
          <p:nvSpPr>
            <p:cNvPr id="361" name="tx361"/>
            <p:cNvSpPr/>
            <p:nvPr/>
          </p:nvSpPr>
          <p:spPr>
            <a:xfrm>
              <a:off x="5578523"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88</a:t>
              </a:r>
            </a:p>
          </p:txBody>
        </p:sp>
        <p:sp>
          <p:nvSpPr>
            <p:cNvPr id="362" name="tx362"/>
            <p:cNvSpPr/>
            <p:nvPr/>
          </p:nvSpPr>
          <p:spPr>
            <a:xfrm>
              <a:off x="5845359"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85</a:t>
              </a:r>
            </a:p>
          </p:txBody>
        </p:sp>
        <p:sp>
          <p:nvSpPr>
            <p:cNvPr id="363" name="tx363"/>
            <p:cNvSpPr/>
            <p:nvPr/>
          </p:nvSpPr>
          <p:spPr>
            <a:xfrm>
              <a:off x="6112196"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83</a:t>
              </a:r>
            </a:p>
          </p:txBody>
        </p:sp>
        <p:sp>
          <p:nvSpPr>
            <p:cNvPr id="364" name="tx364"/>
            <p:cNvSpPr/>
            <p:nvPr/>
          </p:nvSpPr>
          <p:spPr>
            <a:xfrm>
              <a:off x="6379033"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90</a:t>
              </a:r>
            </a:p>
          </p:txBody>
        </p:sp>
        <p:sp>
          <p:nvSpPr>
            <p:cNvPr id="365" name="tx365"/>
            <p:cNvSpPr/>
            <p:nvPr/>
          </p:nvSpPr>
          <p:spPr>
            <a:xfrm>
              <a:off x="6645870"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91</a:t>
              </a:r>
            </a:p>
          </p:txBody>
        </p:sp>
        <p:sp>
          <p:nvSpPr>
            <p:cNvPr id="366" name="tx366"/>
            <p:cNvSpPr/>
            <p:nvPr/>
          </p:nvSpPr>
          <p:spPr>
            <a:xfrm>
              <a:off x="6912707"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92</a:t>
              </a:r>
            </a:p>
          </p:txBody>
        </p:sp>
        <p:sp>
          <p:nvSpPr>
            <p:cNvPr id="367" name="tx367"/>
            <p:cNvSpPr/>
            <p:nvPr/>
          </p:nvSpPr>
          <p:spPr>
            <a:xfrm>
              <a:off x="7179544"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87</a:t>
              </a:r>
            </a:p>
          </p:txBody>
        </p:sp>
        <p:sp>
          <p:nvSpPr>
            <p:cNvPr id="368" name="tx368"/>
            <p:cNvSpPr/>
            <p:nvPr/>
          </p:nvSpPr>
          <p:spPr>
            <a:xfrm>
              <a:off x="7446381"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90</a:t>
              </a:r>
            </a:p>
          </p:txBody>
        </p:sp>
        <p:sp>
          <p:nvSpPr>
            <p:cNvPr id="369" name="tx369"/>
            <p:cNvSpPr/>
            <p:nvPr/>
          </p:nvSpPr>
          <p:spPr>
            <a:xfrm>
              <a:off x="7713218"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90</a:t>
              </a:r>
            </a:p>
          </p:txBody>
        </p:sp>
        <p:sp>
          <p:nvSpPr>
            <p:cNvPr id="370" name="tx370"/>
            <p:cNvSpPr/>
            <p:nvPr/>
          </p:nvSpPr>
          <p:spPr>
            <a:xfrm>
              <a:off x="7980055"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371" name="tx371"/>
            <p:cNvSpPr/>
            <p:nvPr/>
          </p:nvSpPr>
          <p:spPr>
            <a:xfrm>
              <a:off x="8246891"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372" name="tx372"/>
            <p:cNvSpPr/>
            <p:nvPr/>
          </p:nvSpPr>
          <p:spPr>
            <a:xfrm>
              <a:off x="8513728" y="341362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373" name="tx373"/>
            <p:cNvSpPr/>
            <p:nvPr/>
          </p:nvSpPr>
          <p:spPr>
            <a:xfrm>
              <a:off x="2376480"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60</a:t>
              </a:r>
            </a:p>
          </p:txBody>
        </p:sp>
        <p:sp>
          <p:nvSpPr>
            <p:cNvPr id="374" name="tx374"/>
            <p:cNvSpPr/>
            <p:nvPr/>
          </p:nvSpPr>
          <p:spPr>
            <a:xfrm>
              <a:off x="2643317"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62</a:t>
              </a:r>
            </a:p>
          </p:txBody>
        </p:sp>
        <p:sp>
          <p:nvSpPr>
            <p:cNvPr id="375" name="tx375"/>
            <p:cNvSpPr/>
            <p:nvPr/>
          </p:nvSpPr>
          <p:spPr>
            <a:xfrm>
              <a:off x="2910154"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63</a:t>
              </a:r>
            </a:p>
          </p:txBody>
        </p:sp>
        <p:sp>
          <p:nvSpPr>
            <p:cNvPr id="376" name="tx376"/>
            <p:cNvSpPr/>
            <p:nvPr/>
          </p:nvSpPr>
          <p:spPr>
            <a:xfrm>
              <a:off x="3176991"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61</a:t>
              </a:r>
            </a:p>
          </p:txBody>
        </p:sp>
        <p:sp>
          <p:nvSpPr>
            <p:cNvPr id="377" name="tx377"/>
            <p:cNvSpPr/>
            <p:nvPr/>
          </p:nvSpPr>
          <p:spPr>
            <a:xfrm>
              <a:off x="5044849"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63</a:t>
              </a:r>
            </a:p>
          </p:txBody>
        </p:sp>
        <p:sp>
          <p:nvSpPr>
            <p:cNvPr id="378" name="tx378"/>
            <p:cNvSpPr/>
            <p:nvPr/>
          </p:nvSpPr>
          <p:spPr>
            <a:xfrm>
              <a:off x="5311686"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68</a:t>
              </a:r>
            </a:p>
          </p:txBody>
        </p:sp>
        <p:sp>
          <p:nvSpPr>
            <p:cNvPr id="379" name="tx379"/>
            <p:cNvSpPr/>
            <p:nvPr/>
          </p:nvSpPr>
          <p:spPr>
            <a:xfrm>
              <a:off x="5578523"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71</a:t>
              </a:r>
            </a:p>
          </p:txBody>
        </p:sp>
        <p:sp>
          <p:nvSpPr>
            <p:cNvPr id="380" name="tx380"/>
            <p:cNvSpPr/>
            <p:nvPr/>
          </p:nvSpPr>
          <p:spPr>
            <a:xfrm>
              <a:off x="5845359"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75</a:t>
              </a:r>
            </a:p>
          </p:txBody>
        </p:sp>
        <p:sp>
          <p:nvSpPr>
            <p:cNvPr id="381" name="tx381"/>
            <p:cNvSpPr/>
            <p:nvPr/>
          </p:nvSpPr>
          <p:spPr>
            <a:xfrm>
              <a:off x="6112196"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75</a:t>
              </a:r>
            </a:p>
          </p:txBody>
        </p:sp>
        <p:sp>
          <p:nvSpPr>
            <p:cNvPr id="382" name="tx382"/>
            <p:cNvSpPr/>
            <p:nvPr/>
          </p:nvSpPr>
          <p:spPr>
            <a:xfrm>
              <a:off x="6379033"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76</a:t>
              </a:r>
            </a:p>
          </p:txBody>
        </p:sp>
        <p:sp>
          <p:nvSpPr>
            <p:cNvPr id="383" name="tx383"/>
            <p:cNvSpPr/>
            <p:nvPr/>
          </p:nvSpPr>
          <p:spPr>
            <a:xfrm>
              <a:off x="6645870"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79</a:t>
              </a:r>
            </a:p>
          </p:txBody>
        </p:sp>
        <p:sp>
          <p:nvSpPr>
            <p:cNvPr id="384" name="tx384"/>
            <p:cNvSpPr/>
            <p:nvPr/>
          </p:nvSpPr>
          <p:spPr>
            <a:xfrm>
              <a:off x="6912707"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81</a:t>
              </a:r>
            </a:p>
          </p:txBody>
        </p:sp>
        <p:sp>
          <p:nvSpPr>
            <p:cNvPr id="385" name="tx385"/>
            <p:cNvSpPr/>
            <p:nvPr/>
          </p:nvSpPr>
          <p:spPr>
            <a:xfrm>
              <a:off x="7179544"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83</a:t>
              </a:r>
            </a:p>
          </p:txBody>
        </p:sp>
        <p:sp>
          <p:nvSpPr>
            <p:cNvPr id="386" name="tx386"/>
            <p:cNvSpPr/>
            <p:nvPr/>
          </p:nvSpPr>
          <p:spPr>
            <a:xfrm>
              <a:off x="7446381"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81</a:t>
              </a:r>
            </a:p>
          </p:txBody>
        </p:sp>
        <p:sp>
          <p:nvSpPr>
            <p:cNvPr id="387" name="tx387"/>
            <p:cNvSpPr/>
            <p:nvPr/>
          </p:nvSpPr>
          <p:spPr>
            <a:xfrm>
              <a:off x="7713218"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82</a:t>
              </a:r>
            </a:p>
          </p:txBody>
        </p:sp>
        <p:sp>
          <p:nvSpPr>
            <p:cNvPr id="388" name="tx388"/>
            <p:cNvSpPr/>
            <p:nvPr/>
          </p:nvSpPr>
          <p:spPr>
            <a:xfrm>
              <a:off x="7980055"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84</a:t>
              </a:r>
            </a:p>
          </p:txBody>
        </p:sp>
        <p:sp>
          <p:nvSpPr>
            <p:cNvPr id="389" name="tx389"/>
            <p:cNvSpPr/>
            <p:nvPr/>
          </p:nvSpPr>
          <p:spPr>
            <a:xfrm>
              <a:off x="8246891"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86</a:t>
              </a:r>
            </a:p>
          </p:txBody>
        </p:sp>
        <p:sp>
          <p:nvSpPr>
            <p:cNvPr id="390" name="tx390"/>
            <p:cNvSpPr/>
            <p:nvPr/>
          </p:nvSpPr>
          <p:spPr>
            <a:xfrm>
              <a:off x="8513728"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84</a:t>
              </a:r>
            </a:p>
          </p:txBody>
        </p:sp>
        <p:sp>
          <p:nvSpPr>
            <p:cNvPr id="391" name="tx391"/>
            <p:cNvSpPr/>
            <p:nvPr/>
          </p:nvSpPr>
          <p:spPr>
            <a:xfrm>
              <a:off x="1842806"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92" name="tx392"/>
            <p:cNvSpPr/>
            <p:nvPr/>
          </p:nvSpPr>
          <p:spPr>
            <a:xfrm>
              <a:off x="2109643"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93" name="tx393"/>
            <p:cNvSpPr/>
            <p:nvPr/>
          </p:nvSpPr>
          <p:spPr>
            <a:xfrm>
              <a:off x="2376480"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94" name="tx394"/>
            <p:cNvSpPr/>
            <p:nvPr/>
          </p:nvSpPr>
          <p:spPr>
            <a:xfrm>
              <a:off x="2643317"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95" name="tx395"/>
            <p:cNvSpPr/>
            <p:nvPr/>
          </p:nvSpPr>
          <p:spPr>
            <a:xfrm>
              <a:off x="2910154"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396" name="tx396"/>
            <p:cNvSpPr/>
            <p:nvPr/>
          </p:nvSpPr>
          <p:spPr>
            <a:xfrm>
              <a:off x="3176991"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97" name="tx397"/>
            <p:cNvSpPr/>
            <p:nvPr/>
          </p:nvSpPr>
          <p:spPr>
            <a:xfrm>
              <a:off x="3443827"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398" name="tx398"/>
            <p:cNvSpPr/>
            <p:nvPr/>
          </p:nvSpPr>
          <p:spPr>
            <a:xfrm>
              <a:off x="3710664"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399" name="tx399"/>
            <p:cNvSpPr/>
            <p:nvPr/>
          </p:nvSpPr>
          <p:spPr>
            <a:xfrm>
              <a:off x="3977501"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400" name="tx400"/>
            <p:cNvSpPr/>
            <p:nvPr/>
          </p:nvSpPr>
          <p:spPr>
            <a:xfrm>
              <a:off x="4244338"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401" name="tx401"/>
            <p:cNvSpPr/>
            <p:nvPr/>
          </p:nvSpPr>
          <p:spPr>
            <a:xfrm>
              <a:off x="4511175"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02" name="tx402"/>
            <p:cNvSpPr/>
            <p:nvPr/>
          </p:nvSpPr>
          <p:spPr>
            <a:xfrm>
              <a:off x="4778012"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03" name="tx403"/>
            <p:cNvSpPr/>
            <p:nvPr/>
          </p:nvSpPr>
          <p:spPr>
            <a:xfrm>
              <a:off x="5044849"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04" name="tx404"/>
            <p:cNvSpPr/>
            <p:nvPr/>
          </p:nvSpPr>
          <p:spPr>
            <a:xfrm>
              <a:off x="5311686"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05" name="tx405"/>
            <p:cNvSpPr/>
            <p:nvPr/>
          </p:nvSpPr>
          <p:spPr>
            <a:xfrm>
              <a:off x="5578523"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06" name="tx406"/>
            <p:cNvSpPr/>
            <p:nvPr/>
          </p:nvSpPr>
          <p:spPr>
            <a:xfrm>
              <a:off x="5845359"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07" name="tx407"/>
            <p:cNvSpPr/>
            <p:nvPr/>
          </p:nvSpPr>
          <p:spPr>
            <a:xfrm>
              <a:off x="6112196"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08" name="tx408"/>
            <p:cNvSpPr/>
            <p:nvPr/>
          </p:nvSpPr>
          <p:spPr>
            <a:xfrm>
              <a:off x="6379033"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09" name="tx409"/>
            <p:cNvSpPr/>
            <p:nvPr/>
          </p:nvSpPr>
          <p:spPr>
            <a:xfrm>
              <a:off x="6645870"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10" name="tx410"/>
            <p:cNvSpPr/>
            <p:nvPr/>
          </p:nvSpPr>
          <p:spPr>
            <a:xfrm>
              <a:off x="6912707"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11" name="tx411"/>
            <p:cNvSpPr/>
            <p:nvPr/>
          </p:nvSpPr>
          <p:spPr>
            <a:xfrm>
              <a:off x="7179544"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412" name="tx412"/>
            <p:cNvSpPr/>
            <p:nvPr/>
          </p:nvSpPr>
          <p:spPr>
            <a:xfrm>
              <a:off x="7446381"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413" name="tx413"/>
            <p:cNvSpPr/>
            <p:nvPr/>
          </p:nvSpPr>
          <p:spPr>
            <a:xfrm>
              <a:off x="7713218"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14" name="tx414"/>
            <p:cNvSpPr/>
            <p:nvPr/>
          </p:nvSpPr>
          <p:spPr>
            <a:xfrm>
              <a:off x="7980055"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15" name="tx415"/>
            <p:cNvSpPr/>
            <p:nvPr/>
          </p:nvSpPr>
          <p:spPr>
            <a:xfrm>
              <a:off x="8246891"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99</a:t>
              </a:r>
            </a:p>
          </p:txBody>
        </p:sp>
        <p:sp>
          <p:nvSpPr>
            <p:cNvPr id="416" name="tx416"/>
            <p:cNvSpPr/>
            <p:nvPr/>
          </p:nvSpPr>
          <p:spPr>
            <a:xfrm>
              <a:off x="8513728" y="292081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97</a:t>
              </a:r>
            </a:p>
          </p:txBody>
        </p:sp>
        <p:sp>
          <p:nvSpPr>
            <p:cNvPr id="417" name="tx417"/>
            <p:cNvSpPr/>
            <p:nvPr/>
          </p:nvSpPr>
          <p:spPr>
            <a:xfrm>
              <a:off x="2643317"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62</a:t>
              </a:r>
            </a:p>
          </p:txBody>
        </p:sp>
        <p:sp>
          <p:nvSpPr>
            <p:cNvPr id="418" name="tx418"/>
            <p:cNvSpPr/>
            <p:nvPr/>
          </p:nvSpPr>
          <p:spPr>
            <a:xfrm>
              <a:off x="2910154"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66</a:t>
              </a:r>
            </a:p>
          </p:txBody>
        </p:sp>
        <p:sp>
          <p:nvSpPr>
            <p:cNvPr id="419" name="tx419"/>
            <p:cNvSpPr/>
            <p:nvPr/>
          </p:nvSpPr>
          <p:spPr>
            <a:xfrm>
              <a:off x="3176991"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69</a:t>
              </a:r>
            </a:p>
          </p:txBody>
        </p:sp>
        <p:sp>
          <p:nvSpPr>
            <p:cNvPr id="420" name="tx420"/>
            <p:cNvSpPr/>
            <p:nvPr/>
          </p:nvSpPr>
          <p:spPr>
            <a:xfrm>
              <a:off x="3443827"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69</a:t>
              </a:r>
            </a:p>
          </p:txBody>
        </p:sp>
        <p:sp>
          <p:nvSpPr>
            <p:cNvPr id="421" name="tx421"/>
            <p:cNvSpPr/>
            <p:nvPr/>
          </p:nvSpPr>
          <p:spPr>
            <a:xfrm>
              <a:off x="3710664"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70</a:t>
              </a:r>
            </a:p>
          </p:txBody>
        </p:sp>
        <p:sp>
          <p:nvSpPr>
            <p:cNvPr id="422" name="tx422"/>
            <p:cNvSpPr/>
            <p:nvPr/>
          </p:nvSpPr>
          <p:spPr>
            <a:xfrm>
              <a:off x="3977501"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71</a:t>
              </a:r>
            </a:p>
          </p:txBody>
        </p:sp>
        <p:sp>
          <p:nvSpPr>
            <p:cNvPr id="423" name="tx423"/>
            <p:cNvSpPr/>
            <p:nvPr/>
          </p:nvSpPr>
          <p:spPr>
            <a:xfrm>
              <a:off x="4244338"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76</a:t>
              </a:r>
            </a:p>
          </p:txBody>
        </p:sp>
        <p:sp>
          <p:nvSpPr>
            <p:cNvPr id="424" name="tx424"/>
            <p:cNvSpPr/>
            <p:nvPr/>
          </p:nvSpPr>
          <p:spPr>
            <a:xfrm>
              <a:off x="4511175"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78</a:t>
              </a:r>
            </a:p>
          </p:txBody>
        </p:sp>
        <p:sp>
          <p:nvSpPr>
            <p:cNvPr id="425" name="tx425"/>
            <p:cNvSpPr/>
            <p:nvPr/>
          </p:nvSpPr>
          <p:spPr>
            <a:xfrm>
              <a:off x="4778012"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80</a:t>
              </a:r>
            </a:p>
          </p:txBody>
        </p:sp>
        <p:sp>
          <p:nvSpPr>
            <p:cNvPr id="426" name="tx426"/>
            <p:cNvSpPr/>
            <p:nvPr/>
          </p:nvSpPr>
          <p:spPr>
            <a:xfrm>
              <a:off x="5044849"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79</a:t>
              </a:r>
            </a:p>
          </p:txBody>
        </p:sp>
        <p:sp>
          <p:nvSpPr>
            <p:cNvPr id="427" name="tx427"/>
            <p:cNvSpPr/>
            <p:nvPr/>
          </p:nvSpPr>
          <p:spPr>
            <a:xfrm>
              <a:off x="5311686"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80</a:t>
              </a:r>
            </a:p>
          </p:txBody>
        </p:sp>
        <p:sp>
          <p:nvSpPr>
            <p:cNvPr id="428" name="tx428"/>
            <p:cNvSpPr/>
            <p:nvPr/>
          </p:nvSpPr>
          <p:spPr>
            <a:xfrm>
              <a:off x="5578523"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83</a:t>
              </a:r>
            </a:p>
          </p:txBody>
        </p:sp>
        <p:sp>
          <p:nvSpPr>
            <p:cNvPr id="429" name="tx429"/>
            <p:cNvSpPr/>
            <p:nvPr/>
          </p:nvSpPr>
          <p:spPr>
            <a:xfrm>
              <a:off x="5845359"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85</a:t>
              </a:r>
            </a:p>
          </p:txBody>
        </p:sp>
        <p:sp>
          <p:nvSpPr>
            <p:cNvPr id="430" name="tx430"/>
            <p:cNvSpPr/>
            <p:nvPr/>
          </p:nvSpPr>
          <p:spPr>
            <a:xfrm>
              <a:off x="6112196"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86</a:t>
              </a:r>
            </a:p>
          </p:txBody>
        </p:sp>
        <p:sp>
          <p:nvSpPr>
            <p:cNvPr id="431" name="tx431"/>
            <p:cNvSpPr/>
            <p:nvPr/>
          </p:nvSpPr>
          <p:spPr>
            <a:xfrm>
              <a:off x="6379033"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87</a:t>
              </a:r>
            </a:p>
          </p:txBody>
        </p:sp>
        <p:sp>
          <p:nvSpPr>
            <p:cNvPr id="432" name="tx432"/>
            <p:cNvSpPr/>
            <p:nvPr/>
          </p:nvSpPr>
          <p:spPr>
            <a:xfrm>
              <a:off x="6645870"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90</a:t>
              </a:r>
            </a:p>
          </p:txBody>
        </p:sp>
        <p:sp>
          <p:nvSpPr>
            <p:cNvPr id="433" name="tx433"/>
            <p:cNvSpPr/>
            <p:nvPr/>
          </p:nvSpPr>
          <p:spPr>
            <a:xfrm>
              <a:off x="6912707"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91</a:t>
              </a:r>
            </a:p>
          </p:txBody>
        </p:sp>
        <p:sp>
          <p:nvSpPr>
            <p:cNvPr id="434" name="tx434"/>
            <p:cNvSpPr/>
            <p:nvPr/>
          </p:nvSpPr>
          <p:spPr>
            <a:xfrm>
              <a:off x="7179544"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87</a:t>
              </a:r>
            </a:p>
          </p:txBody>
        </p:sp>
        <p:sp>
          <p:nvSpPr>
            <p:cNvPr id="435" name="tx435"/>
            <p:cNvSpPr/>
            <p:nvPr/>
          </p:nvSpPr>
          <p:spPr>
            <a:xfrm>
              <a:off x="7446381"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87</a:t>
              </a:r>
            </a:p>
          </p:txBody>
        </p:sp>
        <p:sp>
          <p:nvSpPr>
            <p:cNvPr id="436" name="tx436"/>
            <p:cNvSpPr/>
            <p:nvPr/>
          </p:nvSpPr>
          <p:spPr>
            <a:xfrm>
              <a:off x="7713218"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91</a:t>
              </a:r>
            </a:p>
          </p:txBody>
        </p:sp>
        <p:sp>
          <p:nvSpPr>
            <p:cNvPr id="437" name="tx437"/>
            <p:cNvSpPr/>
            <p:nvPr/>
          </p:nvSpPr>
          <p:spPr>
            <a:xfrm>
              <a:off x="7980055"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90</a:t>
              </a:r>
            </a:p>
          </p:txBody>
        </p:sp>
        <p:sp>
          <p:nvSpPr>
            <p:cNvPr id="438" name="tx438"/>
            <p:cNvSpPr/>
            <p:nvPr/>
          </p:nvSpPr>
          <p:spPr>
            <a:xfrm>
              <a:off x="8246891"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439" name="tx439"/>
            <p:cNvSpPr/>
            <p:nvPr/>
          </p:nvSpPr>
          <p:spPr>
            <a:xfrm>
              <a:off x="8513728"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93</a:t>
              </a:r>
            </a:p>
          </p:txBody>
        </p:sp>
        <p:sp>
          <p:nvSpPr>
            <p:cNvPr id="440" name="tx440"/>
            <p:cNvSpPr/>
            <p:nvPr/>
          </p:nvSpPr>
          <p:spPr>
            <a:xfrm>
              <a:off x="1842806"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27</a:t>
              </a:r>
            </a:p>
          </p:txBody>
        </p:sp>
        <p:sp>
          <p:nvSpPr>
            <p:cNvPr id="441" name="tx441"/>
            <p:cNvSpPr/>
            <p:nvPr/>
          </p:nvSpPr>
          <p:spPr>
            <a:xfrm>
              <a:off x="2109643"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37</a:t>
              </a:r>
            </a:p>
          </p:txBody>
        </p:sp>
        <p:sp>
          <p:nvSpPr>
            <p:cNvPr id="442" name="tx442"/>
            <p:cNvSpPr/>
            <p:nvPr/>
          </p:nvSpPr>
          <p:spPr>
            <a:xfrm>
              <a:off x="2376480"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35</a:t>
              </a:r>
            </a:p>
          </p:txBody>
        </p:sp>
        <p:sp>
          <p:nvSpPr>
            <p:cNvPr id="443" name="tx443"/>
            <p:cNvSpPr/>
            <p:nvPr/>
          </p:nvSpPr>
          <p:spPr>
            <a:xfrm>
              <a:off x="2643317"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39</a:t>
              </a:r>
            </a:p>
          </p:txBody>
        </p:sp>
        <p:sp>
          <p:nvSpPr>
            <p:cNvPr id="444" name="tx444"/>
            <p:cNvSpPr/>
            <p:nvPr/>
          </p:nvSpPr>
          <p:spPr>
            <a:xfrm>
              <a:off x="2910154"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48</a:t>
              </a:r>
            </a:p>
          </p:txBody>
        </p:sp>
        <p:sp>
          <p:nvSpPr>
            <p:cNvPr id="445" name="tx445"/>
            <p:cNvSpPr/>
            <p:nvPr/>
          </p:nvSpPr>
          <p:spPr>
            <a:xfrm>
              <a:off x="3176991"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50</a:t>
              </a:r>
            </a:p>
          </p:txBody>
        </p:sp>
        <p:sp>
          <p:nvSpPr>
            <p:cNvPr id="446" name="tx446"/>
            <p:cNvSpPr/>
            <p:nvPr/>
          </p:nvSpPr>
          <p:spPr>
            <a:xfrm>
              <a:off x="3443827"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53</a:t>
              </a:r>
            </a:p>
          </p:txBody>
        </p:sp>
        <p:sp>
          <p:nvSpPr>
            <p:cNvPr id="447" name="tx447"/>
            <p:cNvSpPr/>
            <p:nvPr/>
          </p:nvSpPr>
          <p:spPr>
            <a:xfrm>
              <a:off x="3710664"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55</a:t>
              </a:r>
            </a:p>
          </p:txBody>
        </p:sp>
        <p:sp>
          <p:nvSpPr>
            <p:cNvPr id="448" name="tx448"/>
            <p:cNvSpPr/>
            <p:nvPr/>
          </p:nvSpPr>
          <p:spPr>
            <a:xfrm>
              <a:off x="3977501"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59</a:t>
              </a:r>
            </a:p>
          </p:txBody>
        </p:sp>
        <p:sp>
          <p:nvSpPr>
            <p:cNvPr id="449" name="tx449"/>
            <p:cNvSpPr/>
            <p:nvPr/>
          </p:nvSpPr>
          <p:spPr>
            <a:xfrm>
              <a:off x="5044849"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59</a:t>
              </a:r>
            </a:p>
          </p:txBody>
        </p:sp>
        <p:sp>
          <p:nvSpPr>
            <p:cNvPr id="450" name="tx450"/>
            <p:cNvSpPr/>
            <p:nvPr/>
          </p:nvSpPr>
          <p:spPr>
            <a:xfrm>
              <a:off x="5311686"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57</a:t>
              </a:r>
            </a:p>
          </p:txBody>
        </p:sp>
        <p:sp>
          <p:nvSpPr>
            <p:cNvPr id="451" name="tx451"/>
            <p:cNvSpPr/>
            <p:nvPr/>
          </p:nvSpPr>
          <p:spPr>
            <a:xfrm>
              <a:off x="6912707"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57</a:t>
              </a:r>
            </a:p>
          </p:txBody>
        </p:sp>
        <p:sp>
          <p:nvSpPr>
            <p:cNvPr id="452" name="tx452"/>
            <p:cNvSpPr/>
            <p:nvPr/>
          </p:nvSpPr>
          <p:spPr>
            <a:xfrm>
              <a:off x="7179544"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57</a:t>
              </a:r>
            </a:p>
          </p:txBody>
        </p:sp>
        <p:sp>
          <p:nvSpPr>
            <p:cNvPr id="453" name="tx453"/>
            <p:cNvSpPr/>
            <p:nvPr/>
          </p:nvSpPr>
          <p:spPr>
            <a:xfrm>
              <a:off x="7446381"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51</a:t>
              </a:r>
            </a:p>
          </p:txBody>
        </p:sp>
        <p:sp>
          <p:nvSpPr>
            <p:cNvPr id="454" name="tx454"/>
            <p:cNvSpPr/>
            <p:nvPr/>
          </p:nvSpPr>
          <p:spPr>
            <a:xfrm>
              <a:off x="7713218"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58</a:t>
              </a:r>
            </a:p>
          </p:txBody>
        </p:sp>
        <p:sp>
          <p:nvSpPr>
            <p:cNvPr id="455" name="tx455"/>
            <p:cNvSpPr/>
            <p:nvPr/>
          </p:nvSpPr>
          <p:spPr>
            <a:xfrm>
              <a:off x="7980055"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57</a:t>
              </a:r>
            </a:p>
          </p:txBody>
        </p:sp>
        <p:sp>
          <p:nvSpPr>
            <p:cNvPr id="456" name="tx456"/>
            <p:cNvSpPr/>
            <p:nvPr/>
          </p:nvSpPr>
          <p:spPr>
            <a:xfrm>
              <a:off x="8246891"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59</a:t>
              </a:r>
            </a:p>
          </p:txBody>
        </p:sp>
        <p:sp>
          <p:nvSpPr>
            <p:cNvPr id="457" name="tx457"/>
            <p:cNvSpPr/>
            <p:nvPr/>
          </p:nvSpPr>
          <p:spPr>
            <a:xfrm>
              <a:off x="8513728" y="53848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56</a:t>
              </a:r>
            </a:p>
          </p:txBody>
        </p:sp>
        <p:sp>
          <p:nvSpPr>
            <p:cNvPr id="458" name="tx458"/>
            <p:cNvSpPr/>
            <p:nvPr/>
          </p:nvSpPr>
          <p:spPr>
            <a:xfrm>
              <a:off x="1842806"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56</a:t>
              </a:r>
            </a:p>
          </p:txBody>
        </p:sp>
        <p:sp>
          <p:nvSpPr>
            <p:cNvPr id="459" name="tx459"/>
            <p:cNvSpPr/>
            <p:nvPr/>
          </p:nvSpPr>
          <p:spPr>
            <a:xfrm>
              <a:off x="2109643"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57</a:t>
              </a:r>
            </a:p>
          </p:txBody>
        </p:sp>
        <p:sp>
          <p:nvSpPr>
            <p:cNvPr id="460" name="tx460"/>
            <p:cNvSpPr/>
            <p:nvPr/>
          </p:nvSpPr>
          <p:spPr>
            <a:xfrm>
              <a:off x="2376480" y="242800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56</a:t>
              </a:r>
            </a:p>
          </p:txBody>
        </p:sp>
        <p:sp>
          <p:nvSpPr>
            <p:cNvPr id="461" name="tx461"/>
            <p:cNvSpPr/>
            <p:nvPr/>
          </p:nvSpPr>
          <p:spPr>
            <a:xfrm>
              <a:off x="1842806"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57</a:t>
              </a:r>
            </a:p>
          </p:txBody>
        </p:sp>
        <p:sp>
          <p:nvSpPr>
            <p:cNvPr id="462" name="tx462"/>
            <p:cNvSpPr/>
            <p:nvPr/>
          </p:nvSpPr>
          <p:spPr>
            <a:xfrm>
              <a:off x="2109643"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59</a:t>
              </a:r>
            </a:p>
          </p:txBody>
        </p:sp>
        <p:sp>
          <p:nvSpPr>
            <p:cNvPr id="463" name="tx463"/>
            <p:cNvSpPr/>
            <p:nvPr/>
          </p:nvSpPr>
          <p:spPr>
            <a:xfrm>
              <a:off x="3443827"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59</a:t>
              </a:r>
            </a:p>
          </p:txBody>
        </p:sp>
        <p:sp>
          <p:nvSpPr>
            <p:cNvPr id="464" name="tx464"/>
            <p:cNvSpPr/>
            <p:nvPr/>
          </p:nvSpPr>
          <p:spPr>
            <a:xfrm>
              <a:off x="3710664"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57</a:t>
              </a:r>
            </a:p>
          </p:txBody>
        </p:sp>
        <p:sp>
          <p:nvSpPr>
            <p:cNvPr id="465" name="tx465"/>
            <p:cNvSpPr/>
            <p:nvPr/>
          </p:nvSpPr>
          <p:spPr>
            <a:xfrm>
              <a:off x="3977501"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56</a:t>
              </a:r>
            </a:p>
          </p:txBody>
        </p:sp>
        <p:sp>
          <p:nvSpPr>
            <p:cNvPr id="466" name="tx466"/>
            <p:cNvSpPr/>
            <p:nvPr/>
          </p:nvSpPr>
          <p:spPr>
            <a:xfrm>
              <a:off x="4244338"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56</a:t>
              </a:r>
            </a:p>
          </p:txBody>
        </p:sp>
        <p:sp>
          <p:nvSpPr>
            <p:cNvPr id="467" name="tx467"/>
            <p:cNvSpPr/>
            <p:nvPr/>
          </p:nvSpPr>
          <p:spPr>
            <a:xfrm>
              <a:off x="4511175"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57</a:t>
              </a:r>
            </a:p>
          </p:txBody>
        </p:sp>
        <p:sp>
          <p:nvSpPr>
            <p:cNvPr id="468" name="tx468"/>
            <p:cNvSpPr/>
            <p:nvPr/>
          </p:nvSpPr>
          <p:spPr>
            <a:xfrm>
              <a:off x="4778012" y="48920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59</a:t>
              </a:r>
            </a:p>
          </p:txBody>
        </p:sp>
        <p:sp>
          <p:nvSpPr>
            <p:cNvPr id="469" name="tx469"/>
            <p:cNvSpPr/>
            <p:nvPr/>
          </p:nvSpPr>
          <p:spPr>
            <a:xfrm>
              <a:off x="1842806"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58</a:t>
              </a:r>
            </a:p>
          </p:txBody>
        </p:sp>
        <p:sp>
          <p:nvSpPr>
            <p:cNvPr id="470" name="tx470"/>
            <p:cNvSpPr/>
            <p:nvPr/>
          </p:nvSpPr>
          <p:spPr>
            <a:xfrm>
              <a:off x="2109643"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59</a:t>
              </a:r>
            </a:p>
          </p:txBody>
        </p:sp>
        <p:sp>
          <p:nvSpPr>
            <p:cNvPr id="471" name="tx471"/>
            <p:cNvSpPr/>
            <p:nvPr/>
          </p:nvSpPr>
          <p:spPr>
            <a:xfrm>
              <a:off x="2376480" y="39064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59</a:t>
              </a:r>
            </a:p>
          </p:txBody>
        </p:sp>
        <p:sp>
          <p:nvSpPr>
            <p:cNvPr id="472" name="rc47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73" name="rc47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74" name="rc47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75" name="rc47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76" name="rc47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77" name="rc47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78" name="rc47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79" name="rc47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0" name="rc48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1" name="rc48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2" name="rc48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3" name="rc48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4" name="rc48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5" name="rc48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6" name="rc48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7" name="rc48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8" name="rc48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89" name="rc48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0" name="rc49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1" name="rc49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2" name="rc49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3" name="rc49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4" name="rc49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5" name="rc49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6" name="rc49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7" name="rc49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8" name="rc49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499" name="rc49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0" name="rc50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1" name="rc50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2" name="rc50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3" name="rc50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4" name="rc50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5" name="rc50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6" name="rc50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7" name="rc50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8" name="rc50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09" name="rc50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0" name="rc51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1" name="rc51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2" name="rc51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3" name="rc51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4" name="rc51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5" name="rc51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6" name="rc51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7" name="rc51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8" name="rc51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19" name="rc51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0" name="rc52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1" name="rc52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2" name="rc52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3" name="rc52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4" name="rc52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5" name="rc52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6" name="rc52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7" name="rc52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8" name="rc52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29" name="rc52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0" name="rc53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1" name="rc53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2" name="rc53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3" name="rc53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4" name="rc53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5" name="rc53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6" name="rc53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7" name="rc53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8" name="rc53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39" name="rc53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0" name="rc54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1" name="rc54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2" name="rc54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3" name="rc54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4" name="rc54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5" name="rc54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6" name="rc54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7" name="rc54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8" name="rc54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49" name="rc54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0" name="rc55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1" name="rc55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2" name="rc55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3" name="rc55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4" name="rc55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5" name="rc55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6" name="rc55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7" name="rc55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8" name="rc55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59" name="rc55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0" name="rc56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1" name="rc56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2" name="rc56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3" name="rc56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4" name="rc56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5" name="rc56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6" name="rc56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7" name="rc56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8" name="rc56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69" name="rc56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0" name="rc57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1" name="rc57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2" name="rc57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3" name="rc57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4" name="rc57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5" name="rc57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6" name="rc57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7" name="rc57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8" name="rc57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79" name="rc57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0" name="rc58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1" name="rc58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2" name="rc58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3" name="rc58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4" name="rc58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5" name="rc58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6" name="rc58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7" name="rc58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8" name="rc58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89" name="rc58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0" name="rc59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1" name="rc59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2" name="rc59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3" name="rc59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4" name="rc59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5" name="rc59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6" name="rc59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7" name="rc59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8" name="rc59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599" name="rc59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0" name="rc60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1" name="rc60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2" name="rc60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3" name="rc60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4" name="rc60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5" name="rc60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6" name="rc60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7" name="rc60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8" name="rc60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09" name="rc60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0" name="rc61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1" name="rc61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2" name="rc61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3" name="rc61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4" name="rc61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5" name="rc61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6" name="rc61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7" name="rc61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8" name="rc61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19" name="rc61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0" name="rc62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1" name="rc62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2" name="rc62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3" name="rc62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4" name="rc62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5" name="rc62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6" name="rc62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7" name="rc62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8" name="rc62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29" name="rc62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0" name="rc63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1" name="rc63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2" name="rc63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3" name="rc63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4" name="rc63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5" name="rc63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6" name="rc63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7" name="rc63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8" name="rc63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39" name="rc63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0" name="rc64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1" name="rc64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2" name="rc64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3" name="rc64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4" name="rc64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5" name="rc64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6" name="rc64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7" name="rc64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8" name="rc64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49" name="rc64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0" name="rc65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1" name="rc65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2" name="rc65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3" name="rc65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4" name="rc65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5" name="rc65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6" name="rc65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7" name="rc65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8" name="rc65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59" name="rc65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0" name="rc66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1" name="rc66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2" name="rc66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3" name="rc66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4" name="rc66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5" name="rc66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6" name="rc66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7" name="rc66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8" name="rc66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69" name="rc66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0" name="rc67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1" name="rc67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2" name="rc67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3" name="rc67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4" name="rc67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5" name="rc67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6" name="rc67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7" name="rc67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8" name="rc67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79" name="rc67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0" name="rc68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1" name="rc68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2" name="rc68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3" name="rc68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4" name="rc68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5" name="rc68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6" name="rc68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7" name="rc68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8" name="rc68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89" name="rc68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0" name="rc69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1" name="rc69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2" name="rc69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3" name="rc69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4" name="rc69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5" name="rc69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6" name="rc696"/>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7" name="rc697"/>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8" name="rc698"/>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699" name="rc699"/>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700" name="rc700"/>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701" name="rc701"/>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702" name="rc702"/>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703" name="rc703"/>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704" name="rc704"/>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705" name="rc705"/>
            <p:cNvSpPr/>
            <p:nvPr/>
          </p:nvSpPr>
          <p:spPr>
            <a:xfrm>
              <a:off x="1789763" y="3711738"/>
              <a:ext cx="6937759" cy="492810"/>
            </a:xfrm>
            <a:prstGeom prst="rect">
              <a:avLst/>
            </a:prstGeom>
            <a:noFill/>
            <a:ln w="27101" cap="flat">
              <a:solidFill>
                <a:srgbClr val="000000">
                  <a:alpha val="100000"/>
                </a:srgbClr>
              </a:solidFill>
              <a:prstDash val="solid"/>
              <a:miter/>
            </a:ln>
          </p:spPr>
          <p:txBody>
            <a:bodyPr/>
            <a:lstStyle/>
            <a:p/>
          </p:txBody>
        </p:sp>
        <p:sp>
          <p:nvSpPr>
            <p:cNvPr id="706" name="tx706"/>
            <p:cNvSpPr/>
            <p:nvPr/>
          </p:nvSpPr>
          <p:spPr>
            <a:xfrm rot="-2700000">
              <a:off x="184228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707" name="tx707"/>
            <p:cNvSpPr/>
            <p:nvPr/>
          </p:nvSpPr>
          <p:spPr>
            <a:xfrm rot="-2700000">
              <a:off x="21091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708" name="tx708"/>
            <p:cNvSpPr/>
            <p:nvPr/>
          </p:nvSpPr>
          <p:spPr>
            <a:xfrm rot="-2700000">
              <a:off x="23759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709" name="tx709"/>
            <p:cNvSpPr/>
            <p:nvPr/>
          </p:nvSpPr>
          <p:spPr>
            <a:xfrm rot="-2700000">
              <a:off x="26427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710" name="tx710"/>
            <p:cNvSpPr/>
            <p:nvPr/>
          </p:nvSpPr>
          <p:spPr>
            <a:xfrm rot="-2700000">
              <a:off x="290963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711" name="tx711"/>
            <p:cNvSpPr/>
            <p:nvPr/>
          </p:nvSpPr>
          <p:spPr>
            <a:xfrm rot="-2700000">
              <a:off x="31764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712" name="tx712"/>
            <p:cNvSpPr/>
            <p:nvPr/>
          </p:nvSpPr>
          <p:spPr>
            <a:xfrm rot="-2700000">
              <a:off x="344330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713" name="tx713"/>
            <p:cNvSpPr/>
            <p:nvPr/>
          </p:nvSpPr>
          <p:spPr>
            <a:xfrm rot="-2700000">
              <a:off x="371014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714" name="tx714"/>
            <p:cNvSpPr/>
            <p:nvPr/>
          </p:nvSpPr>
          <p:spPr>
            <a:xfrm rot="-2700000">
              <a:off x="397697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715" name="tx715"/>
            <p:cNvSpPr/>
            <p:nvPr/>
          </p:nvSpPr>
          <p:spPr>
            <a:xfrm rot="-2700000">
              <a:off x="42438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716" name="tx716"/>
            <p:cNvSpPr/>
            <p:nvPr/>
          </p:nvSpPr>
          <p:spPr>
            <a:xfrm rot="-2700000">
              <a:off x="451065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717" name="tx717"/>
            <p:cNvSpPr/>
            <p:nvPr/>
          </p:nvSpPr>
          <p:spPr>
            <a:xfrm rot="-2700000">
              <a:off x="4779003"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718" name="tx718"/>
            <p:cNvSpPr/>
            <p:nvPr/>
          </p:nvSpPr>
          <p:spPr>
            <a:xfrm rot="-2700000">
              <a:off x="504432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719" name="tx719"/>
            <p:cNvSpPr/>
            <p:nvPr/>
          </p:nvSpPr>
          <p:spPr>
            <a:xfrm rot="-2700000">
              <a:off x="531116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720" name="tx720"/>
            <p:cNvSpPr/>
            <p:nvPr/>
          </p:nvSpPr>
          <p:spPr>
            <a:xfrm rot="-2700000">
              <a:off x="557800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721" name="tx721"/>
            <p:cNvSpPr/>
            <p:nvPr/>
          </p:nvSpPr>
          <p:spPr>
            <a:xfrm rot="-2700000">
              <a:off x="584483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722" name="tx722"/>
            <p:cNvSpPr/>
            <p:nvPr/>
          </p:nvSpPr>
          <p:spPr>
            <a:xfrm rot="-2700000">
              <a:off x="61116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723" name="tx723"/>
            <p:cNvSpPr/>
            <p:nvPr/>
          </p:nvSpPr>
          <p:spPr>
            <a:xfrm rot="-2700000">
              <a:off x="637851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724" name="tx724"/>
            <p:cNvSpPr/>
            <p:nvPr/>
          </p:nvSpPr>
          <p:spPr>
            <a:xfrm rot="-2700000">
              <a:off x="664534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725" name="tx725"/>
            <p:cNvSpPr/>
            <p:nvPr/>
          </p:nvSpPr>
          <p:spPr>
            <a:xfrm rot="-2700000">
              <a:off x="691218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726" name="tx726"/>
            <p:cNvSpPr/>
            <p:nvPr/>
          </p:nvSpPr>
          <p:spPr>
            <a:xfrm rot="-2700000">
              <a:off x="71790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727" name="tx727"/>
            <p:cNvSpPr/>
            <p:nvPr/>
          </p:nvSpPr>
          <p:spPr>
            <a:xfrm rot="-2700000">
              <a:off x="744585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728" name="tx728"/>
            <p:cNvSpPr/>
            <p:nvPr/>
          </p:nvSpPr>
          <p:spPr>
            <a:xfrm rot="-2700000">
              <a:off x="771269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729" name="tx729"/>
            <p:cNvSpPr/>
            <p:nvPr/>
          </p:nvSpPr>
          <p:spPr>
            <a:xfrm rot="-2700000">
              <a:off x="797953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730" name="tx730"/>
            <p:cNvSpPr/>
            <p:nvPr/>
          </p:nvSpPr>
          <p:spPr>
            <a:xfrm rot="-2700000">
              <a:off x="824637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731" name="tx731"/>
            <p:cNvSpPr/>
            <p:nvPr/>
          </p:nvSpPr>
          <p:spPr>
            <a:xfrm rot="-2700000">
              <a:off x="85132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732" name="tx732"/>
            <p:cNvSpPr/>
            <p:nvPr/>
          </p:nvSpPr>
          <p:spPr>
            <a:xfrm>
              <a:off x="508182" y="5360084"/>
              <a:ext cx="87206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Afghanistan</a:t>
              </a:r>
            </a:p>
          </p:txBody>
        </p:sp>
        <p:sp>
          <p:nvSpPr>
            <p:cNvPr id="733" name="tx733"/>
            <p:cNvSpPr/>
            <p:nvPr/>
          </p:nvSpPr>
          <p:spPr>
            <a:xfrm>
              <a:off x="746932" y="4867274"/>
              <a:ext cx="63331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Pakistan</a:t>
              </a:r>
            </a:p>
          </p:txBody>
        </p:sp>
        <p:sp>
          <p:nvSpPr>
            <p:cNvPr id="734" name="tx734"/>
            <p:cNvSpPr/>
            <p:nvPr/>
          </p:nvSpPr>
          <p:spPr>
            <a:xfrm>
              <a:off x="508182" y="4374464"/>
              <a:ext cx="87206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Bangladesh</a:t>
              </a:r>
            </a:p>
          </p:txBody>
        </p:sp>
        <p:sp>
          <p:nvSpPr>
            <p:cNvPr id="735" name="tx735"/>
            <p:cNvSpPr/>
            <p:nvPr/>
          </p:nvSpPr>
          <p:spPr>
            <a:xfrm>
              <a:off x="903111" y="3881654"/>
              <a:ext cx="477133" cy="118231"/>
            </a:xfrm>
            <a:prstGeom prst="rect">
              <a:avLst/>
            </a:prstGeom>
            <a:noFill/>
          </p:spPr>
          <p:txBody>
            <a:bodyPr lIns="0" rIns="0" tIns="0" bIns="0" anchorCtr="1" anchor="ctr" wrap="none"/>
            <a:lstStyle/>
            <a:p>
              <a:pPr algn="l" marL="0" marR="0" indent="0">
                <a:spcBef>
                  <a:spcPts val="0"/>
                </a:spcBef>
                <a:spcAft>
                  <a:spcPts val="0"/>
                </a:spcAft>
              </a:pPr>
              <a:r>
                <a:rPr sz="1300" i="0" b="1">
                  <a:solidFill>
                    <a:srgbClr val="4D4D4D">
                      <a:alpha val="100000"/>
                    </a:srgbClr>
                  </a:solidFill>
                  <a:latin typeface="Arial"/>
                  <a:cs typeface="Arial"/>
                </a:rPr>
                <a:t>ROSA</a:t>
              </a:r>
            </a:p>
          </p:txBody>
        </p:sp>
        <p:sp>
          <p:nvSpPr>
            <p:cNvPr id="736" name="tx736"/>
            <p:cNvSpPr/>
            <p:nvPr/>
          </p:nvSpPr>
          <p:spPr>
            <a:xfrm>
              <a:off x="948923" y="3388844"/>
              <a:ext cx="431322"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Nepal</a:t>
              </a:r>
            </a:p>
          </p:txBody>
        </p:sp>
        <p:sp>
          <p:nvSpPr>
            <p:cNvPr id="737" name="tx737"/>
            <p:cNvSpPr/>
            <p:nvPr/>
          </p:nvSpPr>
          <p:spPr>
            <a:xfrm>
              <a:off x="682741" y="2896034"/>
              <a:ext cx="201808"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Sri</a:t>
              </a:r>
            </a:p>
          </p:txBody>
        </p:sp>
        <p:sp>
          <p:nvSpPr>
            <p:cNvPr id="738" name="tx738"/>
            <p:cNvSpPr/>
            <p:nvPr/>
          </p:nvSpPr>
          <p:spPr>
            <a:xfrm>
              <a:off x="930452" y="2896034"/>
              <a:ext cx="44979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Lanka</a:t>
              </a:r>
            </a:p>
          </p:txBody>
        </p:sp>
        <p:sp>
          <p:nvSpPr>
            <p:cNvPr id="739" name="tx739"/>
            <p:cNvSpPr/>
            <p:nvPr/>
          </p:nvSpPr>
          <p:spPr>
            <a:xfrm>
              <a:off x="1022258" y="2403224"/>
              <a:ext cx="357987"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India</a:t>
              </a:r>
            </a:p>
          </p:txBody>
        </p:sp>
        <p:sp>
          <p:nvSpPr>
            <p:cNvPr id="740" name="tx740"/>
            <p:cNvSpPr/>
            <p:nvPr/>
          </p:nvSpPr>
          <p:spPr>
            <a:xfrm>
              <a:off x="856934" y="1910414"/>
              <a:ext cx="523311"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Bhutan</a:t>
              </a:r>
            </a:p>
          </p:txBody>
        </p:sp>
        <p:sp>
          <p:nvSpPr>
            <p:cNvPr id="741" name="tx741"/>
            <p:cNvSpPr/>
            <p:nvPr/>
          </p:nvSpPr>
          <p:spPr>
            <a:xfrm>
              <a:off x="728827" y="1417604"/>
              <a:ext cx="651418"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Maldives</a:t>
              </a:r>
            </a:p>
          </p:txBody>
        </p:sp>
        <p:sp>
          <p:nvSpPr>
            <p:cNvPr id="742" name="tx742"/>
            <p:cNvSpPr/>
            <p:nvPr/>
          </p:nvSpPr>
          <p:spPr>
            <a:xfrm>
              <a:off x="3352847"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43" name="pic743"/>
            <p:cNvPicPr/>
            <p:nvPr/>
          </p:nvPicPr>
          <p:blipFill>
            <a:blip r:embed="rId2" cstate="print"/>
            <a:stretch>
              <a:fillRect/>
            </a:stretch>
          </p:blipFill>
          <p:spPr>
            <a:xfrm>
              <a:off x="5004439" y="5941026"/>
              <a:ext cx="2160000" cy="219455"/>
            </a:xfrm>
            <a:prstGeom prst="rect">
              <a:avLst/>
            </a:prstGeom>
          </p:spPr>
        </p:pic>
        <p:sp>
          <p:nvSpPr>
            <p:cNvPr id="744" name="pl744"/>
            <p:cNvSpPr/>
            <p:nvPr/>
          </p:nvSpPr>
          <p:spPr>
            <a:xfrm>
              <a:off x="500803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5" name="pl745"/>
            <p:cNvSpPr/>
            <p:nvPr/>
          </p:nvSpPr>
          <p:spPr>
            <a:xfrm>
              <a:off x="629971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6" name="pl746"/>
            <p:cNvSpPr/>
            <p:nvPr/>
          </p:nvSpPr>
          <p:spPr>
            <a:xfrm>
              <a:off x="651499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7" name="pl747"/>
            <p:cNvSpPr/>
            <p:nvPr/>
          </p:nvSpPr>
          <p:spPr>
            <a:xfrm>
              <a:off x="673027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8" name="pl748"/>
            <p:cNvSpPr/>
            <p:nvPr/>
          </p:nvSpPr>
          <p:spPr>
            <a:xfrm>
              <a:off x="694555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49" name="pl749"/>
            <p:cNvSpPr/>
            <p:nvPr/>
          </p:nvSpPr>
          <p:spPr>
            <a:xfrm>
              <a:off x="716083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50" name="pl750"/>
            <p:cNvSpPr/>
            <p:nvPr/>
          </p:nvSpPr>
          <p:spPr>
            <a:xfrm>
              <a:off x="500803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51" name="pl751"/>
            <p:cNvSpPr/>
            <p:nvPr/>
          </p:nvSpPr>
          <p:spPr>
            <a:xfrm>
              <a:off x="629971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52" name="pl752"/>
            <p:cNvSpPr/>
            <p:nvPr/>
          </p:nvSpPr>
          <p:spPr>
            <a:xfrm>
              <a:off x="651499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53" name="pl753"/>
            <p:cNvSpPr/>
            <p:nvPr/>
          </p:nvSpPr>
          <p:spPr>
            <a:xfrm>
              <a:off x="673027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54" name="pl754"/>
            <p:cNvSpPr/>
            <p:nvPr/>
          </p:nvSpPr>
          <p:spPr>
            <a:xfrm>
              <a:off x="694555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55" name="pl755"/>
            <p:cNvSpPr/>
            <p:nvPr/>
          </p:nvSpPr>
          <p:spPr>
            <a:xfrm>
              <a:off x="716083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56" name="tx756"/>
            <p:cNvSpPr/>
            <p:nvPr/>
          </p:nvSpPr>
          <p:spPr>
            <a:xfrm>
              <a:off x="4976950"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57" name="tx757"/>
            <p:cNvSpPr/>
            <p:nvPr/>
          </p:nvSpPr>
          <p:spPr>
            <a:xfrm>
              <a:off x="623754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58" name="tx758"/>
            <p:cNvSpPr/>
            <p:nvPr/>
          </p:nvSpPr>
          <p:spPr>
            <a:xfrm>
              <a:off x="645282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59" name="tx759"/>
            <p:cNvSpPr/>
            <p:nvPr/>
          </p:nvSpPr>
          <p:spPr>
            <a:xfrm>
              <a:off x="666810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60" name="tx760"/>
            <p:cNvSpPr/>
            <p:nvPr/>
          </p:nvSpPr>
          <p:spPr>
            <a:xfrm>
              <a:off x="688338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61" name="tx761"/>
            <p:cNvSpPr/>
            <p:nvPr/>
          </p:nvSpPr>
          <p:spPr>
            <a:xfrm>
              <a:off x="7067570"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62" name="tx762"/>
            <p:cNvSpPr/>
            <p:nvPr/>
          </p:nvSpPr>
          <p:spPr>
            <a:xfrm>
              <a:off x="1442876" y="435349"/>
              <a:ext cx="35167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ROSA, 2000-2025</a:t>
              </a:r>
            </a:p>
          </p:txBody>
        </p:sp>
        <p:sp>
          <p:nvSpPr>
            <p:cNvPr id="763" name="tx763"/>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4" name="tx764"/>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7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208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28049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4011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59974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25936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189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79105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45067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11030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76993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42955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08918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083054" y="1918995"/>
              <a:ext cx="3434315" cy="408448"/>
            </a:xfrm>
            <a:custGeom>
              <a:avLst/>
              <a:pathLst>
                <a:path w="3434315" h="408448">
                  <a:moveTo>
                    <a:pt x="0" y="408448"/>
                  </a:moveTo>
                  <a:lnTo>
                    <a:pt x="137372" y="408448"/>
                  </a:lnTo>
                  <a:lnTo>
                    <a:pt x="274745" y="408448"/>
                  </a:lnTo>
                  <a:lnTo>
                    <a:pt x="412117" y="374411"/>
                  </a:lnTo>
                  <a:lnTo>
                    <a:pt x="549490" y="306336"/>
                  </a:lnTo>
                  <a:lnTo>
                    <a:pt x="686863" y="306336"/>
                  </a:lnTo>
                  <a:lnTo>
                    <a:pt x="824235" y="170186"/>
                  </a:lnTo>
                  <a:lnTo>
                    <a:pt x="961608" y="204224"/>
                  </a:lnTo>
                  <a:lnTo>
                    <a:pt x="1098981" y="102112"/>
                  </a:lnTo>
                  <a:lnTo>
                    <a:pt x="1236353" y="68074"/>
                  </a:lnTo>
                  <a:lnTo>
                    <a:pt x="1373726" y="68074"/>
                  </a:lnTo>
                  <a:lnTo>
                    <a:pt x="1511098" y="34037"/>
                  </a:lnTo>
                  <a:lnTo>
                    <a:pt x="1648471" y="34037"/>
                  </a:lnTo>
                  <a:lnTo>
                    <a:pt x="1785844" y="0"/>
                  </a:lnTo>
                  <a:lnTo>
                    <a:pt x="1923216" y="34037"/>
                  </a:lnTo>
                  <a:lnTo>
                    <a:pt x="2060589" y="34037"/>
                  </a:lnTo>
                  <a:lnTo>
                    <a:pt x="2197962" y="0"/>
                  </a:lnTo>
                  <a:lnTo>
                    <a:pt x="2335334" y="0"/>
                  </a:lnTo>
                  <a:lnTo>
                    <a:pt x="2472707" y="0"/>
                  </a:lnTo>
                  <a:lnTo>
                    <a:pt x="2610079" y="34037"/>
                  </a:lnTo>
                  <a:lnTo>
                    <a:pt x="2747452" y="136149"/>
                  </a:lnTo>
                  <a:lnTo>
                    <a:pt x="2884825" y="306336"/>
                  </a:lnTo>
                  <a:lnTo>
                    <a:pt x="3022197" y="102112"/>
                  </a:lnTo>
                  <a:lnTo>
                    <a:pt x="3159570" y="238261"/>
                  </a:lnTo>
                  <a:lnTo>
                    <a:pt x="3296943" y="204224"/>
                  </a:lnTo>
                  <a:lnTo>
                    <a:pt x="3434315" y="204224"/>
                  </a:lnTo>
                </a:path>
              </a:pathLst>
            </a:custGeom>
            <a:ln w="27101" cap="flat">
              <a:solidFill>
                <a:srgbClr val="0058AB">
                  <a:alpha val="69803"/>
                </a:srgbClr>
              </a:solidFill>
              <a:prstDash val="solid"/>
              <a:round/>
            </a:ln>
          </p:spPr>
          <p:txBody>
            <a:bodyPr/>
            <a:lstStyle/>
            <a:p/>
          </p:txBody>
        </p:sp>
        <p:sp>
          <p:nvSpPr>
            <p:cNvPr id="25" name="pl25"/>
            <p:cNvSpPr/>
            <p:nvPr/>
          </p:nvSpPr>
          <p:spPr>
            <a:xfrm>
              <a:off x="1083054" y="1884958"/>
              <a:ext cx="3434315" cy="272299"/>
            </a:xfrm>
            <a:custGeom>
              <a:avLst/>
              <a:pathLst>
                <a:path w="3434315" h="272299">
                  <a:moveTo>
                    <a:pt x="0" y="136149"/>
                  </a:moveTo>
                  <a:lnTo>
                    <a:pt x="137372" y="102112"/>
                  </a:lnTo>
                  <a:lnTo>
                    <a:pt x="274745" y="204224"/>
                  </a:lnTo>
                  <a:lnTo>
                    <a:pt x="412117" y="272299"/>
                  </a:lnTo>
                  <a:lnTo>
                    <a:pt x="549490" y="204224"/>
                  </a:lnTo>
                  <a:lnTo>
                    <a:pt x="686863" y="68074"/>
                  </a:lnTo>
                  <a:lnTo>
                    <a:pt x="824235" y="34037"/>
                  </a:lnTo>
                  <a:lnTo>
                    <a:pt x="961608" y="0"/>
                  </a:lnTo>
                  <a:lnTo>
                    <a:pt x="1098981" y="0"/>
                  </a:lnTo>
                  <a:lnTo>
                    <a:pt x="1236353" y="102112"/>
                  </a:lnTo>
                  <a:lnTo>
                    <a:pt x="1373726" y="136149"/>
                  </a:lnTo>
                  <a:lnTo>
                    <a:pt x="1511098" y="102112"/>
                  </a:lnTo>
                  <a:lnTo>
                    <a:pt x="1648471" y="68074"/>
                  </a:lnTo>
                  <a:lnTo>
                    <a:pt x="1785844" y="68074"/>
                  </a:lnTo>
                  <a:lnTo>
                    <a:pt x="1923216" y="170186"/>
                  </a:lnTo>
                  <a:lnTo>
                    <a:pt x="2060589" y="170186"/>
                  </a:lnTo>
                  <a:lnTo>
                    <a:pt x="2197962" y="238261"/>
                  </a:lnTo>
                  <a:lnTo>
                    <a:pt x="2335334" y="102112"/>
                  </a:lnTo>
                  <a:lnTo>
                    <a:pt x="2472707" y="136149"/>
                  </a:lnTo>
                  <a:lnTo>
                    <a:pt x="2610079" y="102112"/>
                  </a:lnTo>
                  <a:lnTo>
                    <a:pt x="2747452" y="238261"/>
                  </a:lnTo>
                  <a:lnTo>
                    <a:pt x="2884825" y="204224"/>
                  </a:lnTo>
                  <a:lnTo>
                    <a:pt x="3022197" y="238261"/>
                  </a:lnTo>
                  <a:lnTo>
                    <a:pt x="3159570" y="204224"/>
                  </a:lnTo>
                  <a:lnTo>
                    <a:pt x="3296943" y="272299"/>
                  </a:lnTo>
                  <a:lnTo>
                    <a:pt x="3434315" y="272299"/>
                  </a:lnTo>
                </a:path>
              </a:pathLst>
            </a:custGeom>
            <a:ln w="27101" cap="flat">
              <a:solidFill>
                <a:srgbClr val="1CABE2">
                  <a:alpha val="69803"/>
                </a:srgbClr>
              </a:solidFill>
              <a:prstDash val="solid"/>
              <a:round/>
            </a:ln>
          </p:spPr>
          <p:txBody>
            <a:bodyPr/>
            <a:lstStyle/>
            <a:p/>
          </p:txBody>
        </p:sp>
        <p:sp>
          <p:nvSpPr>
            <p:cNvPr id="26" name="pl26"/>
            <p:cNvSpPr/>
            <p:nvPr/>
          </p:nvSpPr>
          <p:spPr>
            <a:xfrm>
              <a:off x="1083054" y="2497631"/>
              <a:ext cx="3434315" cy="680747"/>
            </a:xfrm>
            <a:custGeom>
              <a:avLst/>
              <a:pathLst>
                <a:path w="3434315" h="680747">
                  <a:moveTo>
                    <a:pt x="0" y="680747"/>
                  </a:moveTo>
                  <a:lnTo>
                    <a:pt x="137372" y="578635"/>
                  </a:lnTo>
                  <a:lnTo>
                    <a:pt x="274745" y="510560"/>
                  </a:lnTo>
                  <a:lnTo>
                    <a:pt x="412117" y="476523"/>
                  </a:lnTo>
                  <a:lnTo>
                    <a:pt x="549490" y="442486"/>
                  </a:lnTo>
                  <a:lnTo>
                    <a:pt x="686863" y="442486"/>
                  </a:lnTo>
                  <a:lnTo>
                    <a:pt x="824235" y="340373"/>
                  </a:lnTo>
                  <a:lnTo>
                    <a:pt x="961608" y="272299"/>
                  </a:lnTo>
                  <a:lnTo>
                    <a:pt x="1098981" y="204224"/>
                  </a:lnTo>
                  <a:lnTo>
                    <a:pt x="1236353" y="102112"/>
                  </a:lnTo>
                  <a:lnTo>
                    <a:pt x="1373726" y="68074"/>
                  </a:lnTo>
                  <a:lnTo>
                    <a:pt x="1511098" y="34037"/>
                  </a:lnTo>
                  <a:lnTo>
                    <a:pt x="1648471" y="34037"/>
                  </a:lnTo>
                  <a:lnTo>
                    <a:pt x="1785844" y="68074"/>
                  </a:lnTo>
                  <a:lnTo>
                    <a:pt x="1923216" y="68074"/>
                  </a:lnTo>
                  <a:lnTo>
                    <a:pt x="2060589" y="68074"/>
                  </a:lnTo>
                  <a:lnTo>
                    <a:pt x="2197962" y="136149"/>
                  </a:lnTo>
                  <a:lnTo>
                    <a:pt x="2335334" y="136149"/>
                  </a:lnTo>
                  <a:lnTo>
                    <a:pt x="2472707" y="34037"/>
                  </a:lnTo>
                  <a:lnTo>
                    <a:pt x="2610079" y="0"/>
                  </a:lnTo>
                  <a:lnTo>
                    <a:pt x="2747452" y="34037"/>
                  </a:lnTo>
                  <a:lnTo>
                    <a:pt x="2884825" y="136149"/>
                  </a:lnTo>
                  <a:lnTo>
                    <a:pt x="3022197" y="102112"/>
                  </a:lnTo>
                  <a:lnTo>
                    <a:pt x="3159570" y="34037"/>
                  </a:lnTo>
                  <a:lnTo>
                    <a:pt x="3296943" y="68074"/>
                  </a:lnTo>
                  <a:lnTo>
                    <a:pt x="3434315" y="34037"/>
                  </a:lnTo>
                </a:path>
              </a:pathLst>
            </a:custGeom>
            <a:ln w="27101" cap="flat">
              <a:solidFill>
                <a:srgbClr val="00833D">
                  <a:alpha val="69803"/>
                </a:srgbClr>
              </a:solidFill>
              <a:prstDash val="solid"/>
              <a:round/>
            </a:ln>
          </p:spPr>
          <p:txBody>
            <a:bodyPr/>
            <a:lstStyle/>
            <a:p/>
          </p:txBody>
        </p:sp>
        <p:sp>
          <p:nvSpPr>
            <p:cNvPr id="27" name="pl27"/>
            <p:cNvSpPr/>
            <p:nvPr/>
          </p:nvSpPr>
          <p:spPr>
            <a:xfrm>
              <a:off x="1083054" y="1918995"/>
              <a:ext cx="3434315" cy="476523"/>
            </a:xfrm>
            <a:custGeom>
              <a:avLst/>
              <a:pathLst>
                <a:path w="3434315" h="476523">
                  <a:moveTo>
                    <a:pt x="0" y="68074"/>
                  </a:moveTo>
                  <a:lnTo>
                    <a:pt x="137372" y="0"/>
                  </a:lnTo>
                  <a:lnTo>
                    <a:pt x="274745" y="68074"/>
                  </a:lnTo>
                  <a:lnTo>
                    <a:pt x="412117" y="34037"/>
                  </a:lnTo>
                  <a:lnTo>
                    <a:pt x="549490" y="68074"/>
                  </a:lnTo>
                  <a:lnTo>
                    <a:pt x="686863" y="102112"/>
                  </a:lnTo>
                  <a:lnTo>
                    <a:pt x="824235" y="34037"/>
                  </a:lnTo>
                  <a:lnTo>
                    <a:pt x="961608" y="34037"/>
                  </a:lnTo>
                  <a:lnTo>
                    <a:pt x="1098981" y="0"/>
                  </a:lnTo>
                  <a:lnTo>
                    <a:pt x="1236353" y="0"/>
                  </a:lnTo>
                  <a:lnTo>
                    <a:pt x="1373726" y="68074"/>
                  </a:lnTo>
                  <a:lnTo>
                    <a:pt x="1511098" y="0"/>
                  </a:lnTo>
                  <a:lnTo>
                    <a:pt x="1648471" y="0"/>
                  </a:lnTo>
                  <a:lnTo>
                    <a:pt x="1785844" y="102112"/>
                  </a:lnTo>
                  <a:lnTo>
                    <a:pt x="1923216" y="68074"/>
                  </a:lnTo>
                  <a:lnTo>
                    <a:pt x="2060589" y="68074"/>
                  </a:lnTo>
                  <a:lnTo>
                    <a:pt x="2197962" y="68074"/>
                  </a:lnTo>
                  <a:lnTo>
                    <a:pt x="2335334" y="306336"/>
                  </a:lnTo>
                  <a:lnTo>
                    <a:pt x="2472707" y="136149"/>
                  </a:lnTo>
                  <a:lnTo>
                    <a:pt x="2610079" y="306336"/>
                  </a:lnTo>
                  <a:lnTo>
                    <a:pt x="2747452" y="374411"/>
                  </a:lnTo>
                  <a:lnTo>
                    <a:pt x="2884825" y="408448"/>
                  </a:lnTo>
                  <a:lnTo>
                    <a:pt x="3022197" y="476523"/>
                  </a:lnTo>
                  <a:lnTo>
                    <a:pt x="3159570" y="374411"/>
                  </a:lnTo>
                  <a:lnTo>
                    <a:pt x="3296943" y="272299"/>
                  </a:lnTo>
                  <a:lnTo>
                    <a:pt x="3434315" y="306336"/>
                  </a:lnTo>
                </a:path>
              </a:pathLst>
            </a:custGeom>
            <a:ln w="27101" cap="flat">
              <a:solidFill>
                <a:srgbClr val="80BD41">
                  <a:alpha val="69803"/>
                </a:srgbClr>
              </a:solidFill>
              <a:prstDash val="solid"/>
              <a:round/>
            </a:ln>
          </p:spPr>
          <p:txBody>
            <a:bodyPr/>
            <a:lstStyle/>
            <a:p/>
          </p:txBody>
        </p:sp>
        <p:sp>
          <p:nvSpPr>
            <p:cNvPr id="28" name="pl28"/>
            <p:cNvSpPr/>
            <p:nvPr/>
          </p:nvSpPr>
          <p:spPr>
            <a:xfrm>
              <a:off x="1083054" y="2055145"/>
              <a:ext cx="3434315" cy="306336"/>
            </a:xfrm>
            <a:custGeom>
              <a:avLst/>
              <a:pathLst>
                <a:path w="3434315" h="306336">
                  <a:moveTo>
                    <a:pt x="0" y="204224"/>
                  </a:moveTo>
                  <a:lnTo>
                    <a:pt x="137372" y="204224"/>
                  </a:lnTo>
                  <a:lnTo>
                    <a:pt x="274745" y="238261"/>
                  </a:lnTo>
                  <a:lnTo>
                    <a:pt x="412117" y="238261"/>
                  </a:lnTo>
                  <a:lnTo>
                    <a:pt x="549490" y="204224"/>
                  </a:lnTo>
                  <a:lnTo>
                    <a:pt x="686863" y="170186"/>
                  </a:lnTo>
                  <a:lnTo>
                    <a:pt x="824235" y="170186"/>
                  </a:lnTo>
                  <a:lnTo>
                    <a:pt x="961608" y="136149"/>
                  </a:lnTo>
                  <a:lnTo>
                    <a:pt x="1098981" y="136149"/>
                  </a:lnTo>
                  <a:lnTo>
                    <a:pt x="1236353" y="68074"/>
                  </a:lnTo>
                  <a:lnTo>
                    <a:pt x="1373726" y="0"/>
                  </a:lnTo>
                  <a:lnTo>
                    <a:pt x="1511098" y="34037"/>
                  </a:lnTo>
                  <a:lnTo>
                    <a:pt x="1648471" y="102112"/>
                  </a:lnTo>
                  <a:lnTo>
                    <a:pt x="1785844" y="68074"/>
                  </a:lnTo>
                  <a:lnTo>
                    <a:pt x="1923216" y="102112"/>
                  </a:lnTo>
                  <a:lnTo>
                    <a:pt x="2060589" y="102112"/>
                  </a:lnTo>
                  <a:lnTo>
                    <a:pt x="2197962" y="34037"/>
                  </a:lnTo>
                  <a:lnTo>
                    <a:pt x="2335334" y="68074"/>
                  </a:lnTo>
                  <a:lnTo>
                    <a:pt x="2472707" y="136149"/>
                  </a:lnTo>
                  <a:lnTo>
                    <a:pt x="2610079" y="136149"/>
                  </a:lnTo>
                  <a:lnTo>
                    <a:pt x="2747452" y="170186"/>
                  </a:lnTo>
                  <a:lnTo>
                    <a:pt x="2884825" y="204224"/>
                  </a:lnTo>
                  <a:lnTo>
                    <a:pt x="3022197" y="204224"/>
                  </a:lnTo>
                  <a:lnTo>
                    <a:pt x="3159570" y="272299"/>
                  </a:lnTo>
                  <a:lnTo>
                    <a:pt x="3296943" y="306336"/>
                  </a:lnTo>
                  <a:lnTo>
                    <a:pt x="3434315" y="238261"/>
                  </a:lnTo>
                </a:path>
              </a:pathLst>
            </a:custGeom>
            <a:ln w="27101" cap="flat">
              <a:solidFill>
                <a:srgbClr val="6A1E74">
                  <a:alpha val="69803"/>
                </a:srgbClr>
              </a:solidFill>
              <a:prstDash val="solid"/>
              <a:round/>
            </a:ln>
          </p:spPr>
          <p:txBody>
            <a:bodyPr/>
            <a:lstStyle/>
            <a:p/>
          </p:txBody>
        </p:sp>
        <p:sp>
          <p:nvSpPr>
            <p:cNvPr id="29" name="pl29"/>
            <p:cNvSpPr/>
            <p:nvPr/>
          </p:nvSpPr>
          <p:spPr>
            <a:xfrm>
              <a:off x="1083054" y="1987070"/>
              <a:ext cx="3434315" cy="1191308"/>
            </a:xfrm>
            <a:custGeom>
              <a:avLst/>
              <a:pathLst>
                <a:path w="3434315" h="1191308">
                  <a:moveTo>
                    <a:pt x="0" y="1191308"/>
                  </a:moveTo>
                  <a:lnTo>
                    <a:pt x="137372" y="1157271"/>
                  </a:lnTo>
                  <a:lnTo>
                    <a:pt x="274745" y="1157271"/>
                  </a:lnTo>
                  <a:lnTo>
                    <a:pt x="412117" y="1055159"/>
                  </a:lnTo>
                  <a:lnTo>
                    <a:pt x="549490" y="919009"/>
                  </a:lnTo>
                  <a:lnTo>
                    <a:pt x="686863" y="816897"/>
                  </a:lnTo>
                  <a:lnTo>
                    <a:pt x="824235" y="816897"/>
                  </a:lnTo>
                  <a:lnTo>
                    <a:pt x="961608" y="782860"/>
                  </a:lnTo>
                  <a:lnTo>
                    <a:pt x="1098981" y="748822"/>
                  </a:lnTo>
                  <a:lnTo>
                    <a:pt x="1236353" y="578635"/>
                  </a:lnTo>
                  <a:lnTo>
                    <a:pt x="1373726" y="510560"/>
                  </a:lnTo>
                  <a:lnTo>
                    <a:pt x="1511098" y="442486"/>
                  </a:lnTo>
                  <a:lnTo>
                    <a:pt x="1648471" y="476523"/>
                  </a:lnTo>
                  <a:lnTo>
                    <a:pt x="1785844" y="442486"/>
                  </a:lnTo>
                  <a:lnTo>
                    <a:pt x="1923216" y="340373"/>
                  </a:lnTo>
                  <a:lnTo>
                    <a:pt x="2060589" y="272299"/>
                  </a:lnTo>
                  <a:lnTo>
                    <a:pt x="2197962" y="238261"/>
                  </a:lnTo>
                  <a:lnTo>
                    <a:pt x="2335334" y="204224"/>
                  </a:lnTo>
                  <a:lnTo>
                    <a:pt x="2472707" y="102112"/>
                  </a:lnTo>
                  <a:lnTo>
                    <a:pt x="2610079" y="68074"/>
                  </a:lnTo>
                  <a:lnTo>
                    <a:pt x="2747452" y="204224"/>
                  </a:lnTo>
                  <a:lnTo>
                    <a:pt x="2884825" y="204224"/>
                  </a:lnTo>
                  <a:lnTo>
                    <a:pt x="3022197" y="68074"/>
                  </a:lnTo>
                  <a:lnTo>
                    <a:pt x="3159570" y="102112"/>
                  </a:lnTo>
                  <a:lnTo>
                    <a:pt x="3296943" y="0"/>
                  </a:lnTo>
                  <a:lnTo>
                    <a:pt x="3434315" y="0"/>
                  </a:lnTo>
                </a:path>
              </a:pathLst>
            </a:custGeom>
            <a:ln w="27101" cap="flat">
              <a:solidFill>
                <a:srgbClr val="E2231A">
                  <a:alpha val="69803"/>
                </a:srgbClr>
              </a:solidFill>
              <a:prstDash val="solid"/>
              <a:round/>
            </a:ln>
          </p:spPr>
          <p:txBody>
            <a:bodyPr/>
            <a:lstStyle/>
            <a:p/>
          </p:txBody>
        </p:sp>
        <p:sp>
          <p:nvSpPr>
            <p:cNvPr id="30" name="pl30"/>
            <p:cNvSpPr/>
            <p:nvPr/>
          </p:nvSpPr>
          <p:spPr>
            <a:xfrm>
              <a:off x="1083054" y="2838005"/>
              <a:ext cx="3434315" cy="919009"/>
            </a:xfrm>
            <a:custGeom>
              <a:avLst/>
              <a:pathLst>
                <a:path w="3434315" h="919009">
                  <a:moveTo>
                    <a:pt x="0" y="919009"/>
                  </a:moveTo>
                  <a:lnTo>
                    <a:pt x="137372" y="850934"/>
                  </a:lnTo>
                  <a:lnTo>
                    <a:pt x="274745" y="816897"/>
                  </a:lnTo>
                  <a:lnTo>
                    <a:pt x="412117" y="680747"/>
                  </a:lnTo>
                  <a:lnTo>
                    <a:pt x="549490" y="544598"/>
                  </a:lnTo>
                  <a:lnTo>
                    <a:pt x="686863" y="408448"/>
                  </a:lnTo>
                  <a:lnTo>
                    <a:pt x="824235" y="340373"/>
                  </a:lnTo>
                  <a:lnTo>
                    <a:pt x="961608" y="340373"/>
                  </a:lnTo>
                  <a:lnTo>
                    <a:pt x="1098981" y="204224"/>
                  </a:lnTo>
                  <a:lnTo>
                    <a:pt x="1236353" y="0"/>
                  </a:lnTo>
                  <a:lnTo>
                    <a:pt x="1373726" y="102112"/>
                  </a:lnTo>
                  <a:lnTo>
                    <a:pt x="1511098" y="204224"/>
                  </a:lnTo>
                  <a:lnTo>
                    <a:pt x="1648471" y="238261"/>
                  </a:lnTo>
                  <a:lnTo>
                    <a:pt x="1785844" y="238261"/>
                  </a:lnTo>
                  <a:lnTo>
                    <a:pt x="1923216" y="272299"/>
                  </a:lnTo>
                  <a:lnTo>
                    <a:pt x="2060589" y="272299"/>
                  </a:lnTo>
                  <a:lnTo>
                    <a:pt x="2197962" y="204224"/>
                  </a:lnTo>
                  <a:lnTo>
                    <a:pt x="2335334" y="136149"/>
                  </a:lnTo>
                  <a:lnTo>
                    <a:pt x="2472707" y="136149"/>
                  </a:lnTo>
                  <a:lnTo>
                    <a:pt x="2610079" y="102112"/>
                  </a:lnTo>
                  <a:lnTo>
                    <a:pt x="2747452" y="136149"/>
                  </a:lnTo>
                  <a:lnTo>
                    <a:pt x="2884825" y="272299"/>
                  </a:lnTo>
                  <a:lnTo>
                    <a:pt x="3022197" y="272299"/>
                  </a:lnTo>
                  <a:lnTo>
                    <a:pt x="3159570" y="204224"/>
                  </a:lnTo>
                  <a:lnTo>
                    <a:pt x="3296943" y="102112"/>
                  </a:lnTo>
                  <a:lnTo>
                    <a:pt x="3434315" y="136149"/>
                  </a:lnTo>
                </a:path>
              </a:pathLst>
            </a:custGeom>
            <a:ln w="27101" cap="flat">
              <a:solidFill>
                <a:srgbClr val="F26A21">
                  <a:alpha val="69803"/>
                </a:srgbClr>
              </a:solidFill>
              <a:prstDash val="solid"/>
              <a:round/>
            </a:ln>
          </p:spPr>
          <p:txBody>
            <a:bodyPr/>
            <a:lstStyle/>
            <a:p/>
          </p:txBody>
        </p:sp>
        <p:sp>
          <p:nvSpPr>
            <p:cNvPr id="31" name="pl31"/>
            <p:cNvSpPr/>
            <p:nvPr/>
          </p:nvSpPr>
          <p:spPr>
            <a:xfrm>
              <a:off x="1083054" y="1987070"/>
              <a:ext cx="3434315" cy="1191308"/>
            </a:xfrm>
            <a:custGeom>
              <a:avLst/>
              <a:pathLst>
                <a:path w="3434315" h="1191308">
                  <a:moveTo>
                    <a:pt x="0" y="1191308"/>
                  </a:moveTo>
                  <a:lnTo>
                    <a:pt x="137372" y="1157271"/>
                  </a:lnTo>
                  <a:lnTo>
                    <a:pt x="274745" y="1157271"/>
                  </a:lnTo>
                  <a:lnTo>
                    <a:pt x="412117" y="1055159"/>
                  </a:lnTo>
                  <a:lnTo>
                    <a:pt x="549490" y="919009"/>
                  </a:lnTo>
                  <a:lnTo>
                    <a:pt x="686863" y="816897"/>
                  </a:lnTo>
                  <a:lnTo>
                    <a:pt x="824235" y="816897"/>
                  </a:lnTo>
                  <a:lnTo>
                    <a:pt x="961608" y="782860"/>
                  </a:lnTo>
                  <a:lnTo>
                    <a:pt x="1098981" y="748822"/>
                  </a:lnTo>
                  <a:lnTo>
                    <a:pt x="1236353" y="578635"/>
                  </a:lnTo>
                  <a:lnTo>
                    <a:pt x="1373726" y="510560"/>
                  </a:lnTo>
                  <a:lnTo>
                    <a:pt x="1511098" y="442486"/>
                  </a:lnTo>
                  <a:lnTo>
                    <a:pt x="1648471" y="476523"/>
                  </a:lnTo>
                  <a:lnTo>
                    <a:pt x="1785844" y="442486"/>
                  </a:lnTo>
                  <a:lnTo>
                    <a:pt x="1923216" y="340373"/>
                  </a:lnTo>
                  <a:lnTo>
                    <a:pt x="2060589" y="272299"/>
                  </a:lnTo>
                  <a:lnTo>
                    <a:pt x="2197962" y="238261"/>
                  </a:lnTo>
                  <a:lnTo>
                    <a:pt x="2335334" y="204224"/>
                  </a:lnTo>
                  <a:lnTo>
                    <a:pt x="2472707" y="102112"/>
                  </a:lnTo>
                  <a:lnTo>
                    <a:pt x="2610079" y="68074"/>
                  </a:lnTo>
                  <a:lnTo>
                    <a:pt x="2747452" y="204224"/>
                  </a:lnTo>
                  <a:lnTo>
                    <a:pt x="2884825" y="204224"/>
                  </a:lnTo>
                  <a:lnTo>
                    <a:pt x="3022197" y="68074"/>
                  </a:lnTo>
                  <a:lnTo>
                    <a:pt x="3159570" y="102112"/>
                  </a:lnTo>
                  <a:lnTo>
                    <a:pt x="3296943" y="0"/>
                  </a:lnTo>
                  <a:lnTo>
                    <a:pt x="3434315" y="0"/>
                  </a:lnTo>
                </a:path>
              </a:pathLst>
            </a:custGeom>
            <a:ln w="65043" cap="flat">
              <a:solidFill>
                <a:srgbClr val="000000">
                  <a:alpha val="100000"/>
                </a:srgbClr>
              </a:solidFill>
              <a:prstDash val="solid"/>
              <a:round/>
            </a:ln>
          </p:spPr>
          <p:txBody>
            <a:bodyPr/>
            <a:lstStyle/>
            <a:p/>
          </p:txBody>
        </p:sp>
        <p:sp>
          <p:nvSpPr>
            <p:cNvPr id="32" name="pl32"/>
            <p:cNvSpPr/>
            <p:nvPr/>
          </p:nvSpPr>
          <p:spPr>
            <a:xfrm>
              <a:off x="1083054" y="1987070"/>
              <a:ext cx="3434315" cy="1191308"/>
            </a:xfrm>
            <a:custGeom>
              <a:avLst/>
              <a:pathLst>
                <a:path w="3434315" h="1191308">
                  <a:moveTo>
                    <a:pt x="0" y="1191308"/>
                  </a:moveTo>
                  <a:lnTo>
                    <a:pt x="137372" y="1157271"/>
                  </a:lnTo>
                  <a:lnTo>
                    <a:pt x="274745" y="1157271"/>
                  </a:lnTo>
                  <a:lnTo>
                    <a:pt x="412117" y="1055159"/>
                  </a:lnTo>
                  <a:lnTo>
                    <a:pt x="549490" y="919009"/>
                  </a:lnTo>
                  <a:lnTo>
                    <a:pt x="686863" y="816897"/>
                  </a:lnTo>
                  <a:lnTo>
                    <a:pt x="824235" y="816897"/>
                  </a:lnTo>
                  <a:lnTo>
                    <a:pt x="961608" y="782860"/>
                  </a:lnTo>
                  <a:lnTo>
                    <a:pt x="1098981" y="748822"/>
                  </a:lnTo>
                  <a:lnTo>
                    <a:pt x="1236353" y="578635"/>
                  </a:lnTo>
                  <a:lnTo>
                    <a:pt x="1373726" y="510560"/>
                  </a:lnTo>
                  <a:lnTo>
                    <a:pt x="1511098" y="442486"/>
                  </a:lnTo>
                  <a:lnTo>
                    <a:pt x="1648471" y="476523"/>
                  </a:lnTo>
                  <a:lnTo>
                    <a:pt x="1785844" y="442486"/>
                  </a:lnTo>
                  <a:lnTo>
                    <a:pt x="1923216" y="340373"/>
                  </a:lnTo>
                  <a:lnTo>
                    <a:pt x="2060589" y="272299"/>
                  </a:lnTo>
                  <a:lnTo>
                    <a:pt x="2197962" y="238261"/>
                  </a:lnTo>
                  <a:lnTo>
                    <a:pt x="2335334" y="204224"/>
                  </a:lnTo>
                  <a:lnTo>
                    <a:pt x="2472707" y="102112"/>
                  </a:lnTo>
                  <a:lnTo>
                    <a:pt x="2610079" y="68074"/>
                  </a:lnTo>
                  <a:lnTo>
                    <a:pt x="2747452" y="204224"/>
                  </a:lnTo>
                  <a:lnTo>
                    <a:pt x="2884825" y="204224"/>
                  </a:lnTo>
                  <a:lnTo>
                    <a:pt x="3022197" y="68074"/>
                  </a:lnTo>
                  <a:lnTo>
                    <a:pt x="3159570" y="102112"/>
                  </a:lnTo>
                  <a:lnTo>
                    <a:pt x="3296943" y="0"/>
                  </a:lnTo>
                  <a:lnTo>
                    <a:pt x="3434315" y="0"/>
                  </a:lnTo>
                </a:path>
              </a:pathLst>
            </a:custGeom>
            <a:ln w="40651" cap="flat">
              <a:solidFill>
                <a:srgbClr val="E2231A">
                  <a:alpha val="100000"/>
                </a:srgbClr>
              </a:solidFill>
              <a:prstDash val="solid"/>
              <a:round/>
            </a:ln>
          </p:spPr>
          <p:txBody>
            <a:bodyPr/>
            <a:lstStyle/>
            <a:p/>
          </p:txBody>
        </p:sp>
        <p:sp>
          <p:nvSpPr>
            <p:cNvPr id="33" name="tx33"/>
            <p:cNvSpPr/>
            <p:nvPr/>
          </p:nvSpPr>
          <p:spPr>
            <a:xfrm>
              <a:off x="1022795" y="3007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4" name="tx34"/>
            <p:cNvSpPr/>
            <p:nvPr/>
          </p:nvSpPr>
          <p:spPr>
            <a:xfrm>
              <a:off x="1709658" y="2633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5" name="tx35"/>
            <p:cNvSpPr/>
            <p:nvPr/>
          </p:nvSpPr>
          <p:spPr>
            <a:xfrm>
              <a:off x="2396521" y="2326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6" name="tx36"/>
            <p:cNvSpPr/>
            <p:nvPr/>
          </p:nvSpPr>
          <p:spPr>
            <a:xfrm>
              <a:off x="3083384" y="20885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7" name="tx37"/>
            <p:cNvSpPr/>
            <p:nvPr/>
          </p:nvSpPr>
          <p:spPr>
            <a:xfrm>
              <a:off x="3632875" y="18843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8" name="tx38"/>
            <p:cNvSpPr/>
            <p:nvPr/>
          </p:nvSpPr>
          <p:spPr>
            <a:xfrm>
              <a:off x="4457110" y="1816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9" name="tx39"/>
            <p:cNvSpPr/>
            <p:nvPr/>
          </p:nvSpPr>
          <p:spPr>
            <a:xfrm>
              <a:off x="707342" y="374556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40" name="tx40"/>
            <p:cNvSpPr/>
            <p:nvPr/>
          </p:nvSpPr>
          <p:spPr>
            <a:xfrm>
              <a:off x="707342" y="340518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41" name="tx41"/>
            <p:cNvSpPr/>
            <p:nvPr/>
          </p:nvSpPr>
          <p:spPr>
            <a:xfrm>
              <a:off x="707342" y="30648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2" name="tx42"/>
            <p:cNvSpPr/>
            <p:nvPr/>
          </p:nvSpPr>
          <p:spPr>
            <a:xfrm>
              <a:off x="707342" y="272443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3" name="tx43"/>
            <p:cNvSpPr/>
            <p:nvPr/>
          </p:nvSpPr>
          <p:spPr>
            <a:xfrm>
              <a:off x="707342" y="238406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4" name="tx44"/>
            <p:cNvSpPr/>
            <p:nvPr/>
          </p:nvSpPr>
          <p:spPr>
            <a:xfrm>
              <a:off x="707342" y="204369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5" name="tx45"/>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6" name="tx46"/>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7" name="tx47"/>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8" name="tx48"/>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9" name="tx49"/>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0" name="tx50"/>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1" name="tx51"/>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2" name="tx52"/>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3" name="pl53"/>
            <p:cNvSpPr/>
            <p:nvPr/>
          </p:nvSpPr>
          <p:spPr>
            <a:xfrm>
              <a:off x="1413010"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4" name="pl54"/>
            <p:cNvSpPr/>
            <p:nvPr/>
          </p:nvSpPr>
          <p:spPr>
            <a:xfrm>
              <a:off x="1413010"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5" name="pl55"/>
            <p:cNvSpPr/>
            <p:nvPr/>
          </p:nvSpPr>
          <p:spPr>
            <a:xfrm>
              <a:off x="2124419"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6" name="pl56"/>
            <p:cNvSpPr/>
            <p:nvPr/>
          </p:nvSpPr>
          <p:spPr>
            <a:xfrm>
              <a:off x="2124419"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28788"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28788"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2828788" y="4990969"/>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60" name="pl60"/>
            <p:cNvSpPr/>
            <p:nvPr/>
          </p:nvSpPr>
          <p:spPr>
            <a:xfrm>
              <a:off x="3554280"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1" name="tx61"/>
            <p:cNvSpPr/>
            <p:nvPr/>
          </p:nvSpPr>
          <p:spPr>
            <a:xfrm>
              <a:off x="168010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62" name="tx62"/>
            <p:cNvSpPr/>
            <p:nvPr/>
          </p:nvSpPr>
          <p:spPr>
            <a:xfrm>
              <a:off x="1680109"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63" name="tx63"/>
            <p:cNvSpPr/>
            <p:nvPr/>
          </p:nvSpPr>
          <p:spPr>
            <a:xfrm>
              <a:off x="239151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64" name="tx64"/>
            <p:cNvSpPr/>
            <p:nvPr/>
          </p:nvSpPr>
          <p:spPr>
            <a:xfrm>
              <a:off x="2391519"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65" name="tx65"/>
            <p:cNvSpPr/>
            <p:nvPr/>
          </p:nvSpPr>
          <p:spPr>
            <a:xfrm>
              <a:off x="3095888"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66" name="tx66"/>
            <p:cNvSpPr/>
            <p:nvPr/>
          </p:nvSpPr>
          <p:spPr>
            <a:xfrm>
              <a:off x="3095888"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67" name="tx67"/>
            <p:cNvSpPr/>
            <p:nvPr/>
          </p:nvSpPr>
          <p:spPr>
            <a:xfrm>
              <a:off x="3821379"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8" name="tx68"/>
            <p:cNvSpPr/>
            <p:nvPr/>
          </p:nvSpPr>
          <p:spPr>
            <a:xfrm>
              <a:off x="1588586" y="1437626"/>
              <a:ext cx="242325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ROSA, 2000-2025</a:t>
              </a:r>
            </a:p>
          </p:txBody>
        </p:sp>
        <p:sp>
          <p:nvSpPr>
            <p:cNvPr id="69" name="pl69"/>
            <p:cNvSpPr/>
            <p:nvPr/>
          </p:nvSpPr>
          <p:spPr>
            <a:xfrm>
              <a:off x="5227074" y="385264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0" name="pl70"/>
            <p:cNvSpPr/>
            <p:nvPr/>
          </p:nvSpPr>
          <p:spPr>
            <a:xfrm>
              <a:off x="5227074" y="337449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1" name="pl71"/>
            <p:cNvSpPr/>
            <p:nvPr/>
          </p:nvSpPr>
          <p:spPr>
            <a:xfrm>
              <a:off x="5227074" y="289635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2" name="pl72"/>
            <p:cNvSpPr/>
            <p:nvPr/>
          </p:nvSpPr>
          <p:spPr>
            <a:xfrm>
              <a:off x="5227074" y="241821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3" name="pl73"/>
            <p:cNvSpPr/>
            <p:nvPr/>
          </p:nvSpPr>
          <p:spPr>
            <a:xfrm>
              <a:off x="5227074" y="194006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4" name="pl74"/>
            <p:cNvSpPr/>
            <p:nvPr/>
          </p:nvSpPr>
          <p:spPr>
            <a:xfrm>
              <a:off x="5227074" y="361357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5" name="pl75"/>
            <p:cNvSpPr/>
            <p:nvPr/>
          </p:nvSpPr>
          <p:spPr>
            <a:xfrm>
              <a:off x="5227074" y="313542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6" name="pl76"/>
            <p:cNvSpPr/>
            <p:nvPr/>
          </p:nvSpPr>
          <p:spPr>
            <a:xfrm>
              <a:off x="5227074" y="265728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7" name="pl77"/>
            <p:cNvSpPr/>
            <p:nvPr/>
          </p:nvSpPr>
          <p:spPr>
            <a:xfrm>
              <a:off x="5227074" y="217913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8" name="pl78"/>
            <p:cNvSpPr/>
            <p:nvPr/>
          </p:nvSpPr>
          <p:spPr>
            <a:xfrm>
              <a:off x="5227074" y="170099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9" name="pl79"/>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398790" y="2131324"/>
              <a:ext cx="3434315" cy="573773"/>
            </a:xfrm>
            <a:custGeom>
              <a:avLst/>
              <a:pathLst>
                <a:path w="3434315" h="573773">
                  <a:moveTo>
                    <a:pt x="0" y="573773"/>
                  </a:moveTo>
                  <a:lnTo>
                    <a:pt x="137372" y="573773"/>
                  </a:lnTo>
                  <a:lnTo>
                    <a:pt x="274745" y="573773"/>
                  </a:lnTo>
                  <a:lnTo>
                    <a:pt x="412117" y="525958"/>
                  </a:lnTo>
                  <a:lnTo>
                    <a:pt x="549490" y="430329"/>
                  </a:lnTo>
                  <a:lnTo>
                    <a:pt x="686863" y="430329"/>
                  </a:lnTo>
                  <a:lnTo>
                    <a:pt x="824235" y="239072"/>
                  </a:lnTo>
                  <a:lnTo>
                    <a:pt x="961608" y="286886"/>
                  </a:lnTo>
                  <a:lnTo>
                    <a:pt x="1098981" y="143443"/>
                  </a:lnTo>
                  <a:lnTo>
                    <a:pt x="1236353" y="95628"/>
                  </a:lnTo>
                  <a:lnTo>
                    <a:pt x="1373726" y="95628"/>
                  </a:lnTo>
                  <a:lnTo>
                    <a:pt x="1511098" y="47814"/>
                  </a:lnTo>
                  <a:lnTo>
                    <a:pt x="1648471" y="47814"/>
                  </a:lnTo>
                  <a:lnTo>
                    <a:pt x="1785844" y="0"/>
                  </a:lnTo>
                  <a:lnTo>
                    <a:pt x="1923216" y="47814"/>
                  </a:lnTo>
                  <a:lnTo>
                    <a:pt x="2060589" y="47814"/>
                  </a:lnTo>
                  <a:lnTo>
                    <a:pt x="2197962" y="0"/>
                  </a:lnTo>
                  <a:lnTo>
                    <a:pt x="2335334" y="0"/>
                  </a:lnTo>
                  <a:lnTo>
                    <a:pt x="2472707" y="0"/>
                  </a:lnTo>
                  <a:lnTo>
                    <a:pt x="2610079" y="47814"/>
                  </a:lnTo>
                  <a:lnTo>
                    <a:pt x="2747452" y="191257"/>
                  </a:lnTo>
                  <a:lnTo>
                    <a:pt x="2884825" y="430329"/>
                  </a:lnTo>
                  <a:lnTo>
                    <a:pt x="3022197" y="143443"/>
                  </a:lnTo>
                  <a:lnTo>
                    <a:pt x="3159570" y="334701"/>
                  </a:lnTo>
                  <a:lnTo>
                    <a:pt x="3296943" y="286886"/>
                  </a:lnTo>
                  <a:lnTo>
                    <a:pt x="3434315" y="286886"/>
                  </a:lnTo>
                </a:path>
              </a:pathLst>
            </a:custGeom>
            <a:ln w="27101" cap="flat">
              <a:solidFill>
                <a:srgbClr val="0058AB">
                  <a:alpha val="69803"/>
                </a:srgbClr>
              </a:solidFill>
              <a:prstDash val="solid"/>
              <a:round/>
            </a:ln>
          </p:spPr>
          <p:txBody>
            <a:bodyPr/>
            <a:lstStyle/>
            <a:p/>
          </p:txBody>
        </p:sp>
        <p:sp>
          <p:nvSpPr>
            <p:cNvPr id="86" name="pl86"/>
            <p:cNvSpPr/>
            <p:nvPr/>
          </p:nvSpPr>
          <p:spPr>
            <a:xfrm>
              <a:off x="5398790" y="2035695"/>
              <a:ext cx="3434315" cy="382515"/>
            </a:xfrm>
            <a:custGeom>
              <a:avLst/>
              <a:pathLst>
                <a:path w="3434315" h="382515">
                  <a:moveTo>
                    <a:pt x="0" y="191257"/>
                  </a:moveTo>
                  <a:lnTo>
                    <a:pt x="137372" y="143443"/>
                  </a:lnTo>
                  <a:lnTo>
                    <a:pt x="274745" y="286886"/>
                  </a:lnTo>
                  <a:lnTo>
                    <a:pt x="412117" y="382515"/>
                  </a:lnTo>
                  <a:lnTo>
                    <a:pt x="549490" y="286886"/>
                  </a:lnTo>
                  <a:lnTo>
                    <a:pt x="686863" y="95628"/>
                  </a:lnTo>
                  <a:lnTo>
                    <a:pt x="824235" y="47814"/>
                  </a:lnTo>
                  <a:lnTo>
                    <a:pt x="961608" y="0"/>
                  </a:lnTo>
                  <a:lnTo>
                    <a:pt x="1098981" y="0"/>
                  </a:lnTo>
                  <a:lnTo>
                    <a:pt x="1236353" y="143443"/>
                  </a:lnTo>
                  <a:lnTo>
                    <a:pt x="1373726" y="191257"/>
                  </a:lnTo>
                  <a:lnTo>
                    <a:pt x="1511098" y="143443"/>
                  </a:lnTo>
                  <a:lnTo>
                    <a:pt x="1648471" y="95628"/>
                  </a:lnTo>
                  <a:lnTo>
                    <a:pt x="1785844" y="95628"/>
                  </a:lnTo>
                  <a:lnTo>
                    <a:pt x="1923216" y="239072"/>
                  </a:lnTo>
                  <a:lnTo>
                    <a:pt x="2060589" y="239072"/>
                  </a:lnTo>
                  <a:lnTo>
                    <a:pt x="2197962" y="334701"/>
                  </a:lnTo>
                  <a:lnTo>
                    <a:pt x="2335334" y="143443"/>
                  </a:lnTo>
                  <a:lnTo>
                    <a:pt x="2472707" y="191257"/>
                  </a:lnTo>
                  <a:lnTo>
                    <a:pt x="2610079" y="143443"/>
                  </a:lnTo>
                  <a:lnTo>
                    <a:pt x="2747452" y="334701"/>
                  </a:lnTo>
                  <a:lnTo>
                    <a:pt x="2884825" y="286886"/>
                  </a:lnTo>
                  <a:lnTo>
                    <a:pt x="3022197" y="334701"/>
                  </a:lnTo>
                  <a:lnTo>
                    <a:pt x="3159570" y="286886"/>
                  </a:lnTo>
                  <a:lnTo>
                    <a:pt x="3296943" y="382515"/>
                  </a:lnTo>
                  <a:lnTo>
                    <a:pt x="3434315" y="382515"/>
                  </a:lnTo>
                </a:path>
              </a:pathLst>
            </a:custGeom>
            <a:ln w="27101" cap="flat">
              <a:solidFill>
                <a:srgbClr val="1CABE2">
                  <a:alpha val="69803"/>
                </a:srgbClr>
              </a:solidFill>
              <a:prstDash val="solid"/>
              <a:round/>
            </a:ln>
          </p:spPr>
          <p:txBody>
            <a:bodyPr/>
            <a:lstStyle/>
            <a:p/>
          </p:txBody>
        </p:sp>
        <p:sp>
          <p:nvSpPr>
            <p:cNvPr id="87" name="pl87"/>
            <p:cNvSpPr/>
            <p:nvPr/>
          </p:nvSpPr>
          <p:spPr>
            <a:xfrm>
              <a:off x="5398790" y="2179138"/>
              <a:ext cx="3434315" cy="956288"/>
            </a:xfrm>
            <a:custGeom>
              <a:avLst/>
              <a:pathLst>
                <a:path w="3434315" h="956288">
                  <a:moveTo>
                    <a:pt x="0" y="956288"/>
                  </a:moveTo>
                  <a:lnTo>
                    <a:pt x="137372" y="812845"/>
                  </a:lnTo>
                  <a:lnTo>
                    <a:pt x="274745" y="717216"/>
                  </a:lnTo>
                  <a:lnTo>
                    <a:pt x="412117" y="669402"/>
                  </a:lnTo>
                  <a:lnTo>
                    <a:pt x="549490" y="621587"/>
                  </a:lnTo>
                  <a:lnTo>
                    <a:pt x="686863" y="621587"/>
                  </a:lnTo>
                  <a:lnTo>
                    <a:pt x="824235" y="478144"/>
                  </a:lnTo>
                  <a:lnTo>
                    <a:pt x="961608" y="382515"/>
                  </a:lnTo>
                  <a:lnTo>
                    <a:pt x="1098981" y="286886"/>
                  </a:lnTo>
                  <a:lnTo>
                    <a:pt x="1236353" y="143443"/>
                  </a:lnTo>
                  <a:lnTo>
                    <a:pt x="1373726" y="95628"/>
                  </a:lnTo>
                  <a:lnTo>
                    <a:pt x="1511098" y="47814"/>
                  </a:lnTo>
                  <a:lnTo>
                    <a:pt x="1648471" y="47814"/>
                  </a:lnTo>
                  <a:lnTo>
                    <a:pt x="1785844" y="95628"/>
                  </a:lnTo>
                  <a:lnTo>
                    <a:pt x="1923216" y="95628"/>
                  </a:lnTo>
                  <a:lnTo>
                    <a:pt x="2060589" y="95628"/>
                  </a:lnTo>
                  <a:lnTo>
                    <a:pt x="2197962" y="191257"/>
                  </a:lnTo>
                  <a:lnTo>
                    <a:pt x="2335334" y="191257"/>
                  </a:lnTo>
                  <a:lnTo>
                    <a:pt x="2472707" y="47814"/>
                  </a:lnTo>
                  <a:lnTo>
                    <a:pt x="2610079" y="0"/>
                  </a:lnTo>
                  <a:lnTo>
                    <a:pt x="2747452" y="47814"/>
                  </a:lnTo>
                  <a:lnTo>
                    <a:pt x="2884825" y="191257"/>
                  </a:lnTo>
                  <a:lnTo>
                    <a:pt x="3022197" y="143443"/>
                  </a:lnTo>
                  <a:lnTo>
                    <a:pt x="3159570" y="47814"/>
                  </a:lnTo>
                  <a:lnTo>
                    <a:pt x="3296943" y="95628"/>
                  </a:lnTo>
                  <a:lnTo>
                    <a:pt x="3434315" y="47814"/>
                  </a:lnTo>
                </a:path>
              </a:pathLst>
            </a:custGeom>
            <a:ln w="27101" cap="flat">
              <a:solidFill>
                <a:srgbClr val="00833D">
                  <a:alpha val="69803"/>
                </a:srgbClr>
              </a:solidFill>
              <a:prstDash val="solid"/>
              <a:round/>
            </a:ln>
          </p:spPr>
          <p:txBody>
            <a:bodyPr/>
            <a:lstStyle/>
            <a:p/>
          </p:txBody>
        </p:sp>
        <p:sp>
          <p:nvSpPr>
            <p:cNvPr id="88" name="pl88"/>
            <p:cNvSpPr/>
            <p:nvPr/>
          </p:nvSpPr>
          <p:spPr>
            <a:xfrm>
              <a:off x="5398790" y="1748808"/>
              <a:ext cx="3434315" cy="669402"/>
            </a:xfrm>
            <a:custGeom>
              <a:avLst/>
              <a:pathLst>
                <a:path w="3434315" h="669402">
                  <a:moveTo>
                    <a:pt x="0" y="95628"/>
                  </a:moveTo>
                  <a:lnTo>
                    <a:pt x="137372" y="0"/>
                  </a:lnTo>
                  <a:lnTo>
                    <a:pt x="274745" y="95628"/>
                  </a:lnTo>
                  <a:lnTo>
                    <a:pt x="412117" y="47814"/>
                  </a:lnTo>
                  <a:lnTo>
                    <a:pt x="549490" y="95628"/>
                  </a:lnTo>
                  <a:lnTo>
                    <a:pt x="686863" y="143443"/>
                  </a:lnTo>
                  <a:lnTo>
                    <a:pt x="824235" y="47814"/>
                  </a:lnTo>
                  <a:lnTo>
                    <a:pt x="961608" y="47814"/>
                  </a:lnTo>
                  <a:lnTo>
                    <a:pt x="1098981" y="0"/>
                  </a:lnTo>
                  <a:lnTo>
                    <a:pt x="1236353" y="0"/>
                  </a:lnTo>
                  <a:lnTo>
                    <a:pt x="1373726" y="95628"/>
                  </a:lnTo>
                  <a:lnTo>
                    <a:pt x="1511098" y="0"/>
                  </a:lnTo>
                  <a:lnTo>
                    <a:pt x="1648471" y="0"/>
                  </a:lnTo>
                  <a:lnTo>
                    <a:pt x="1785844" y="143443"/>
                  </a:lnTo>
                  <a:lnTo>
                    <a:pt x="1923216" y="95628"/>
                  </a:lnTo>
                  <a:lnTo>
                    <a:pt x="2060589" y="95628"/>
                  </a:lnTo>
                  <a:lnTo>
                    <a:pt x="2197962" y="95628"/>
                  </a:lnTo>
                  <a:lnTo>
                    <a:pt x="2335334" y="430329"/>
                  </a:lnTo>
                  <a:lnTo>
                    <a:pt x="2472707" y="191257"/>
                  </a:lnTo>
                  <a:lnTo>
                    <a:pt x="2610079" y="430329"/>
                  </a:lnTo>
                  <a:lnTo>
                    <a:pt x="2747452" y="525958"/>
                  </a:lnTo>
                  <a:lnTo>
                    <a:pt x="2884825" y="573773"/>
                  </a:lnTo>
                  <a:lnTo>
                    <a:pt x="3022197" y="669402"/>
                  </a:lnTo>
                  <a:lnTo>
                    <a:pt x="3159570" y="525958"/>
                  </a:lnTo>
                  <a:lnTo>
                    <a:pt x="3296943" y="382515"/>
                  </a:lnTo>
                  <a:lnTo>
                    <a:pt x="3434315" y="430329"/>
                  </a:lnTo>
                </a:path>
              </a:pathLst>
            </a:custGeom>
            <a:ln w="27101" cap="flat">
              <a:solidFill>
                <a:srgbClr val="80BD41">
                  <a:alpha val="69803"/>
                </a:srgbClr>
              </a:solidFill>
              <a:prstDash val="solid"/>
              <a:round/>
            </a:ln>
          </p:spPr>
          <p:txBody>
            <a:bodyPr/>
            <a:lstStyle/>
            <a:p/>
          </p:txBody>
        </p:sp>
        <p:sp>
          <p:nvSpPr>
            <p:cNvPr id="89" name="pl89"/>
            <p:cNvSpPr/>
            <p:nvPr/>
          </p:nvSpPr>
          <p:spPr>
            <a:xfrm>
              <a:off x="5398790" y="1987880"/>
              <a:ext cx="3434315" cy="430329"/>
            </a:xfrm>
            <a:custGeom>
              <a:avLst/>
              <a:pathLst>
                <a:path w="3434315" h="430329">
                  <a:moveTo>
                    <a:pt x="0" y="286886"/>
                  </a:moveTo>
                  <a:lnTo>
                    <a:pt x="137372" y="286886"/>
                  </a:lnTo>
                  <a:lnTo>
                    <a:pt x="274745" y="334701"/>
                  </a:lnTo>
                  <a:lnTo>
                    <a:pt x="412117" y="334701"/>
                  </a:lnTo>
                  <a:lnTo>
                    <a:pt x="549490" y="286886"/>
                  </a:lnTo>
                  <a:lnTo>
                    <a:pt x="686863" y="239072"/>
                  </a:lnTo>
                  <a:lnTo>
                    <a:pt x="824235" y="239072"/>
                  </a:lnTo>
                  <a:lnTo>
                    <a:pt x="961608" y="191257"/>
                  </a:lnTo>
                  <a:lnTo>
                    <a:pt x="1098981" y="191257"/>
                  </a:lnTo>
                  <a:lnTo>
                    <a:pt x="1236353" y="95628"/>
                  </a:lnTo>
                  <a:lnTo>
                    <a:pt x="1373726" y="0"/>
                  </a:lnTo>
                  <a:lnTo>
                    <a:pt x="1511098" y="47814"/>
                  </a:lnTo>
                  <a:lnTo>
                    <a:pt x="1648471" y="143443"/>
                  </a:lnTo>
                  <a:lnTo>
                    <a:pt x="1785844" y="95628"/>
                  </a:lnTo>
                  <a:lnTo>
                    <a:pt x="1923216" y="143443"/>
                  </a:lnTo>
                  <a:lnTo>
                    <a:pt x="2060589" y="143443"/>
                  </a:lnTo>
                  <a:lnTo>
                    <a:pt x="2197962" y="47814"/>
                  </a:lnTo>
                  <a:lnTo>
                    <a:pt x="2335334" y="95628"/>
                  </a:lnTo>
                  <a:lnTo>
                    <a:pt x="2472707" y="191257"/>
                  </a:lnTo>
                  <a:lnTo>
                    <a:pt x="2610079" y="191257"/>
                  </a:lnTo>
                  <a:lnTo>
                    <a:pt x="2747452" y="239072"/>
                  </a:lnTo>
                  <a:lnTo>
                    <a:pt x="2884825" y="286886"/>
                  </a:lnTo>
                  <a:lnTo>
                    <a:pt x="3022197" y="286886"/>
                  </a:lnTo>
                  <a:lnTo>
                    <a:pt x="3159570" y="382515"/>
                  </a:lnTo>
                  <a:lnTo>
                    <a:pt x="3296943" y="430329"/>
                  </a:lnTo>
                  <a:lnTo>
                    <a:pt x="3434315" y="334701"/>
                  </a:lnTo>
                </a:path>
              </a:pathLst>
            </a:custGeom>
            <a:ln w="27101" cap="flat">
              <a:solidFill>
                <a:srgbClr val="6A1E74">
                  <a:alpha val="69803"/>
                </a:srgbClr>
              </a:solidFill>
              <a:prstDash val="solid"/>
              <a:round/>
            </a:ln>
          </p:spPr>
          <p:txBody>
            <a:bodyPr/>
            <a:lstStyle/>
            <a:p/>
          </p:txBody>
        </p:sp>
        <p:sp>
          <p:nvSpPr>
            <p:cNvPr id="90" name="pl90"/>
            <p:cNvSpPr/>
            <p:nvPr/>
          </p:nvSpPr>
          <p:spPr>
            <a:xfrm>
              <a:off x="5398790" y="2083509"/>
              <a:ext cx="3434315" cy="1673505"/>
            </a:xfrm>
            <a:custGeom>
              <a:avLst/>
              <a:pathLst>
                <a:path w="3434315" h="1673505">
                  <a:moveTo>
                    <a:pt x="0" y="1673505"/>
                  </a:moveTo>
                  <a:lnTo>
                    <a:pt x="137372" y="1625690"/>
                  </a:lnTo>
                  <a:lnTo>
                    <a:pt x="274745" y="1625690"/>
                  </a:lnTo>
                  <a:lnTo>
                    <a:pt x="412117" y="1482247"/>
                  </a:lnTo>
                  <a:lnTo>
                    <a:pt x="549490" y="1290989"/>
                  </a:lnTo>
                  <a:lnTo>
                    <a:pt x="686863" y="1147546"/>
                  </a:lnTo>
                  <a:lnTo>
                    <a:pt x="824235" y="1147546"/>
                  </a:lnTo>
                  <a:lnTo>
                    <a:pt x="961608" y="1099731"/>
                  </a:lnTo>
                  <a:lnTo>
                    <a:pt x="1098981" y="1051917"/>
                  </a:lnTo>
                  <a:lnTo>
                    <a:pt x="1236353" y="812845"/>
                  </a:lnTo>
                  <a:lnTo>
                    <a:pt x="1373726" y="717216"/>
                  </a:lnTo>
                  <a:lnTo>
                    <a:pt x="1511098" y="621587"/>
                  </a:lnTo>
                  <a:lnTo>
                    <a:pt x="1648471" y="669402"/>
                  </a:lnTo>
                  <a:lnTo>
                    <a:pt x="1785844" y="621587"/>
                  </a:lnTo>
                  <a:lnTo>
                    <a:pt x="1923216" y="478144"/>
                  </a:lnTo>
                  <a:lnTo>
                    <a:pt x="2060589" y="382515"/>
                  </a:lnTo>
                  <a:lnTo>
                    <a:pt x="2197962" y="334701"/>
                  </a:lnTo>
                  <a:lnTo>
                    <a:pt x="2335334" y="286886"/>
                  </a:lnTo>
                  <a:lnTo>
                    <a:pt x="2472707" y="143443"/>
                  </a:lnTo>
                  <a:lnTo>
                    <a:pt x="2610079" y="95628"/>
                  </a:lnTo>
                  <a:lnTo>
                    <a:pt x="2747452" y="286886"/>
                  </a:lnTo>
                  <a:lnTo>
                    <a:pt x="2884825" y="286886"/>
                  </a:lnTo>
                  <a:lnTo>
                    <a:pt x="3022197" y="95628"/>
                  </a:lnTo>
                  <a:lnTo>
                    <a:pt x="3159570" y="143443"/>
                  </a:lnTo>
                  <a:lnTo>
                    <a:pt x="3296943" y="0"/>
                  </a:lnTo>
                  <a:lnTo>
                    <a:pt x="3434315" y="0"/>
                  </a:lnTo>
                </a:path>
              </a:pathLst>
            </a:custGeom>
            <a:ln w="27101" cap="flat">
              <a:solidFill>
                <a:srgbClr val="E2231A">
                  <a:alpha val="69803"/>
                </a:srgbClr>
              </a:solidFill>
              <a:prstDash val="solid"/>
              <a:round/>
            </a:ln>
          </p:spPr>
          <p:txBody>
            <a:bodyPr/>
            <a:lstStyle/>
            <a:p/>
          </p:txBody>
        </p:sp>
        <p:sp>
          <p:nvSpPr>
            <p:cNvPr id="91" name="pl91"/>
            <p:cNvSpPr/>
            <p:nvPr/>
          </p:nvSpPr>
          <p:spPr>
            <a:xfrm>
              <a:off x="5398790" y="2035695"/>
              <a:ext cx="3434315" cy="1290989"/>
            </a:xfrm>
            <a:custGeom>
              <a:avLst/>
              <a:pathLst>
                <a:path w="3434315" h="1290989">
                  <a:moveTo>
                    <a:pt x="0" y="1290989"/>
                  </a:moveTo>
                  <a:lnTo>
                    <a:pt x="137372" y="1195360"/>
                  </a:lnTo>
                  <a:lnTo>
                    <a:pt x="274745" y="1147546"/>
                  </a:lnTo>
                  <a:lnTo>
                    <a:pt x="412117" y="956288"/>
                  </a:lnTo>
                  <a:lnTo>
                    <a:pt x="549490" y="765030"/>
                  </a:lnTo>
                  <a:lnTo>
                    <a:pt x="686863" y="573773"/>
                  </a:lnTo>
                  <a:lnTo>
                    <a:pt x="824235" y="478144"/>
                  </a:lnTo>
                  <a:lnTo>
                    <a:pt x="961608" y="478144"/>
                  </a:lnTo>
                  <a:lnTo>
                    <a:pt x="1098981" y="286886"/>
                  </a:lnTo>
                  <a:lnTo>
                    <a:pt x="1236353" y="0"/>
                  </a:lnTo>
                  <a:lnTo>
                    <a:pt x="1373726" y="143443"/>
                  </a:lnTo>
                  <a:lnTo>
                    <a:pt x="1511098" y="286886"/>
                  </a:lnTo>
                  <a:lnTo>
                    <a:pt x="1648471" y="334701"/>
                  </a:lnTo>
                  <a:lnTo>
                    <a:pt x="1785844" y="334701"/>
                  </a:lnTo>
                  <a:lnTo>
                    <a:pt x="1923216" y="382515"/>
                  </a:lnTo>
                  <a:lnTo>
                    <a:pt x="2060589" y="382515"/>
                  </a:lnTo>
                  <a:lnTo>
                    <a:pt x="2197962" y="286886"/>
                  </a:lnTo>
                  <a:lnTo>
                    <a:pt x="2335334" y="191257"/>
                  </a:lnTo>
                  <a:lnTo>
                    <a:pt x="2472707" y="191257"/>
                  </a:lnTo>
                  <a:lnTo>
                    <a:pt x="2610079" y="143443"/>
                  </a:lnTo>
                  <a:lnTo>
                    <a:pt x="2747452" y="191257"/>
                  </a:lnTo>
                  <a:lnTo>
                    <a:pt x="2884825" y="382515"/>
                  </a:lnTo>
                  <a:lnTo>
                    <a:pt x="3022197" y="382515"/>
                  </a:lnTo>
                  <a:lnTo>
                    <a:pt x="3159570" y="286886"/>
                  </a:lnTo>
                  <a:lnTo>
                    <a:pt x="3296943" y="143443"/>
                  </a:lnTo>
                  <a:lnTo>
                    <a:pt x="3434315" y="191257"/>
                  </a:lnTo>
                </a:path>
              </a:pathLst>
            </a:custGeom>
            <a:ln w="27101" cap="flat">
              <a:solidFill>
                <a:srgbClr val="F26A21">
                  <a:alpha val="69803"/>
                </a:srgbClr>
              </a:solidFill>
              <a:prstDash val="solid"/>
              <a:round/>
            </a:ln>
          </p:spPr>
          <p:txBody>
            <a:bodyPr/>
            <a:lstStyle/>
            <a:p/>
          </p:txBody>
        </p:sp>
        <p:sp>
          <p:nvSpPr>
            <p:cNvPr id="92" name="pl92"/>
            <p:cNvSpPr/>
            <p:nvPr/>
          </p:nvSpPr>
          <p:spPr>
            <a:xfrm>
              <a:off x="5398790" y="2179138"/>
              <a:ext cx="3434315" cy="0"/>
            </a:xfrm>
            <a:custGeom>
              <a:avLst/>
              <a:pathLst>
                <a:path w="3434315" h="0">
                  <a:moveTo>
                    <a:pt x="0" y="0"/>
                  </a:moveTo>
                  <a:lnTo>
                    <a:pt x="0" y="0"/>
                  </a:ln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93" name="pl93"/>
            <p:cNvSpPr/>
            <p:nvPr/>
          </p:nvSpPr>
          <p:spPr>
            <a:xfrm>
              <a:off x="5398790" y="2083509"/>
              <a:ext cx="3434315" cy="1673505"/>
            </a:xfrm>
            <a:custGeom>
              <a:avLst/>
              <a:pathLst>
                <a:path w="3434315" h="1673505">
                  <a:moveTo>
                    <a:pt x="0" y="1673505"/>
                  </a:moveTo>
                  <a:lnTo>
                    <a:pt x="137372" y="1625690"/>
                  </a:lnTo>
                  <a:lnTo>
                    <a:pt x="274745" y="1625690"/>
                  </a:lnTo>
                  <a:lnTo>
                    <a:pt x="412117" y="1482247"/>
                  </a:lnTo>
                  <a:lnTo>
                    <a:pt x="549490" y="1290989"/>
                  </a:lnTo>
                  <a:lnTo>
                    <a:pt x="686863" y="1147546"/>
                  </a:lnTo>
                  <a:lnTo>
                    <a:pt x="824235" y="1147546"/>
                  </a:lnTo>
                  <a:lnTo>
                    <a:pt x="961608" y="1099731"/>
                  </a:lnTo>
                  <a:lnTo>
                    <a:pt x="1098981" y="1051917"/>
                  </a:lnTo>
                  <a:lnTo>
                    <a:pt x="1236353" y="812845"/>
                  </a:lnTo>
                  <a:lnTo>
                    <a:pt x="1373726" y="717216"/>
                  </a:lnTo>
                  <a:lnTo>
                    <a:pt x="1511098" y="621587"/>
                  </a:lnTo>
                  <a:lnTo>
                    <a:pt x="1648471" y="669402"/>
                  </a:lnTo>
                  <a:lnTo>
                    <a:pt x="1785844" y="621587"/>
                  </a:lnTo>
                  <a:lnTo>
                    <a:pt x="1923216" y="478144"/>
                  </a:lnTo>
                  <a:lnTo>
                    <a:pt x="2060589" y="382515"/>
                  </a:lnTo>
                  <a:lnTo>
                    <a:pt x="2197962" y="334701"/>
                  </a:lnTo>
                  <a:lnTo>
                    <a:pt x="2335334" y="286886"/>
                  </a:lnTo>
                  <a:lnTo>
                    <a:pt x="2472707" y="143443"/>
                  </a:lnTo>
                  <a:lnTo>
                    <a:pt x="2610079" y="95628"/>
                  </a:lnTo>
                  <a:lnTo>
                    <a:pt x="2747452" y="286886"/>
                  </a:lnTo>
                  <a:lnTo>
                    <a:pt x="2884825" y="286886"/>
                  </a:lnTo>
                  <a:lnTo>
                    <a:pt x="3022197" y="95628"/>
                  </a:lnTo>
                  <a:lnTo>
                    <a:pt x="3159570" y="143443"/>
                  </a:lnTo>
                  <a:lnTo>
                    <a:pt x="3296943" y="0"/>
                  </a:lnTo>
                  <a:lnTo>
                    <a:pt x="3434315" y="0"/>
                  </a:lnTo>
                </a:path>
              </a:pathLst>
            </a:custGeom>
            <a:ln w="65043" cap="flat">
              <a:solidFill>
                <a:srgbClr val="000000">
                  <a:alpha val="100000"/>
                </a:srgbClr>
              </a:solidFill>
              <a:prstDash val="solid"/>
              <a:round/>
            </a:ln>
          </p:spPr>
          <p:txBody>
            <a:bodyPr/>
            <a:lstStyle/>
            <a:p/>
          </p:txBody>
        </p:sp>
        <p:sp>
          <p:nvSpPr>
            <p:cNvPr id="94" name="pl94"/>
            <p:cNvSpPr/>
            <p:nvPr/>
          </p:nvSpPr>
          <p:spPr>
            <a:xfrm>
              <a:off x="5398790" y="2083509"/>
              <a:ext cx="3434315" cy="1673505"/>
            </a:xfrm>
            <a:custGeom>
              <a:avLst/>
              <a:pathLst>
                <a:path w="3434315" h="1673505">
                  <a:moveTo>
                    <a:pt x="0" y="1673505"/>
                  </a:moveTo>
                  <a:lnTo>
                    <a:pt x="137372" y="1625690"/>
                  </a:lnTo>
                  <a:lnTo>
                    <a:pt x="274745" y="1625690"/>
                  </a:lnTo>
                  <a:lnTo>
                    <a:pt x="412117" y="1482247"/>
                  </a:lnTo>
                  <a:lnTo>
                    <a:pt x="549490" y="1290989"/>
                  </a:lnTo>
                  <a:lnTo>
                    <a:pt x="686863" y="1147546"/>
                  </a:lnTo>
                  <a:lnTo>
                    <a:pt x="824235" y="1147546"/>
                  </a:lnTo>
                  <a:lnTo>
                    <a:pt x="961608" y="1099731"/>
                  </a:lnTo>
                  <a:lnTo>
                    <a:pt x="1098981" y="1051917"/>
                  </a:lnTo>
                  <a:lnTo>
                    <a:pt x="1236353" y="812845"/>
                  </a:lnTo>
                  <a:lnTo>
                    <a:pt x="1373726" y="717216"/>
                  </a:lnTo>
                  <a:lnTo>
                    <a:pt x="1511098" y="621587"/>
                  </a:lnTo>
                  <a:lnTo>
                    <a:pt x="1648471" y="669402"/>
                  </a:lnTo>
                  <a:lnTo>
                    <a:pt x="1785844" y="621587"/>
                  </a:lnTo>
                  <a:lnTo>
                    <a:pt x="1923216" y="478144"/>
                  </a:lnTo>
                  <a:lnTo>
                    <a:pt x="2060589" y="382515"/>
                  </a:lnTo>
                  <a:lnTo>
                    <a:pt x="2197962" y="334701"/>
                  </a:lnTo>
                  <a:lnTo>
                    <a:pt x="2335334" y="286886"/>
                  </a:lnTo>
                  <a:lnTo>
                    <a:pt x="2472707" y="143443"/>
                  </a:lnTo>
                  <a:lnTo>
                    <a:pt x="2610079" y="95628"/>
                  </a:lnTo>
                  <a:lnTo>
                    <a:pt x="2747452" y="286886"/>
                  </a:lnTo>
                  <a:lnTo>
                    <a:pt x="2884825" y="286886"/>
                  </a:lnTo>
                  <a:lnTo>
                    <a:pt x="3022197" y="95628"/>
                  </a:lnTo>
                  <a:lnTo>
                    <a:pt x="3159570" y="143443"/>
                  </a:lnTo>
                  <a:lnTo>
                    <a:pt x="3296943" y="0"/>
                  </a:lnTo>
                  <a:lnTo>
                    <a:pt x="3434315" y="0"/>
                  </a:lnTo>
                </a:path>
              </a:pathLst>
            </a:custGeom>
            <a:ln w="40651" cap="flat">
              <a:solidFill>
                <a:srgbClr val="E2231A">
                  <a:alpha val="100000"/>
                </a:srgbClr>
              </a:solidFill>
              <a:prstDash val="solid"/>
              <a:round/>
            </a:ln>
          </p:spPr>
          <p:txBody>
            <a:bodyPr/>
            <a:lstStyle/>
            <a:p/>
          </p:txBody>
        </p:sp>
        <p:sp>
          <p:nvSpPr>
            <p:cNvPr id="95" name="tx95"/>
            <p:cNvSpPr/>
            <p:nvPr/>
          </p:nvSpPr>
          <p:spPr>
            <a:xfrm>
              <a:off x="5320472" y="357846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96" name="tx96"/>
            <p:cNvSpPr/>
            <p:nvPr/>
          </p:nvSpPr>
          <p:spPr>
            <a:xfrm>
              <a:off x="6007335" y="305250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97" name="tx97"/>
            <p:cNvSpPr/>
            <p:nvPr/>
          </p:nvSpPr>
          <p:spPr>
            <a:xfrm>
              <a:off x="6694198" y="262217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98" name="tx98"/>
            <p:cNvSpPr/>
            <p:nvPr/>
          </p:nvSpPr>
          <p:spPr>
            <a:xfrm>
              <a:off x="7411190" y="22874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9" name="tx99"/>
            <p:cNvSpPr/>
            <p:nvPr/>
          </p:nvSpPr>
          <p:spPr>
            <a:xfrm>
              <a:off x="7978740" y="20005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0" name="tx100"/>
            <p:cNvSpPr/>
            <p:nvPr/>
          </p:nvSpPr>
          <p:spPr>
            <a:xfrm>
              <a:off x="8802976" y="19049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01" name="tx101"/>
            <p:cNvSpPr/>
            <p:nvPr/>
          </p:nvSpPr>
          <p:spPr>
            <a:xfrm>
              <a:off x="4980741" y="356808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102" name="tx102"/>
            <p:cNvSpPr/>
            <p:nvPr/>
          </p:nvSpPr>
          <p:spPr>
            <a:xfrm>
              <a:off x="4980741" y="308993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03" name="tx103"/>
            <p:cNvSpPr/>
            <p:nvPr/>
          </p:nvSpPr>
          <p:spPr>
            <a:xfrm>
              <a:off x="4980741" y="2611791"/>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4" name="tx104"/>
            <p:cNvSpPr/>
            <p:nvPr/>
          </p:nvSpPr>
          <p:spPr>
            <a:xfrm>
              <a:off x="5093761" y="213364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5" name="tx105"/>
            <p:cNvSpPr/>
            <p:nvPr/>
          </p:nvSpPr>
          <p:spPr>
            <a:xfrm>
              <a:off x="5023078" y="165550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6" name="tx106"/>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7" name="tx107"/>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8" name="tx108"/>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9" name="tx109"/>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0" name="tx110"/>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1" name="tx111"/>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2" name="tx112"/>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13" name="pl113"/>
            <p:cNvSpPr/>
            <p:nvPr/>
          </p:nvSpPr>
          <p:spPr>
            <a:xfrm>
              <a:off x="5728746"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728746"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5" name="pl115"/>
            <p:cNvSpPr/>
            <p:nvPr/>
          </p:nvSpPr>
          <p:spPr>
            <a:xfrm>
              <a:off x="6440156"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6" name="pl116"/>
            <p:cNvSpPr/>
            <p:nvPr/>
          </p:nvSpPr>
          <p:spPr>
            <a:xfrm>
              <a:off x="6440156"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144524"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8" name="pl118"/>
            <p:cNvSpPr/>
            <p:nvPr/>
          </p:nvSpPr>
          <p:spPr>
            <a:xfrm>
              <a:off x="7144524"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9" name="pl119"/>
            <p:cNvSpPr/>
            <p:nvPr/>
          </p:nvSpPr>
          <p:spPr>
            <a:xfrm>
              <a:off x="7144524" y="4990969"/>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120" name="pl120"/>
            <p:cNvSpPr/>
            <p:nvPr/>
          </p:nvSpPr>
          <p:spPr>
            <a:xfrm>
              <a:off x="7870016"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1" name="tx121"/>
            <p:cNvSpPr/>
            <p:nvPr/>
          </p:nvSpPr>
          <p:spPr>
            <a:xfrm>
              <a:off x="5995846"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22" name="tx122"/>
            <p:cNvSpPr/>
            <p:nvPr/>
          </p:nvSpPr>
          <p:spPr>
            <a:xfrm>
              <a:off x="5995846"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23" name="tx123"/>
            <p:cNvSpPr/>
            <p:nvPr/>
          </p:nvSpPr>
          <p:spPr>
            <a:xfrm>
              <a:off x="670725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24" name="tx124"/>
            <p:cNvSpPr/>
            <p:nvPr/>
          </p:nvSpPr>
          <p:spPr>
            <a:xfrm>
              <a:off x="6707255"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25" name="tx125"/>
            <p:cNvSpPr/>
            <p:nvPr/>
          </p:nvSpPr>
          <p:spPr>
            <a:xfrm>
              <a:off x="7411624"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26" name="tx126"/>
            <p:cNvSpPr/>
            <p:nvPr/>
          </p:nvSpPr>
          <p:spPr>
            <a:xfrm>
              <a:off x="7411624"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27" name="tx127"/>
            <p:cNvSpPr/>
            <p:nvPr/>
          </p:nvSpPr>
          <p:spPr>
            <a:xfrm>
              <a:off x="8137115"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28" name="tx128"/>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29" name="pl129"/>
            <p:cNvSpPr/>
            <p:nvPr/>
          </p:nvSpPr>
          <p:spPr>
            <a:xfrm>
              <a:off x="2465951"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4839407"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7212862"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3" name="pl133"/>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4" name="pl134"/>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5" name="pl135"/>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652679"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026135"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399590"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279224" y="5796365"/>
              <a:ext cx="7357712" cy="100410"/>
            </a:xfrm>
            <a:prstGeom prst="rect">
              <a:avLst/>
            </a:prstGeom>
            <a:solidFill>
              <a:srgbClr val="E2231A">
                <a:alpha val="80000"/>
              </a:srgbClr>
            </a:solidFill>
          </p:spPr>
          <p:txBody>
            <a:bodyPr/>
            <a:lstStyle/>
            <a:p/>
          </p:txBody>
        </p:sp>
        <p:sp>
          <p:nvSpPr>
            <p:cNvPr id="140" name="rc140"/>
            <p:cNvSpPr/>
            <p:nvPr/>
          </p:nvSpPr>
          <p:spPr>
            <a:xfrm>
              <a:off x="1279224" y="5670852"/>
              <a:ext cx="5696293" cy="100410"/>
            </a:xfrm>
            <a:prstGeom prst="rect">
              <a:avLst/>
            </a:prstGeom>
            <a:solidFill>
              <a:srgbClr val="E2231A">
                <a:alpha val="80000"/>
              </a:srgbClr>
            </a:solidFill>
          </p:spPr>
          <p:txBody>
            <a:bodyPr/>
            <a:lstStyle/>
            <a:p/>
          </p:txBody>
        </p:sp>
        <p:sp>
          <p:nvSpPr>
            <p:cNvPr id="141" name="rc141"/>
            <p:cNvSpPr/>
            <p:nvPr/>
          </p:nvSpPr>
          <p:spPr>
            <a:xfrm>
              <a:off x="1279224" y="5545339"/>
              <a:ext cx="5933638" cy="100410"/>
            </a:xfrm>
            <a:prstGeom prst="rect">
              <a:avLst/>
            </a:prstGeom>
            <a:solidFill>
              <a:srgbClr val="E2231A">
                <a:alpha val="80000"/>
              </a:srgbClr>
            </a:solidFill>
          </p:spPr>
          <p:txBody>
            <a:bodyPr/>
            <a:lstStyle/>
            <a:p/>
          </p:txBody>
        </p:sp>
        <p:sp>
          <p:nvSpPr>
            <p:cNvPr id="142" name="tx142"/>
            <p:cNvSpPr/>
            <p:nvPr/>
          </p:nvSpPr>
          <p:spPr>
            <a:xfrm>
              <a:off x="8712237"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143" name="tx143"/>
            <p:cNvSpPr/>
            <p:nvPr/>
          </p:nvSpPr>
          <p:spPr>
            <a:xfrm>
              <a:off x="7050818" y="5682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44" name="tx144"/>
            <p:cNvSpPr/>
            <p:nvPr/>
          </p:nvSpPr>
          <p:spPr>
            <a:xfrm>
              <a:off x="7288163" y="55567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45" name="tx145"/>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46" name="tx146"/>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47" name="tx147"/>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48" name="tx148"/>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49" name="tx149"/>
            <p:cNvSpPr/>
            <p:nvPr/>
          </p:nvSpPr>
          <p:spPr>
            <a:xfrm>
              <a:off x="3581996"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50" name="tx150"/>
            <p:cNvSpPr/>
            <p:nvPr/>
          </p:nvSpPr>
          <p:spPr>
            <a:xfrm>
              <a:off x="595545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51" name="tx151"/>
            <p:cNvSpPr/>
            <p:nvPr/>
          </p:nvSpPr>
          <p:spPr>
            <a:xfrm>
              <a:off x="8328907"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52" name="tx152"/>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53" name="tx153"/>
            <p:cNvSpPr/>
            <p:nvPr/>
          </p:nvSpPr>
          <p:spPr>
            <a:xfrm>
              <a:off x="911338" y="5309464"/>
              <a:ext cx="371090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ROSA</a:t>
              </a:r>
            </a:p>
          </p:txBody>
        </p:sp>
        <p:sp>
          <p:nvSpPr>
            <p:cNvPr id="154" name="tx154"/>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5" name="tx155"/>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56" name="tx156"/>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ROSA ranked number 1 out of 7 UNICEF regions, with MCV1 coverage of 93%.
MCV1 coverage (93%) was 2 percentage points higher than in 2019 (91%).
This equates to 2.5 million unvaccinated children in 2025 compared to 3.1 million unvaccinated children in 2019.</a:t>
            </a:r>
          </a:p>
        </p:txBody>
      </p:sp>
      <p:sp>
        <p:nvSpPr>
          <p:cNvPr id="15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most regions and exceeded pre-pandemic levels in two regions, but progress is uneven and gaps in unvaccinated children persist.</a:t>
            </a:r>
          </a:p>
        </p:txBody>
      </p:sp>
      <p:grpSp xmlns:pic="http://schemas.openxmlformats.org/drawingml/2006/picture">
        <p:nvGrpSpPr>
          <p:cNvPr id="159" name=""/>
          <p:cNvGrpSpPr/>
          <p:nvPr/>
        </p:nvGrpSpPr>
        <p:grpSpPr>
          <a:xfrm>
            <a:off x="292608" y="1005840"/>
            <a:ext cx="8595360" cy="28575"/>
            <a:chOff x="292608" y="1005840"/>
            <a:chExt cx="8595360" cy="28575"/>
          </a:xfrm>
        </p:grpSpPr>
        <p:sp>
          <p:nvSpPr>
            <p:cNvPr id="16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003625"/>
              <a:ext cx="3466444" cy="456720"/>
            </a:xfrm>
            <a:custGeom>
              <a:avLst/>
              <a:pathLst>
                <a:path w="3466444" h="456720">
                  <a:moveTo>
                    <a:pt x="0" y="0"/>
                  </a:moveTo>
                  <a:lnTo>
                    <a:pt x="495206" y="50746"/>
                  </a:lnTo>
                  <a:lnTo>
                    <a:pt x="990412" y="202987"/>
                  </a:lnTo>
                  <a:lnTo>
                    <a:pt x="1485619" y="456720"/>
                  </a:lnTo>
                  <a:lnTo>
                    <a:pt x="1980825" y="152240"/>
                  </a:lnTo>
                  <a:lnTo>
                    <a:pt x="2476031" y="355227"/>
                  </a:lnTo>
                  <a:lnTo>
                    <a:pt x="2971238" y="304480"/>
                  </a:lnTo>
                  <a:lnTo>
                    <a:pt x="3466444" y="304480"/>
                  </a:lnTo>
                </a:path>
              </a:pathLst>
            </a:custGeom>
            <a:ln w="27101" cap="flat">
              <a:solidFill>
                <a:srgbClr val="0058AB">
                  <a:alpha val="69803"/>
                </a:srgbClr>
              </a:solidFill>
              <a:prstDash val="solid"/>
              <a:round/>
            </a:ln>
          </p:spPr>
          <p:txBody>
            <a:bodyPr/>
            <a:lstStyle/>
            <a:p/>
          </p:txBody>
        </p:sp>
        <p:sp>
          <p:nvSpPr>
            <p:cNvPr id="19" name="pl19"/>
            <p:cNvSpPr/>
            <p:nvPr/>
          </p:nvSpPr>
          <p:spPr>
            <a:xfrm>
              <a:off x="1084660" y="2105119"/>
              <a:ext cx="3466444" cy="253733"/>
            </a:xfrm>
            <a:custGeom>
              <a:avLst/>
              <a:pathLst>
                <a:path w="3466444" h="253733">
                  <a:moveTo>
                    <a:pt x="0" y="50746"/>
                  </a:moveTo>
                  <a:lnTo>
                    <a:pt x="495206" y="0"/>
                  </a:lnTo>
                  <a:lnTo>
                    <a:pt x="990412" y="202987"/>
                  </a:lnTo>
                  <a:lnTo>
                    <a:pt x="1485619" y="152240"/>
                  </a:lnTo>
                  <a:lnTo>
                    <a:pt x="1980825" y="202987"/>
                  </a:lnTo>
                  <a:lnTo>
                    <a:pt x="2476031" y="152240"/>
                  </a:lnTo>
                  <a:lnTo>
                    <a:pt x="2971238" y="253733"/>
                  </a:lnTo>
                  <a:lnTo>
                    <a:pt x="3466444" y="253733"/>
                  </a:lnTo>
                </a:path>
              </a:pathLst>
            </a:custGeom>
            <a:ln w="27101" cap="flat">
              <a:solidFill>
                <a:srgbClr val="1CABE2">
                  <a:alpha val="69803"/>
                </a:srgbClr>
              </a:solidFill>
              <a:prstDash val="solid"/>
              <a:round/>
            </a:ln>
          </p:spPr>
          <p:txBody>
            <a:bodyPr/>
            <a:lstStyle/>
            <a:p/>
          </p:txBody>
        </p:sp>
        <p:sp>
          <p:nvSpPr>
            <p:cNvPr id="20" name="pl20"/>
            <p:cNvSpPr/>
            <p:nvPr/>
          </p:nvSpPr>
          <p:spPr>
            <a:xfrm>
              <a:off x="1084660" y="2866320"/>
              <a:ext cx="3466444" cy="202987"/>
            </a:xfrm>
            <a:custGeom>
              <a:avLst/>
              <a:pathLst>
                <a:path w="3466444" h="202987">
                  <a:moveTo>
                    <a:pt x="0" y="50746"/>
                  </a:moveTo>
                  <a:lnTo>
                    <a:pt x="495206" y="0"/>
                  </a:lnTo>
                  <a:lnTo>
                    <a:pt x="990412" y="50746"/>
                  </a:lnTo>
                  <a:lnTo>
                    <a:pt x="1485619" y="202987"/>
                  </a:lnTo>
                  <a:lnTo>
                    <a:pt x="1980825" y="152240"/>
                  </a:lnTo>
                  <a:lnTo>
                    <a:pt x="2476031" y="50746"/>
                  </a:lnTo>
                  <a:lnTo>
                    <a:pt x="2971238" y="101493"/>
                  </a:lnTo>
                  <a:lnTo>
                    <a:pt x="3466444" y="50746"/>
                  </a:lnTo>
                </a:path>
              </a:pathLst>
            </a:custGeom>
            <a:ln w="27101" cap="flat">
              <a:solidFill>
                <a:srgbClr val="00833D">
                  <a:alpha val="69803"/>
                </a:srgbClr>
              </a:solidFill>
              <a:prstDash val="solid"/>
              <a:round/>
            </a:ln>
          </p:spPr>
          <p:txBody>
            <a:bodyPr/>
            <a:lstStyle/>
            <a:p/>
          </p:txBody>
        </p:sp>
        <p:sp>
          <p:nvSpPr>
            <p:cNvPr id="21" name="pl21"/>
            <p:cNvSpPr/>
            <p:nvPr/>
          </p:nvSpPr>
          <p:spPr>
            <a:xfrm>
              <a:off x="1084660" y="2206612"/>
              <a:ext cx="3466444" cy="507467"/>
            </a:xfrm>
            <a:custGeom>
              <a:avLst/>
              <a:pathLst>
                <a:path w="3466444" h="507467">
                  <a:moveTo>
                    <a:pt x="0" y="0"/>
                  </a:moveTo>
                  <a:lnTo>
                    <a:pt x="495206" y="253733"/>
                  </a:lnTo>
                  <a:lnTo>
                    <a:pt x="990412" y="355227"/>
                  </a:lnTo>
                  <a:lnTo>
                    <a:pt x="1485619" y="405974"/>
                  </a:lnTo>
                  <a:lnTo>
                    <a:pt x="1980825" y="507467"/>
                  </a:lnTo>
                  <a:lnTo>
                    <a:pt x="2476031" y="355227"/>
                  </a:lnTo>
                  <a:lnTo>
                    <a:pt x="2971238" y="202987"/>
                  </a:lnTo>
                  <a:lnTo>
                    <a:pt x="3466444" y="253733"/>
                  </a:lnTo>
                </a:path>
              </a:pathLst>
            </a:custGeom>
            <a:ln w="27101" cap="flat">
              <a:solidFill>
                <a:srgbClr val="80BD41">
                  <a:alpha val="69803"/>
                </a:srgbClr>
              </a:solidFill>
              <a:prstDash val="solid"/>
              <a:round/>
            </a:ln>
          </p:spPr>
          <p:txBody>
            <a:bodyPr/>
            <a:lstStyle/>
            <a:p/>
          </p:txBody>
        </p:sp>
        <p:sp>
          <p:nvSpPr>
            <p:cNvPr id="22" name="pl22"/>
            <p:cNvSpPr/>
            <p:nvPr/>
          </p:nvSpPr>
          <p:spPr>
            <a:xfrm>
              <a:off x="1084660" y="2409599"/>
              <a:ext cx="3466444" cy="253733"/>
            </a:xfrm>
            <a:custGeom>
              <a:avLst/>
              <a:pathLst>
                <a:path w="3466444" h="253733">
                  <a:moveTo>
                    <a:pt x="0" y="0"/>
                  </a:moveTo>
                  <a:lnTo>
                    <a:pt x="495206" y="0"/>
                  </a:lnTo>
                  <a:lnTo>
                    <a:pt x="990412" y="50746"/>
                  </a:lnTo>
                  <a:lnTo>
                    <a:pt x="1485619" y="101493"/>
                  </a:lnTo>
                  <a:lnTo>
                    <a:pt x="1980825" y="101493"/>
                  </a:lnTo>
                  <a:lnTo>
                    <a:pt x="2476031" y="202987"/>
                  </a:lnTo>
                  <a:lnTo>
                    <a:pt x="2971238" y="253733"/>
                  </a:lnTo>
                  <a:lnTo>
                    <a:pt x="3466444" y="152240"/>
                  </a:lnTo>
                </a:path>
              </a:pathLst>
            </a:custGeom>
            <a:ln w="27101" cap="flat">
              <a:solidFill>
                <a:srgbClr val="6A1E74">
                  <a:alpha val="69803"/>
                </a:srgbClr>
              </a:solidFill>
              <a:prstDash val="solid"/>
              <a:round/>
            </a:ln>
          </p:spPr>
          <p:txBody>
            <a:bodyPr/>
            <a:lstStyle/>
            <a:p/>
          </p:txBody>
        </p:sp>
        <p:sp>
          <p:nvSpPr>
            <p:cNvPr id="23" name="pl23"/>
            <p:cNvSpPr/>
            <p:nvPr/>
          </p:nvSpPr>
          <p:spPr>
            <a:xfrm>
              <a:off x="1084660" y="2105119"/>
              <a:ext cx="3466444" cy="304480"/>
            </a:xfrm>
            <a:custGeom>
              <a:avLst/>
              <a:pathLst>
                <a:path w="3466444" h="304480">
                  <a:moveTo>
                    <a:pt x="0" y="152240"/>
                  </a:moveTo>
                  <a:lnTo>
                    <a:pt x="495206" y="101493"/>
                  </a:lnTo>
                  <a:lnTo>
                    <a:pt x="990412" y="304480"/>
                  </a:lnTo>
                  <a:lnTo>
                    <a:pt x="1485619" y="304480"/>
                  </a:lnTo>
                  <a:lnTo>
                    <a:pt x="1980825" y="101493"/>
                  </a:lnTo>
                  <a:lnTo>
                    <a:pt x="2476031" y="152240"/>
                  </a:lnTo>
                  <a:lnTo>
                    <a:pt x="2971238" y="0"/>
                  </a:lnTo>
                  <a:lnTo>
                    <a:pt x="3466444" y="0"/>
                  </a:lnTo>
                </a:path>
              </a:pathLst>
            </a:custGeom>
            <a:ln w="27101" cap="flat">
              <a:solidFill>
                <a:srgbClr val="E2231A">
                  <a:alpha val="69803"/>
                </a:srgbClr>
              </a:solidFill>
              <a:prstDash val="solid"/>
              <a:round/>
            </a:ln>
          </p:spPr>
          <p:txBody>
            <a:bodyPr/>
            <a:lstStyle/>
            <a:p/>
          </p:txBody>
        </p:sp>
        <p:sp>
          <p:nvSpPr>
            <p:cNvPr id="24" name="pl24"/>
            <p:cNvSpPr/>
            <p:nvPr/>
          </p:nvSpPr>
          <p:spPr>
            <a:xfrm>
              <a:off x="1084660" y="3526028"/>
              <a:ext cx="3466444" cy="253733"/>
            </a:xfrm>
            <a:custGeom>
              <a:avLst/>
              <a:pathLst>
                <a:path w="3466444" h="253733">
                  <a:moveTo>
                    <a:pt x="0" y="50746"/>
                  </a:moveTo>
                  <a:lnTo>
                    <a:pt x="495206" y="0"/>
                  </a:lnTo>
                  <a:lnTo>
                    <a:pt x="990412" y="50746"/>
                  </a:lnTo>
                  <a:lnTo>
                    <a:pt x="1485619" y="253733"/>
                  </a:lnTo>
                  <a:lnTo>
                    <a:pt x="1980825" y="253733"/>
                  </a:lnTo>
                  <a:lnTo>
                    <a:pt x="2476031" y="152240"/>
                  </a:lnTo>
                  <a:lnTo>
                    <a:pt x="2971238" y="0"/>
                  </a:lnTo>
                  <a:lnTo>
                    <a:pt x="3466444" y="50746"/>
                  </a:lnTo>
                </a:path>
              </a:pathLst>
            </a:custGeom>
            <a:ln w="27101" cap="flat">
              <a:solidFill>
                <a:srgbClr val="F26A21">
                  <a:alpha val="69803"/>
                </a:srgbClr>
              </a:solidFill>
              <a:prstDash val="solid"/>
              <a:round/>
            </a:ln>
          </p:spPr>
          <p:txBody>
            <a:bodyPr/>
            <a:lstStyle/>
            <a:p/>
          </p:txBody>
        </p:sp>
        <p:sp>
          <p:nvSpPr>
            <p:cNvPr id="25" name="pl25"/>
            <p:cNvSpPr/>
            <p:nvPr/>
          </p:nvSpPr>
          <p:spPr>
            <a:xfrm>
              <a:off x="1084660" y="2105119"/>
              <a:ext cx="3466444" cy="304480"/>
            </a:xfrm>
            <a:custGeom>
              <a:avLst/>
              <a:pathLst>
                <a:path w="3466444" h="304480">
                  <a:moveTo>
                    <a:pt x="0" y="152240"/>
                  </a:moveTo>
                  <a:lnTo>
                    <a:pt x="495206" y="101493"/>
                  </a:lnTo>
                  <a:lnTo>
                    <a:pt x="990412" y="304480"/>
                  </a:lnTo>
                  <a:lnTo>
                    <a:pt x="1485619" y="304480"/>
                  </a:lnTo>
                  <a:lnTo>
                    <a:pt x="1980825" y="101493"/>
                  </a:lnTo>
                  <a:lnTo>
                    <a:pt x="2476031" y="152240"/>
                  </a:lnTo>
                  <a:lnTo>
                    <a:pt x="2971238" y="0"/>
                  </a:lnTo>
                  <a:lnTo>
                    <a:pt x="3466444" y="0"/>
                  </a:lnTo>
                </a:path>
              </a:pathLst>
            </a:custGeom>
            <a:ln w="65043" cap="flat">
              <a:solidFill>
                <a:srgbClr val="000000">
                  <a:alpha val="100000"/>
                </a:srgbClr>
              </a:solidFill>
              <a:prstDash val="solid"/>
              <a:round/>
            </a:ln>
          </p:spPr>
          <p:txBody>
            <a:bodyPr/>
            <a:lstStyle/>
            <a:p/>
          </p:txBody>
        </p:sp>
        <p:sp>
          <p:nvSpPr>
            <p:cNvPr id="26" name="pl26"/>
            <p:cNvSpPr/>
            <p:nvPr/>
          </p:nvSpPr>
          <p:spPr>
            <a:xfrm>
              <a:off x="1084660" y="2105119"/>
              <a:ext cx="3466444" cy="304480"/>
            </a:xfrm>
            <a:custGeom>
              <a:avLst/>
              <a:pathLst>
                <a:path w="3466444" h="304480">
                  <a:moveTo>
                    <a:pt x="0" y="152240"/>
                  </a:moveTo>
                  <a:lnTo>
                    <a:pt x="495206" y="101493"/>
                  </a:lnTo>
                  <a:lnTo>
                    <a:pt x="990412" y="304480"/>
                  </a:lnTo>
                  <a:lnTo>
                    <a:pt x="1485619" y="304480"/>
                  </a:lnTo>
                  <a:lnTo>
                    <a:pt x="1980825" y="101493"/>
                  </a:lnTo>
                  <a:lnTo>
                    <a:pt x="2476031" y="152240"/>
                  </a:lnTo>
                  <a:lnTo>
                    <a:pt x="2971238" y="0"/>
                  </a:lnTo>
                  <a:lnTo>
                    <a:pt x="3466444" y="0"/>
                  </a:lnTo>
                </a:path>
              </a:pathLst>
            </a:custGeom>
            <a:ln w="40651" cap="flat">
              <a:solidFill>
                <a:srgbClr val="E2231A">
                  <a:alpha val="100000"/>
                </a:srgbClr>
              </a:solidFill>
              <a:prstDash val="solid"/>
              <a:round/>
            </a:ln>
          </p:spPr>
          <p:txBody>
            <a:bodyPr/>
            <a:lstStyle/>
            <a:p/>
          </p:txBody>
        </p:sp>
        <p:sp>
          <p:nvSpPr>
            <p:cNvPr id="27" name="tx27"/>
            <p:cNvSpPr/>
            <p:nvPr/>
          </p:nvSpPr>
          <p:spPr>
            <a:xfrm>
              <a:off x="1024401" y="208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8" name="tx28"/>
            <p:cNvSpPr/>
            <p:nvPr/>
          </p:nvSpPr>
          <p:spPr>
            <a:xfrm>
              <a:off x="1519608" y="2035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9" name="tx29"/>
            <p:cNvSpPr/>
            <p:nvPr/>
          </p:nvSpPr>
          <p:spPr>
            <a:xfrm>
              <a:off x="2014814" y="22388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0" name="tx30"/>
            <p:cNvSpPr/>
            <p:nvPr/>
          </p:nvSpPr>
          <p:spPr>
            <a:xfrm>
              <a:off x="2510020" y="22388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1" name="tx31"/>
            <p:cNvSpPr/>
            <p:nvPr/>
          </p:nvSpPr>
          <p:spPr>
            <a:xfrm>
              <a:off x="3005227" y="2035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2" name="tx32"/>
            <p:cNvSpPr/>
            <p:nvPr/>
          </p:nvSpPr>
          <p:spPr>
            <a:xfrm>
              <a:off x="3500433" y="208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3" name="tx33"/>
            <p:cNvSpPr/>
            <p:nvPr/>
          </p:nvSpPr>
          <p:spPr>
            <a:xfrm>
              <a:off x="3995639" y="1934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 name="tx34"/>
            <p:cNvSpPr/>
            <p:nvPr/>
          </p:nvSpPr>
          <p:spPr>
            <a:xfrm>
              <a:off x="4490846" y="1934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 name="tx35"/>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6" name="tx36"/>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7" name="tx37"/>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8" name="tx38"/>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9" name="tx39"/>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0" name="tx40"/>
            <p:cNvSpPr/>
            <p:nvPr/>
          </p:nvSpPr>
          <p:spPr>
            <a:xfrm rot="-5400000">
              <a:off x="94329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1" name="tx41"/>
            <p:cNvSpPr/>
            <p:nvPr/>
          </p:nvSpPr>
          <p:spPr>
            <a:xfrm rot="-5400000">
              <a:off x="193370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2" name="tx42"/>
            <p:cNvSpPr/>
            <p:nvPr/>
          </p:nvSpPr>
          <p:spPr>
            <a:xfrm rot="-5400000">
              <a:off x="292411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3" name="tx43"/>
            <p:cNvSpPr/>
            <p:nvPr/>
          </p:nvSpPr>
          <p:spPr>
            <a:xfrm rot="-5400000">
              <a:off x="3914532"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4" name="tx44"/>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5" name="pl45"/>
            <p:cNvSpPr/>
            <p:nvPr/>
          </p:nvSpPr>
          <p:spPr>
            <a:xfrm>
              <a:off x="1430681"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6" name="pl46"/>
            <p:cNvSpPr/>
            <p:nvPr/>
          </p:nvSpPr>
          <p:spPr>
            <a:xfrm>
              <a:off x="1430681"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7" name="pl47"/>
            <p:cNvSpPr/>
            <p:nvPr/>
          </p:nvSpPr>
          <p:spPr>
            <a:xfrm>
              <a:off x="2142090"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8" name="pl48"/>
            <p:cNvSpPr/>
            <p:nvPr/>
          </p:nvSpPr>
          <p:spPr>
            <a:xfrm>
              <a:off x="2142090"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9" name="pl49"/>
            <p:cNvSpPr/>
            <p:nvPr/>
          </p:nvSpPr>
          <p:spPr>
            <a:xfrm>
              <a:off x="2846459"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0" name="pl50"/>
            <p:cNvSpPr/>
            <p:nvPr/>
          </p:nvSpPr>
          <p:spPr>
            <a:xfrm>
              <a:off x="2846459"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1" name="pl51"/>
            <p:cNvSpPr/>
            <p:nvPr/>
          </p:nvSpPr>
          <p:spPr>
            <a:xfrm>
              <a:off x="2846459" y="4986636"/>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52" name="pl52"/>
            <p:cNvSpPr/>
            <p:nvPr/>
          </p:nvSpPr>
          <p:spPr>
            <a:xfrm>
              <a:off x="3571950"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3" name="tx53"/>
            <p:cNvSpPr/>
            <p:nvPr/>
          </p:nvSpPr>
          <p:spPr>
            <a:xfrm>
              <a:off x="169778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4" name="tx54"/>
            <p:cNvSpPr/>
            <p:nvPr/>
          </p:nvSpPr>
          <p:spPr>
            <a:xfrm>
              <a:off x="1697780"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5" name="tx55"/>
            <p:cNvSpPr/>
            <p:nvPr/>
          </p:nvSpPr>
          <p:spPr>
            <a:xfrm>
              <a:off x="240919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6" name="tx56"/>
            <p:cNvSpPr/>
            <p:nvPr/>
          </p:nvSpPr>
          <p:spPr>
            <a:xfrm>
              <a:off x="2409190"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57" name="tx57"/>
            <p:cNvSpPr/>
            <p:nvPr/>
          </p:nvSpPr>
          <p:spPr>
            <a:xfrm>
              <a:off x="3113558"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58" name="tx58"/>
            <p:cNvSpPr/>
            <p:nvPr/>
          </p:nvSpPr>
          <p:spPr>
            <a:xfrm>
              <a:off x="3113558"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59" name="tx59"/>
            <p:cNvSpPr/>
            <p:nvPr/>
          </p:nvSpPr>
          <p:spPr>
            <a:xfrm>
              <a:off x="3839050"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0" name="tx60"/>
            <p:cNvSpPr/>
            <p:nvPr/>
          </p:nvSpPr>
          <p:spPr>
            <a:xfrm>
              <a:off x="1606257" y="1437626"/>
              <a:ext cx="242325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ROSA, 2018-2025</a:t>
              </a:r>
            </a:p>
          </p:txBody>
        </p:sp>
        <p:sp>
          <p:nvSpPr>
            <p:cNvPr id="61" name="pl61"/>
            <p:cNvSpPr/>
            <p:nvPr/>
          </p:nvSpPr>
          <p:spPr>
            <a:xfrm>
              <a:off x="5191733" y="370169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2" name="pl62"/>
            <p:cNvSpPr/>
            <p:nvPr/>
          </p:nvSpPr>
          <p:spPr>
            <a:xfrm>
              <a:off x="5191733" y="292097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3" name="pl63"/>
            <p:cNvSpPr/>
            <p:nvPr/>
          </p:nvSpPr>
          <p:spPr>
            <a:xfrm>
              <a:off x="5191733" y="214025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4" name="pl64"/>
            <p:cNvSpPr/>
            <p:nvPr/>
          </p:nvSpPr>
          <p:spPr>
            <a:xfrm>
              <a:off x="5191733" y="331133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5" name="pl65"/>
            <p:cNvSpPr/>
            <p:nvPr/>
          </p:nvSpPr>
          <p:spPr>
            <a:xfrm>
              <a:off x="5191733" y="253061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6" name="pl66"/>
            <p:cNvSpPr/>
            <p:nvPr/>
          </p:nvSpPr>
          <p:spPr>
            <a:xfrm>
              <a:off x="5191733"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7" name="pl67"/>
            <p:cNvSpPr/>
            <p:nvPr/>
          </p:nvSpPr>
          <p:spPr>
            <a:xfrm>
              <a:off x="5365055"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35546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734588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33629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5365055" y="2374467"/>
              <a:ext cx="3466444" cy="1405294"/>
            </a:xfrm>
            <a:custGeom>
              <a:avLst/>
              <a:pathLst>
                <a:path w="3466444" h="1405294">
                  <a:moveTo>
                    <a:pt x="0" y="0"/>
                  </a:moveTo>
                  <a:lnTo>
                    <a:pt x="495206" y="156143"/>
                  </a:lnTo>
                  <a:lnTo>
                    <a:pt x="990412" y="624575"/>
                  </a:lnTo>
                  <a:lnTo>
                    <a:pt x="1485619" y="1405294"/>
                  </a:lnTo>
                  <a:lnTo>
                    <a:pt x="1980825" y="468431"/>
                  </a:lnTo>
                  <a:lnTo>
                    <a:pt x="2476031" y="1093007"/>
                  </a:lnTo>
                  <a:lnTo>
                    <a:pt x="2971238" y="936863"/>
                  </a:lnTo>
                  <a:lnTo>
                    <a:pt x="3466444" y="936863"/>
                  </a:lnTo>
                </a:path>
              </a:pathLst>
            </a:custGeom>
            <a:ln w="27101" cap="flat">
              <a:solidFill>
                <a:srgbClr val="0058AB">
                  <a:alpha val="69803"/>
                </a:srgbClr>
              </a:solidFill>
              <a:prstDash val="solid"/>
              <a:round/>
            </a:ln>
          </p:spPr>
          <p:txBody>
            <a:bodyPr/>
            <a:lstStyle/>
            <a:p/>
          </p:txBody>
        </p:sp>
        <p:sp>
          <p:nvSpPr>
            <p:cNvPr id="72" name="pl72"/>
            <p:cNvSpPr/>
            <p:nvPr/>
          </p:nvSpPr>
          <p:spPr>
            <a:xfrm>
              <a:off x="5365055" y="2530611"/>
              <a:ext cx="3466444" cy="780719"/>
            </a:xfrm>
            <a:custGeom>
              <a:avLst/>
              <a:pathLst>
                <a:path w="3466444" h="780719">
                  <a:moveTo>
                    <a:pt x="0" y="156143"/>
                  </a:moveTo>
                  <a:lnTo>
                    <a:pt x="495206" y="0"/>
                  </a:lnTo>
                  <a:lnTo>
                    <a:pt x="990412" y="624575"/>
                  </a:lnTo>
                  <a:lnTo>
                    <a:pt x="1485619" y="468431"/>
                  </a:lnTo>
                  <a:lnTo>
                    <a:pt x="1980825" y="624575"/>
                  </a:lnTo>
                  <a:lnTo>
                    <a:pt x="2476031" y="468431"/>
                  </a:lnTo>
                  <a:lnTo>
                    <a:pt x="2971238" y="780719"/>
                  </a:lnTo>
                  <a:lnTo>
                    <a:pt x="3466444" y="780719"/>
                  </a:lnTo>
                </a:path>
              </a:pathLst>
            </a:custGeom>
            <a:ln w="27101" cap="flat">
              <a:solidFill>
                <a:srgbClr val="1CABE2">
                  <a:alpha val="69803"/>
                </a:srgbClr>
              </a:solidFill>
              <a:prstDash val="solid"/>
              <a:round/>
            </a:ln>
          </p:spPr>
          <p:txBody>
            <a:bodyPr/>
            <a:lstStyle/>
            <a:p/>
          </p:txBody>
        </p:sp>
        <p:sp>
          <p:nvSpPr>
            <p:cNvPr id="73" name="pl73"/>
            <p:cNvSpPr/>
            <p:nvPr/>
          </p:nvSpPr>
          <p:spPr>
            <a:xfrm>
              <a:off x="5365055" y="2530611"/>
              <a:ext cx="3466444" cy="624575"/>
            </a:xfrm>
            <a:custGeom>
              <a:avLst/>
              <a:pathLst>
                <a:path w="3466444" h="624575">
                  <a:moveTo>
                    <a:pt x="0" y="156143"/>
                  </a:moveTo>
                  <a:lnTo>
                    <a:pt x="495206" y="0"/>
                  </a:lnTo>
                  <a:lnTo>
                    <a:pt x="990412" y="156143"/>
                  </a:lnTo>
                  <a:lnTo>
                    <a:pt x="1485619" y="624575"/>
                  </a:lnTo>
                  <a:lnTo>
                    <a:pt x="1980825" y="468431"/>
                  </a:lnTo>
                  <a:lnTo>
                    <a:pt x="2476031" y="156143"/>
                  </a:lnTo>
                  <a:lnTo>
                    <a:pt x="2971238" y="312287"/>
                  </a:lnTo>
                  <a:lnTo>
                    <a:pt x="3466444" y="156143"/>
                  </a:lnTo>
                </a:path>
              </a:pathLst>
            </a:custGeom>
            <a:ln w="27101" cap="flat">
              <a:solidFill>
                <a:srgbClr val="00833D">
                  <a:alpha val="69803"/>
                </a:srgbClr>
              </a:solidFill>
              <a:prstDash val="solid"/>
              <a:round/>
            </a:ln>
          </p:spPr>
          <p:txBody>
            <a:bodyPr/>
            <a:lstStyle/>
            <a:p/>
          </p:txBody>
        </p:sp>
        <p:sp>
          <p:nvSpPr>
            <p:cNvPr id="74" name="pl74"/>
            <p:cNvSpPr/>
            <p:nvPr/>
          </p:nvSpPr>
          <p:spPr>
            <a:xfrm>
              <a:off x="5365055" y="1749892"/>
              <a:ext cx="3466444" cy="1561438"/>
            </a:xfrm>
            <a:custGeom>
              <a:avLst/>
              <a:pathLst>
                <a:path w="3466444" h="1561438">
                  <a:moveTo>
                    <a:pt x="0" y="0"/>
                  </a:moveTo>
                  <a:lnTo>
                    <a:pt x="495206" y="780719"/>
                  </a:lnTo>
                  <a:lnTo>
                    <a:pt x="990412" y="1093007"/>
                  </a:lnTo>
                  <a:lnTo>
                    <a:pt x="1485619" y="1249150"/>
                  </a:lnTo>
                  <a:lnTo>
                    <a:pt x="1980825" y="1561438"/>
                  </a:lnTo>
                  <a:lnTo>
                    <a:pt x="2476031" y="1093007"/>
                  </a:lnTo>
                  <a:lnTo>
                    <a:pt x="2971238" y="624575"/>
                  </a:lnTo>
                  <a:lnTo>
                    <a:pt x="3466444" y="780719"/>
                  </a:lnTo>
                </a:path>
              </a:pathLst>
            </a:custGeom>
            <a:ln w="27101" cap="flat">
              <a:solidFill>
                <a:srgbClr val="80BD41">
                  <a:alpha val="69803"/>
                </a:srgbClr>
              </a:solidFill>
              <a:prstDash val="solid"/>
              <a:round/>
            </a:ln>
          </p:spPr>
          <p:txBody>
            <a:bodyPr/>
            <a:lstStyle/>
            <a:p/>
          </p:txBody>
        </p:sp>
        <p:sp>
          <p:nvSpPr>
            <p:cNvPr id="75" name="pl75"/>
            <p:cNvSpPr/>
            <p:nvPr/>
          </p:nvSpPr>
          <p:spPr>
            <a:xfrm>
              <a:off x="5365055" y="2530611"/>
              <a:ext cx="3466444" cy="780719"/>
            </a:xfrm>
            <a:custGeom>
              <a:avLst/>
              <a:pathLst>
                <a:path w="3466444" h="780719">
                  <a:moveTo>
                    <a:pt x="0" y="0"/>
                  </a:moveTo>
                  <a:lnTo>
                    <a:pt x="495206" y="0"/>
                  </a:lnTo>
                  <a:lnTo>
                    <a:pt x="990412" y="156143"/>
                  </a:lnTo>
                  <a:lnTo>
                    <a:pt x="1485619" y="312287"/>
                  </a:lnTo>
                  <a:lnTo>
                    <a:pt x="1980825" y="312287"/>
                  </a:lnTo>
                  <a:lnTo>
                    <a:pt x="2476031" y="624575"/>
                  </a:lnTo>
                  <a:lnTo>
                    <a:pt x="2971238" y="780719"/>
                  </a:lnTo>
                  <a:lnTo>
                    <a:pt x="3466444" y="468431"/>
                  </a:lnTo>
                </a:path>
              </a:pathLst>
            </a:custGeom>
            <a:ln w="27101" cap="flat">
              <a:solidFill>
                <a:srgbClr val="6A1E74">
                  <a:alpha val="69803"/>
                </a:srgbClr>
              </a:solidFill>
              <a:prstDash val="solid"/>
              <a:round/>
            </a:ln>
          </p:spPr>
          <p:txBody>
            <a:bodyPr/>
            <a:lstStyle/>
            <a:p/>
          </p:txBody>
        </p:sp>
        <p:sp>
          <p:nvSpPr>
            <p:cNvPr id="76" name="pl76"/>
            <p:cNvSpPr/>
            <p:nvPr/>
          </p:nvSpPr>
          <p:spPr>
            <a:xfrm>
              <a:off x="5365055" y="2218323"/>
              <a:ext cx="3466444" cy="936863"/>
            </a:xfrm>
            <a:custGeom>
              <a:avLst/>
              <a:pathLst>
                <a:path w="3466444" h="936863">
                  <a:moveTo>
                    <a:pt x="0" y="468431"/>
                  </a:moveTo>
                  <a:lnTo>
                    <a:pt x="495206" y="312287"/>
                  </a:lnTo>
                  <a:lnTo>
                    <a:pt x="990412" y="936863"/>
                  </a:lnTo>
                  <a:lnTo>
                    <a:pt x="1485619" y="936863"/>
                  </a:lnTo>
                  <a:lnTo>
                    <a:pt x="1980825" y="312287"/>
                  </a:lnTo>
                  <a:lnTo>
                    <a:pt x="2476031" y="468431"/>
                  </a:lnTo>
                  <a:lnTo>
                    <a:pt x="2971238" y="0"/>
                  </a:lnTo>
                  <a:lnTo>
                    <a:pt x="3466444" y="0"/>
                  </a:lnTo>
                </a:path>
              </a:pathLst>
            </a:custGeom>
            <a:ln w="27101" cap="flat">
              <a:solidFill>
                <a:srgbClr val="E2231A">
                  <a:alpha val="69803"/>
                </a:srgbClr>
              </a:solidFill>
              <a:prstDash val="solid"/>
              <a:round/>
            </a:ln>
          </p:spPr>
          <p:txBody>
            <a:bodyPr/>
            <a:lstStyle/>
            <a:p/>
          </p:txBody>
        </p:sp>
        <p:sp>
          <p:nvSpPr>
            <p:cNvPr id="77" name="pl77"/>
            <p:cNvSpPr/>
            <p:nvPr/>
          </p:nvSpPr>
          <p:spPr>
            <a:xfrm>
              <a:off x="5365055" y="2530611"/>
              <a:ext cx="3466444" cy="780719"/>
            </a:xfrm>
            <a:custGeom>
              <a:avLst/>
              <a:pathLst>
                <a:path w="3466444" h="780719">
                  <a:moveTo>
                    <a:pt x="0" y="156143"/>
                  </a:moveTo>
                  <a:lnTo>
                    <a:pt x="495206" y="0"/>
                  </a:lnTo>
                  <a:lnTo>
                    <a:pt x="990412" y="156143"/>
                  </a:lnTo>
                  <a:lnTo>
                    <a:pt x="1485619" y="780719"/>
                  </a:lnTo>
                  <a:lnTo>
                    <a:pt x="1980825" y="780719"/>
                  </a:lnTo>
                  <a:lnTo>
                    <a:pt x="2476031" y="468431"/>
                  </a:lnTo>
                  <a:lnTo>
                    <a:pt x="2971238" y="0"/>
                  </a:lnTo>
                  <a:lnTo>
                    <a:pt x="3466444" y="156143"/>
                  </a:lnTo>
                </a:path>
              </a:pathLst>
            </a:custGeom>
            <a:ln w="27101" cap="flat">
              <a:solidFill>
                <a:srgbClr val="F26A21">
                  <a:alpha val="69803"/>
                </a:srgbClr>
              </a:solidFill>
              <a:prstDash val="solid"/>
              <a:round/>
            </a:ln>
          </p:spPr>
          <p:txBody>
            <a:bodyPr/>
            <a:lstStyle/>
            <a:p/>
          </p:txBody>
        </p:sp>
        <p:sp>
          <p:nvSpPr>
            <p:cNvPr id="78" name="pl78"/>
            <p:cNvSpPr/>
            <p:nvPr/>
          </p:nvSpPr>
          <p:spPr>
            <a:xfrm>
              <a:off x="5365055" y="2530611"/>
              <a:ext cx="3466444" cy="0"/>
            </a:xfrm>
            <a:custGeom>
              <a:avLst/>
              <a:pathLst>
                <a:path w="3466444" h="0">
                  <a:moveTo>
                    <a:pt x="0" y="0"/>
                  </a:moveTo>
                  <a:lnTo>
                    <a:pt x="0" y="0"/>
                  </a:lnTo>
                  <a:lnTo>
                    <a:pt x="0" y="0"/>
                  </a:lnTo>
                  <a:lnTo>
                    <a:pt x="0" y="0"/>
                  </a:lnTo>
                  <a:lnTo>
                    <a:pt x="0" y="0"/>
                  </a:lnTo>
                  <a:lnTo>
                    <a:pt x="0" y="0"/>
                  </a:lnTo>
                  <a:lnTo>
                    <a:pt x="0" y="0"/>
                  </a:lnTo>
                  <a:lnTo>
                    <a:pt x="495206" y="0"/>
                  </a:lnTo>
                  <a:lnTo>
                    <a:pt x="495206"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79" name="pl79"/>
            <p:cNvSpPr/>
            <p:nvPr/>
          </p:nvSpPr>
          <p:spPr>
            <a:xfrm>
              <a:off x="5365055" y="2218323"/>
              <a:ext cx="3466444" cy="936863"/>
            </a:xfrm>
            <a:custGeom>
              <a:avLst/>
              <a:pathLst>
                <a:path w="3466444" h="936863">
                  <a:moveTo>
                    <a:pt x="0" y="468431"/>
                  </a:moveTo>
                  <a:lnTo>
                    <a:pt x="495206" y="312287"/>
                  </a:lnTo>
                  <a:lnTo>
                    <a:pt x="990412" y="936863"/>
                  </a:lnTo>
                  <a:lnTo>
                    <a:pt x="1485619" y="936863"/>
                  </a:lnTo>
                  <a:lnTo>
                    <a:pt x="1980825" y="312287"/>
                  </a:lnTo>
                  <a:lnTo>
                    <a:pt x="2476031" y="468431"/>
                  </a:lnTo>
                  <a:lnTo>
                    <a:pt x="2971238" y="0"/>
                  </a:lnTo>
                  <a:lnTo>
                    <a:pt x="3466444" y="0"/>
                  </a:lnTo>
                </a:path>
              </a:pathLst>
            </a:custGeom>
            <a:ln w="65043" cap="flat">
              <a:solidFill>
                <a:srgbClr val="000000">
                  <a:alpha val="100000"/>
                </a:srgbClr>
              </a:solidFill>
              <a:prstDash val="solid"/>
              <a:round/>
            </a:ln>
          </p:spPr>
          <p:txBody>
            <a:bodyPr/>
            <a:lstStyle/>
            <a:p/>
          </p:txBody>
        </p:sp>
        <p:sp>
          <p:nvSpPr>
            <p:cNvPr id="80" name="pl80"/>
            <p:cNvSpPr/>
            <p:nvPr/>
          </p:nvSpPr>
          <p:spPr>
            <a:xfrm>
              <a:off x="5365055" y="2218323"/>
              <a:ext cx="3466444" cy="936863"/>
            </a:xfrm>
            <a:custGeom>
              <a:avLst/>
              <a:pathLst>
                <a:path w="3466444" h="936863">
                  <a:moveTo>
                    <a:pt x="0" y="468431"/>
                  </a:moveTo>
                  <a:lnTo>
                    <a:pt x="495206" y="312287"/>
                  </a:lnTo>
                  <a:lnTo>
                    <a:pt x="990412" y="936863"/>
                  </a:lnTo>
                  <a:lnTo>
                    <a:pt x="1485619" y="936863"/>
                  </a:lnTo>
                  <a:lnTo>
                    <a:pt x="1980825" y="312287"/>
                  </a:lnTo>
                  <a:lnTo>
                    <a:pt x="2476031" y="468431"/>
                  </a:lnTo>
                  <a:lnTo>
                    <a:pt x="2971238" y="0"/>
                  </a:lnTo>
                  <a:lnTo>
                    <a:pt x="3466444" y="0"/>
                  </a:lnTo>
                </a:path>
              </a:pathLst>
            </a:custGeom>
            <a:ln w="40651" cap="flat">
              <a:solidFill>
                <a:srgbClr val="E2231A">
                  <a:alpha val="100000"/>
                </a:srgbClr>
              </a:solidFill>
              <a:prstDash val="solid"/>
              <a:round/>
            </a:ln>
          </p:spPr>
          <p:txBody>
            <a:bodyPr/>
            <a:lstStyle/>
            <a:p/>
          </p:txBody>
        </p:sp>
        <p:sp>
          <p:nvSpPr>
            <p:cNvPr id="81" name="tx81"/>
            <p:cNvSpPr/>
            <p:nvPr/>
          </p:nvSpPr>
          <p:spPr>
            <a:xfrm>
              <a:off x="5316866" y="25082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2" name="tx82"/>
            <p:cNvSpPr/>
            <p:nvPr/>
          </p:nvSpPr>
          <p:spPr>
            <a:xfrm>
              <a:off x="5830132" y="23520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6307279" y="29766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4" name="tx84"/>
            <p:cNvSpPr/>
            <p:nvPr/>
          </p:nvSpPr>
          <p:spPr>
            <a:xfrm>
              <a:off x="6802485" y="29766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5" name="tx85"/>
            <p:cNvSpPr/>
            <p:nvPr/>
          </p:nvSpPr>
          <p:spPr>
            <a:xfrm>
              <a:off x="7315751" y="23520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7792898" y="25082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7" name="tx87"/>
            <p:cNvSpPr/>
            <p:nvPr/>
          </p:nvSpPr>
          <p:spPr>
            <a:xfrm>
              <a:off x="8306163" y="20397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8" name="tx88"/>
            <p:cNvSpPr/>
            <p:nvPr/>
          </p:nvSpPr>
          <p:spPr>
            <a:xfrm>
              <a:off x="8801370" y="20397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9" name="tx89"/>
            <p:cNvSpPr/>
            <p:nvPr/>
          </p:nvSpPr>
          <p:spPr>
            <a:xfrm>
              <a:off x="5016083" y="3265839"/>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0" name="tx90"/>
            <p:cNvSpPr/>
            <p:nvPr/>
          </p:nvSpPr>
          <p:spPr>
            <a:xfrm>
              <a:off x="5058419" y="2485119"/>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1" name="tx91"/>
            <p:cNvSpPr/>
            <p:nvPr/>
          </p:nvSpPr>
          <p:spPr>
            <a:xfrm>
              <a:off x="5058419" y="170440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2" name="tx92"/>
            <p:cNvSpPr/>
            <p:nvPr/>
          </p:nvSpPr>
          <p:spPr>
            <a:xfrm rot="-5400000">
              <a:off x="522368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3" name="tx93"/>
            <p:cNvSpPr/>
            <p:nvPr/>
          </p:nvSpPr>
          <p:spPr>
            <a:xfrm rot="-5400000">
              <a:off x="6214101"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4" name="tx94"/>
            <p:cNvSpPr/>
            <p:nvPr/>
          </p:nvSpPr>
          <p:spPr>
            <a:xfrm rot="-5400000">
              <a:off x="720451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5" name="tx95"/>
            <p:cNvSpPr/>
            <p:nvPr/>
          </p:nvSpPr>
          <p:spPr>
            <a:xfrm rot="-5400000">
              <a:off x="819492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6" name="tx96"/>
            <p:cNvSpPr/>
            <p:nvPr/>
          </p:nvSpPr>
          <p:spPr>
            <a:xfrm rot="-5400000">
              <a:off x="4316977"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7" name="pl97"/>
            <p:cNvSpPr/>
            <p:nvPr/>
          </p:nvSpPr>
          <p:spPr>
            <a:xfrm>
              <a:off x="5711075"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5711075"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9" name="pl99"/>
            <p:cNvSpPr/>
            <p:nvPr/>
          </p:nvSpPr>
          <p:spPr>
            <a:xfrm>
              <a:off x="6422485"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0" name="pl100"/>
            <p:cNvSpPr/>
            <p:nvPr/>
          </p:nvSpPr>
          <p:spPr>
            <a:xfrm>
              <a:off x="6422485"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1" name="pl101"/>
            <p:cNvSpPr/>
            <p:nvPr/>
          </p:nvSpPr>
          <p:spPr>
            <a:xfrm>
              <a:off x="7126854"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2" name="pl102"/>
            <p:cNvSpPr/>
            <p:nvPr/>
          </p:nvSpPr>
          <p:spPr>
            <a:xfrm>
              <a:off x="7126854"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03" name="pl103"/>
            <p:cNvSpPr/>
            <p:nvPr/>
          </p:nvSpPr>
          <p:spPr>
            <a:xfrm>
              <a:off x="7126854" y="4986636"/>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104" name="pl104"/>
            <p:cNvSpPr/>
            <p:nvPr/>
          </p:nvSpPr>
          <p:spPr>
            <a:xfrm>
              <a:off x="7852345"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05" name="tx105"/>
            <p:cNvSpPr/>
            <p:nvPr/>
          </p:nvSpPr>
          <p:spPr>
            <a:xfrm>
              <a:off x="597817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06" name="tx106"/>
            <p:cNvSpPr/>
            <p:nvPr/>
          </p:nvSpPr>
          <p:spPr>
            <a:xfrm>
              <a:off x="5978175"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07" name="tx107"/>
            <p:cNvSpPr/>
            <p:nvPr/>
          </p:nvSpPr>
          <p:spPr>
            <a:xfrm>
              <a:off x="6689584"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08" name="tx108"/>
            <p:cNvSpPr/>
            <p:nvPr/>
          </p:nvSpPr>
          <p:spPr>
            <a:xfrm>
              <a:off x="6689584"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09" name="tx109"/>
            <p:cNvSpPr/>
            <p:nvPr/>
          </p:nvSpPr>
          <p:spPr>
            <a:xfrm>
              <a:off x="7393953"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10" name="tx110"/>
            <p:cNvSpPr/>
            <p:nvPr/>
          </p:nvSpPr>
          <p:spPr>
            <a:xfrm>
              <a:off x="7393953"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11" name="tx111"/>
            <p:cNvSpPr/>
            <p:nvPr/>
          </p:nvSpPr>
          <p:spPr>
            <a:xfrm>
              <a:off x="8119444"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2" name="tx112"/>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13" name="pl113"/>
            <p:cNvSpPr/>
            <p:nvPr/>
          </p:nvSpPr>
          <p:spPr>
            <a:xfrm>
              <a:off x="2465951"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4839407"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7212862"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7" name="pl117"/>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8" name="pl118"/>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9" name="pl119"/>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652679"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026135"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399590"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1279224" y="5795011"/>
              <a:ext cx="7357712" cy="101493"/>
            </a:xfrm>
            <a:prstGeom prst="rect">
              <a:avLst/>
            </a:prstGeom>
            <a:solidFill>
              <a:srgbClr val="E2231A">
                <a:alpha val="80000"/>
              </a:srgbClr>
            </a:solidFill>
          </p:spPr>
          <p:txBody>
            <a:bodyPr/>
            <a:lstStyle/>
            <a:p/>
          </p:txBody>
        </p:sp>
        <p:sp>
          <p:nvSpPr>
            <p:cNvPr id="124" name="rc124"/>
            <p:cNvSpPr/>
            <p:nvPr/>
          </p:nvSpPr>
          <p:spPr>
            <a:xfrm>
              <a:off x="1279224" y="5668144"/>
              <a:ext cx="5696293" cy="101493"/>
            </a:xfrm>
            <a:prstGeom prst="rect">
              <a:avLst/>
            </a:prstGeom>
            <a:solidFill>
              <a:srgbClr val="E2231A">
                <a:alpha val="80000"/>
              </a:srgbClr>
            </a:solidFill>
          </p:spPr>
          <p:txBody>
            <a:bodyPr/>
            <a:lstStyle/>
            <a:p/>
          </p:txBody>
        </p:sp>
        <p:sp>
          <p:nvSpPr>
            <p:cNvPr id="125" name="rc125"/>
            <p:cNvSpPr/>
            <p:nvPr/>
          </p:nvSpPr>
          <p:spPr>
            <a:xfrm>
              <a:off x="1279224" y="5541277"/>
              <a:ext cx="5933638" cy="101493"/>
            </a:xfrm>
            <a:prstGeom prst="rect">
              <a:avLst/>
            </a:prstGeom>
            <a:solidFill>
              <a:srgbClr val="E2231A">
                <a:alpha val="80000"/>
              </a:srgbClr>
            </a:solidFill>
          </p:spPr>
          <p:txBody>
            <a:bodyPr/>
            <a:lstStyle/>
            <a:p/>
          </p:txBody>
        </p:sp>
        <p:sp>
          <p:nvSpPr>
            <p:cNvPr id="126" name="tx126"/>
            <p:cNvSpPr/>
            <p:nvPr/>
          </p:nvSpPr>
          <p:spPr>
            <a:xfrm>
              <a:off x="8712237"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127" name="tx127"/>
            <p:cNvSpPr/>
            <p:nvPr/>
          </p:nvSpPr>
          <p:spPr>
            <a:xfrm>
              <a:off x="7050818" y="5680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28" name="tx128"/>
            <p:cNvSpPr/>
            <p:nvPr/>
          </p:nvSpPr>
          <p:spPr>
            <a:xfrm>
              <a:off x="7288163" y="55532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29" name="tx129"/>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0" name="tx130"/>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1" name="tx131"/>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2" name="tx132"/>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3" name="tx133"/>
            <p:cNvSpPr/>
            <p:nvPr/>
          </p:nvSpPr>
          <p:spPr>
            <a:xfrm>
              <a:off x="3581996"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34" name="tx134"/>
            <p:cNvSpPr/>
            <p:nvPr/>
          </p:nvSpPr>
          <p:spPr>
            <a:xfrm>
              <a:off x="595545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35" name="tx135"/>
            <p:cNvSpPr/>
            <p:nvPr/>
          </p:nvSpPr>
          <p:spPr>
            <a:xfrm>
              <a:off x="8328907"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36" name="tx136"/>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37" name="tx137"/>
            <p:cNvSpPr/>
            <p:nvPr/>
          </p:nvSpPr>
          <p:spPr>
            <a:xfrm>
              <a:off x="911338" y="5305131"/>
              <a:ext cx="371090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ROSA</a:t>
              </a:r>
            </a:p>
          </p:txBody>
        </p:sp>
        <p:sp>
          <p:nvSpPr>
            <p:cNvPr id="138" name="tx13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9" name="tx139"/>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0" name="tx140"/>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ROSA ranked number 1 out of 7 UNICEF regions, with MCV1 coverage of 93%.
MCV1 coverage (93%) was 2 percentage points higher than in 2019 (91%).
This equates to 2.5 million unvaccinated children in 2025 compared to 3.1 million unvaccinated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two regions and exceeded pre-pandemic levels in two regions, but progress is uneven and gaps in unvaccinated children persist.</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4538850"/>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5" name="pl5"/>
            <p:cNvSpPr/>
            <p:nvPr/>
          </p:nvSpPr>
          <p:spPr>
            <a:xfrm>
              <a:off x="867535" y="3467784"/>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6" name="pl6"/>
            <p:cNvSpPr/>
            <p:nvPr/>
          </p:nvSpPr>
          <p:spPr>
            <a:xfrm>
              <a:off x="867535" y="2396719"/>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7" name="pl7"/>
            <p:cNvSpPr/>
            <p:nvPr/>
          </p:nvSpPr>
          <p:spPr>
            <a:xfrm>
              <a:off x="867535" y="1325653"/>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8" name="pl8"/>
            <p:cNvSpPr/>
            <p:nvPr/>
          </p:nvSpPr>
          <p:spPr>
            <a:xfrm>
              <a:off x="867535" y="5074383"/>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9" name="pl9"/>
            <p:cNvSpPr/>
            <p:nvPr/>
          </p:nvSpPr>
          <p:spPr>
            <a:xfrm>
              <a:off x="867535" y="4003317"/>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0" name="pl10"/>
            <p:cNvSpPr/>
            <p:nvPr/>
          </p:nvSpPr>
          <p:spPr>
            <a:xfrm>
              <a:off x="867535" y="2932252"/>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1" name="pl11"/>
            <p:cNvSpPr/>
            <p:nvPr/>
          </p:nvSpPr>
          <p:spPr>
            <a:xfrm>
              <a:off x="867535" y="1861186"/>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2" name="pl12"/>
            <p:cNvSpPr/>
            <p:nvPr/>
          </p:nvSpPr>
          <p:spPr>
            <a:xfrm>
              <a:off x="119575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4279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8983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86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39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3094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7797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2501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7205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1908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6612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1316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6019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30723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49591" y="4774206"/>
              <a:ext cx="492333" cy="300176"/>
            </a:xfrm>
            <a:prstGeom prst="rect">
              <a:avLst/>
            </a:prstGeom>
            <a:solidFill>
              <a:srgbClr val="1CABE2">
                <a:alpha val="100000"/>
              </a:srgbClr>
            </a:solidFill>
          </p:spPr>
          <p:txBody>
            <a:bodyPr/>
            <a:lstStyle/>
            <a:p/>
          </p:txBody>
        </p:sp>
        <p:sp>
          <p:nvSpPr>
            <p:cNvPr id="27" name="rc27"/>
            <p:cNvSpPr/>
            <p:nvPr/>
          </p:nvSpPr>
          <p:spPr>
            <a:xfrm>
              <a:off x="1496627" y="4811693"/>
              <a:ext cx="492333" cy="262689"/>
            </a:xfrm>
            <a:prstGeom prst="rect">
              <a:avLst/>
            </a:prstGeom>
            <a:solidFill>
              <a:srgbClr val="1CABE2">
                <a:alpha val="100000"/>
              </a:srgbClr>
            </a:solidFill>
          </p:spPr>
          <p:txBody>
            <a:bodyPr/>
            <a:lstStyle/>
            <a:p/>
          </p:txBody>
        </p:sp>
        <p:sp>
          <p:nvSpPr>
            <p:cNvPr id="28" name="rc28"/>
            <p:cNvSpPr/>
            <p:nvPr/>
          </p:nvSpPr>
          <p:spPr>
            <a:xfrm>
              <a:off x="2043664" y="3235620"/>
              <a:ext cx="492333" cy="1838762"/>
            </a:xfrm>
            <a:prstGeom prst="rect">
              <a:avLst/>
            </a:prstGeom>
            <a:solidFill>
              <a:srgbClr val="1CABE2">
                <a:alpha val="100000"/>
              </a:srgbClr>
            </a:solidFill>
          </p:spPr>
          <p:txBody>
            <a:bodyPr/>
            <a:lstStyle/>
            <a:p/>
          </p:txBody>
        </p:sp>
        <p:sp>
          <p:nvSpPr>
            <p:cNvPr id="29" name="rc29"/>
            <p:cNvSpPr/>
            <p:nvPr/>
          </p:nvSpPr>
          <p:spPr>
            <a:xfrm>
              <a:off x="2590701" y="3221482"/>
              <a:ext cx="492333" cy="1852900"/>
            </a:xfrm>
            <a:prstGeom prst="rect">
              <a:avLst/>
            </a:prstGeom>
            <a:solidFill>
              <a:srgbClr val="1CABE2">
                <a:alpha val="100000"/>
              </a:srgbClr>
            </a:solidFill>
          </p:spPr>
          <p:txBody>
            <a:bodyPr/>
            <a:lstStyle/>
            <a:p/>
          </p:txBody>
        </p:sp>
        <p:sp>
          <p:nvSpPr>
            <p:cNvPr id="30" name="rc30"/>
            <p:cNvSpPr/>
            <p:nvPr/>
          </p:nvSpPr>
          <p:spPr>
            <a:xfrm>
              <a:off x="3137738" y="3472304"/>
              <a:ext cx="492333" cy="1602078"/>
            </a:xfrm>
            <a:prstGeom prst="rect">
              <a:avLst/>
            </a:prstGeom>
            <a:solidFill>
              <a:srgbClr val="1CABE2">
                <a:alpha val="100000"/>
              </a:srgbClr>
            </a:solidFill>
          </p:spPr>
          <p:txBody>
            <a:bodyPr/>
            <a:lstStyle/>
            <a:p/>
          </p:txBody>
        </p:sp>
        <p:sp>
          <p:nvSpPr>
            <p:cNvPr id="31" name="rc31"/>
            <p:cNvSpPr/>
            <p:nvPr/>
          </p:nvSpPr>
          <p:spPr>
            <a:xfrm>
              <a:off x="3684774" y="3563559"/>
              <a:ext cx="492333" cy="1510823"/>
            </a:xfrm>
            <a:prstGeom prst="rect">
              <a:avLst/>
            </a:prstGeom>
            <a:solidFill>
              <a:srgbClr val="1CABE2">
                <a:alpha val="100000"/>
              </a:srgbClr>
            </a:solidFill>
          </p:spPr>
          <p:txBody>
            <a:bodyPr/>
            <a:lstStyle/>
            <a:p/>
          </p:txBody>
        </p:sp>
        <p:sp>
          <p:nvSpPr>
            <p:cNvPr id="32" name="rc32"/>
            <p:cNvSpPr/>
            <p:nvPr/>
          </p:nvSpPr>
          <p:spPr>
            <a:xfrm>
              <a:off x="4231811" y="3855060"/>
              <a:ext cx="492333" cy="1219322"/>
            </a:xfrm>
            <a:prstGeom prst="rect">
              <a:avLst/>
            </a:prstGeom>
            <a:solidFill>
              <a:srgbClr val="1CABE2">
                <a:alpha val="100000"/>
              </a:srgbClr>
            </a:solidFill>
          </p:spPr>
          <p:txBody>
            <a:bodyPr/>
            <a:lstStyle/>
            <a:p/>
          </p:txBody>
        </p:sp>
        <p:sp>
          <p:nvSpPr>
            <p:cNvPr id="33" name="rc33"/>
            <p:cNvSpPr/>
            <p:nvPr/>
          </p:nvSpPr>
          <p:spPr>
            <a:xfrm>
              <a:off x="4778848" y="4668556"/>
              <a:ext cx="492333" cy="405826"/>
            </a:xfrm>
            <a:prstGeom prst="rect">
              <a:avLst/>
            </a:prstGeom>
            <a:solidFill>
              <a:srgbClr val="1CABE2">
                <a:alpha val="100000"/>
              </a:srgbClr>
            </a:solidFill>
          </p:spPr>
          <p:txBody>
            <a:bodyPr/>
            <a:lstStyle/>
            <a:p/>
          </p:txBody>
        </p:sp>
        <p:sp>
          <p:nvSpPr>
            <p:cNvPr id="34" name="rc34"/>
            <p:cNvSpPr/>
            <p:nvPr/>
          </p:nvSpPr>
          <p:spPr>
            <a:xfrm>
              <a:off x="5325885" y="4821054"/>
              <a:ext cx="492333" cy="253328"/>
            </a:xfrm>
            <a:prstGeom prst="rect">
              <a:avLst/>
            </a:prstGeom>
            <a:solidFill>
              <a:srgbClr val="1CABE2">
                <a:alpha val="100000"/>
              </a:srgbClr>
            </a:solidFill>
          </p:spPr>
          <p:txBody>
            <a:bodyPr/>
            <a:lstStyle/>
            <a:p/>
          </p:txBody>
        </p:sp>
        <p:sp>
          <p:nvSpPr>
            <p:cNvPr id="35" name="rc35"/>
            <p:cNvSpPr/>
            <p:nvPr/>
          </p:nvSpPr>
          <p:spPr>
            <a:xfrm>
              <a:off x="5872922" y="4673547"/>
              <a:ext cx="492333" cy="400835"/>
            </a:xfrm>
            <a:prstGeom prst="rect">
              <a:avLst/>
            </a:prstGeom>
            <a:solidFill>
              <a:srgbClr val="1CABE2">
                <a:alpha val="100000"/>
              </a:srgbClr>
            </a:solidFill>
          </p:spPr>
          <p:txBody>
            <a:bodyPr/>
            <a:lstStyle/>
            <a:p/>
          </p:txBody>
        </p:sp>
        <p:sp>
          <p:nvSpPr>
            <p:cNvPr id="36" name="rc36"/>
            <p:cNvSpPr/>
            <p:nvPr/>
          </p:nvSpPr>
          <p:spPr>
            <a:xfrm>
              <a:off x="6419958" y="3851569"/>
              <a:ext cx="492333" cy="1222814"/>
            </a:xfrm>
            <a:prstGeom prst="rect">
              <a:avLst/>
            </a:prstGeom>
            <a:solidFill>
              <a:srgbClr val="1CABE2">
                <a:alpha val="100000"/>
              </a:srgbClr>
            </a:solidFill>
          </p:spPr>
          <p:txBody>
            <a:bodyPr/>
            <a:lstStyle/>
            <a:p/>
          </p:txBody>
        </p:sp>
        <p:sp>
          <p:nvSpPr>
            <p:cNvPr id="37" name="rc37"/>
            <p:cNvSpPr/>
            <p:nvPr/>
          </p:nvSpPr>
          <p:spPr>
            <a:xfrm>
              <a:off x="6966995" y="3126436"/>
              <a:ext cx="492333" cy="1947947"/>
            </a:xfrm>
            <a:prstGeom prst="rect">
              <a:avLst/>
            </a:prstGeom>
            <a:solidFill>
              <a:srgbClr val="1CABE2">
                <a:alpha val="100000"/>
              </a:srgbClr>
            </a:solidFill>
          </p:spPr>
          <p:txBody>
            <a:bodyPr/>
            <a:lstStyle/>
            <a:p/>
          </p:txBody>
        </p:sp>
        <p:sp>
          <p:nvSpPr>
            <p:cNvPr id="38" name="rc38"/>
            <p:cNvSpPr/>
            <p:nvPr/>
          </p:nvSpPr>
          <p:spPr>
            <a:xfrm>
              <a:off x="7514032" y="3888949"/>
              <a:ext cx="492333" cy="1185433"/>
            </a:xfrm>
            <a:prstGeom prst="rect">
              <a:avLst/>
            </a:prstGeom>
            <a:solidFill>
              <a:srgbClr val="1CABE2">
                <a:alpha val="100000"/>
              </a:srgbClr>
            </a:solidFill>
          </p:spPr>
          <p:txBody>
            <a:bodyPr/>
            <a:lstStyle/>
            <a:p/>
          </p:txBody>
        </p:sp>
        <p:sp>
          <p:nvSpPr>
            <p:cNvPr id="39" name="rc39"/>
            <p:cNvSpPr/>
            <p:nvPr/>
          </p:nvSpPr>
          <p:spPr>
            <a:xfrm>
              <a:off x="8061069" y="4013043"/>
              <a:ext cx="492333" cy="1061340"/>
            </a:xfrm>
            <a:prstGeom prst="rect">
              <a:avLst/>
            </a:prstGeom>
            <a:solidFill>
              <a:srgbClr val="1CABE2">
                <a:alpha val="100000"/>
              </a:srgbClr>
            </a:solidFill>
          </p:spPr>
          <p:txBody>
            <a:bodyPr/>
            <a:lstStyle/>
            <a:p/>
          </p:txBody>
        </p:sp>
        <p:sp>
          <p:nvSpPr>
            <p:cNvPr id="40" name="pl40"/>
            <p:cNvSpPr/>
            <p:nvPr/>
          </p:nvSpPr>
          <p:spPr>
            <a:xfrm>
              <a:off x="1195757" y="1451201"/>
              <a:ext cx="7111478" cy="545425"/>
            </a:xfrm>
            <a:custGeom>
              <a:avLst/>
              <a:pathLst>
                <a:path w="7111478" h="545425">
                  <a:moveTo>
                    <a:pt x="0" y="545425"/>
                  </a:moveTo>
                  <a:lnTo>
                    <a:pt x="547036" y="506466"/>
                  </a:lnTo>
                  <a:lnTo>
                    <a:pt x="1094073" y="389589"/>
                  </a:lnTo>
                  <a:lnTo>
                    <a:pt x="1641110" y="311671"/>
                  </a:lnTo>
                  <a:lnTo>
                    <a:pt x="2188147" y="272712"/>
                  </a:lnTo>
                  <a:lnTo>
                    <a:pt x="2735183" y="233753"/>
                  </a:lnTo>
                  <a:lnTo>
                    <a:pt x="3282220" y="116876"/>
                  </a:lnTo>
                  <a:lnTo>
                    <a:pt x="3829257" y="77917"/>
                  </a:lnTo>
                  <a:lnTo>
                    <a:pt x="4376294" y="233753"/>
                  </a:lnTo>
                  <a:lnTo>
                    <a:pt x="4923331" y="233753"/>
                  </a:lnTo>
                  <a:lnTo>
                    <a:pt x="5470367" y="77917"/>
                  </a:lnTo>
                  <a:lnTo>
                    <a:pt x="6017404" y="116876"/>
                  </a:lnTo>
                  <a:lnTo>
                    <a:pt x="6564441" y="0"/>
                  </a:lnTo>
                  <a:lnTo>
                    <a:pt x="7111478" y="0"/>
                  </a:lnTo>
                </a:path>
              </a:pathLst>
            </a:custGeom>
            <a:ln w="27101" cap="flat">
              <a:solidFill>
                <a:srgbClr val="00833D">
                  <a:alpha val="100000"/>
                </a:srgbClr>
              </a:solidFill>
              <a:prstDash val="solid"/>
              <a:round/>
            </a:ln>
          </p:spPr>
          <p:txBody>
            <a:bodyPr/>
            <a:lstStyle/>
            <a:p/>
          </p:txBody>
        </p:sp>
        <p:sp>
          <p:nvSpPr>
            <p:cNvPr id="41" name="pl41"/>
            <p:cNvSpPr/>
            <p:nvPr/>
          </p:nvSpPr>
          <p:spPr>
            <a:xfrm>
              <a:off x="1195757" y="1568078"/>
              <a:ext cx="7111478" cy="2064823"/>
            </a:xfrm>
            <a:custGeom>
              <a:avLst/>
              <a:pathLst>
                <a:path w="7111478" h="2064823">
                  <a:moveTo>
                    <a:pt x="0" y="2064823"/>
                  </a:moveTo>
                  <a:lnTo>
                    <a:pt x="547036" y="1480439"/>
                  </a:lnTo>
                  <a:lnTo>
                    <a:pt x="1094073" y="1207727"/>
                  </a:lnTo>
                  <a:lnTo>
                    <a:pt x="1641110" y="896055"/>
                  </a:lnTo>
                  <a:lnTo>
                    <a:pt x="2188147" y="623343"/>
                  </a:lnTo>
                  <a:lnTo>
                    <a:pt x="2735183" y="506466"/>
                  </a:lnTo>
                  <a:lnTo>
                    <a:pt x="3282220" y="428548"/>
                  </a:lnTo>
                  <a:lnTo>
                    <a:pt x="3829257" y="350630"/>
                  </a:lnTo>
                  <a:lnTo>
                    <a:pt x="4376294" y="389589"/>
                  </a:lnTo>
                  <a:lnTo>
                    <a:pt x="4923331" y="350630"/>
                  </a:lnTo>
                  <a:lnTo>
                    <a:pt x="5470367" y="116876"/>
                  </a:lnTo>
                  <a:lnTo>
                    <a:pt x="6017404" y="116876"/>
                  </a:lnTo>
                  <a:lnTo>
                    <a:pt x="6564441" y="77917"/>
                  </a:lnTo>
                  <a:lnTo>
                    <a:pt x="7111478" y="0"/>
                  </a:lnTo>
                </a:path>
              </a:pathLst>
            </a:custGeom>
            <a:ln w="27101" cap="flat">
              <a:solidFill>
                <a:srgbClr val="002759">
                  <a:alpha val="100000"/>
                </a:srgbClr>
              </a:solidFill>
              <a:prstDash val="solid"/>
              <a:round/>
            </a:ln>
          </p:spPr>
          <p:txBody>
            <a:bodyPr/>
            <a:lstStyle/>
            <a:p/>
          </p:txBody>
        </p:sp>
        <p:sp>
          <p:nvSpPr>
            <p:cNvPr id="42" name="pt42"/>
            <p:cNvSpPr/>
            <p:nvPr/>
          </p:nvSpPr>
          <p:spPr>
            <a:xfrm>
              <a:off x="1164156" y="19650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164156" y="360130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4" name="pt44"/>
            <p:cNvSpPr/>
            <p:nvPr/>
          </p:nvSpPr>
          <p:spPr>
            <a:xfrm>
              <a:off x="1711193" y="19260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711193" y="30169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2258229" y="18091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258229" y="27442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2805266" y="17312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2805266" y="24325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3352303" y="169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3352303" y="215982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3899340" y="1653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3899340" y="204294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4446377" y="15364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4446377" y="19650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993413" y="14975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4993413" y="1887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540450" y="1653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9" name="pt59"/>
            <p:cNvSpPr/>
            <p:nvPr/>
          </p:nvSpPr>
          <p:spPr>
            <a:xfrm>
              <a:off x="5540450" y="19260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87487" y="1653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1" name="pt61"/>
            <p:cNvSpPr/>
            <p:nvPr/>
          </p:nvSpPr>
          <p:spPr>
            <a:xfrm>
              <a:off x="6087487" y="1887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634524" y="14975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3" name="pt63"/>
            <p:cNvSpPr/>
            <p:nvPr/>
          </p:nvSpPr>
          <p:spPr>
            <a:xfrm>
              <a:off x="6634524" y="1653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81561" y="15364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5" name="pt65"/>
            <p:cNvSpPr/>
            <p:nvPr/>
          </p:nvSpPr>
          <p:spPr>
            <a:xfrm>
              <a:off x="7181561" y="1653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728597" y="14196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7" name="pt67"/>
            <p:cNvSpPr/>
            <p:nvPr/>
          </p:nvSpPr>
          <p:spPr>
            <a:xfrm>
              <a:off x="7728597" y="1614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8275634" y="14196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9" name="pt69"/>
            <p:cNvSpPr/>
            <p:nvPr/>
          </p:nvSpPr>
          <p:spPr>
            <a:xfrm>
              <a:off x="8275634" y="15364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129555" y="464637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14</a:t>
              </a:r>
            </a:p>
          </p:txBody>
        </p:sp>
        <p:sp>
          <p:nvSpPr>
            <p:cNvPr id="71" name="tx71"/>
            <p:cNvSpPr/>
            <p:nvPr/>
          </p:nvSpPr>
          <p:spPr>
            <a:xfrm>
              <a:off x="1676591" y="468386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12</a:t>
              </a:r>
            </a:p>
          </p:txBody>
        </p:sp>
        <p:sp>
          <p:nvSpPr>
            <p:cNvPr id="72" name="tx72"/>
            <p:cNvSpPr/>
            <p:nvPr/>
          </p:nvSpPr>
          <p:spPr>
            <a:xfrm>
              <a:off x="2223628" y="310778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86</a:t>
              </a:r>
            </a:p>
          </p:txBody>
        </p:sp>
        <p:sp>
          <p:nvSpPr>
            <p:cNvPr id="73" name="tx73"/>
            <p:cNvSpPr/>
            <p:nvPr/>
          </p:nvSpPr>
          <p:spPr>
            <a:xfrm>
              <a:off x="2770665" y="309364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86</a:t>
              </a:r>
            </a:p>
          </p:txBody>
        </p:sp>
        <p:sp>
          <p:nvSpPr>
            <p:cNvPr id="74" name="tx74"/>
            <p:cNvSpPr/>
            <p:nvPr/>
          </p:nvSpPr>
          <p:spPr>
            <a:xfrm>
              <a:off x="3317702" y="334447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75</a:t>
              </a:r>
            </a:p>
          </p:txBody>
        </p:sp>
        <p:sp>
          <p:nvSpPr>
            <p:cNvPr id="75" name="tx75"/>
            <p:cNvSpPr/>
            <p:nvPr/>
          </p:nvSpPr>
          <p:spPr>
            <a:xfrm>
              <a:off x="3864738" y="343572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70</a:t>
              </a:r>
            </a:p>
          </p:txBody>
        </p:sp>
        <p:sp>
          <p:nvSpPr>
            <p:cNvPr id="76" name="tx76"/>
            <p:cNvSpPr/>
            <p:nvPr/>
          </p:nvSpPr>
          <p:spPr>
            <a:xfrm>
              <a:off x="4411775" y="372722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57</a:t>
              </a:r>
            </a:p>
          </p:txBody>
        </p:sp>
        <p:sp>
          <p:nvSpPr>
            <p:cNvPr id="77" name="tx77"/>
            <p:cNvSpPr/>
            <p:nvPr/>
          </p:nvSpPr>
          <p:spPr>
            <a:xfrm>
              <a:off x="4958812" y="454072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19</a:t>
              </a:r>
            </a:p>
          </p:txBody>
        </p:sp>
        <p:sp>
          <p:nvSpPr>
            <p:cNvPr id="78" name="tx78"/>
            <p:cNvSpPr/>
            <p:nvPr/>
          </p:nvSpPr>
          <p:spPr>
            <a:xfrm>
              <a:off x="5505849" y="469322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12</a:t>
              </a:r>
            </a:p>
          </p:txBody>
        </p:sp>
        <p:sp>
          <p:nvSpPr>
            <p:cNvPr id="79" name="tx79"/>
            <p:cNvSpPr/>
            <p:nvPr/>
          </p:nvSpPr>
          <p:spPr>
            <a:xfrm>
              <a:off x="6052886" y="454571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19</a:t>
              </a:r>
            </a:p>
          </p:txBody>
        </p:sp>
        <p:sp>
          <p:nvSpPr>
            <p:cNvPr id="80" name="tx80"/>
            <p:cNvSpPr/>
            <p:nvPr/>
          </p:nvSpPr>
          <p:spPr>
            <a:xfrm>
              <a:off x="6599922" y="372373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57</a:t>
              </a:r>
            </a:p>
          </p:txBody>
        </p:sp>
        <p:sp>
          <p:nvSpPr>
            <p:cNvPr id="81" name="tx81"/>
            <p:cNvSpPr/>
            <p:nvPr/>
          </p:nvSpPr>
          <p:spPr>
            <a:xfrm>
              <a:off x="7146959" y="299860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91</a:t>
              </a:r>
            </a:p>
          </p:txBody>
        </p:sp>
        <p:sp>
          <p:nvSpPr>
            <p:cNvPr id="82" name="tx82"/>
            <p:cNvSpPr/>
            <p:nvPr/>
          </p:nvSpPr>
          <p:spPr>
            <a:xfrm>
              <a:off x="7693996" y="376111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55</a:t>
              </a:r>
            </a:p>
          </p:txBody>
        </p:sp>
        <p:sp>
          <p:nvSpPr>
            <p:cNvPr id="83" name="tx83"/>
            <p:cNvSpPr/>
            <p:nvPr/>
          </p:nvSpPr>
          <p:spPr>
            <a:xfrm>
              <a:off x="8241033" y="388520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50</a:t>
              </a:r>
            </a:p>
          </p:txBody>
        </p:sp>
        <p:sp>
          <p:nvSpPr>
            <p:cNvPr id="84" name="tx84"/>
            <p:cNvSpPr/>
            <p:nvPr/>
          </p:nvSpPr>
          <p:spPr>
            <a:xfrm>
              <a:off x="1129555" y="180913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79</a:t>
              </a:r>
            </a:p>
          </p:txBody>
        </p:sp>
        <p:sp>
          <p:nvSpPr>
            <p:cNvPr id="85" name="tx85"/>
            <p:cNvSpPr/>
            <p:nvPr/>
          </p:nvSpPr>
          <p:spPr>
            <a:xfrm>
              <a:off x="1676591" y="177017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80</a:t>
              </a:r>
            </a:p>
          </p:txBody>
        </p:sp>
        <p:sp>
          <p:nvSpPr>
            <p:cNvPr id="86" name="tx86"/>
            <p:cNvSpPr/>
            <p:nvPr/>
          </p:nvSpPr>
          <p:spPr>
            <a:xfrm>
              <a:off x="2223628" y="165330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83</a:t>
              </a:r>
            </a:p>
          </p:txBody>
        </p:sp>
        <p:sp>
          <p:nvSpPr>
            <p:cNvPr id="87" name="tx87"/>
            <p:cNvSpPr/>
            <p:nvPr/>
          </p:nvSpPr>
          <p:spPr>
            <a:xfrm>
              <a:off x="2770665" y="157538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85</a:t>
              </a:r>
            </a:p>
          </p:txBody>
        </p:sp>
        <p:sp>
          <p:nvSpPr>
            <p:cNvPr id="88" name="tx88"/>
            <p:cNvSpPr/>
            <p:nvPr/>
          </p:nvSpPr>
          <p:spPr>
            <a:xfrm>
              <a:off x="3317702" y="153642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86</a:t>
              </a:r>
            </a:p>
          </p:txBody>
        </p:sp>
        <p:sp>
          <p:nvSpPr>
            <p:cNvPr id="89" name="tx89"/>
            <p:cNvSpPr/>
            <p:nvPr/>
          </p:nvSpPr>
          <p:spPr>
            <a:xfrm>
              <a:off x="3864738" y="149746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87</a:t>
              </a:r>
            </a:p>
          </p:txBody>
        </p:sp>
        <p:sp>
          <p:nvSpPr>
            <p:cNvPr id="90" name="tx90"/>
            <p:cNvSpPr/>
            <p:nvPr/>
          </p:nvSpPr>
          <p:spPr>
            <a:xfrm>
              <a:off x="4411775" y="138059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90</a:t>
              </a:r>
            </a:p>
          </p:txBody>
        </p:sp>
        <p:sp>
          <p:nvSpPr>
            <p:cNvPr id="91" name="tx91"/>
            <p:cNvSpPr/>
            <p:nvPr/>
          </p:nvSpPr>
          <p:spPr>
            <a:xfrm>
              <a:off x="4958812" y="134163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91</a:t>
              </a:r>
            </a:p>
          </p:txBody>
        </p:sp>
        <p:sp>
          <p:nvSpPr>
            <p:cNvPr id="92" name="tx92"/>
            <p:cNvSpPr/>
            <p:nvPr/>
          </p:nvSpPr>
          <p:spPr>
            <a:xfrm>
              <a:off x="5505849" y="149746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87</a:t>
              </a:r>
            </a:p>
          </p:txBody>
        </p:sp>
        <p:sp>
          <p:nvSpPr>
            <p:cNvPr id="93" name="tx93"/>
            <p:cNvSpPr/>
            <p:nvPr/>
          </p:nvSpPr>
          <p:spPr>
            <a:xfrm>
              <a:off x="6052886" y="149746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87</a:t>
              </a:r>
            </a:p>
          </p:txBody>
        </p:sp>
        <p:sp>
          <p:nvSpPr>
            <p:cNvPr id="94" name="tx94"/>
            <p:cNvSpPr/>
            <p:nvPr/>
          </p:nvSpPr>
          <p:spPr>
            <a:xfrm>
              <a:off x="6599922" y="134163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91</a:t>
              </a:r>
            </a:p>
          </p:txBody>
        </p:sp>
        <p:sp>
          <p:nvSpPr>
            <p:cNvPr id="95" name="tx95"/>
            <p:cNvSpPr/>
            <p:nvPr/>
          </p:nvSpPr>
          <p:spPr>
            <a:xfrm>
              <a:off x="7146959" y="138059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90</a:t>
              </a:r>
            </a:p>
          </p:txBody>
        </p:sp>
        <p:sp>
          <p:nvSpPr>
            <p:cNvPr id="96" name="tx96"/>
            <p:cNvSpPr/>
            <p:nvPr/>
          </p:nvSpPr>
          <p:spPr>
            <a:xfrm>
              <a:off x="7693996" y="126371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93</a:t>
              </a:r>
            </a:p>
          </p:txBody>
        </p:sp>
        <p:sp>
          <p:nvSpPr>
            <p:cNvPr id="97" name="tx97"/>
            <p:cNvSpPr/>
            <p:nvPr/>
          </p:nvSpPr>
          <p:spPr>
            <a:xfrm>
              <a:off x="8241033" y="126371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93</a:t>
              </a:r>
            </a:p>
          </p:txBody>
        </p:sp>
        <p:sp>
          <p:nvSpPr>
            <p:cNvPr id="98" name="tx98"/>
            <p:cNvSpPr/>
            <p:nvPr/>
          </p:nvSpPr>
          <p:spPr>
            <a:xfrm>
              <a:off x="1129555" y="372664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37</a:t>
              </a:r>
            </a:p>
          </p:txBody>
        </p:sp>
        <p:sp>
          <p:nvSpPr>
            <p:cNvPr id="99" name="tx99"/>
            <p:cNvSpPr/>
            <p:nvPr/>
          </p:nvSpPr>
          <p:spPr>
            <a:xfrm>
              <a:off x="1676591" y="314226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52</a:t>
              </a:r>
            </a:p>
          </p:txBody>
        </p:sp>
        <p:sp>
          <p:nvSpPr>
            <p:cNvPr id="100" name="tx100"/>
            <p:cNvSpPr/>
            <p:nvPr/>
          </p:nvSpPr>
          <p:spPr>
            <a:xfrm>
              <a:off x="2223628" y="286955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59</a:t>
              </a:r>
            </a:p>
          </p:txBody>
        </p:sp>
        <p:sp>
          <p:nvSpPr>
            <p:cNvPr id="101" name="tx101"/>
            <p:cNvSpPr/>
            <p:nvPr/>
          </p:nvSpPr>
          <p:spPr>
            <a:xfrm>
              <a:off x="2770665" y="255787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67</a:t>
              </a:r>
            </a:p>
          </p:txBody>
        </p:sp>
        <p:sp>
          <p:nvSpPr>
            <p:cNvPr id="102" name="tx102"/>
            <p:cNvSpPr/>
            <p:nvPr/>
          </p:nvSpPr>
          <p:spPr>
            <a:xfrm>
              <a:off x="3317702" y="228516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74</a:t>
              </a:r>
            </a:p>
          </p:txBody>
        </p:sp>
        <p:sp>
          <p:nvSpPr>
            <p:cNvPr id="103" name="tx103"/>
            <p:cNvSpPr/>
            <p:nvPr/>
          </p:nvSpPr>
          <p:spPr>
            <a:xfrm>
              <a:off x="3864738" y="216828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77</a:t>
              </a:r>
            </a:p>
          </p:txBody>
        </p:sp>
        <p:sp>
          <p:nvSpPr>
            <p:cNvPr id="104" name="tx104"/>
            <p:cNvSpPr/>
            <p:nvPr/>
          </p:nvSpPr>
          <p:spPr>
            <a:xfrm>
              <a:off x="4411775" y="209037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79</a:t>
              </a:r>
            </a:p>
          </p:txBody>
        </p:sp>
        <p:sp>
          <p:nvSpPr>
            <p:cNvPr id="105" name="tx105"/>
            <p:cNvSpPr/>
            <p:nvPr/>
          </p:nvSpPr>
          <p:spPr>
            <a:xfrm>
              <a:off x="4958812" y="201245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81</a:t>
              </a:r>
            </a:p>
          </p:txBody>
        </p:sp>
        <p:sp>
          <p:nvSpPr>
            <p:cNvPr id="106" name="tx106"/>
            <p:cNvSpPr/>
            <p:nvPr/>
          </p:nvSpPr>
          <p:spPr>
            <a:xfrm>
              <a:off x="5505849" y="205141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80</a:t>
              </a:r>
            </a:p>
          </p:txBody>
        </p:sp>
        <p:sp>
          <p:nvSpPr>
            <p:cNvPr id="107" name="tx107"/>
            <p:cNvSpPr/>
            <p:nvPr/>
          </p:nvSpPr>
          <p:spPr>
            <a:xfrm>
              <a:off x="6052886" y="201245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81</a:t>
              </a:r>
            </a:p>
          </p:txBody>
        </p:sp>
        <p:sp>
          <p:nvSpPr>
            <p:cNvPr id="108" name="tx108"/>
            <p:cNvSpPr/>
            <p:nvPr/>
          </p:nvSpPr>
          <p:spPr>
            <a:xfrm>
              <a:off x="6599922" y="17786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87</a:t>
              </a:r>
            </a:p>
          </p:txBody>
        </p:sp>
        <p:sp>
          <p:nvSpPr>
            <p:cNvPr id="109" name="tx109"/>
            <p:cNvSpPr/>
            <p:nvPr/>
          </p:nvSpPr>
          <p:spPr>
            <a:xfrm>
              <a:off x="7146959" y="17786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87</a:t>
              </a:r>
            </a:p>
          </p:txBody>
        </p:sp>
        <p:sp>
          <p:nvSpPr>
            <p:cNvPr id="110" name="tx110"/>
            <p:cNvSpPr/>
            <p:nvPr/>
          </p:nvSpPr>
          <p:spPr>
            <a:xfrm>
              <a:off x="7693996" y="17397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88</a:t>
              </a:r>
            </a:p>
          </p:txBody>
        </p:sp>
        <p:sp>
          <p:nvSpPr>
            <p:cNvPr id="111" name="tx111"/>
            <p:cNvSpPr/>
            <p:nvPr/>
          </p:nvSpPr>
          <p:spPr>
            <a:xfrm>
              <a:off x="8241033" y="166182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90</a:t>
              </a:r>
            </a:p>
          </p:txBody>
        </p:sp>
        <p:sp>
          <p:nvSpPr>
            <p:cNvPr id="112" name="rc112"/>
            <p:cNvSpPr/>
            <p:nvPr/>
          </p:nvSpPr>
          <p:spPr>
            <a:xfrm>
              <a:off x="867535" y="860973"/>
              <a:ext cx="7767922" cy="4414047"/>
            </a:xfrm>
            <a:prstGeom prst="rect">
              <a:avLst/>
            </a:prstGeom>
            <a:noFill/>
            <a:ln w="13550" cap="rnd">
              <a:solidFill>
                <a:srgbClr val="BEBEBE">
                  <a:alpha val="100000"/>
                </a:srgbClr>
              </a:solidFill>
              <a:prstDash val="solid"/>
              <a:round/>
            </a:ln>
          </p:spPr>
          <p:txBody>
            <a:bodyPr/>
            <a:lstStyle/>
            <a:p/>
          </p:txBody>
        </p:sp>
        <p:sp>
          <p:nvSpPr>
            <p:cNvPr id="113" name="tx113"/>
            <p:cNvSpPr/>
            <p:nvPr/>
          </p:nvSpPr>
          <p:spPr>
            <a:xfrm>
              <a:off x="4593168" y="713542"/>
              <a:ext cx="3166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ROSA</a:t>
              </a:r>
            </a:p>
          </p:txBody>
        </p:sp>
        <p:sp>
          <p:nvSpPr>
            <p:cNvPr id="114" name="tx114"/>
            <p:cNvSpPr/>
            <p:nvPr/>
          </p:nvSpPr>
          <p:spPr>
            <a:xfrm rot="-5400000">
              <a:off x="10543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15" name="tx115"/>
            <p:cNvSpPr/>
            <p:nvPr/>
          </p:nvSpPr>
          <p:spPr>
            <a:xfrm rot="-5400000">
              <a:off x="160142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16" name="tx116"/>
            <p:cNvSpPr/>
            <p:nvPr/>
          </p:nvSpPr>
          <p:spPr>
            <a:xfrm rot="-5400000">
              <a:off x="214846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17" name="tx117"/>
            <p:cNvSpPr/>
            <p:nvPr/>
          </p:nvSpPr>
          <p:spPr>
            <a:xfrm rot="-5400000">
              <a:off x="269550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8" name="tx118"/>
            <p:cNvSpPr/>
            <p:nvPr/>
          </p:nvSpPr>
          <p:spPr>
            <a:xfrm rot="-5400000">
              <a:off x="32425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19" name="tx119"/>
            <p:cNvSpPr/>
            <p:nvPr/>
          </p:nvSpPr>
          <p:spPr>
            <a:xfrm rot="-5400000">
              <a:off x="378957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20" name="tx120"/>
            <p:cNvSpPr/>
            <p:nvPr/>
          </p:nvSpPr>
          <p:spPr>
            <a:xfrm rot="-5400000">
              <a:off x="43366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21" name="tx121"/>
            <p:cNvSpPr/>
            <p:nvPr/>
          </p:nvSpPr>
          <p:spPr>
            <a:xfrm rot="-5400000">
              <a:off x="488364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2" name="tx122"/>
            <p:cNvSpPr/>
            <p:nvPr/>
          </p:nvSpPr>
          <p:spPr>
            <a:xfrm rot="-5400000">
              <a:off x="543068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23" name="tx123"/>
            <p:cNvSpPr/>
            <p:nvPr/>
          </p:nvSpPr>
          <p:spPr>
            <a:xfrm rot="-5400000">
              <a:off x="597772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24" name="tx124"/>
            <p:cNvSpPr/>
            <p:nvPr/>
          </p:nvSpPr>
          <p:spPr>
            <a:xfrm rot="-5400000">
              <a:off x="652475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25" name="tx125"/>
            <p:cNvSpPr/>
            <p:nvPr/>
          </p:nvSpPr>
          <p:spPr>
            <a:xfrm rot="-5400000">
              <a:off x="707179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26" name="tx126"/>
            <p:cNvSpPr/>
            <p:nvPr/>
          </p:nvSpPr>
          <p:spPr>
            <a:xfrm rot="-5400000">
              <a:off x="761883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7" name="tx127"/>
            <p:cNvSpPr/>
            <p:nvPr/>
          </p:nvSpPr>
          <p:spPr>
            <a:xfrm rot="-5400000">
              <a:off x="816586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8" name="tx128"/>
            <p:cNvSpPr/>
            <p:nvPr/>
          </p:nvSpPr>
          <p:spPr>
            <a:xfrm>
              <a:off x="649548"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129" name="tx129"/>
            <p:cNvSpPr/>
            <p:nvPr/>
          </p:nvSpPr>
          <p:spPr>
            <a:xfrm>
              <a:off x="578865" y="3957826"/>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50K</a:t>
              </a:r>
            </a:p>
          </p:txBody>
        </p:sp>
        <p:sp>
          <p:nvSpPr>
            <p:cNvPr id="130" name="tx130"/>
            <p:cNvSpPr/>
            <p:nvPr/>
          </p:nvSpPr>
          <p:spPr>
            <a:xfrm>
              <a:off x="508182" y="2886760"/>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100K</a:t>
              </a:r>
            </a:p>
          </p:txBody>
        </p:sp>
        <p:sp>
          <p:nvSpPr>
            <p:cNvPr id="131" name="tx131"/>
            <p:cNvSpPr/>
            <p:nvPr/>
          </p:nvSpPr>
          <p:spPr>
            <a:xfrm>
              <a:off x="508182" y="1815695"/>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150K</a:t>
              </a:r>
            </a:p>
          </p:txBody>
        </p:sp>
        <p:sp>
          <p:nvSpPr>
            <p:cNvPr id="132" name="tx132"/>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3" name="tx133"/>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4" name="tx134"/>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135" name="tx135"/>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36" name="tx136"/>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37" name="tx137"/>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38" name="tx138"/>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139" name="tx139"/>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140" name="pl140"/>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41" name="pt141"/>
            <p:cNvSpPr/>
            <p:nvPr/>
          </p:nvSpPr>
          <p:spPr>
            <a:xfrm>
              <a:off x="3371828" y="607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2" name="pl142"/>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43" name="pt143"/>
            <p:cNvSpPr/>
            <p:nvPr/>
          </p:nvSpPr>
          <p:spPr>
            <a:xfrm>
              <a:off x="4118625" y="607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44" name="tx144"/>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45" name="tx145"/>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46" name="rc146"/>
            <p:cNvSpPr/>
            <p:nvPr/>
          </p:nvSpPr>
          <p:spPr>
            <a:xfrm>
              <a:off x="5005062" y="6002425"/>
              <a:ext cx="201456" cy="201456"/>
            </a:xfrm>
            <a:prstGeom prst="rect">
              <a:avLst/>
            </a:prstGeom>
            <a:solidFill>
              <a:srgbClr val="1CABE2">
                <a:alpha val="100000"/>
              </a:srgbClr>
            </a:solidFill>
          </p:spPr>
          <p:txBody>
            <a:bodyPr/>
            <a:lstStyle/>
            <a:p/>
          </p:txBody>
        </p:sp>
        <p:sp>
          <p:nvSpPr>
            <p:cNvPr id="147" name="tx147"/>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48" name="tx148"/>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149" name="tx149"/>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51" name="tx151"/>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(ROSA).
In 2025, there were 49,546 confirmed measles cases - a decrease from 55,339 in 2024.
Measles cases were reported in 7 countries (Afghanistan, Pakistan, Bangladesh, Bhutan, India, Nepal, and Sri Lanka). Pakistan reported the highest number of cases (n=20,741), accounting for 42%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ROSA, 1 out of 8 (12%) countries had MCV1 coverage below 70% in 2025. This was Afghanistan, which accounts for approximately 1.5 million (4%) of the total annual cohort of surviving infants in the region.
There were 6 (75%) countries that achieved MCV1 of 90% or higher, accounting for 26.9 million (77%)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6 countries achieved at least 90% MCV1 coverage, while 1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Maldives had the highest coverage (99%), while Afghanistan had the lowest coverage (56%).
MCV1 coverage increased in 2 out of 8 countries between 2024 and 2025. The largest increase was 1% points in Bhutan from 97% to 98% and India from 97% to 98%.
5 countries saw a decrease in coverage (Afghanistan, Bangladesh, Nepal, Pakistan, and Sri Lanka). The largest decline was 6% points in Bangladesh from 96% to 90%. Coverage remained constant between 2024 and 2025 in the remaining 1 countries.
In 2025, 6 out of 8 countries had achieved MCV1 coverage of at least 90%.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MCV1 coverage compared to 2019, by country.
Coverage was higher in 2025 compared to 2019 in 4 countries (Bhutan, India, Nepal, and Pakistan).
The largest increase in coverage was 4% points in Nepal from 92% in 2019 to 96% in 2025.
Coverage was lower than in 2019 in 3 countries (Afghanistan, Bangladesh, and Sri Lanka).
The largest decline in coverage was 7% points in Bangladesh from 97% in 2019 to 90% in 2025.</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46025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027288"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59432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6136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363323" y="5452971"/>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9" name="pl9"/>
            <p:cNvSpPr/>
            <p:nvPr/>
          </p:nvSpPr>
          <p:spPr>
            <a:xfrm>
              <a:off x="1363323" y="4822332"/>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10" name="pl10"/>
            <p:cNvSpPr/>
            <p:nvPr/>
          </p:nvSpPr>
          <p:spPr>
            <a:xfrm>
              <a:off x="1363323" y="4191692"/>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11" name="pl11"/>
            <p:cNvSpPr/>
            <p:nvPr/>
          </p:nvSpPr>
          <p:spPr>
            <a:xfrm>
              <a:off x="1363323" y="3561053"/>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12" name="pl12"/>
            <p:cNvSpPr/>
            <p:nvPr/>
          </p:nvSpPr>
          <p:spPr>
            <a:xfrm>
              <a:off x="1363323" y="2930413"/>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13" name="pl13"/>
            <p:cNvSpPr/>
            <p:nvPr/>
          </p:nvSpPr>
          <p:spPr>
            <a:xfrm>
              <a:off x="1363323" y="2299774"/>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14" name="pl14"/>
            <p:cNvSpPr/>
            <p:nvPr/>
          </p:nvSpPr>
          <p:spPr>
            <a:xfrm>
              <a:off x="1363323" y="1669134"/>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15" name="pl15"/>
            <p:cNvSpPr/>
            <p:nvPr/>
          </p:nvSpPr>
          <p:spPr>
            <a:xfrm>
              <a:off x="1363323" y="1038495"/>
              <a:ext cx="6894969" cy="0"/>
            </a:xfrm>
            <a:custGeom>
              <a:avLst/>
              <a:pathLst>
                <a:path w="6894969" h="0">
                  <a:moveTo>
                    <a:pt x="0" y="0"/>
                  </a:moveTo>
                  <a:lnTo>
                    <a:pt x="6894969" y="0"/>
                  </a:lnTo>
                  <a:lnTo>
                    <a:pt x="6894969" y="0"/>
                  </a:lnTo>
                </a:path>
              </a:pathLst>
            </a:custGeom>
            <a:ln w="13550" cap="flat">
              <a:solidFill>
                <a:srgbClr val="EBEBEB">
                  <a:alpha val="100000"/>
                </a:srgbClr>
              </a:solidFill>
              <a:prstDash val="solid"/>
              <a:round/>
            </a:ln>
          </p:spPr>
          <p:txBody>
            <a:bodyPr/>
            <a:lstStyle/>
            <a:p/>
          </p:txBody>
        </p:sp>
        <p:sp>
          <p:nvSpPr>
            <p:cNvPr id="16" name="pl16"/>
            <p:cNvSpPr/>
            <p:nvPr/>
          </p:nvSpPr>
          <p:spPr>
            <a:xfrm>
              <a:off x="167673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376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10808"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3778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944885"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56840" y="1038495"/>
              <a:ext cx="125363" cy="0"/>
            </a:xfrm>
            <a:custGeom>
              <a:avLst/>
              <a:pathLst>
                <a:path w="125363" h="0">
                  <a:moveTo>
                    <a:pt x="0" y="0"/>
                  </a:moveTo>
                  <a:lnTo>
                    <a:pt x="62681" y="0"/>
                  </a:lnTo>
                  <a:lnTo>
                    <a:pt x="62681" y="0"/>
                  </a:lnTo>
                  <a:lnTo>
                    <a:pt x="125363" y="0"/>
                  </a:lnTo>
                  <a:lnTo>
                    <a:pt x="125363" y="0"/>
                  </a:lnTo>
                  <a:lnTo>
                    <a:pt x="125363" y="0"/>
                  </a:lnTo>
                  <a:lnTo>
                    <a:pt x="125363" y="0"/>
                  </a:lnTo>
                </a:path>
              </a:pathLst>
            </a:custGeom>
            <a:ln w="108405" cap="flat">
              <a:solidFill>
                <a:srgbClr val="E8E8E8">
                  <a:alpha val="100000"/>
                </a:srgbClr>
              </a:solidFill>
              <a:prstDash val="solid"/>
              <a:round/>
            </a:ln>
          </p:spPr>
          <p:txBody>
            <a:bodyPr/>
            <a:lstStyle/>
            <a:p/>
          </p:txBody>
        </p:sp>
        <p:sp>
          <p:nvSpPr>
            <p:cNvPr id="22" name="pl22"/>
            <p:cNvSpPr/>
            <p:nvPr/>
          </p:nvSpPr>
          <p:spPr>
            <a:xfrm>
              <a:off x="7506114" y="1669134"/>
              <a:ext cx="376089" cy="0"/>
            </a:xfrm>
            <a:custGeom>
              <a:avLst/>
              <a:pathLst>
                <a:path w="376089" h="0">
                  <a:moveTo>
                    <a:pt x="0" y="0"/>
                  </a:moveTo>
                  <a:lnTo>
                    <a:pt x="250726" y="0"/>
                  </a:lnTo>
                  <a:lnTo>
                    <a:pt x="250726" y="0"/>
                  </a:lnTo>
                  <a:lnTo>
                    <a:pt x="250726" y="0"/>
                  </a:lnTo>
                  <a:lnTo>
                    <a:pt x="250726" y="0"/>
                  </a:lnTo>
                  <a:lnTo>
                    <a:pt x="313407" y="0"/>
                  </a:lnTo>
                  <a:lnTo>
                    <a:pt x="376089" y="0"/>
                  </a:lnTo>
                </a:path>
              </a:pathLst>
            </a:custGeom>
            <a:ln w="108405" cap="flat">
              <a:solidFill>
                <a:srgbClr val="E8E8E8">
                  <a:alpha val="100000"/>
                </a:srgbClr>
              </a:solidFill>
              <a:prstDash val="solid"/>
              <a:round/>
            </a:ln>
          </p:spPr>
          <p:txBody>
            <a:bodyPr/>
            <a:lstStyle/>
            <a:p/>
          </p:txBody>
        </p:sp>
        <p:sp>
          <p:nvSpPr>
            <p:cNvPr id="23" name="pl23"/>
            <p:cNvSpPr/>
            <p:nvPr/>
          </p:nvSpPr>
          <p:spPr>
            <a:xfrm>
              <a:off x="7255388" y="2299774"/>
              <a:ext cx="564133" cy="0"/>
            </a:xfrm>
            <a:custGeom>
              <a:avLst/>
              <a:pathLst>
                <a:path w="564133" h="0">
                  <a:moveTo>
                    <a:pt x="0" y="0"/>
                  </a:moveTo>
                  <a:lnTo>
                    <a:pt x="0" y="0"/>
                  </a:lnTo>
                  <a:lnTo>
                    <a:pt x="250726" y="0"/>
                  </a:lnTo>
                  <a:lnTo>
                    <a:pt x="376089" y="0"/>
                  </a:lnTo>
                  <a:lnTo>
                    <a:pt x="376089" y="0"/>
                  </a:lnTo>
                  <a:lnTo>
                    <a:pt x="501452" y="0"/>
                  </a:lnTo>
                  <a:lnTo>
                    <a:pt x="564133" y="0"/>
                  </a:lnTo>
                </a:path>
              </a:pathLst>
            </a:custGeom>
            <a:ln w="108405" cap="flat">
              <a:solidFill>
                <a:srgbClr val="E8E8E8">
                  <a:alpha val="100000"/>
                </a:srgbClr>
              </a:solidFill>
              <a:prstDash val="solid"/>
              <a:round/>
            </a:ln>
          </p:spPr>
          <p:txBody>
            <a:bodyPr/>
            <a:lstStyle/>
            <a:p/>
          </p:txBody>
        </p:sp>
        <p:sp>
          <p:nvSpPr>
            <p:cNvPr id="24" name="pl24"/>
            <p:cNvSpPr/>
            <p:nvPr/>
          </p:nvSpPr>
          <p:spPr>
            <a:xfrm>
              <a:off x="7694159" y="2930413"/>
              <a:ext cx="188044" cy="0"/>
            </a:xfrm>
            <a:custGeom>
              <a:avLst/>
              <a:pathLst>
                <a:path w="188044" h="0">
                  <a:moveTo>
                    <a:pt x="0" y="0"/>
                  </a:moveTo>
                  <a:lnTo>
                    <a:pt x="62681" y="0"/>
                  </a:lnTo>
                  <a:lnTo>
                    <a:pt x="62681" y="0"/>
                  </a:lnTo>
                  <a:lnTo>
                    <a:pt x="188044" y="0"/>
                  </a:lnTo>
                  <a:lnTo>
                    <a:pt x="188044" y="0"/>
                  </a:lnTo>
                  <a:lnTo>
                    <a:pt x="188044" y="0"/>
                  </a:lnTo>
                  <a:lnTo>
                    <a:pt x="188044" y="0"/>
                  </a:lnTo>
                </a:path>
              </a:pathLst>
            </a:custGeom>
            <a:ln w="108405" cap="flat">
              <a:solidFill>
                <a:srgbClr val="E8E8E8">
                  <a:alpha val="100000"/>
                </a:srgbClr>
              </a:solidFill>
              <a:prstDash val="solid"/>
              <a:round/>
            </a:ln>
          </p:spPr>
          <p:txBody>
            <a:bodyPr/>
            <a:lstStyle/>
            <a:p/>
          </p:txBody>
        </p:sp>
        <p:sp>
          <p:nvSpPr>
            <p:cNvPr id="25" name="pl25"/>
            <p:cNvSpPr/>
            <p:nvPr/>
          </p:nvSpPr>
          <p:spPr>
            <a:xfrm>
              <a:off x="7130025" y="3561053"/>
              <a:ext cx="626815" cy="0"/>
            </a:xfrm>
            <a:custGeom>
              <a:avLst/>
              <a:pathLst>
                <a:path w="626815" h="0">
                  <a:moveTo>
                    <a:pt x="0" y="0"/>
                  </a:moveTo>
                  <a:lnTo>
                    <a:pt x="188044" y="0"/>
                  </a:lnTo>
                  <a:lnTo>
                    <a:pt x="188044" y="0"/>
                  </a:lnTo>
                  <a:lnTo>
                    <a:pt x="313407" y="0"/>
                  </a:lnTo>
                  <a:lnTo>
                    <a:pt x="376089" y="0"/>
                  </a:lnTo>
                  <a:lnTo>
                    <a:pt x="564133" y="0"/>
                  </a:lnTo>
                  <a:lnTo>
                    <a:pt x="626815" y="0"/>
                  </a:lnTo>
                </a:path>
              </a:pathLst>
            </a:custGeom>
            <a:ln w="108405" cap="flat">
              <a:solidFill>
                <a:srgbClr val="E8E8E8">
                  <a:alpha val="100000"/>
                </a:srgbClr>
              </a:solidFill>
              <a:prstDash val="solid"/>
              <a:round/>
            </a:ln>
          </p:spPr>
          <p:txBody>
            <a:bodyPr/>
            <a:lstStyle/>
            <a:p/>
          </p:txBody>
        </p:sp>
        <p:sp>
          <p:nvSpPr>
            <p:cNvPr id="26" name="pl26"/>
            <p:cNvSpPr/>
            <p:nvPr/>
          </p:nvSpPr>
          <p:spPr>
            <a:xfrm>
              <a:off x="7318069" y="4191692"/>
              <a:ext cx="438770" cy="0"/>
            </a:xfrm>
            <a:custGeom>
              <a:avLst/>
              <a:pathLst>
                <a:path w="438770" h="0">
                  <a:moveTo>
                    <a:pt x="0" y="0"/>
                  </a:moveTo>
                  <a:lnTo>
                    <a:pt x="376089" y="0"/>
                  </a:lnTo>
                  <a:lnTo>
                    <a:pt x="376089" y="0"/>
                  </a:lnTo>
                  <a:lnTo>
                    <a:pt x="376089" y="0"/>
                  </a:lnTo>
                  <a:lnTo>
                    <a:pt x="438770" y="0"/>
                  </a:lnTo>
                  <a:lnTo>
                    <a:pt x="438770" y="0"/>
                  </a:lnTo>
                  <a:lnTo>
                    <a:pt x="438770" y="0"/>
                  </a:lnTo>
                </a:path>
              </a:pathLst>
            </a:custGeom>
            <a:ln w="108405" cap="flat">
              <a:solidFill>
                <a:srgbClr val="E8E8E8">
                  <a:alpha val="100000"/>
                </a:srgbClr>
              </a:solidFill>
              <a:prstDash val="solid"/>
              <a:round/>
            </a:ln>
          </p:spPr>
          <p:txBody>
            <a:bodyPr/>
            <a:lstStyle/>
            <a:p/>
          </p:txBody>
        </p:sp>
        <p:sp>
          <p:nvSpPr>
            <p:cNvPr id="27" name="pl27"/>
            <p:cNvSpPr/>
            <p:nvPr/>
          </p:nvSpPr>
          <p:spPr>
            <a:xfrm>
              <a:off x="6753935" y="4822332"/>
              <a:ext cx="313407" cy="0"/>
            </a:xfrm>
            <a:custGeom>
              <a:avLst/>
              <a:pathLst>
                <a:path w="313407" h="0">
                  <a:moveTo>
                    <a:pt x="0" y="0"/>
                  </a:moveTo>
                  <a:lnTo>
                    <a:pt x="0" y="0"/>
                  </a:lnTo>
                  <a:lnTo>
                    <a:pt x="62681" y="0"/>
                  </a:lnTo>
                  <a:lnTo>
                    <a:pt x="125363" y="0"/>
                  </a:lnTo>
                  <a:lnTo>
                    <a:pt x="188044" y="0"/>
                  </a:lnTo>
                  <a:lnTo>
                    <a:pt x="188044" y="0"/>
                  </a:lnTo>
                  <a:lnTo>
                    <a:pt x="313407" y="0"/>
                  </a:lnTo>
                </a:path>
              </a:pathLst>
            </a:custGeom>
            <a:ln w="108405" cap="flat">
              <a:solidFill>
                <a:srgbClr val="E8E8E8">
                  <a:alpha val="100000"/>
                </a:srgbClr>
              </a:solidFill>
              <a:prstDash val="solid"/>
              <a:round/>
            </a:ln>
          </p:spPr>
          <p:txBody>
            <a:bodyPr/>
            <a:lstStyle/>
            <a:p/>
          </p:txBody>
        </p:sp>
        <p:sp>
          <p:nvSpPr>
            <p:cNvPr id="28" name="pl28"/>
            <p:cNvSpPr/>
            <p:nvPr/>
          </p:nvSpPr>
          <p:spPr>
            <a:xfrm>
              <a:off x="4873489" y="5452971"/>
              <a:ext cx="501452" cy="0"/>
            </a:xfrm>
            <a:custGeom>
              <a:avLst/>
              <a:pathLst>
                <a:path w="501452" h="0">
                  <a:moveTo>
                    <a:pt x="0" y="0"/>
                  </a:moveTo>
                  <a:lnTo>
                    <a:pt x="313407" y="0"/>
                  </a:lnTo>
                  <a:lnTo>
                    <a:pt x="376089" y="0"/>
                  </a:lnTo>
                  <a:lnTo>
                    <a:pt x="376089" y="0"/>
                  </a:lnTo>
                  <a:lnTo>
                    <a:pt x="376089" y="0"/>
                  </a:lnTo>
                  <a:lnTo>
                    <a:pt x="438770" y="0"/>
                  </a:lnTo>
                  <a:lnTo>
                    <a:pt x="501452" y="0"/>
                  </a:lnTo>
                </a:path>
              </a:pathLst>
            </a:custGeom>
            <a:ln w="108405" cap="flat">
              <a:solidFill>
                <a:srgbClr val="E8E8E8">
                  <a:alpha val="100000"/>
                </a:srgbClr>
              </a:solidFill>
              <a:prstDash val="solid"/>
              <a:round/>
            </a:ln>
          </p:spPr>
          <p:txBody>
            <a:bodyPr/>
            <a:lstStyle/>
            <a:p/>
          </p:txBody>
        </p:sp>
        <p:sp>
          <p:nvSpPr>
            <p:cNvPr id="29" name="pt29"/>
            <p:cNvSpPr/>
            <p:nvPr/>
          </p:nvSpPr>
          <p:spPr>
            <a:xfrm>
              <a:off x="5245078" y="5448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5245078" y="5448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4868989" y="5448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5307760" y="5448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5245078" y="5448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5370441" y="5448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5182397" y="5448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752340" y="4187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752340" y="4187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752340" y="4187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689659" y="4187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689659" y="4187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689659" y="4187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313569" y="4187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752340" y="16646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501614" y="16646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752340" y="16646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752340" y="16646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877703" y="16646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752340" y="16646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815022" y="16646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26977" y="2295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250888" y="2295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250888" y="2295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26977" y="2295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501614" y="2295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752340" y="2295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815022" y="2295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77703" y="1033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15022" y="1033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752340" y="1033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815022" y="1033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77703" y="1033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877703" y="1033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877703" y="1033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438932" y="35565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25525" y="35565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313569" y="35565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313569" y="35565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501614" y="35565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752340" y="35565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89659" y="35565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749435" y="48178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874799" y="48178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749435" y="48178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812117" y="48178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937480" y="48178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062843" y="48178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937480" y="48178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77703" y="29259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89659" y="29259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752340" y="29259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77703" y="29259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77703" y="29259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77703" y="29259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752340" y="29259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190876" y="53942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6" name="pt86"/>
            <p:cNvSpPr/>
            <p:nvPr/>
          </p:nvSpPr>
          <p:spPr>
            <a:xfrm>
              <a:off x="5316239" y="53942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5128194" y="53942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7698138" y="413299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9" name="pt89"/>
            <p:cNvSpPr/>
            <p:nvPr/>
          </p:nvSpPr>
          <p:spPr>
            <a:xfrm>
              <a:off x="7635456" y="413299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0" name="pt90"/>
            <p:cNvSpPr/>
            <p:nvPr/>
          </p:nvSpPr>
          <p:spPr>
            <a:xfrm>
              <a:off x="7259367" y="413299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1" name="pt91"/>
            <p:cNvSpPr/>
            <p:nvPr/>
          </p:nvSpPr>
          <p:spPr>
            <a:xfrm>
              <a:off x="7698138" y="16104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2" name="pt92"/>
            <p:cNvSpPr/>
            <p:nvPr/>
          </p:nvSpPr>
          <p:spPr>
            <a:xfrm>
              <a:off x="7698138" y="16104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3" name="pt93"/>
            <p:cNvSpPr/>
            <p:nvPr/>
          </p:nvSpPr>
          <p:spPr>
            <a:xfrm>
              <a:off x="7760819" y="16104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7572775" y="22410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5" name="pt95"/>
            <p:cNvSpPr/>
            <p:nvPr/>
          </p:nvSpPr>
          <p:spPr>
            <a:xfrm>
              <a:off x="7698138" y="22410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6" name="pt96"/>
            <p:cNvSpPr/>
            <p:nvPr/>
          </p:nvSpPr>
          <p:spPr>
            <a:xfrm>
              <a:off x="7760819" y="22410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7" name="pt97"/>
            <p:cNvSpPr/>
            <p:nvPr/>
          </p:nvSpPr>
          <p:spPr>
            <a:xfrm>
              <a:off x="7823501" y="9797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7823501" y="9797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7823501" y="9797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7384730" y="35023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7698138" y="35023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7635456" y="35023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6695233" y="476362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7008641" y="476362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6883278" y="476362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823501" y="28717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823501" y="28717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698138" y="28717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tx109"/>
            <p:cNvSpPr/>
            <p:nvPr/>
          </p:nvSpPr>
          <p:spPr>
            <a:xfrm>
              <a:off x="508182" y="5388232"/>
              <a:ext cx="7925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Afghanistan*</a:t>
              </a:r>
            </a:p>
          </p:txBody>
        </p:sp>
        <p:sp>
          <p:nvSpPr>
            <p:cNvPr id="110" name="tx110"/>
            <p:cNvSpPr/>
            <p:nvPr/>
          </p:nvSpPr>
          <p:spPr>
            <a:xfrm>
              <a:off x="710356" y="4757592"/>
              <a:ext cx="5903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Pakistan*</a:t>
              </a:r>
            </a:p>
          </p:txBody>
        </p:sp>
        <p:sp>
          <p:nvSpPr>
            <p:cNvPr id="111" name="tx111"/>
            <p:cNvSpPr/>
            <p:nvPr/>
          </p:nvSpPr>
          <p:spPr>
            <a:xfrm>
              <a:off x="562589" y="4126953"/>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Bangladesh</a:t>
              </a:r>
            </a:p>
          </p:txBody>
        </p:sp>
        <p:sp>
          <p:nvSpPr>
            <p:cNvPr id="112" name="tx112"/>
            <p:cNvSpPr/>
            <p:nvPr/>
          </p:nvSpPr>
          <p:spPr>
            <a:xfrm>
              <a:off x="881257" y="3496313"/>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Nepal*</a:t>
              </a:r>
            </a:p>
          </p:txBody>
        </p:sp>
        <p:sp>
          <p:nvSpPr>
            <p:cNvPr id="113" name="tx113"/>
            <p:cNvSpPr/>
            <p:nvPr/>
          </p:nvSpPr>
          <p:spPr>
            <a:xfrm>
              <a:off x="710356" y="2865674"/>
              <a:ext cx="1707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Sri</a:t>
              </a:r>
            </a:p>
          </p:txBody>
        </p:sp>
        <p:sp>
          <p:nvSpPr>
            <p:cNvPr id="114" name="tx114"/>
            <p:cNvSpPr/>
            <p:nvPr/>
          </p:nvSpPr>
          <p:spPr>
            <a:xfrm>
              <a:off x="919936" y="2865674"/>
              <a:ext cx="3807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Lanka</a:t>
              </a:r>
            </a:p>
          </p:txBody>
        </p:sp>
        <p:sp>
          <p:nvSpPr>
            <p:cNvPr id="115" name="tx115"/>
            <p:cNvSpPr/>
            <p:nvPr/>
          </p:nvSpPr>
          <p:spPr>
            <a:xfrm>
              <a:off x="997660" y="2235034"/>
              <a:ext cx="3030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India</a:t>
              </a:r>
            </a:p>
          </p:txBody>
        </p:sp>
        <p:sp>
          <p:nvSpPr>
            <p:cNvPr id="116" name="tx116"/>
            <p:cNvSpPr/>
            <p:nvPr/>
          </p:nvSpPr>
          <p:spPr>
            <a:xfrm>
              <a:off x="857757" y="1604395"/>
              <a:ext cx="442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Bhutan</a:t>
              </a:r>
            </a:p>
          </p:txBody>
        </p:sp>
        <p:sp>
          <p:nvSpPr>
            <p:cNvPr id="117" name="tx117"/>
            <p:cNvSpPr/>
            <p:nvPr/>
          </p:nvSpPr>
          <p:spPr>
            <a:xfrm>
              <a:off x="749401" y="973755"/>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Maldives</a:t>
              </a:r>
            </a:p>
          </p:txBody>
        </p:sp>
        <p:sp>
          <p:nvSpPr>
            <p:cNvPr id="118" name="tx118"/>
            <p:cNvSpPr/>
            <p:nvPr/>
          </p:nvSpPr>
          <p:spPr>
            <a:xfrm>
              <a:off x="1645641"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9" name="tx119"/>
            <p:cNvSpPr/>
            <p:nvPr/>
          </p:nvSpPr>
          <p:spPr>
            <a:xfrm>
              <a:off x="318159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20" name="tx120"/>
            <p:cNvSpPr/>
            <p:nvPr/>
          </p:nvSpPr>
          <p:spPr>
            <a:xfrm>
              <a:off x="4748628"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21" name="tx121"/>
            <p:cNvSpPr/>
            <p:nvPr/>
          </p:nvSpPr>
          <p:spPr>
            <a:xfrm>
              <a:off x="631566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22" name="tx122"/>
            <p:cNvSpPr/>
            <p:nvPr/>
          </p:nvSpPr>
          <p:spPr>
            <a:xfrm>
              <a:off x="7851616"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23" name="tx123"/>
            <p:cNvSpPr/>
            <p:nvPr/>
          </p:nvSpPr>
          <p:spPr>
            <a:xfrm>
              <a:off x="4379759"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24" name="pt124"/>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t126"/>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7" name="tx127"/>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28" name="tx128"/>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29" name="tx129"/>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30" name="tx130"/>
            <p:cNvSpPr/>
            <p:nvPr/>
          </p:nvSpPr>
          <p:spPr>
            <a:xfrm>
              <a:off x="1363323" y="435349"/>
              <a:ext cx="35167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ROSA, 2019-2025</a:t>
              </a:r>
            </a:p>
          </p:txBody>
        </p:sp>
        <p:sp>
          <p:nvSpPr>
            <p:cNvPr id="131" name="tx131"/>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133" name="tx133"/>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134" name="tx134"/>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MCV1 coverage across years 2019 to 2025 (grey bars), and coverage in specific years (dots), by country. The chart can be used for assessing recovery to pre-pandemic levels and progress beyond 2019.
In 2024, 1 (out of 8) countries had lower coverage than in 2019.
In 2025, 5 countries had lower MCV1 coverage than in 2024.
In 2025, 3 countries had lower coverage than in 2019.</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ROSA from lowest to highest coverage, and the rank of the top 5 countries with the most unvaccinated children, based on absolute numbers.
In 2025, MCV1 coverage ranged from 56% in Afghanistan to 99% in Maldives.
6 out of 8 (75%) countries had coverage of at least 90%.
Pakistan had MCV1 coverage of 84% and the highest absolute number of unvaccinated children in the region, followed by Afghanistan.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Afghanistan and Pakistan had the lowest MCV1 coverage and were also among the countries with the highest number of unvaccinated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01067" y="2007924"/>
              <a:ext cx="1938709" cy="3641454"/>
            </a:xfrm>
            <a:custGeom>
              <a:avLst/>
              <a:pathLst>
                <a:path w="1938709" h="3641454">
                  <a:moveTo>
                    <a:pt x="240470" y="2380269"/>
                  </a:moveTo>
                  <a:lnTo>
                    <a:pt x="273187" y="2440325"/>
                  </a:lnTo>
                  <a:lnTo>
                    <a:pt x="305904" y="2500382"/>
                  </a:lnTo>
                  <a:lnTo>
                    <a:pt x="338621" y="2560438"/>
                  </a:lnTo>
                  <a:lnTo>
                    <a:pt x="371338" y="2620495"/>
                  </a:lnTo>
                  <a:lnTo>
                    <a:pt x="404056" y="2680551"/>
                  </a:lnTo>
                  <a:lnTo>
                    <a:pt x="436773" y="2740608"/>
                  </a:lnTo>
                  <a:lnTo>
                    <a:pt x="469490" y="2800664"/>
                  </a:lnTo>
                  <a:lnTo>
                    <a:pt x="502207" y="2860720"/>
                  </a:lnTo>
                  <a:lnTo>
                    <a:pt x="534924" y="2920777"/>
                  </a:lnTo>
                  <a:lnTo>
                    <a:pt x="567641" y="2980833"/>
                  </a:lnTo>
                  <a:lnTo>
                    <a:pt x="600358" y="3040890"/>
                  </a:lnTo>
                  <a:lnTo>
                    <a:pt x="633075" y="3100946"/>
                  </a:lnTo>
                  <a:lnTo>
                    <a:pt x="665792" y="3161003"/>
                  </a:lnTo>
                  <a:lnTo>
                    <a:pt x="698509" y="3221059"/>
                  </a:lnTo>
                  <a:lnTo>
                    <a:pt x="731226" y="3281115"/>
                  </a:lnTo>
                  <a:lnTo>
                    <a:pt x="763943" y="3341172"/>
                  </a:lnTo>
                  <a:lnTo>
                    <a:pt x="796661" y="3401228"/>
                  </a:lnTo>
                  <a:lnTo>
                    <a:pt x="829378" y="3461285"/>
                  </a:lnTo>
                  <a:lnTo>
                    <a:pt x="862095" y="3521341"/>
                  </a:lnTo>
                  <a:lnTo>
                    <a:pt x="894812" y="3581398"/>
                  </a:lnTo>
                  <a:lnTo>
                    <a:pt x="927529" y="3641454"/>
                  </a:lnTo>
                  <a:lnTo>
                    <a:pt x="984672" y="3609057"/>
                  </a:lnTo>
                  <a:lnTo>
                    <a:pt x="1040686" y="3574742"/>
                  </a:lnTo>
                  <a:lnTo>
                    <a:pt x="1095505" y="3538550"/>
                  </a:lnTo>
                  <a:lnTo>
                    <a:pt x="1149066" y="3500521"/>
                  </a:lnTo>
                  <a:lnTo>
                    <a:pt x="1201308" y="3460700"/>
                  </a:lnTo>
                  <a:lnTo>
                    <a:pt x="1252172" y="3419132"/>
                  </a:lnTo>
                  <a:lnTo>
                    <a:pt x="1301598" y="3375865"/>
                  </a:lnTo>
                  <a:lnTo>
                    <a:pt x="1349530" y="3330948"/>
                  </a:lnTo>
                  <a:lnTo>
                    <a:pt x="1395913" y="3284434"/>
                  </a:lnTo>
                  <a:lnTo>
                    <a:pt x="1440693" y="3236374"/>
                  </a:lnTo>
                  <a:lnTo>
                    <a:pt x="1483820" y="3186826"/>
                  </a:lnTo>
                  <a:lnTo>
                    <a:pt x="1525244" y="3135845"/>
                  </a:lnTo>
                  <a:lnTo>
                    <a:pt x="1564917" y="3083490"/>
                  </a:lnTo>
                  <a:lnTo>
                    <a:pt x="1602793" y="3029821"/>
                  </a:lnTo>
                  <a:lnTo>
                    <a:pt x="1638830" y="2974900"/>
                  </a:lnTo>
                  <a:lnTo>
                    <a:pt x="1672986" y="2918790"/>
                  </a:lnTo>
                  <a:lnTo>
                    <a:pt x="1705221" y="2861555"/>
                  </a:lnTo>
                  <a:lnTo>
                    <a:pt x="1735499" y="2803260"/>
                  </a:lnTo>
                  <a:lnTo>
                    <a:pt x="1763785" y="2743974"/>
                  </a:lnTo>
                  <a:lnTo>
                    <a:pt x="1790046" y="2683763"/>
                  </a:lnTo>
                  <a:lnTo>
                    <a:pt x="1814253" y="2622697"/>
                  </a:lnTo>
                  <a:lnTo>
                    <a:pt x="1836377" y="2560847"/>
                  </a:lnTo>
                  <a:lnTo>
                    <a:pt x="1856393" y="2498282"/>
                  </a:lnTo>
                  <a:lnTo>
                    <a:pt x="1874279" y="2435075"/>
                  </a:lnTo>
                  <a:lnTo>
                    <a:pt x="1890012" y="2371299"/>
                  </a:lnTo>
                  <a:lnTo>
                    <a:pt x="1903577" y="2307026"/>
                  </a:lnTo>
                  <a:lnTo>
                    <a:pt x="1914956" y="2242331"/>
                  </a:lnTo>
                  <a:lnTo>
                    <a:pt x="1924138" y="2177287"/>
                  </a:lnTo>
                  <a:lnTo>
                    <a:pt x="1931110" y="2111969"/>
                  </a:lnTo>
                  <a:lnTo>
                    <a:pt x="1935866" y="2046453"/>
                  </a:lnTo>
                  <a:lnTo>
                    <a:pt x="1938400" y="1980814"/>
                  </a:lnTo>
                  <a:lnTo>
                    <a:pt x="1938709" y="1915126"/>
                  </a:lnTo>
                  <a:lnTo>
                    <a:pt x="1936792" y="1849465"/>
                  </a:lnTo>
                  <a:lnTo>
                    <a:pt x="1932653" y="1783907"/>
                  </a:lnTo>
                  <a:lnTo>
                    <a:pt x="1926295" y="1718527"/>
                  </a:lnTo>
                  <a:lnTo>
                    <a:pt x="1917726" y="1653400"/>
                  </a:lnTo>
                  <a:lnTo>
                    <a:pt x="1906955" y="1588601"/>
                  </a:lnTo>
                  <a:lnTo>
                    <a:pt x="1893996" y="1524203"/>
                  </a:lnTo>
                  <a:lnTo>
                    <a:pt x="1878862" y="1460281"/>
                  </a:lnTo>
                  <a:lnTo>
                    <a:pt x="1861572" y="1396909"/>
                  </a:lnTo>
                  <a:lnTo>
                    <a:pt x="1842145" y="1334159"/>
                  </a:lnTo>
                  <a:lnTo>
                    <a:pt x="1820604" y="1272103"/>
                  </a:lnTo>
                  <a:lnTo>
                    <a:pt x="1796973" y="1210812"/>
                  </a:lnTo>
                  <a:lnTo>
                    <a:pt x="1771279" y="1150357"/>
                  </a:lnTo>
                  <a:lnTo>
                    <a:pt x="1743552" y="1090808"/>
                  </a:lnTo>
                  <a:lnTo>
                    <a:pt x="1713823" y="1032231"/>
                  </a:lnTo>
                  <a:lnTo>
                    <a:pt x="1682128" y="974695"/>
                  </a:lnTo>
                  <a:lnTo>
                    <a:pt x="1648501" y="918266"/>
                  </a:lnTo>
                  <a:lnTo>
                    <a:pt x="1612982" y="863009"/>
                  </a:lnTo>
                  <a:lnTo>
                    <a:pt x="1575612" y="808986"/>
                  </a:lnTo>
                  <a:lnTo>
                    <a:pt x="1536433" y="756260"/>
                  </a:lnTo>
                  <a:lnTo>
                    <a:pt x="1495491" y="704892"/>
                  </a:lnTo>
                  <a:lnTo>
                    <a:pt x="1452832" y="654940"/>
                  </a:lnTo>
                  <a:lnTo>
                    <a:pt x="1408505" y="606462"/>
                  </a:lnTo>
                  <a:lnTo>
                    <a:pt x="1362562" y="559513"/>
                  </a:lnTo>
                  <a:lnTo>
                    <a:pt x="1315054" y="514148"/>
                  </a:lnTo>
                  <a:lnTo>
                    <a:pt x="1266037" y="470418"/>
                  </a:lnTo>
                  <a:lnTo>
                    <a:pt x="1215567" y="428373"/>
                  </a:lnTo>
                  <a:lnTo>
                    <a:pt x="1163702" y="388062"/>
                  </a:lnTo>
                  <a:lnTo>
                    <a:pt x="1110500" y="349532"/>
                  </a:lnTo>
                  <a:lnTo>
                    <a:pt x="1056024" y="312826"/>
                  </a:lnTo>
                  <a:lnTo>
                    <a:pt x="1000336" y="277986"/>
                  </a:lnTo>
                  <a:lnTo>
                    <a:pt x="943500" y="245052"/>
                  </a:lnTo>
                  <a:lnTo>
                    <a:pt x="885580" y="214063"/>
                  </a:lnTo>
                  <a:lnTo>
                    <a:pt x="826644" y="185054"/>
                  </a:lnTo>
                  <a:lnTo>
                    <a:pt x="766760" y="158058"/>
                  </a:lnTo>
                  <a:lnTo>
                    <a:pt x="705995" y="133106"/>
                  </a:lnTo>
                  <a:lnTo>
                    <a:pt x="644419" y="110226"/>
                  </a:lnTo>
                  <a:lnTo>
                    <a:pt x="582104" y="89446"/>
                  </a:lnTo>
                  <a:lnTo>
                    <a:pt x="519121" y="70788"/>
                  </a:lnTo>
                  <a:lnTo>
                    <a:pt x="455542" y="54275"/>
                  </a:lnTo>
                  <a:lnTo>
                    <a:pt x="391440" y="39925"/>
                  </a:lnTo>
                  <a:lnTo>
                    <a:pt x="326889" y="27755"/>
                  </a:lnTo>
                  <a:lnTo>
                    <a:pt x="261963" y="17778"/>
                  </a:lnTo>
                  <a:lnTo>
                    <a:pt x="196735" y="10007"/>
                  </a:lnTo>
                  <a:lnTo>
                    <a:pt x="131282" y="4449"/>
                  </a:lnTo>
                  <a:lnTo>
                    <a:pt x="65679" y="1112"/>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6228" y="1440570"/>
                  </a:lnTo>
                  <a:lnTo>
                    <a:pt x="131302" y="1453640"/>
                  </a:lnTo>
                  <a:lnTo>
                    <a:pt x="194086" y="1475169"/>
                  </a:lnTo>
                  <a:lnTo>
                    <a:pt x="253487" y="1504783"/>
                  </a:lnTo>
                  <a:lnTo>
                    <a:pt x="308468" y="1541966"/>
                  </a:lnTo>
                  <a:lnTo>
                    <a:pt x="358070" y="1586067"/>
                  </a:lnTo>
                  <a:lnTo>
                    <a:pt x="401430" y="1636320"/>
                  </a:lnTo>
                  <a:lnTo>
                    <a:pt x="437791" y="1691848"/>
                  </a:lnTo>
                  <a:lnTo>
                    <a:pt x="466518" y="1751682"/>
                  </a:lnTo>
                  <a:lnTo>
                    <a:pt x="487112" y="1814780"/>
                  </a:lnTo>
                  <a:lnTo>
                    <a:pt x="499213" y="1880041"/>
                  </a:lnTo>
                  <a:lnTo>
                    <a:pt x="502610" y="1946327"/>
                  </a:lnTo>
                  <a:lnTo>
                    <a:pt x="497244" y="2012483"/>
                  </a:lnTo>
                  <a:lnTo>
                    <a:pt x="483208" y="2077355"/>
                  </a:lnTo>
                  <a:lnTo>
                    <a:pt x="460748" y="2139813"/>
                  </a:lnTo>
                  <a:lnTo>
                    <a:pt x="430254" y="2198766"/>
                  </a:lnTo>
                  <a:lnTo>
                    <a:pt x="392258" y="2253188"/>
                  </a:lnTo>
                  <a:lnTo>
                    <a:pt x="347424" y="2302130"/>
                  </a:lnTo>
                  <a:lnTo>
                    <a:pt x="296532" y="2344738"/>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5" name="pg5"/>
            <p:cNvSpPr/>
            <p:nvPr/>
          </p:nvSpPr>
          <p:spPr>
            <a:xfrm>
              <a:off x="1478357" y="4177421"/>
              <a:ext cx="2650239" cy="1708123"/>
            </a:xfrm>
            <a:custGeom>
              <a:avLst/>
              <a:pathLst>
                <a:path w="2650239" h="1708123">
                  <a:moveTo>
                    <a:pt x="1276081" y="0"/>
                  </a:moveTo>
                  <a:lnTo>
                    <a:pt x="1215315" y="31379"/>
                  </a:lnTo>
                  <a:lnTo>
                    <a:pt x="1154550" y="62759"/>
                  </a:lnTo>
                  <a:lnTo>
                    <a:pt x="1093784" y="94139"/>
                  </a:lnTo>
                  <a:lnTo>
                    <a:pt x="1033018" y="125519"/>
                  </a:lnTo>
                  <a:lnTo>
                    <a:pt x="972252" y="156899"/>
                  </a:lnTo>
                  <a:lnTo>
                    <a:pt x="911486" y="188279"/>
                  </a:lnTo>
                  <a:lnTo>
                    <a:pt x="850721" y="219659"/>
                  </a:lnTo>
                  <a:lnTo>
                    <a:pt x="789955" y="251039"/>
                  </a:lnTo>
                  <a:lnTo>
                    <a:pt x="729189" y="282419"/>
                  </a:lnTo>
                  <a:lnTo>
                    <a:pt x="668423" y="313799"/>
                  </a:lnTo>
                  <a:lnTo>
                    <a:pt x="607657" y="345179"/>
                  </a:lnTo>
                  <a:lnTo>
                    <a:pt x="546892" y="376559"/>
                  </a:lnTo>
                  <a:lnTo>
                    <a:pt x="486126" y="407939"/>
                  </a:lnTo>
                  <a:lnTo>
                    <a:pt x="425360" y="439319"/>
                  </a:lnTo>
                  <a:lnTo>
                    <a:pt x="364594" y="470699"/>
                  </a:lnTo>
                  <a:lnTo>
                    <a:pt x="303828" y="502079"/>
                  </a:lnTo>
                  <a:lnTo>
                    <a:pt x="243063" y="533459"/>
                  </a:lnTo>
                  <a:lnTo>
                    <a:pt x="182297" y="564838"/>
                  </a:lnTo>
                  <a:lnTo>
                    <a:pt x="121531" y="596218"/>
                  </a:lnTo>
                  <a:lnTo>
                    <a:pt x="60765" y="627598"/>
                  </a:lnTo>
                  <a:lnTo>
                    <a:pt x="0" y="658978"/>
                  </a:lnTo>
                  <a:lnTo>
                    <a:pt x="31134" y="716843"/>
                  </a:lnTo>
                  <a:lnTo>
                    <a:pt x="64212" y="773619"/>
                  </a:lnTo>
                  <a:lnTo>
                    <a:pt x="99194" y="829241"/>
                  </a:lnTo>
                  <a:lnTo>
                    <a:pt x="136041" y="883646"/>
                  </a:lnTo>
                  <a:lnTo>
                    <a:pt x="174711" y="936772"/>
                  </a:lnTo>
                  <a:lnTo>
                    <a:pt x="215159" y="988556"/>
                  </a:lnTo>
                  <a:lnTo>
                    <a:pt x="257338" y="1038940"/>
                  </a:lnTo>
                  <a:lnTo>
                    <a:pt x="301200" y="1087866"/>
                  </a:lnTo>
                  <a:lnTo>
                    <a:pt x="346695" y="1135278"/>
                  </a:lnTo>
                  <a:lnTo>
                    <a:pt x="393770" y="1181120"/>
                  </a:lnTo>
                  <a:lnTo>
                    <a:pt x="442372" y="1225342"/>
                  </a:lnTo>
                  <a:lnTo>
                    <a:pt x="492444" y="1267891"/>
                  </a:lnTo>
                  <a:lnTo>
                    <a:pt x="543929" y="1308718"/>
                  </a:lnTo>
                  <a:lnTo>
                    <a:pt x="596768" y="1347778"/>
                  </a:lnTo>
                  <a:lnTo>
                    <a:pt x="650901" y="1385025"/>
                  </a:lnTo>
                  <a:lnTo>
                    <a:pt x="706264" y="1420416"/>
                  </a:lnTo>
                  <a:lnTo>
                    <a:pt x="762795" y="1453911"/>
                  </a:lnTo>
                  <a:lnTo>
                    <a:pt x="820429" y="1485470"/>
                  </a:lnTo>
                  <a:lnTo>
                    <a:pt x="879098" y="1515059"/>
                  </a:lnTo>
                  <a:lnTo>
                    <a:pt x="938737" y="1542643"/>
                  </a:lnTo>
                  <a:lnTo>
                    <a:pt x="999276" y="1568190"/>
                  </a:lnTo>
                  <a:lnTo>
                    <a:pt x="1060646" y="1591671"/>
                  </a:lnTo>
                  <a:lnTo>
                    <a:pt x="1122777" y="1613059"/>
                  </a:lnTo>
                  <a:lnTo>
                    <a:pt x="1185596" y="1632329"/>
                  </a:lnTo>
                  <a:lnTo>
                    <a:pt x="1249033" y="1649460"/>
                  </a:lnTo>
                  <a:lnTo>
                    <a:pt x="1313013" y="1664431"/>
                  </a:lnTo>
                  <a:lnTo>
                    <a:pt x="1377464" y="1677226"/>
                  </a:lnTo>
                  <a:lnTo>
                    <a:pt x="1442312" y="1687829"/>
                  </a:lnTo>
                  <a:lnTo>
                    <a:pt x="1507481" y="1696228"/>
                  </a:lnTo>
                  <a:lnTo>
                    <a:pt x="1572898" y="1702415"/>
                  </a:lnTo>
                  <a:lnTo>
                    <a:pt x="1638487" y="1706381"/>
                  </a:lnTo>
                  <a:lnTo>
                    <a:pt x="1704173" y="1708123"/>
                  </a:lnTo>
                  <a:lnTo>
                    <a:pt x="1769880" y="1707638"/>
                  </a:lnTo>
                  <a:lnTo>
                    <a:pt x="1835533" y="1704926"/>
                  </a:lnTo>
                  <a:lnTo>
                    <a:pt x="1901056" y="1699992"/>
                  </a:lnTo>
                  <a:lnTo>
                    <a:pt x="1966374" y="1692839"/>
                  </a:lnTo>
                  <a:lnTo>
                    <a:pt x="2031413" y="1683478"/>
                  </a:lnTo>
                  <a:lnTo>
                    <a:pt x="2096097" y="1671918"/>
                  </a:lnTo>
                  <a:lnTo>
                    <a:pt x="2160352" y="1658173"/>
                  </a:lnTo>
                  <a:lnTo>
                    <a:pt x="2224104" y="1642259"/>
                  </a:lnTo>
                  <a:lnTo>
                    <a:pt x="2287281" y="1624193"/>
                  </a:lnTo>
                  <a:lnTo>
                    <a:pt x="2349809" y="1603997"/>
                  </a:lnTo>
                  <a:lnTo>
                    <a:pt x="2411616" y="1581694"/>
                  </a:lnTo>
                  <a:lnTo>
                    <a:pt x="2472633" y="1557309"/>
                  </a:lnTo>
                  <a:lnTo>
                    <a:pt x="2532788" y="1530871"/>
                  </a:lnTo>
                  <a:lnTo>
                    <a:pt x="2592013" y="1502409"/>
                  </a:lnTo>
                  <a:lnTo>
                    <a:pt x="2650239" y="1471957"/>
                  </a:lnTo>
                  <a:lnTo>
                    <a:pt x="2617522" y="1411900"/>
                  </a:lnTo>
                  <a:lnTo>
                    <a:pt x="2584805" y="1351844"/>
                  </a:lnTo>
                  <a:lnTo>
                    <a:pt x="2552088" y="1291788"/>
                  </a:lnTo>
                  <a:lnTo>
                    <a:pt x="2519371" y="1231731"/>
                  </a:lnTo>
                  <a:lnTo>
                    <a:pt x="2486654" y="1171675"/>
                  </a:lnTo>
                  <a:lnTo>
                    <a:pt x="2453937" y="1111618"/>
                  </a:lnTo>
                  <a:lnTo>
                    <a:pt x="2421220" y="1051562"/>
                  </a:lnTo>
                  <a:lnTo>
                    <a:pt x="2388503" y="991505"/>
                  </a:lnTo>
                  <a:lnTo>
                    <a:pt x="2355785" y="931449"/>
                  </a:lnTo>
                  <a:lnTo>
                    <a:pt x="2323068" y="871392"/>
                  </a:lnTo>
                  <a:lnTo>
                    <a:pt x="2290351" y="811336"/>
                  </a:lnTo>
                  <a:lnTo>
                    <a:pt x="2257634" y="751280"/>
                  </a:lnTo>
                  <a:lnTo>
                    <a:pt x="2224917" y="691223"/>
                  </a:lnTo>
                  <a:lnTo>
                    <a:pt x="2192200" y="631167"/>
                  </a:lnTo>
                  <a:lnTo>
                    <a:pt x="2159483" y="571110"/>
                  </a:lnTo>
                  <a:lnTo>
                    <a:pt x="2126766" y="511054"/>
                  </a:lnTo>
                  <a:lnTo>
                    <a:pt x="2094049" y="450997"/>
                  </a:lnTo>
                  <a:lnTo>
                    <a:pt x="2061332" y="390941"/>
                  </a:lnTo>
                  <a:lnTo>
                    <a:pt x="2028615" y="330885"/>
                  </a:lnTo>
                  <a:lnTo>
                    <a:pt x="1995898" y="270828"/>
                  </a:lnTo>
                  <a:lnTo>
                    <a:pt x="1963180" y="210772"/>
                  </a:lnTo>
                  <a:lnTo>
                    <a:pt x="1902642" y="238716"/>
                  </a:lnTo>
                  <a:lnTo>
                    <a:pt x="1838937" y="258401"/>
                  </a:lnTo>
                  <a:lnTo>
                    <a:pt x="1773187" y="269482"/>
                  </a:lnTo>
                  <a:lnTo>
                    <a:pt x="1706549" y="271763"/>
                  </a:lnTo>
                  <a:lnTo>
                    <a:pt x="1640195" y="265204"/>
                  </a:lnTo>
                  <a:lnTo>
                    <a:pt x="1575294" y="249921"/>
                  </a:lnTo>
                  <a:lnTo>
                    <a:pt x="1512986" y="226182"/>
                  </a:lnTo>
                  <a:lnTo>
                    <a:pt x="1454368" y="194405"/>
                  </a:lnTo>
                  <a:lnTo>
                    <a:pt x="1400472" y="155149"/>
                  </a:lnTo>
                  <a:lnTo>
                    <a:pt x="1352245" y="109105"/>
                  </a:lnTo>
                  <a:lnTo>
                    <a:pt x="1310537" y="57084"/>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6" name="pg6"/>
            <p:cNvSpPr/>
            <p:nvPr/>
          </p:nvSpPr>
          <p:spPr>
            <a:xfrm>
              <a:off x="1262213" y="2775231"/>
              <a:ext cx="1538331" cy="2061168"/>
            </a:xfrm>
            <a:custGeom>
              <a:avLst/>
              <a:pathLst>
                <a:path w="1538331" h="2061168">
                  <a:moveTo>
                    <a:pt x="1538331" y="867812"/>
                  </a:moveTo>
                  <a:lnTo>
                    <a:pt x="1483838" y="826488"/>
                  </a:lnTo>
                  <a:lnTo>
                    <a:pt x="1429345" y="785163"/>
                  </a:lnTo>
                  <a:lnTo>
                    <a:pt x="1374852" y="743839"/>
                  </a:lnTo>
                  <a:lnTo>
                    <a:pt x="1320359" y="702515"/>
                  </a:lnTo>
                  <a:lnTo>
                    <a:pt x="1265866" y="661190"/>
                  </a:lnTo>
                  <a:lnTo>
                    <a:pt x="1211373" y="619866"/>
                  </a:lnTo>
                  <a:lnTo>
                    <a:pt x="1156880" y="578541"/>
                  </a:lnTo>
                  <a:lnTo>
                    <a:pt x="1102388" y="537217"/>
                  </a:lnTo>
                  <a:lnTo>
                    <a:pt x="1047895" y="495892"/>
                  </a:lnTo>
                  <a:lnTo>
                    <a:pt x="993402" y="454568"/>
                  </a:lnTo>
                  <a:lnTo>
                    <a:pt x="938909" y="413244"/>
                  </a:lnTo>
                  <a:lnTo>
                    <a:pt x="884416" y="371919"/>
                  </a:lnTo>
                  <a:lnTo>
                    <a:pt x="829923" y="330595"/>
                  </a:lnTo>
                  <a:lnTo>
                    <a:pt x="775430" y="289270"/>
                  </a:lnTo>
                  <a:lnTo>
                    <a:pt x="720937" y="247946"/>
                  </a:lnTo>
                  <a:lnTo>
                    <a:pt x="666444" y="206622"/>
                  </a:lnTo>
                  <a:lnTo>
                    <a:pt x="611951" y="165297"/>
                  </a:lnTo>
                  <a:lnTo>
                    <a:pt x="557459" y="123973"/>
                  </a:lnTo>
                  <a:lnTo>
                    <a:pt x="502966" y="82648"/>
                  </a:lnTo>
                  <a:lnTo>
                    <a:pt x="448473" y="41324"/>
                  </a:lnTo>
                  <a:lnTo>
                    <a:pt x="393980" y="0"/>
                  </a:lnTo>
                  <a:lnTo>
                    <a:pt x="354929" y="53361"/>
                  </a:lnTo>
                  <a:lnTo>
                    <a:pt x="317720" y="108022"/>
                  </a:lnTo>
                  <a:lnTo>
                    <a:pt x="282397" y="163921"/>
                  </a:lnTo>
                  <a:lnTo>
                    <a:pt x="249001" y="220992"/>
                  </a:lnTo>
                  <a:lnTo>
                    <a:pt x="217570" y="279168"/>
                  </a:lnTo>
                  <a:lnTo>
                    <a:pt x="188141" y="338382"/>
                  </a:lnTo>
                  <a:lnTo>
                    <a:pt x="160749" y="398565"/>
                  </a:lnTo>
                  <a:lnTo>
                    <a:pt x="135424" y="459648"/>
                  </a:lnTo>
                  <a:lnTo>
                    <a:pt x="112197" y="521558"/>
                  </a:lnTo>
                  <a:lnTo>
                    <a:pt x="91095" y="584225"/>
                  </a:lnTo>
                  <a:lnTo>
                    <a:pt x="72142" y="647574"/>
                  </a:lnTo>
                  <a:lnTo>
                    <a:pt x="55361" y="711533"/>
                  </a:lnTo>
                  <a:lnTo>
                    <a:pt x="40770" y="776027"/>
                  </a:lnTo>
                  <a:lnTo>
                    <a:pt x="28387" y="840981"/>
                  </a:lnTo>
                  <a:lnTo>
                    <a:pt x="18225" y="906320"/>
                  </a:lnTo>
                  <a:lnTo>
                    <a:pt x="10298" y="971967"/>
                  </a:lnTo>
                  <a:lnTo>
                    <a:pt x="4614" y="1037846"/>
                  </a:lnTo>
                  <a:lnTo>
                    <a:pt x="1180" y="1103881"/>
                  </a:lnTo>
                  <a:lnTo>
                    <a:pt x="0" y="1169994"/>
                  </a:lnTo>
                  <a:lnTo>
                    <a:pt x="1074" y="1236110"/>
                  </a:lnTo>
                  <a:lnTo>
                    <a:pt x="4403" y="1302150"/>
                  </a:lnTo>
                  <a:lnTo>
                    <a:pt x="9981" y="1368038"/>
                  </a:lnTo>
                  <a:lnTo>
                    <a:pt x="17803" y="1433698"/>
                  </a:lnTo>
                  <a:lnTo>
                    <a:pt x="27860" y="1499052"/>
                  </a:lnTo>
                  <a:lnTo>
                    <a:pt x="40139" y="1564026"/>
                  </a:lnTo>
                  <a:lnTo>
                    <a:pt x="54627" y="1628544"/>
                  </a:lnTo>
                  <a:lnTo>
                    <a:pt x="71306" y="1692529"/>
                  </a:lnTo>
                  <a:lnTo>
                    <a:pt x="90157" y="1755909"/>
                  </a:lnTo>
                  <a:lnTo>
                    <a:pt x="111159" y="1818609"/>
                  </a:lnTo>
                  <a:lnTo>
                    <a:pt x="134287" y="1880557"/>
                  </a:lnTo>
                  <a:lnTo>
                    <a:pt x="159513" y="1941680"/>
                  </a:lnTo>
                  <a:lnTo>
                    <a:pt x="186809" y="2001907"/>
                  </a:lnTo>
                  <a:lnTo>
                    <a:pt x="216143" y="2061168"/>
                  </a:lnTo>
                  <a:lnTo>
                    <a:pt x="276909" y="2029788"/>
                  </a:lnTo>
                  <a:lnTo>
                    <a:pt x="337675" y="1998408"/>
                  </a:lnTo>
                  <a:lnTo>
                    <a:pt x="398441" y="1967028"/>
                  </a:lnTo>
                  <a:lnTo>
                    <a:pt x="459206" y="1935648"/>
                  </a:lnTo>
                  <a:lnTo>
                    <a:pt x="519972" y="1904268"/>
                  </a:lnTo>
                  <a:lnTo>
                    <a:pt x="580738" y="1872888"/>
                  </a:lnTo>
                  <a:lnTo>
                    <a:pt x="641504" y="1841508"/>
                  </a:lnTo>
                  <a:lnTo>
                    <a:pt x="702270" y="1810128"/>
                  </a:lnTo>
                  <a:lnTo>
                    <a:pt x="763035" y="1778749"/>
                  </a:lnTo>
                  <a:lnTo>
                    <a:pt x="823801" y="1747369"/>
                  </a:lnTo>
                  <a:lnTo>
                    <a:pt x="884567" y="1715989"/>
                  </a:lnTo>
                  <a:lnTo>
                    <a:pt x="945333" y="1684609"/>
                  </a:lnTo>
                  <a:lnTo>
                    <a:pt x="1006099" y="1653229"/>
                  </a:lnTo>
                  <a:lnTo>
                    <a:pt x="1066864" y="1621849"/>
                  </a:lnTo>
                  <a:lnTo>
                    <a:pt x="1127630" y="1590469"/>
                  </a:lnTo>
                  <a:lnTo>
                    <a:pt x="1188396" y="1559089"/>
                  </a:lnTo>
                  <a:lnTo>
                    <a:pt x="1249162" y="1527709"/>
                  </a:lnTo>
                  <a:lnTo>
                    <a:pt x="1309927" y="1496329"/>
                  </a:lnTo>
                  <a:lnTo>
                    <a:pt x="1370693" y="1464949"/>
                  </a:lnTo>
                  <a:lnTo>
                    <a:pt x="1431459" y="1433569"/>
                  </a:lnTo>
                  <a:lnTo>
                    <a:pt x="1492225" y="1402189"/>
                  </a:lnTo>
                  <a:lnTo>
                    <a:pt x="1464296" y="1337282"/>
                  </a:lnTo>
                  <a:lnTo>
                    <a:pt x="1445744" y="1269100"/>
                  </a:lnTo>
                  <a:lnTo>
                    <a:pt x="1436937" y="1198990"/>
                  </a:lnTo>
                  <a:lnTo>
                    <a:pt x="1438048" y="1128337"/>
                  </a:lnTo>
                  <a:lnTo>
                    <a:pt x="1449055" y="1058539"/>
                  </a:lnTo>
                  <a:lnTo>
                    <a:pt x="1469741" y="990974"/>
                  </a:lnTo>
                  <a:lnTo>
                    <a:pt x="1499697" y="926976"/>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7" name="pg7"/>
            <p:cNvSpPr/>
            <p:nvPr/>
          </p:nvSpPr>
          <p:spPr>
            <a:xfrm>
              <a:off x="1656193" y="2013849"/>
              <a:ext cx="1505606" cy="1629195"/>
            </a:xfrm>
            <a:custGeom>
              <a:avLst/>
              <a:pathLst>
                <a:path w="1505606" h="1629195">
                  <a:moveTo>
                    <a:pt x="1505606" y="1431799"/>
                  </a:moveTo>
                  <a:lnTo>
                    <a:pt x="1500263" y="1363618"/>
                  </a:lnTo>
                  <a:lnTo>
                    <a:pt x="1494921" y="1295437"/>
                  </a:lnTo>
                  <a:lnTo>
                    <a:pt x="1489578" y="1227256"/>
                  </a:lnTo>
                  <a:lnTo>
                    <a:pt x="1484236" y="1159076"/>
                  </a:lnTo>
                  <a:lnTo>
                    <a:pt x="1478893" y="1090895"/>
                  </a:lnTo>
                  <a:lnTo>
                    <a:pt x="1473551" y="1022714"/>
                  </a:lnTo>
                  <a:lnTo>
                    <a:pt x="1468208" y="954533"/>
                  </a:lnTo>
                  <a:lnTo>
                    <a:pt x="1462866" y="886352"/>
                  </a:lnTo>
                  <a:lnTo>
                    <a:pt x="1457523" y="818171"/>
                  </a:lnTo>
                  <a:lnTo>
                    <a:pt x="1452181" y="749990"/>
                  </a:lnTo>
                  <a:lnTo>
                    <a:pt x="1446838" y="681809"/>
                  </a:lnTo>
                  <a:lnTo>
                    <a:pt x="1441496" y="613628"/>
                  </a:lnTo>
                  <a:lnTo>
                    <a:pt x="1436153" y="545447"/>
                  </a:lnTo>
                  <a:lnTo>
                    <a:pt x="1430811" y="477266"/>
                  </a:lnTo>
                  <a:lnTo>
                    <a:pt x="1425468" y="409085"/>
                  </a:lnTo>
                  <a:lnTo>
                    <a:pt x="1420126" y="340904"/>
                  </a:lnTo>
                  <a:lnTo>
                    <a:pt x="1414783" y="272723"/>
                  </a:lnTo>
                  <a:lnTo>
                    <a:pt x="1409441" y="204542"/>
                  </a:lnTo>
                  <a:lnTo>
                    <a:pt x="1404098" y="136361"/>
                  </a:lnTo>
                  <a:lnTo>
                    <a:pt x="1398756" y="68180"/>
                  </a:lnTo>
                  <a:lnTo>
                    <a:pt x="1393413" y="0"/>
                  </a:lnTo>
                  <a:lnTo>
                    <a:pt x="1325564" y="6518"/>
                  </a:lnTo>
                  <a:lnTo>
                    <a:pt x="1257986" y="15417"/>
                  </a:lnTo>
                  <a:lnTo>
                    <a:pt x="1190762" y="26686"/>
                  </a:lnTo>
                  <a:lnTo>
                    <a:pt x="1123976" y="40311"/>
                  </a:lnTo>
                  <a:lnTo>
                    <a:pt x="1057711" y="56275"/>
                  </a:lnTo>
                  <a:lnTo>
                    <a:pt x="992047" y="74559"/>
                  </a:lnTo>
                  <a:lnTo>
                    <a:pt x="927067" y="95139"/>
                  </a:lnTo>
                  <a:lnTo>
                    <a:pt x="862850" y="117991"/>
                  </a:lnTo>
                  <a:lnTo>
                    <a:pt x="799476" y="143086"/>
                  </a:lnTo>
                  <a:lnTo>
                    <a:pt x="737023" y="170393"/>
                  </a:lnTo>
                  <a:lnTo>
                    <a:pt x="675569" y="199878"/>
                  </a:lnTo>
                  <a:lnTo>
                    <a:pt x="615189" y="231505"/>
                  </a:lnTo>
                  <a:lnTo>
                    <a:pt x="555958" y="265235"/>
                  </a:lnTo>
                  <a:lnTo>
                    <a:pt x="497949" y="301026"/>
                  </a:lnTo>
                  <a:lnTo>
                    <a:pt x="441235" y="338834"/>
                  </a:lnTo>
                  <a:lnTo>
                    <a:pt x="385884" y="378612"/>
                  </a:lnTo>
                  <a:lnTo>
                    <a:pt x="331966" y="420311"/>
                  </a:lnTo>
                  <a:lnTo>
                    <a:pt x="279546" y="463880"/>
                  </a:lnTo>
                  <a:lnTo>
                    <a:pt x="228691" y="509264"/>
                  </a:lnTo>
                  <a:lnTo>
                    <a:pt x="179462" y="556408"/>
                  </a:lnTo>
                  <a:lnTo>
                    <a:pt x="131921" y="605253"/>
                  </a:lnTo>
                  <a:lnTo>
                    <a:pt x="86126" y="655739"/>
                  </a:lnTo>
                  <a:lnTo>
                    <a:pt x="42134" y="707803"/>
                  </a:lnTo>
                  <a:lnTo>
                    <a:pt x="0" y="761382"/>
                  </a:lnTo>
                  <a:lnTo>
                    <a:pt x="54492" y="802706"/>
                  </a:lnTo>
                  <a:lnTo>
                    <a:pt x="108985" y="844031"/>
                  </a:lnTo>
                  <a:lnTo>
                    <a:pt x="163478" y="885355"/>
                  </a:lnTo>
                  <a:lnTo>
                    <a:pt x="217971" y="926680"/>
                  </a:lnTo>
                  <a:lnTo>
                    <a:pt x="272464" y="968004"/>
                  </a:lnTo>
                  <a:lnTo>
                    <a:pt x="326957" y="1009329"/>
                  </a:lnTo>
                  <a:lnTo>
                    <a:pt x="381450" y="1050653"/>
                  </a:lnTo>
                  <a:lnTo>
                    <a:pt x="435943" y="1091977"/>
                  </a:lnTo>
                  <a:lnTo>
                    <a:pt x="490436" y="1133302"/>
                  </a:lnTo>
                  <a:lnTo>
                    <a:pt x="544928" y="1174626"/>
                  </a:lnTo>
                  <a:lnTo>
                    <a:pt x="599421" y="1215951"/>
                  </a:lnTo>
                  <a:lnTo>
                    <a:pt x="653914" y="1257275"/>
                  </a:lnTo>
                  <a:lnTo>
                    <a:pt x="708407" y="1298599"/>
                  </a:lnTo>
                  <a:lnTo>
                    <a:pt x="762900" y="1339924"/>
                  </a:lnTo>
                  <a:lnTo>
                    <a:pt x="817393" y="1381248"/>
                  </a:lnTo>
                  <a:lnTo>
                    <a:pt x="871886" y="1422573"/>
                  </a:lnTo>
                  <a:lnTo>
                    <a:pt x="926379" y="1463897"/>
                  </a:lnTo>
                  <a:lnTo>
                    <a:pt x="980872" y="1505222"/>
                  </a:lnTo>
                  <a:lnTo>
                    <a:pt x="1035365" y="1546546"/>
                  </a:lnTo>
                  <a:lnTo>
                    <a:pt x="1089857" y="1587870"/>
                  </a:lnTo>
                  <a:lnTo>
                    <a:pt x="1144350" y="1629195"/>
                  </a:lnTo>
                  <a:lnTo>
                    <a:pt x="1190878" y="1576053"/>
                  </a:lnTo>
                  <a:lnTo>
                    <a:pt x="1244394" y="1529958"/>
                  </a:lnTo>
                  <a:lnTo>
                    <a:pt x="1303844" y="1491819"/>
                  </a:lnTo>
                  <a:lnTo>
                    <a:pt x="1368052" y="1462390"/>
                  </a:lnTo>
                  <a:lnTo>
                    <a:pt x="1435752" y="1442250"/>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8" name="pg8"/>
            <p:cNvSpPr/>
            <p:nvPr/>
          </p:nvSpPr>
          <p:spPr>
            <a:xfrm>
              <a:off x="3049607" y="2008496"/>
              <a:ext cx="139254" cy="1437153"/>
            </a:xfrm>
            <a:custGeom>
              <a:avLst/>
              <a:pathLst>
                <a:path w="139254" h="1437153">
                  <a:moveTo>
                    <a:pt x="139254" y="1435765"/>
                  </a:moveTo>
                  <a:lnTo>
                    <a:pt x="137594" y="1367395"/>
                  </a:lnTo>
                  <a:lnTo>
                    <a:pt x="135933" y="1299025"/>
                  </a:lnTo>
                  <a:lnTo>
                    <a:pt x="134272" y="1230655"/>
                  </a:lnTo>
                  <a:lnTo>
                    <a:pt x="132612" y="1162286"/>
                  </a:lnTo>
                  <a:lnTo>
                    <a:pt x="130951" y="1093916"/>
                  </a:lnTo>
                  <a:lnTo>
                    <a:pt x="129291" y="1025546"/>
                  </a:lnTo>
                  <a:lnTo>
                    <a:pt x="127630" y="957176"/>
                  </a:lnTo>
                  <a:lnTo>
                    <a:pt x="125969" y="888807"/>
                  </a:lnTo>
                  <a:lnTo>
                    <a:pt x="124309" y="820437"/>
                  </a:lnTo>
                  <a:lnTo>
                    <a:pt x="122648" y="752067"/>
                  </a:lnTo>
                  <a:lnTo>
                    <a:pt x="120988" y="683697"/>
                  </a:lnTo>
                  <a:lnTo>
                    <a:pt x="119327" y="615327"/>
                  </a:lnTo>
                  <a:lnTo>
                    <a:pt x="117667" y="546958"/>
                  </a:lnTo>
                  <a:lnTo>
                    <a:pt x="116006" y="478588"/>
                  </a:lnTo>
                  <a:lnTo>
                    <a:pt x="114345" y="410218"/>
                  </a:lnTo>
                  <a:lnTo>
                    <a:pt x="112685" y="341848"/>
                  </a:lnTo>
                  <a:lnTo>
                    <a:pt x="111024" y="273479"/>
                  </a:lnTo>
                  <a:lnTo>
                    <a:pt x="109364" y="205109"/>
                  </a:lnTo>
                  <a:lnTo>
                    <a:pt x="107703" y="136739"/>
                  </a:lnTo>
                  <a:lnTo>
                    <a:pt x="106043" y="68369"/>
                  </a:lnTo>
                  <a:lnTo>
                    <a:pt x="104382" y="0"/>
                  </a:lnTo>
                  <a:lnTo>
                    <a:pt x="0" y="5353"/>
                  </a:lnTo>
                  <a:lnTo>
                    <a:pt x="5342" y="73534"/>
                  </a:lnTo>
                  <a:lnTo>
                    <a:pt x="10684" y="141715"/>
                  </a:lnTo>
                  <a:lnTo>
                    <a:pt x="16027" y="209896"/>
                  </a:lnTo>
                  <a:lnTo>
                    <a:pt x="21369" y="278077"/>
                  </a:lnTo>
                  <a:lnTo>
                    <a:pt x="26712" y="346258"/>
                  </a:lnTo>
                  <a:lnTo>
                    <a:pt x="32054" y="414438"/>
                  </a:lnTo>
                  <a:lnTo>
                    <a:pt x="37397" y="482619"/>
                  </a:lnTo>
                  <a:lnTo>
                    <a:pt x="42739" y="550800"/>
                  </a:lnTo>
                  <a:lnTo>
                    <a:pt x="48082" y="618981"/>
                  </a:lnTo>
                  <a:lnTo>
                    <a:pt x="53424" y="687162"/>
                  </a:lnTo>
                  <a:lnTo>
                    <a:pt x="58767" y="755343"/>
                  </a:lnTo>
                  <a:lnTo>
                    <a:pt x="64109" y="823524"/>
                  </a:lnTo>
                  <a:lnTo>
                    <a:pt x="69452" y="891705"/>
                  </a:lnTo>
                  <a:lnTo>
                    <a:pt x="74794" y="959886"/>
                  </a:lnTo>
                  <a:lnTo>
                    <a:pt x="80137" y="1028067"/>
                  </a:lnTo>
                  <a:lnTo>
                    <a:pt x="85479" y="1096248"/>
                  </a:lnTo>
                  <a:lnTo>
                    <a:pt x="90822" y="1164429"/>
                  </a:lnTo>
                  <a:lnTo>
                    <a:pt x="96164" y="1232610"/>
                  </a:lnTo>
                  <a:lnTo>
                    <a:pt x="101507" y="1300791"/>
                  </a:lnTo>
                  <a:lnTo>
                    <a:pt x="106849" y="1368972"/>
                  </a:lnTo>
                  <a:lnTo>
                    <a:pt x="112192" y="1437153"/>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9" name="pg9"/>
            <p:cNvSpPr/>
            <p:nvPr/>
          </p:nvSpPr>
          <p:spPr>
            <a:xfrm>
              <a:off x="3153990" y="2007924"/>
              <a:ext cx="46767" cy="1436336"/>
            </a:xfrm>
            <a:custGeom>
              <a:avLst/>
              <a:pathLst>
                <a:path w="46767" h="1436336">
                  <a:moveTo>
                    <a:pt x="46767" y="1436188"/>
                  </a:moveTo>
                  <a:lnTo>
                    <a:pt x="46725" y="1367798"/>
                  </a:lnTo>
                  <a:lnTo>
                    <a:pt x="46682" y="1299408"/>
                  </a:lnTo>
                  <a:lnTo>
                    <a:pt x="46640" y="1231018"/>
                  </a:lnTo>
                  <a:lnTo>
                    <a:pt x="46598" y="1162628"/>
                  </a:lnTo>
                  <a:lnTo>
                    <a:pt x="46556" y="1094238"/>
                  </a:lnTo>
                  <a:lnTo>
                    <a:pt x="46514" y="1025848"/>
                  </a:lnTo>
                  <a:lnTo>
                    <a:pt x="46471" y="957458"/>
                  </a:lnTo>
                  <a:lnTo>
                    <a:pt x="46429" y="889068"/>
                  </a:lnTo>
                  <a:lnTo>
                    <a:pt x="46387" y="820679"/>
                  </a:lnTo>
                  <a:lnTo>
                    <a:pt x="46345" y="752289"/>
                  </a:lnTo>
                  <a:lnTo>
                    <a:pt x="46303" y="683899"/>
                  </a:lnTo>
                  <a:lnTo>
                    <a:pt x="46261" y="615509"/>
                  </a:lnTo>
                  <a:lnTo>
                    <a:pt x="46218" y="547119"/>
                  </a:lnTo>
                  <a:lnTo>
                    <a:pt x="46176" y="478729"/>
                  </a:lnTo>
                  <a:lnTo>
                    <a:pt x="46134" y="410339"/>
                  </a:lnTo>
                  <a:lnTo>
                    <a:pt x="46092" y="341949"/>
                  </a:lnTo>
                  <a:lnTo>
                    <a:pt x="46050" y="273559"/>
                  </a:lnTo>
                  <a:lnTo>
                    <a:pt x="46007" y="205169"/>
                  </a:lnTo>
                  <a:lnTo>
                    <a:pt x="45965" y="136779"/>
                  </a:lnTo>
                  <a:lnTo>
                    <a:pt x="45923" y="68389"/>
                  </a:lnTo>
                  <a:lnTo>
                    <a:pt x="45881" y="0"/>
                  </a:lnTo>
                  <a:lnTo>
                    <a:pt x="0" y="571"/>
                  </a:lnTo>
                  <a:lnTo>
                    <a:pt x="1660" y="68941"/>
                  </a:lnTo>
                  <a:lnTo>
                    <a:pt x="3321" y="137310"/>
                  </a:lnTo>
                  <a:lnTo>
                    <a:pt x="4981" y="205680"/>
                  </a:lnTo>
                  <a:lnTo>
                    <a:pt x="6642" y="274050"/>
                  </a:lnTo>
                  <a:lnTo>
                    <a:pt x="8302" y="342420"/>
                  </a:lnTo>
                  <a:lnTo>
                    <a:pt x="9963" y="410789"/>
                  </a:lnTo>
                  <a:lnTo>
                    <a:pt x="11624" y="479159"/>
                  </a:lnTo>
                  <a:lnTo>
                    <a:pt x="13284" y="547529"/>
                  </a:lnTo>
                  <a:lnTo>
                    <a:pt x="14945" y="615899"/>
                  </a:lnTo>
                  <a:lnTo>
                    <a:pt x="16605" y="684268"/>
                  </a:lnTo>
                  <a:lnTo>
                    <a:pt x="18266" y="752638"/>
                  </a:lnTo>
                  <a:lnTo>
                    <a:pt x="19926" y="821008"/>
                  </a:lnTo>
                  <a:lnTo>
                    <a:pt x="21587" y="889378"/>
                  </a:lnTo>
                  <a:lnTo>
                    <a:pt x="23248" y="957748"/>
                  </a:lnTo>
                  <a:lnTo>
                    <a:pt x="24908" y="1026117"/>
                  </a:lnTo>
                  <a:lnTo>
                    <a:pt x="26569" y="1094487"/>
                  </a:lnTo>
                  <a:lnTo>
                    <a:pt x="28229" y="1162857"/>
                  </a:lnTo>
                  <a:lnTo>
                    <a:pt x="29890" y="1231227"/>
                  </a:lnTo>
                  <a:lnTo>
                    <a:pt x="31550" y="1299596"/>
                  </a:lnTo>
                  <a:lnTo>
                    <a:pt x="33211" y="1367966"/>
                  </a:lnTo>
                  <a:lnTo>
                    <a:pt x="34872" y="1436336"/>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0" name="pg10"/>
            <p:cNvSpPr/>
            <p:nvPr/>
          </p:nvSpPr>
          <p:spPr>
            <a:xfrm>
              <a:off x="3199871" y="2007924"/>
              <a:ext cx="1128" cy="1436188"/>
            </a:xfrm>
            <a:custGeom>
              <a:avLst/>
              <a:pathLst>
                <a:path w="1128" h="1436188">
                  <a:moveTo>
                    <a:pt x="1128" y="1436188"/>
                  </a:moveTo>
                  <a:lnTo>
                    <a:pt x="1119" y="1367798"/>
                  </a:lnTo>
                  <a:lnTo>
                    <a:pt x="1110" y="1299408"/>
                  </a:lnTo>
                  <a:lnTo>
                    <a:pt x="1100" y="1231018"/>
                  </a:lnTo>
                  <a:lnTo>
                    <a:pt x="1091" y="1162628"/>
                  </a:lnTo>
                  <a:lnTo>
                    <a:pt x="1082" y="1094238"/>
                  </a:lnTo>
                  <a:lnTo>
                    <a:pt x="1073" y="1025848"/>
                  </a:lnTo>
                  <a:lnTo>
                    <a:pt x="1064" y="957459"/>
                  </a:lnTo>
                  <a:lnTo>
                    <a:pt x="1054" y="889069"/>
                  </a:lnTo>
                  <a:lnTo>
                    <a:pt x="1045" y="820679"/>
                  </a:lnTo>
                  <a:lnTo>
                    <a:pt x="1036" y="752289"/>
                  </a:lnTo>
                  <a:lnTo>
                    <a:pt x="1027" y="683899"/>
                  </a:lnTo>
                  <a:lnTo>
                    <a:pt x="1018" y="615509"/>
                  </a:lnTo>
                  <a:lnTo>
                    <a:pt x="1009" y="547119"/>
                  </a:lnTo>
                  <a:lnTo>
                    <a:pt x="999" y="478729"/>
                  </a:lnTo>
                  <a:lnTo>
                    <a:pt x="990" y="410339"/>
                  </a:lnTo>
                  <a:lnTo>
                    <a:pt x="981" y="341949"/>
                  </a:lnTo>
                  <a:lnTo>
                    <a:pt x="972" y="273559"/>
                  </a:lnTo>
                  <a:lnTo>
                    <a:pt x="963" y="205169"/>
                  </a:lnTo>
                  <a:lnTo>
                    <a:pt x="953" y="136779"/>
                  </a:lnTo>
                  <a:lnTo>
                    <a:pt x="944" y="68389"/>
                  </a:lnTo>
                  <a:lnTo>
                    <a:pt x="935" y="0"/>
                  </a:lnTo>
                  <a:lnTo>
                    <a:pt x="0" y="0"/>
                  </a:lnTo>
                  <a:lnTo>
                    <a:pt x="42" y="68390"/>
                  </a:lnTo>
                  <a:lnTo>
                    <a:pt x="84" y="136780"/>
                  </a:lnTo>
                  <a:lnTo>
                    <a:pt x="126" y="205170"/>
                  </a:lnTo>
                  <a:lnTo>
                    <a:pt x="168" y="273560"/>
                  </a:lnTo>
                  <a:lnTo>
                    <a:pt x="210" y="341949"/>
                  </a:lnTo>
                  <a:lnTo>
                    <a:pt x="253" y="410339"/>
                  </a:lnTo>
                  <a:lnTo>
                    <a:pt x="295" y="478729"/>
                  </a:lnTo>
                  <a:lnTo>
                    <a:pt x="337" y="547119"/>
                  </a:lnTo>
                  <a:lnTo>
                    <a:pt x="379" y="615509"/>
                  </a:lnTo>
                  <a:lnTo>
                    <a:pt x="421" y="683899"/>
                  </a:lnTo>
                  <a:lnTo>
                    <a:pt x="464" y="752289"/>
                  </a:lnTo>
                  <a:lnTo>
                    <a:pt x="506" y="820679"/>
                  </a:lnTo>
                  <a:lnTo>
                    <a:pt x="548" y="889069"/>
                  </a:lnTo>
                  <a:lnTo>
                    <a:pt x="590" y="957459"/>
                  </a:lnTo>
                  <a:lnTo>
                    <a:pt x="632" y="1025849"/>
                  </a:lnTo>
                  <a:lnTo>
                    <a:pt x="674" y="1094239"/>
                  </a:lnTo>
                  <a:lnTo>
                    <a:pt x="717" y="1162629"/>
                  </a:lnTo>
                  <a:lnTo>
                    <a:pt x="759" y="1231018"/>
                  </a:lnTo>
                  <a:lnTo>
                    <a:pt x="801" y="1299408"/>
                  </a:lnTo>
                  <a:lnTo>
                    <a:pt x="843" y="1367798"/>
                  </a:lnTo>
                  <a:lnTo>
                    <a:pt x="885" y="143618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1" name="pg11"/>
            <p:cNvSpPr/>
            <p:nvPr/>
          </p:nvSpPr>
          <p:spPr>
            <a:xfrm>
              <a:off x="3200807" y="2007924"/>
              <a:ext cx="260" cy="1436188"/>
            </a:xfrm>
            <a:custGeom>
              <a:avLst/>
              <a:pathLst>
                <a:path w="260" h="1436188">
                  <a:moveTo>
                    <a:pt x="260" y="1436188"/>
                  </a:moveTo>
                  <a:lnTo>
                    <a:pt x="260" y="1367798"/>
                  </a:lnTo>
                  <a:lnTo>
                    <a:pt x="260" y="1299408"/>
                  </a:lnTo>
                  <a:lnTo>
                    <a:pt x="260" y="1231018"/>
                  </a:lnTo>
                  <a:lnTo>
                    <a:pt x="260" y="1162628"/>
                  </a:lnTo>
                  <a:lnTo>
                    <a:pt x="260" y="1094238"/>
                  </a:lnTo>
                  <a:lnTo>
                    <a:pt x="260" y="1025849"/>
                  </a:lnTo>
                  <a:lnTo>
                    <a:pt x="260" y="957459"/>
                  </a:lnTo>
                  <a:lnTo>
                    <a:pt x="260" y="889069"/>
                  </a:lnTo>
                  <a:lnTo>
                    <a:pt x="260" y="820679"/>
                  </a:lnTo>
                  <a:lnTo>
                    <a:pt x="260" y="752289"/>
                  </a:lnTo>
                  <a:lnTo>
                    <a:pt x="260" y="683899"/>
                  </a:lnTo>
                  <a:lnTo>
                    <a:pt x="260" y="615509"/>
                  </a:lnTo>
                  <a:lnTo>
                    <a:pt x="260" y="547119"/>
                  </a:lnTo>
                  <a:lnTo>
                    <a:pt x="260" y="478729"/>
                  </a:lnTo>
                  <a:lnTo>
                    <a:pt x="260" y="410339"/>
                  </a:lnTo>
                  <a:lnTo>
                    <a:pt x="260" y="341949"/>
                  </a:lnTo>
                  <a:lnTo>
                    <a:pt x="260" y="273559"/>
                  </a:lnTo>
                  <a:lnTo>
                    <a:pt x="260" y="205169"/>
                  </a:lnTo>
                  <a:lnTo>
                    <a:pt x="260" y="136779"/>
                  </a:lnTo>
                  <a:lnTo>
                    <a:pt x="260" y="68389"/>
                  </a:lnTo>
                  <a:lnTo>
                    <a:pt x="260" y="0"/>
                  </a:lnTo>
                  <a:lnTo>
                    <a:pt x="0" y="0"/>
                  </a:lnTo>
                  <a:lnTo>
                    <a:pt x="9" y="68389"/>
                  </a:lnTo>
                  <a:lnTo>
                    <a:pt x="18" y="136779"/>
                  </a:lnTo>
                  <a:lnTo>
                    <a:pt x="27" y="205169"/>
                  </a:lnTo>
                  <a:lnTo>
                    <a:pt x="36" y="273559"/>
                  </a:lnTo>
                  <a:lnTo>
                    <a:pt x="45" y="341949"/>
                  </a:lnTo>
                  <a:lnTo>
                    <a:pt x="55" y="410339"/>
                  </a:lnTo>
                  <a:lnTo>
                    <a:pt x="64" y="478729"/>
                  </a:lnTo>
                  <a:lnTo>
                    <a:pt x="73" y="547119"/>
                  </a:lnTo>
                  <a:lnTo>
                    <a:pt x="82" y="615509"/>
                  </a:lnTo>
                  <a:lnTo>
                    <a:pt x="91" y="683899"/>
                  </a:lnTo>
                  <a:lnTo>
                    <a:pt x="101" y="752289"/>
                  </a:lnTo>
                  <a:lnTo>
                    <a:pt x="110" y="820679"/>
                  </a:lnTo>
                  <a:lnTo>
                    <a:pt x="119" y="889069"/>
                  </a:lnTo>
                  <a:lnTo>
                    <a:pt x="128" y="957459"/>
                  </a:lnTo>
                  <a:lnTo>
                    <a:pt x="137" y="1025849"/>
                  </a:lnTo>
                  <a:lnTo>
                    <a:pt x="146" y="1094238"/>
                  </a:lnTo>
                  <a:lnTo>
                    <a:pt x="156" y="1162628"/>
                  </a:lnTo>
                  <a:lnTo>
                    <a:pt x="165" y="1231018"/>
                  </a:lnTo>
                  <a:lnTo>
                    <a:pt x="174" y="1299408"/>
                  </a:lnTo>
                  <a:lnTo>
                    <a:pt x="183" y="136779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2" name="tx12"/>
            <p:cNvSpPr/>
            <p:nvPr/>
          </p:nvSpPr>
          <p:spPr>
            <a:xfrm>
              <a:off x="2954133"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2.5m</a:t>
              </a:r>
            </a:p>
          </p:txBody>
        </p:sp>
        <p:sp>
          <p:nvSpPr>
            <p:cNvPr id="13" name="tx13"/>
            <p:cNvSpPr/>
            <p:nvPr/>
          </p:nvSpPr>
          <p:spPr>
            <a:xfrm>
              <a:off x="5696635" y="2984142"/>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14" name="rc14"/>
            <p:cNvSpPr/>
            <p:nvPr/>
          </p:nvSpPr>
          <p:spPr>
            <a:xfrm>
              <a:off x="5705635" y="3177489"/>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15" name="rc15"/>
            <p:cNvSpPr/>
            <p:nvPr/>
          </p:nvSpPr>
          <p:spPr>
            <a:xfrm>
              <a:off x="5705635" y="3396945"/>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16" name="rc16"/>
            <p:cNvSpPr/>
            <p:nvPr/>
          </p:nvSpPr>
          <p:spPr>
            <a:xfrm>
              <a:off x="5705635" y="3616401"/>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17" name="rc17"/>
            <p:cNvSpPr/>
            <p:nvPr/>
          </p:nvSpPr>
          <p:spPr>
            <a:xfrm>
              <a:off x="5705635" y="3835857"/>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18" name="rc18"/>
            <p:cNvSpPr/>
            <p:nvPr/>
          </p:nvSpPr>
          <p:spPr>
            <a:xfrm>
              <a:off x="5705635" y="4055313"/>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19" name="rc19"/>
            <p:cNvSpPr/>
            <p:nvPr/>
          </p:nvSpPr>
          <p:spPr>
            <a:xfrm>
              <a:off x="5705635" y="4274769"/>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20" name="rc20"/>
            <p:cNvSpPr/>
            <p:nvPr/>
          </p:nvSpPr>
          <p:spPr>
            <a:xfrm>
              <a:off x="5705635" y="4494225"/>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5705635" y="4713681"/>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22" name="tx22"/>
            <p:cNvSpPr/>
            <p:nvPr/>
          </p:nvSpPr>
          <p:spPr>
            <a:xfrm>
              <a:off x="5985680" y="3238212"/>
              <a:ext cx="15780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Pakistan: 1.1 million (42.1%) </a:t>
              </a:r>
            </a:p>
          </p:txBody>
        </p:sp>
        <p:sp>
          <p:nvSpPr>
            <p:cNvPr id="23" name="tx23"/>
            <p:cNvSpPr/>
            <p:nvPr/>
          </p:nvSpPr>
          <p:spPr>
            <a:xfrm>
              <a:off x="5985680" y="3457668"/>
              <a:ext cx="16347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Afghanistan: 640,000 (25.4%) </a:t>
              </a:r>
            </a:p>
          </p:txBody>
        </p:sp>
        <p:sp>
          <p:nvSpPr>
            <p:cNvPr id="24" name="tx24"/>
            <p:cNvSpPr/>
            <p:nvPr/>
          </p:nvSpPr>
          <p:spPr>
            <a:xfrm>
              <a:off x="5985680" y="3677124"/>
              <a:ext cx="12928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India: 453,000 (17.9%) </a:t>
              </a:r>
            </a:p>
          </p:txBody>
        </p:sp>
        <p:sp>
          <p:nvSpPr>
            <p:cNvPr id="25" name="tx25"/>
            <p:cNvSpPr/>
            <p:nvPr/>
          </p:nvSpPr>
          <p:spPr>
            <a:xfrm>
              <a:off x="5985680" y="3896580"/>
              <a:ext cx="1640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Bangladesh: 339,000 (13.4%) </a:t>
              </a:r>
            </a:p>
          </p:txBody>
        </p:sp>
        <p:sp>
          <p:nvSpPr>
            <p:cNvPr id="26" name="tx26"/>
            <p:cNvSpPr/>
            <p:nvPr/>
          </p:nvSpPr>
          <p:spPr>
            <a:xfrm>
              <a:off x="5985680" y="4116036"/>
              <a:ext cx="11900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Nepal: 22,000 (&lt;1%) </a:t>
              </a:r>
            </a:p>
          </p:txBody>
        </p:sp>
        <p:sp>
          <p:nvSpPr>
            <p:cNvPr id="27" name="tx27"/>
            <p:cNvSpPr/>
            <p:nvPr/>
          </p:nvSpPr>
          <p:spPr>
            <a:xfrm>
              <a:off x="5985680" y="4335492"/>
              <a:ext cx="13703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Sri Lanka: 10,000 (&lt;1%) </a:t>
              </a:r>
            </a:p>
          </p:txBody>
        </p:sp>
        <p:sp>
          <p:nvSpPr>
            <p:cNvPr id="28" name="tx28"/>
            <p:cNvSpPr/>
            <p:nvPr/>
          </p:nvSpPr>
          <p:spPr>
            <a:xfrm>
              <a:off x="5985680" y="4554948"/>
              <a:ext cx="11622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Bhutan: &lt;200 (&lt;1%) </a:t>
              </a:r>
            </a:p>
          </p:txBody>
        </p:sp>
        <p:sp>
          <p:nvSpPr>
            <p:cNvPr id="29" name="tx29"/>
            <p:cNvSpPr/>
            <p:nvPr/>
          </p:nvSpPr>
          <p:spPr>
            <a:xfrm>
              <a:off x="5985680" y="4774404"/>
              <a:ext cx="12488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Maldives: &lt;100 (&lt;1%) </a:t>
              </a:r>
            </a:p>
          </p:txBody>
        </p:sp>
        <p:sp>
          <p:nvSpPr>
            <p:cNvPr id="30" name="tx30"/>
            <p:cNvSpPr/>
            <p:nvPr/>
          </p:nvSpPr>
          <p:spPr>
            <a:xfrm>
              <a:off x="777499" y="1368037"/>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31" name="tx31"/>
            <p:cNvSpPr/>
            <p:nvPr/>
          </p:nvSpPr>
          <p:spPr>
            <a:xfrm>
              <a:off x="1462652"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2" name="tx32"/>
            <p:cNvSpPr/>
            <p:nvPr/>
          </p:nvSpPr>
          <p:spPr>
            <a:xfrm>
              <a:off x="1579147"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33" name="tx33"/>
            <p:cNvSpPr/>
            <p:nvPr/>
          </p:nvSpPr>
          <p:spPr>
            <a:xfrm>
              <a:off x="2008092"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(67.5%) of all children unprotected against measles in ROSA.
Pakistan had the highest number of children who did not receive MCV1 (n=1.1 million), which is approximately 42.1% of all children unprotected against measles in ROSA (n=2.5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children unprotected against measles in ROSA, with Pakistan contributing the highest share.</a:t>
            </a:r>
          </a:p>
        </p:txBody>
      </p:sp>
      <p:grpSp xmlns:pic="http://schemas.openxmlformats.org/drawingml/2006/picture">
        <p:nvGrpSpPr>
          <p:cNvPr id="36" name=""/>
          <p:cNvGrpSpPr/>
          <p:nvPr/>
        </p:nvGrpSpPr>
        <p:grpSpPr>
          <a:xfrm>
            <a:off x="292608" y="914400"/>
            <a:ext cx="8595360" cy="28575"/>
            <a:chOff x="292608" y="914400"/>
            <a:chExt cx="8595360" cy="28575"/>
          </a:xfrm>
        </p:grpSpPr>
        <p:sp>
          <p:nvSpPr>
            <p:cNvPr id="3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89351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4292299"/>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36910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308987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9" name="pl9"/>
            <p:cNvSpPr/>
            <p:nvPr/>
          </p:nvSpPr>
          <p:spPr>
            <a:xfrm>
              <a:off x="795849" y="248866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10" name="pl10"/>
            <p:cNvSpPr/>
            <p:nvPr/>
          </p:nvSpPr>
          <p:spPr>
            <a:xfrm>
              <a:off x="795849"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459290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795849" y="3991693"/>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3" name="pl13"/>
            <p:cNvSpPr/>
            <p:nvPr/>
          </p:nvSpPr>
          <p:spPr>
            <a:xfrm>
              <a:off x="795849" y="339048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4" name="pl14"/>
            <p:cNvSpPr/>
            <p:nvPr/>
          </p:nvSpPr>
          <p:spPr>
            <a:xfrm>
              <a:off x="795849" y="278926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5" name="pl15"/>
            <p:cNvSpPr/>
            <p:nvPr/>
          </p:nvSpPr>
          <p:spPr>
            <a:xfrm>
              <a:off x="795849"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6" name="pl16"/>
            <p:cNvSpPr/>
            <p:nvPr/>
          </p:nvSpPr>
          <p:spPr>
            <a:xfrm>
              <a:off x="97056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6942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68281"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67139"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2622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508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485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70564" y="3630966"/>
              <a:ext cx="3494291" cy="1082182"/>
            </a:xfrm>
            <a:custGeom>
              <a:avLst/>
              <a:pathLst>
                <a:path w="3494291" h="1082182">
                  <a:moveTo>
                    <a:pt x="0" y="0"/>
                  </a:moveTo>
                  <a:lnTo>
                    <a:pt x="139771" y="120242"/>
                  </a:lnTo>
                  <a:lnTo>
                    <a:pt x="279543" y="0"/>
                  </a:lnTo>
                  <a:lnTo>
                    <a:pt x="419315" y="240484"/>
                  </a:lnTo>
                  <a:lnTo>
                    <a:pt x="559086" y="360727"/>
                  </a:lnTo>
                  <a:lnTo>
                    <a:pt x="698858" y="240484"/>
                  </a:lnTo>
                  <a:lnTo>
                    <a:pt x="838630" y="360727"/>
                  </a:lnTo>
                  <a:lnTo>
                    <a:pt x="978401" y="360727"/>
                  </a:lnTo>
                  <a:lnTo>
                    <a:pt x="1118173" y="601212"/>
                  </a:lnTo>
                  <a:lnTo>
                    <a:pt x="1257945" y="721454"/>
                  </a:lnTo>
                  <a:lnTo>
                    <a:pt x="1397716" y="841697"/>
                  </a:lnTo>
                  <a:lnTo>
                    <a:pt x="1537488" y="841697"/>
                  </a:lnTo>
                  <a:lnTo>
                    <a:pt x="1677260" y="841697"/>
                  </a:lnTo>
                  <a:lnTo>
                    <a:pt x="1817031" y="841697"/>
                  </a:lnTo>
                  <a:lnTo>
                    <a:pt x="1956803" y="961939"/>
                  </a:lnTo>
                  <a:lnTo>
                    <a:pt x="2096575" y="961939"/>
                  </a:lnTo>
                  <a:lnTo>
                    <a:pt x="2236346" y="961939"/>
                  </a:lnTo>
                  <a:lnTo>
                    <a:pt x="2376118" y="961939"/>
                  </a:lnTo>
                  <a:lnTo>
                    <a:pt x="2515890" y="1082182"/>
                  </a:lnTo>
                  <a:lnTo>
                    <a:pt x="2655661" y="1082182"/>
                  </a:lnTo>
                  <a:lnTo>
                    <a:pt x="2795433" y="961939"/>
                  </a:lnTo>
                  <a:lnTo>
                    <a:pt x="2935205" y="841697"/>
                  </a:lnTo>
                  <a:lnTo>
                    <a:pt x="3074976" y="841697"/>
                  </a:lnTo>
                  <a:lnTo>
                    <a:pt x="3214748" y="841697"/>
                  </a:lnTo>
                  <a:lnTo>
                    <a:pt x="3354520" y="961939"/>
                  </a:lnTo>
                  <a:lnTo>
                    <a:pt x="3494291" y="961939"/>
                  </a:lnTo>
                </a:path>
              </a:pathLst>
            </a:custGeom>
            <a:ln w="27101" cap="flat">
              <a:solidFill>
                <a:srgbClr val="00377D">
                  <a:alpha val="50196"/>
                </a:srgbClr>
              </a:solidFill>
              <a:prstDash val="solid"/>
              <a:round/>
            </a:ln>
          </p:spPr>
          <p:txBody>
            <a:bodyPr/>
            <a:lstStyle/>
            <a:p/>
          </p:txBody>
        </p:sp>
        <p:sp>
          <p:nvSpPr>
            <p:cNvPr id="24" name="pl24"/>
            <p:cNvSpPr/>
            <p:nvPr/>
          </p:nvSpPr>
          <p:spPr>
            <a:xfrm>
              <a:off x="970564" y="2909511"/>
              <a:ext cx="3494291" cy="1923879"/>
            </a:xfrm>
            <a:custGeom>
              <a:avLst/>
              <a:pathLst>
                <a:path w="3494291" h="1923879">
                  <a:moveTo>
                    <a:pt x="0" y="0"/>
                  </a:moveTo>
                  <a:lnTo>
                    <a:pt x="139771" y="0"/>
                  </a:lnTo>
                  <a:lnTo>
                    <a:pt x="279543" y="0"/>
                  </a:lnTo>
                  <a:lnTo>
                    <a:pt x="419315" y="240484"/>
                  </a:lnTo>
                  <a:lnTo>
                    <a:pt x="559086" y="480969"/>
                  </a:lnTo>
                  <a:lnTo>
                    <a:pt x="698858" y="120242"/>
                  </a:lnTo>
                  <a:lnTo>
                    <a:pt x="838630" y="240484"/>
                  </a:lnTo>
                  <a:lnTo>
                    <a:pt x="978401" y="0"/>
                  </a:lnTo>
                  <a:lnTo>
                    <a:pt x="1118173" y="721454"/>
                  </a:lnTo>
                  <a:lnTo>
                    <a:pt x="1257945" y="841697"/>
                  </a:lnTo>
                  <a:lnTo>
                    <a:pt x="1397716" y="1202424"/>
                  </a:lnTo>
                  <a:lnTo>
                    <a:pt x="1537488" y="1202424"/>
                  </a:lnTo>
                  <a:lnTo>
                    <a:pt x="1677260" y="1202424"/>
                  </a:lnTo>
                  <a:lnTo>
                    <a:pt x="1817031" y="1202424"/>
                  </a:lnTo>
                  <a:lnTo>
                    <a:pt x="1956803" y="1442909"/>
                  </a:lnTo>
                  <a:lnTo>
                    <a:pt x="2096575" y="1683394"/>
                  </a:lnTo>
                  <a:lnTo>
                    <a:pt x="2236346" y="1803637"/>
                  </a:lnTo>
                  <a:lnTo>
                    <a:pt x="2376118" y="1803637"/>
                  </a:lnTo>
                  <a:lnTo>
                    <a:pt x="2515890" y="1803637"/>
                  </a:lnTo>
                  <a:lnTo>
                    <a:pt x="2655661" y="1803637"/>
                  </a:lnTo>
                  <a:lnTo>
                    <a:pt x="2795433" y="1803637"/>
                  </a:lnTo>
                  <a:lnTo>
                    <a:pt x="2935205" y="1803637"/>
                  </a:lnTo>
                  <a:lnTo>
                    <a:pt x="3074976" y="1803637"/>
                  </a:lnTo>
                  <a:lnTo>
                    <a:pt x="3214748" y="1803637"/>
                  </a:lnTo>
                  <a:lnTo>
                    <a:pt x="3354520" y="1923879"/>
                  </a:lnTo>
                  <a:lnTo>
                    <a:pt x="3494291" y="1923879"/>
                  </a:lnTo>
                </a:path>
              </a:pathLst>
            </a:custGeom>
            <a:ln w="27101" cap="flat">
              <a:solidFill>
                <a:srgbClr val="E2231A">
                  <a:alpha val="50196"/>
                </a:srgbClr>
              </a:solidFill>
              <a:prstDash val="solid"/>
              <a:round/>
            </a:ln>
          </p:spPr>
          <p:txBody>
            <a:bodyPr/>
            <a:lstStyle/>
            <a:p/>
          </p:txBody>
        </p:sp>
        <p:sp>
          <p:nvSpPr>
            <p:cNvPr id="25" name="pl25"/>
            <p:cNvSpPr/>
            <p:nvPr/>
          </p:nvSpPr>
          <p:spPr>
            <a:xfrm>
              <a:off x="970564" y="2909511"/>
              <a:ext cx="3494291" cy="1923879"/>
            </a:xfrm>
            <a:custGeom>
              <a:avLst/>
              <a:pathLst>
                <a:path w="3494291" h="1923879">
                  <a:moveTo>
                    <a:pt x="0" y="0"/>
                  </a:moveTo>
                  <a:lnTo>
                    <a:pt x="139771" y="0"/>
                  </a:lnTo>
                  <a:lnTo>
                    <a:pt x="279543" y="0"/>
                  </a:lnTo>
                  <a:lnTo>
                    <a:pt x="419315" y="240484"/>
                  </a:lnTo>
                  <a:lnTo>
                    <a:pt x="559086" y="480969"/>
                  </a:lnTo>
                  <a:lnTo>
                    <a:pt x="698858" y="120242"/>
                  </a:lnTo>
                  <a:lnTo>
                    <a:pt x="838630" y="240484"/>
                  </a:lnTo>
                  <a:lnTo>
                    <a:pt x="978401" y="0"/>
                  </a:lnTo>
                  <a:lnTo>
                    <a:pt x="1118173" y="721454"/>
                  </a:lnTo>
                  <a:lnTo>
                    <a:pt x="1257945" y="841697"/>
                  </a:lnTo>
                  <a:lnTo>
                    <a:pt x="1397716" y="1202424"/>
                  </a:lnTo>
                  <a:lnTo>
                    <a:pt x="1537488" y="1202424"/>
                  </a:lnTo>
                  <a:lnTo>
                    <a:pt x="1677260" y="1202424"/>
                  </a:lnTo>
                  <a:lnTo>
                    <a:pt x="1817031" y="1202424"/>
                  </a:lnTo>
                  <a:lnTo>
                    <a:pt x="1956803" y="1442909"/>
                  </a:lnTo>
                  <a:lnTo>
                    <a:pt x="2096575" y="1683394"/>
                  </a:lnTo>
                  <a:lnTo>
                    <a:pt x="2236346" y="1803637"/>
                  </a:lnTo>
                  <a:lnTo>
                    <a:pt x="2376118" y="1803637"/>
                  </a:lnTo>
                  <a:lnTo>
                    <a:pt x="2515890" y="1803637"/>
                  </a:lnTo>
                  <a:lnTo>
                    <a:pt x="2655661" y="1803637"/>
                  </a:lnTo>
                  <a:lnTo>
                    <a:pt x="2795433" y="1803637"/>
                  </a:lnTo>
                  <a:lnTo>
                    <a:pt x="2935205" y="1803637"/>
                  </a:lnTo>
                  <a:lnTo>
                    <a:pt x="3074976" y="1803637"/>
                  </a:lnTo>
                  <a:lnTo>
                    <a:pt x="3214748" y="1803637"/>
                  </a:lnTo>
                  <a:lnTo>
                    <a:pt x="3354520" y="1923879"/>
                  </a:lnTo>
                  <a:lnTo>
                    <a:pt x="3494291" y="1923879"/>
                  </a:lnTo>
                </a:path>
              </a:pathLst>
            </a:custGeom>
            <a:ln w="65043" cap="flat">
              <a:solidFill>
                <a:srgbClr val="000000">
                  <a:alpha val="100000"/>
                </a:srgbClr>
              </a:solidFill>
              <a:prstDash val="solid"/>
              <a:round/>
            </a:ln>
          </p:spPr>
          <p:txBody>
            <a:bodyPr/>
            <a:lstStyle/>
            <a:p/>
          </p:txBody>
        </p:sp>
        <p:sp>
          <p:nvSpPr>
            <p:cNvPr id="26" name="pl26"/>
            <p:cNvSpPr/>
            <p:nvPr/>
          </p:nvSpPr>
          <p:spPr>
            <a:xfrm>
              <a:off x="970564" y="2909511"/>
              <a:ext cx="3494291" cy="1923879"/>
            </a:xfrm>
            <a:custGeom>
              <a:avLst/>
              <a:pathLst>
                <a:path w="3494291" h="1923879">
                  <a:moveTo>
                    <a:pt x="0" y="0"/>
                  </a:moveTo>
                  <a:lnTo>
                    <a:pt x="139771" y="0"/>
                  </a:lnTo>
                  <a:lnTo>
                    <a:pt x="279543" y="0"/>
                  </a:lnTo>
                  <a:lnTo>
                    <a:pt x="419315" y="240484"/>
                  </a:lnTo>
                  <a:lnTo>
                    <a:pt x="559086" y="480969"/>
                  </a:lnTo>
                  <a:lnTo>
                    <a:pt x="698858" y="120242"/>
                  </a:lnTo>
                  <a:lnTo>
                    <a:pt x="838630" y="240484"/>
                  </a:lnTo>
                  <a:lnTo>
                    <a:pt x="978401" y="0"/>
                  </a:lnTo>
                  <a:lnTo>
                    <a:pt x="1118173" y="721454"/>
                  </a:lnTo>
                  <a:lnTo>
                    <a:pt x="1257945" y="841697"/>
                  </a:lnTo>
                  <a:lnTo>
                    <a:pt x="1397716" y="1202424"/>
                  </a:lnTo>
                  <a:lnTo>
                    <a:pt x="1537488" y="1202424"/>
                  </a:lnTo>
                  <a:lnTo>
                    <a:pt x="1677260" y="1202424"/>
                  </a:lnTo>
                  <a:lnTo>
                    <a:pt x="1817031" y="1202424"/>
                  </a:lnTo>
                  <a:lnTo>
                    <a:pt x="1956803" y="1442909"/>
                  </a:lnTo>
                  <a:lnTo>
                    <a:pt x="2096575" y="1683394"/>
                  </a:lnTo>
                  <a:lnTo>
                    <a:pt x="2236346" y="1803637"/>
                  </a:lnTo>
                  <a:lnTo>
                    <a:pt x="2376118" y="1803637"/>
                  </a:lnTo>
                  <a:lnTo>
                    <a:pt x="2515890" y="1803637"/>
                  </a:lnTo>
                  <a:lnTo>
                    <a:pt x="2655661" y="1803637"/>
                  </a:lnTo>
                  <a:lnTo>
                    <a:pt x="2795433" y="1803637"/>
                  </a:lnTo>
                  <a:lnTo>
                    <a:pt x="2935205" y="1803637"/>
                  </a:lnTo>
                  <a:lnTo>
                    <a:pt x="3074976" y="1803637"/>
                  </a:lnTo>
                  <a:lnTo>
                    <a:pt x="3214748" y="1803637"/>
                  </a:lnTo>
                  <a:lnTo>
                    <a:pt x="3354520" y="1923879"/>
                  </a:lnTo>
                  <a:lnTo>
                    <a:pt x="3494291" y="1923879"/>
                  </a:lnTo>
                </a:path>
              </a:pathLst>
            </a:custGeom>
            <a:ln w="40651" cap="flat">
              <a:solidFill>
                <a:srgbClr val="E2231A">
                  <a:alpha val="100000"/>
                </a:srgbClr>
              </a:solidFill>
              <a:prstDash val="solid"/>
              <a:round/>
            </a:ln>
          </p:spPr>
          <p:txBody>
            <a:bodyPr/>
            <a:lstStyle/>
            <a:p/>
          </p:txBody>
        </p:sp>
        <p:sp>
          <p:nvSpPr>
            <p:cNvPr id="27" name="pl27"/>
            <p:cNvSpPr/>
            <p:nvPr/>
          </p:nvSpPr>
          <p:spPr>
            <a:xfrm>
              <a:off x="795849"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8" name="pl28"/>
            <p:cNvSpPr/>
            <p:nvPr/>
          </p:nvSpPr>
          <p:spPr>
            <a:xfrm>
              <a:off x="970564" y="2452589"/>
              <a:ext cx="0" cy="456921"/>
            </a:xfrm>
            <a:custGeom>
              <a:avLst/>
              <a:pathLst>
                <a:path w="0" h="456921">
                  <a:moveTo>
                    <a:pt x="0" y="0"/>
                  </a:moveTo>
                  <a:lnTo>
                    <a:pt x="0" y="456921"/>
                  </a:lnTo>
                </a:path>
              </a:pathLst>
            </a:custGeom>
            <a:ln w="13550" cap="flat">
              <a:solidFill>
                <a:srgbClr val="000000">
                  <a:alpha val="100000"/>
                </a:srgbClr>
              </a:solidFill>
              <a:prstDash val="dot"/>
              <a:round/>
            </a:ln>
          </p:spPr>
          <p:txBody>
            <a:bodyPr/>
            <a:lstStyle/>
            <a:p/>
          </p:txBody>
        </p:sp>
        <p:sp>
          <p:nvSpPr>
            <p:cNvPr id="29" name="pl29"/>
            <p:cNvSpPr/>
            <p:nvPr/>
          </p:nvSpPr>
          <p:spPr>
            <a:xfrm>
              <a:off x="1669422" y="2596880"/>
              <a:ext cx="0" cy="432872"/>
            </a:xfrm>
            <a:custGeom>
              <a:avLst/>
              <a:pathLst>
                <a:path w="0" h="432872">
                  <a:moveTo>
                    <a:pt x="0" y="0"/>
                  </a:moveTo>
                  <a:lnTo>
                    <a:pt x="0" y="432872"/>
                  </a:lnTo>
                </a:path>
              </a:pathLst>
            </a:custGeom>
            <a:ln w="13550" cap="flat">
              <a:solidFill>
                <a:srgbClr val="000000">
                  <a:alpha val="100000"/>
                </a:srgbClr>
              </a:solidFill>
              <a:prstDash val="dot"/>
              <a:round/>
            </a:ln>
          </p:spPr>
          <p:txBody>
            <a:bodyPr/>
            <a:lstStyle/>
            <a:p/>
          </p:txBody>
        </p:sp>
        <p:sp>
          <p:nvSpPr>
            <p:cNvPr id="30" name="pl30"/>
            <p:cNvSpPr/>
            <p:nvPr/>
          </p:nvSpPr>
          <p:spPr>
            <a:xfrm>
              <a:off x="2368281" y="3895499"/>
              <a:ext cx="0" cy="216436"/>
            </a:xfrm>
            <a:custGeom>
              <a:avLst/>
              <a:pathLst>
                <a:path w="0" h="216436">
                  <a:moveTo>
                    <a:pt x="0" y="0"/>
                  </a:moveTo>
                  <a:lnTo>
                    <a:pt x="0" y="216436"/>
                  </a:lnTo>
                </a:path>
              </a:pathLst>
            </a:custGeom>
            <a:ln w="13550" cap="flat">
              <a:solidFill>
                <a:srgbClr val="000000">
                  <a:alpha val="100000"/>
                </a:srgbClr>
              </a:solidFill>
              <a:prstDash val="dot"/>
              <a:round/>
            </a:ln>
          </p:spPr>
          <p:txBody>
            <a:bodyPr/>
            <a:lstStyle/>
            <a:p/>
          </p:txBody>
        </p:sp>
        <p:sp>
          <p:nvSpPr>
            <p:cNvPr id="31" name="pl31"/>
            <p:cNvSpPr/>
            <p:nvPr/>
          </p:nvSpPr>
          <p:spPr>
            <a:xfrm>
              <a:off x="3067139" y="4472663"/>
              <a:ext cx="0" cy="120242"/>
            </a:xfrm>
            <a:custGeom>
              <a:avLst/>
              <a:pathLst>
                <a:path w="0" h="120242">
                  <a:moveTo>
                    <a:pt x="0" y="0"/>
                  </a:moveTo>
                  <a:lnTo>
                    <a:pt x="0" y="120242"/>
                  </a:lnTo>
                </a:path>
              </a:pathLst>
            </a:custGeom>
            <a:ln w="13550" cap="flat">
              <a:solidFill>
                <a:srgbClr val="000000">
                  <a:alpha val="100000"/>
                </a:srgbClr>
              </a:solidFill>
              <a:prstDash val="dot"/>
              <a:round/>
            </a:ln>
          </p:spPr>
          <p:txBody>
            <a:bodyPr/>
            <a:lstStyle/>
            <a:p/>
          </p:txBody>
        </p:sp>
        <p:sp>
          <p:nvSpPr>
            <p:cNvPr id="32" name="pl32"/>
            <p:cNvSpPr/>
            <p:nvPr/>
          </p:nvSpPr>
          <p:spPr>
            <a:xfrm>
              <a:off x="3626226" y="4616954"/>
              <a:ext cx="0" cy="96193"/>
            </a:xfrm>
            <a:custGeom>
              <a:avLst/>
              <a:pathLst>
                <a:path w="0" h="96193">
                  <a:moveTo>
                    <a:pt x="0" y="0"/>
                  </a:moveTo>
                  <a:lnTo>
                    <a:pt x="0" y="96193"/>
                  </a:lnTo>
                </a:path>
              </a:pathLst>
            </a:custGeom>
            <a:ln w="13550" cap="flat">
              <a:solidFill>
                <a:srgbClr val="000000">
                  <a:alpha val="100000"/>
                </a:srgbClr>
              </a:solidFill>
              <a:prstDash val="dot"/>
              <a:round/>
            </a:ln>
          </p:spPr>
          <p:txBody>
            <a:bodyPr/>
            <a:lstStyle/>
            <a:p/>
          </p:txBody>
        </p:sp>
        <p:sp>
          <p:nvSpPr>
            <p:cNvPr id="33" name="pl33"/>
            <p:cNvSpPr/>
            <p:nvPr/>
          </p:nvSpPr>
          <p:spPr>
            <a:xfrm>
              <a:off x="4325084" y="4761245"/>
              <a:ext cx="0" cy="72145"/>
            </a:xfrm>
            <a:custGeom>
              <a:avLst/>
              <a:pathLst>
                <a:path w="0" h="72145">
                  <a:moveTo>
                    <a:pt x="0" y="0"/>
                  </a:moveTo>
                  <a:lnTo>
                    <a:pt x="0" y="72145"/>
                  </a:lnTo>
                </a:path>
              </a:pathLst>
            </a:custGeom>
            <a:ln w="13550" cap="flat">
              <a:solidFill>
                <a:srgbClr val="000000">
                  <a:alpha val="100000"/>
                </a:srgbClr>
              </a:solidFill>
              <a:prstDash val="dot"/>
              <a:round/>
            </a:ln>
          </p:spPr>
          <p:txBody>
            <a:bodyPr/>
            <a:lstStyle/>
            <a:p/>
          </p:txBody>
        </p:sp>
        <p:sp>
          <p:nvSpPr>
            <p:cNvPr id="34" name="pl34"/>
            <p:cNvSpPr/>
            <p:nvPr/>
          </p:nvSpPr>
          <p:spPr>
            <a:xfrm>
              <a:off x="4464856" y="4761245"/>
              <a:ext cx="0" cy="72145"/>
            </a:xfrm>
            <a:custGeom>
              <a:avLst/>
              <a:pathLst>
                <a:path w="0" h="72145">
                  <a:moveTo>
                    <a:pt x="0" y="0"/>
                  </a:moveTo>
                  <a:lnTo>
                    <a:pt x="0" y="72145"/>
                  </a:lnTo>
                </a:path>
              </a:pathLst>
            </a:custGeom>
            <a:ln w="13550" cap="flat">
              <a:solidFill>
                <a:srgbClr val="000000">
                  <a:alpha val="100000"/>
                </a:srgbClr>
              </a:solidFill>
              <a:prstDash val="dot"/>
              <a:round/>
            </a:ln>
          </p:spPr>
          <p:txBody>
            <a:bodyPr/>
            <a:lstStyle/>
            <a:p/>
          </p:txBody>
        </p:sp>
        <p:sp>
          <p:nvSpPr>
            <p:cNvPr id="35" name="pg35"/>
            <p:cNvSpPr/>
            <p:nvPr/>
          </p:nvSpPr>
          <p:spPr>
            <a:xfrm>
              <a:off x="883975" y="2616832"/>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4328" y="2647185"/>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19</a:t>
              </a:r>
            </a:p>
          </p:txBody>
        </p:sp>
        <p:sp>
          <p:nvSpPr>
            <p:cNvPr id="37" name="pg37"/>
            <p:cNvSpPr/>
            <p:nvPr/>
          </p:nvSpPr>
          <p:spPr>
            <a:xfrm>
              <a:off x="1582833" y="2737074"/>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3187" y="2767428"/>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18</a:t>
              </a:r>
            </a:p>
          </p:txBody>
        </p:sp>
        <p:sp>
          <p:nvSpPr>
            <p:cNvPr id="39" name="pg39"/>
            <p:cNvSpPr/>
            <p:nvPr/>
          </p:nvSpPr>
          <p:spPr>
            <a:xfrm>
              <a:off x="2309809" y="381925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40163" y="384961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41" name="pg41"/>
            <p:cNvSpPr/>
            <p:nvPr/>
          </p:nvSpPr>
          <p:spPr>
            <a:xfrm>
              <a:off x="3008668" y="430022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39021" y="433058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43" name="pg43"/>
            <p:cNvSpPr/>
            <p:nvPr/>
          </p:nvSpPr>
          <p:spPr>
            <a:xfrm>
              <a:off x="3567755" y="4420469"/>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8108" y="4450823"/>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45" name="pg45"/>
            <p:cNvSpPr/>
            <p:nvPr/>
          </p:nvSpPr>
          <p:spPr>
            <a:xfrm>
              <a:off x="4266613" y="454071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6966" y="4571065"/>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47" name="pg47"/>
            <p:cNvSpPr/>
            <p:nvPr/>
          </p:nvSpPr>
          <p:spPr>
            <a:xfrm>
              <a:off x="4406385" y="454071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6738" y="4571065"/>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49" name="tx49"/>
            <p:cNvSpPr/>
            <p:nvPr/>
          </p:nvSpPr>
          <p:spPr>
            <a:xfrm>
              <a:off x="4584395" y="4547643"/>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5</a:t>
              </a:r>
            </a:p>
          </p:txBody>
        </p:sp>
        <p:sp>
          <p:nvSpPr>
            <p:cNvPr id="50" name="tx50"/>
            <p:cNvSpPr/>
            <p:nvPr/>
          </p:nvSpPr>
          <p:spPr>
            <a:xfrm>
              <a:off x="655495"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51" name="tx51"/>
            <p:cNvSpPr/>
            <p:nvPr/>
          </p:nvSpPr>
          <p:spPr>
            <a:xfrm>
              <a:off x="655495" y="4542888"/>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52" name="tx52"/>
            <p:cNvSpPr/>
            <p:nvPr/>
          </p:nvSpPr>
          <p:spPr>
            <a:xfrm>
              <a:off x="577771" y="39416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53" name="tx53"/>
            <p:cNvSpPr/>
            <p:nvPr/>
          </p:nvSpPr>
          <p:spPr>
            <a:xfrm>
              <a:off x="577771" y="334046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54" name="tx54"/>
            <p:cNvSpPr/>
            <p:nvPr/>
          </p:nvSpPr>
          <p:spPr>
            <a:xfrm>
              <a:off x="577771" y="273925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5" name="tx55"/>
            <p:cNvSpPr/>
            <p:nvPr/>
          </p:nvSpPr>
          <p:spPr>
            <a:xfrm>
              <a:off x="577771"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56" name="tx56"/>
            <p:cNvSpPr/>
            <p:nvPr/>
          </p:nvSpPr>
          <p:spPr>
            <a:xfrm rot="-5400000">
              <a:off x="82919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7" name="tx57"/>
            <p:cNvSpPr/>
            <p:nvPr/>
          </p:nvSpPr>
          <p:spPr>
            <a:xfrm rot="-5400000">
              <a:off x="1528056"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8" name="tx58"/>
            <p:cNvSpPr/>
            <p:nvPr/>
          </p:nvSpPr>
          <p:spPr>
            <a:xfrm rot="-5400000">
              <a:off x="222691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9" name="tx59"/>
            <p:cNvSpPr/>
            <p:nvPr/>
          </p:nvSpPr>
          <p:spPr>
            <a:xfrm rot="-5400000">
              <a:off x="2925773"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60" name="tx60"/>
            <p:cNvSpPr/>
            <p:nvPr/>
          </p:nvSpPr>
          <p:spPr>
            <a:xfrm rot="-5400000">
              <a:off x="348486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61" name="tx61"/>
            <p:cNvSpPr/>
            <p:nvPr/>
          </p:nvSpPr>
          <p:spPr>
            <a:xfrm rot="-5400000">
              <a:off x="418371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62" name="tx62"/>
            <p:cNvSpPr/>
            <p:nvPr/>
          </p:nvSpPr>
          <p:spPr>
            <a:xfrm rot="-5400000">
              <a:off x="432349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63" name="tx63"/>
            <p:cNvSpPr/>
            <p:nvPr/>
          </p:nvSpPr>
          <p:spPr>
            <a:xfrm rot="-5400000">
              <a:off x="-7630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64" name="pl64"/>
            <p:cNvSpPr/>
            <p:nvPr/>
          </p:nvSpPr>
          <p:spPr>
            <a:xfrm>
              <a:off x="2015903"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65" name="pl65"/>
            <p:cNvSpPr/>
            <p:nvPr/>
          </p:nvSpPr>
          <p:spPr>
            <a:xfrm>
              <a:off x="2778428" y="6172552"/>
              <a:ext cx="175564" cy="0"/>
            </a:xfrm>
            <a:custGeom>
              <a:avLst/>
              <a:pathLst>
                <a:path w="175564" h="0">
                  <a:moveTo>
                    <a:pt x="0" y="0"/>
                  </a:moveTo>
                  <a:lnTo>
                    <a:pt x="175564" y="0"/>
                  </a:lnTo>
                </a:path>
              </a:pathLst>
            </a:custGeom>
            <a:ln w="27101" cap="flat">
              <a:solidFill>
                <a:srgbClr val="E2231A">
                  <a:alpha val="50196"/>
                </a:srgbClr>
              </a:solidFill>
              <a:prstDash val="solid"/>
              <a:round/>
            </a:ln>
          </p:spPr>
          <p:txBody>
            <a:bodyPr/>
            <a:lstStyle/>
            <a:p/>
          </p:txBody>
        </p:sp>
        <p:sp>
          <p:nvSpPr>
            <p:cNvPr id="66" name="pl66"/>
            <p:cNvSpPr/>
            <p:nvPr/>
          </p:nvSpPr>
          <p:spPr>
            <a:xfrm>
              <a:off x="2778428" y="6172552"/>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67" name="tx67"/>
            <p:cNvSpPr/>
            <p:nvPr/>
          </p:nvSpPr>
          <p:spPr>
            <a:xfrm>
              <a:off x="2283003"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8" name="tx68"/>
            <p:cNvSpPr/>
            <p:nvPr/>
          </p:nvSpPr>
          <p:spPr>
            <a:xfrm>
              <a:off x="3045527" y="6122535"/>
              <a:ext cx="395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ROSA</a:t>
              </a:r>
            </a:p>
          </p:txBody>
        </p:sp>
        <p:sp>
          <p:nvSpPr>
            <p:cNvPr id="69" name="tx69"/>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70" name="tx70"/>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71" name="pl71"/>
            <p:cNvSpPr/>
            <p:nvPr/>
          </p:nvSpPr>
          <p:spPr>
            <a:xfrm>
              <a:off x="5161100" y="489351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2" name="pl72"/>
            <p:cNvSpPr/>
            <p:nvPr/>
          </p:nvSpPr>
          <p:spPr>
            <a:xfrm>
              <a:off x="5161100" y="4292299"/>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3" name="pl73"/>
            <p:cNvSpPr/>
            <p:nvPr/>
          </p:nvSpPr>
          <p:spPr>
            <a:xfrm>
              <a:off x="5161100" y="36910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4" name="pl74"/>
            <p:cNvSpPr/>
            <p:nvPr/>
          </p:nvSpPr>
          <p:spPr>
            <a:xfrm>
              <a:off x="5161100" y="308987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5" name="pl75"/>
            <p:cNvSpPr/>
            <p:nvPr/>
          </p:nvSpPr>
          <p:spPr>
            <a:xfrm>
              <a:off x="5161100" y="248866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6" name="pl76"/>
            <p:cNvSpPr/>
            <p:nvPr/>
          </p:nvSpPr>
          <p:spPr>
            <a:xfrm>
              <a:off x="5161100"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7" name="pl77"/>
            <p:cNvSpPr/>
            <p:nvPr/>
          </p:nvSpPr>
          <p:spPr>
            <a:xfrm>
              <a:off x="5161100" y="459290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8" name="pl78"/>
            <p:cNvSpPr/>
            <p:nvPr/>
          </p:nvSpPr>
          <p:spPr>
            <a:xfrm>
              <a:off x="5161100" y="3991693"/>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9" name="pl79"/>
            <p:cNvSpPr/>
            <p:nvPr/>
          </p:nvSpPr>
          <p:spPr>
            <a:xfrm>
              <a:off x="5161100" y="339048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0" name="pl80"/>
            <p:cNvSpPr/>
            <p:nvPr/>
          </p:nvSpPr>
          <p:spPr>
            <a:xfrm>
              <a:off x="5161100" y="278926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1" name="pl81"/>
            <p:cNvSpPr/>
            <p:nvPr/>
          </p:nvSpPr>
          <p:spPr>
            <a:xfrm>
              <a:off x="5161100"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2" name="pl82"/>
            <p:cNvSpPr/>
            <p:nvPr/>
          </p:nvSpPr>
          <p:spPr>
            <a:xfrm>
              <a:off x="533581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34673"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3353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32390"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9147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9033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010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35815" y="3510723"/>
              <a:ext cx="3494291" cy="1082182"/>
            </a:xfrm>
            <a:custGeom>
              <a:avLst/>
              <a:pathLst>
                <a:path w="3494291" h="1082182">
                  <a:moveTo>
                    <a:pt x="0" y="0"/>
                  </a:moveTo>
                  <a:lnTo>
                    <a:pt x="139771" y="120242"/>
                  </a:lnTo>
                  <a:lnTo>
                    <a:pt x="279543" y="120242"/>
                  </a:lnTo>
                  <a:lnTo>
                    <a:pt x="419315" y="240484"/>
                  </a:lnTo>
                  <a:lnTo>
                    <a:pt x="559086" y="360727"/>
                  </a:lnTo>
                  <a:lnTo>
                    <a:pt x="698858" y="360727"/>
                  </a:lnTo>
                  <a:lnTo>
                    <a:pt x="838630" y="480969"/>
                  </a:lnTo>
                  <a:lnTo>
                    <a:pt x="978401" y="601212"/>
                  </a:lnTo>
                  <a:lnTo>
                    <a:pt x="1118173" y="721454"/>
                  </a:lnTo>
                  <a:lnTo>
                    <a:pt x="1257945" y="841697"/>
                  </a:lnTo>
                  <a:lnTo>
                    <a:pt x="1397716" y="961939"/>
                  </a:lnTo>
                  <a:lnTo>
                    <a:pt x="1537488" y="961939"/>
                  </a:lnTo>
                  <a:lnTo>
                    <a:pt x="1677260" y="961939"/>
                  </a:lnTo>
                  <a:lnTo>
                    <a:pt x="1817031" y="961939"/>
                  </a:lnTo>
                  <a:lnTo>
                    <a:pt x="1956803" y="961939"/>
                  </a:lnTo>
                  <a:lnTo>
                    <a:pt x="2096575" y="1082182"/>
                  </a:lnTo>
                  <a:lnTo>
                    <a:pt x="2236346" y="961939"/>
                  </a:lnTo>
                  <a:lnTo>
                    <a:pt x="2376118" y="961939"/>
                  </a:lnTo>
                  <a:lnTo>
                    <a:pt x="2515890" y="1082182"/>
                  </a:lnTo>
                  <a:lnTo>
                    <a:pt x="2655661" y="1082182"/>
                  </a:lnTo>
                  <a:lnTo>
                    <a:pt x="2795433" y="1082182"/>
                  </a:lnTo>
                  <a:lnTo>
                    <a:pt x="2935205" y="961939"/>
                  </a:lnTo>
                  <a:lnTo>
                    <a:pt x="3074976" y="841697"/>
                  </a:lnTo>
                  <a:lnTo>
                    <a:pt x="3214748" y="841697"/>
                  </a:lnTo>
                  <a:lnTo>
                    <a:pt x="3354520" y="961939"/>
                  </a:lnTo>
                  <a:lnTo>
                    <a:pt x="3494291" y="961939"/>
                  </a:lnTo>
                </a:path>
              </a:pathLst>
            </a:custGeom>
            <a:ln w="27101" cap="flat">
              <a:solidFill>
                <a:srgbClr val="00377D">
                  <a:alpha val="50196"/>
                </a:srgbClr>
              </a:solidFill>
              <a:prstDash val="solid"/>
              <a:round/>
            </a:ln>
          </p:spPr>
          <p:txBody>
            <a:bodyPr/>
            <a:lstStyle/>
            <a:p/>
          </p:txBody>
        </p:sp>
        <p:sp>
          <p:nvSpPr>
            <p:cNvPr id="90" name="pl90"/>
            <p:cNvSpPr/>
            <p:nvPr/>
          </p:nvSpPr>
          <p:spPr>
            <a:xfrm>
              <a:off x="5335815" y="2308298"/>
              <a:ext cx="3494291" cy="2885819"/>
            </a:xfrm>
            <a:custGeom>
              <a:avLst/>
              <a:pathLst>
                <a:path w="3494291" h="2885819">
                  <a:moveTo>
                    <a:pt x="0" y="120242"/>
                  </a:moveTo>
                  <a:lnTo>
                    <a:pt x="139771" y="240484"/>
                  </a:lnTo>
                  <a:lnTo>
                    <a:pt x="279543" y="0"/>
                  </a:lnTo>
                  <a:lnTo>
                    <a:pt x="419315" y="480969"/>
                  </a:lnTo>
                  <a:lnTo>
                    <a:pt x="559086" y="841697"/>
                  </a:lnTo>
                  <a:lnTo>
                    <a:pt x="698858" y="961939"/>
                  </a:lnTo>
                  <a:lnTo>
                    <a:pt x="838630" y="1082182"/>
                  </a:lnTo>
                  <a:lnTo>
                    <a:pt x="978401" y="1202424"/>
                  </a:lnTo>
                  <a:lnTo>
                    <a:pt x="1118173" y="1442909"/>
                  </a:lnTo>
                  <a:lnTo>
                    <a:pt x="1257945" y="1923879"/>
                  </a:lnTo>
                  <a:lnTo>
                    <a:pt x="1397716" y="2044122"/>
                  </a:lnTo>
                  <a:lnTo>
                    <a:pt x="1537488" y="1803637"/>
                  </a:lnTo>
                  <a:lnTo>
                    <a:pt x="1677260" y="1803637"/>
                  </a:lnTo>
                  <a:lnTo>
                    <a:pt x="1817031" y="1803637"/>
                  </a:lnTo>
                  <a:lnTo>
                    <a:pt x="1956803" y="2044122"/>
                  </a:lnTo>
                  <a:lnTo>
                    <a:pt x="2096575" y="2404849"/>
                  </a:lnTo>
                  <a:lnTo>
                    <a:pt x="2236346" y="2404849"/>
                  </a:lnTo>
                  <a:lnTo>
                    <a:pt x="2376118" y="2404849"/>
                  </a:lnTo>
                  <a:lnTo>
                    <a:pt x="2515890" y="2645334"/>
                  </a:lnTo>
                  <a:lnTo>
                    <a:pt x="2655661" y="2645334"/>
                  </a:lnTo>
                  <a:lnTo>
                    <a:pt x="2795433" y="2885819"/>
                  </a:lnTo>
                  <a:lnTo>
                    <a:pt x="2935205" y="2645334"/>
                  </a:lnTo>
                  <a:lnTo>
                    <a:pt x="3074976" y="2525092"/>
                  </a:lnTo>
                  <a:lnTo>
                    <a:pt x="3214748" y="2525092"/>
                  </a:lnTo>
                  <a:lnTo>
                    <a:pt x="3354520" y="2645334"/>
                  </a:lnTo>
                  <a:lnTo>
                    <a:pt x="3494291" y="2645334"/>
                  </a:lnTo>
                </a:path>
              </a:pathLst>
            </a:custGeom>
            <a:ln w="27101" cap="flat">
              <a:solidFill>
                <a:srgbClr val="E2231A">
                  <a:alpha val="50196"/>
                </a:srgbClr>
              </a:solidFill>
              <a:prstDash val="solid"/>
              <a:round/>
            </a:ln>
          </p:spPr>
          <p:txBody>
            <a:bodyPr/>
            <a:lstStyle/>
            <a:p/>
          </p:txBody>
        </p:sp>
        <p:sp>
          <p:nvSpPr>
            <p:cNvPr id="91" name="pl91"/>
            <p:cNvSpPr/>
            <p:nvPr/>
          </p:nvSpPr>
          <p:spPr>
            <a:xfrm>
              <a:off x="5335815" y="2308298"/>
              <a:ext cx="3494291" cy="2885819"/>
            </a:xfrm>
            <a:custGeom>
              <a:avLst/>
              <a:pathLst>
                <a:path w="3494291" h="2885819">
                  <a:moveTo>
                    <a:pt x="0" y="120242"/>
                  </a:moveTo>
                  <a:lnTo>
                    <a:pt x="139771" y="240484"/>
                  </a:lnTo>
                  <a:lnTo>
                    <a:pt x="279543" y="0"/>
                  </a:lnTo>
                  <a:lnTo>
                    <a:pt x="419315" y="480969"/>
                  </a:lnTo>
                  <a:lnTo>
                    <a:pt x="559086" y="841697"/>
                  </a:lnTo>
                  <a:lnTo>
                    <a:pt x="698858" y="961939"/>
                  </a:lnTo>
                  <a:lnTo>
                    <a:pt x="838630" y="1082182"/>
                  </a:lnTo>
                  <a:lnTo>
                    <a:pt x="978401" y="1202424"/>
                  </a:lnTo>
                  <a:lnTo>
                    <a:pt x="1118173" y="1442909"/>
                  </a:lnTo>
                  <a:lnTo>
                    <a:pt x="1257945" y="1923879"/>
                  </a:lnTo>
                  <a:lnTo>
                    <a:pt x="1397716" y="2044122"/>
                  </a:lnTo>
                  <a:lnTo>
                    <a:pt x="1537488" y="1803637"/>
                  </a:lnTo>
                  <a:lnTo>
                    <a:pt x="1677260" y="1803637"/>
                  </a:lnTo>
                  <a:lnTo>
                    <a:pt x="1817031" y="1803637"/>
                  </a:lnTo>
                  <a:lnTo>
                    <a:pt x="1956803" y="2044122"/>
                  </a:lnTo>
                  <a:lnTo>
                    <a:pt x="2096575" y="2404849"/>
                  </a:lnTo>
                  <a:lnTo>
                    <a:pt x="2236346" y="2404849"/>
                  </a:lnTo>
                  <a:lnTo>
                    <a:pt x="2376118" y="2404849"/>
                  </a:lnTo>
                  <a:lnTo>
                    <a:pt x="2515890" y="2645334"/>
                  </a:lnTo>
                  <a:lnTo>
                    <a:pt x="2655661" y="2645334"/>
                  </a:lnTo>
                  <a:lnTo>
                    <a:pt x="2795433" y="2885819"/>
                  </a:lnTo>
                  <a:lnTo>
                    <a:pt x="2935205" y="2645334"/>
                  </a:lnTo>
                  <a:lnTo>
                    <a:pt x="3074976" y="2525092"/>
                  </a:lnTo>
                  <a:lnTo>
                    <a:pt x="3214748" y="2525092"/>
                  </a:lnTo>
                  <a:lnTo>
                    <a:pt x="3354520" y="2645334"/>
                  </a:lnTo>
                  <a:lnTo>
                    <a:pt x="3494291" y="2645334"/>
                  </a:lnTo>
                </a:path>
              </a:pathLst>
            </a:custGeom>
            <a:ln w="65043" cap="flat">
              <a:solidFill>
                <a:srgbClr val="000000">
                  <a:alpha val="100000"/>
                </a:srgbClr>
              </a:solidFill>
              <a:prstDash val="solid"/>
              <a:round/>
            </a:ln>
          </p:spPr>
          <p:txBody>
            <a:bodyPr/>
            <a:lstStyle/>
            <a:p/>
          </p:txBody>
        </p:sp>
        <p:sp>
          <p:nvSpPr>
            <p:cNvPr id="92" name="pl92"/>
            <p:cNvSpPr/>
            <p:nvPr/>
          </p:nvSpPr>
          <p:spPr>
            <a:xfrm>
              <a:off x="5335815" y="2308298"/>
              <a:ext cx="3494291" cy="2885819"/>
            </a:xfrm>
            <a:custGeom>
              <a:avLst/>
              <a:pathLst>
                <a:path w="3494291" h="2885819">
                  <a:moveTo>
                    <a:pt x="0" y="120242"/>
                  </a:moveTo>
                  <a:lnTo>
                    <a:pt x="139771" y="240484"/>
                  </a:lnTo>
                  <a:lnTo>
                    <a:pt x="279543" y="0"/>
                  </a:lnTo>
                  <a:lnTo>
                    <a:pt x="419315" y="480969"/>
                  </a:lnTo>
                  <a:lnTo>
                    <a:pt x="559086" y="841697"/>
                  </a:lnTo>
                  <a:lnTo>
                    <a:pt x="698858" y="961939"/>
                  </a:lnTo>
                  <a:lnTo>
                    <a:pt x="838630" y="1082182"/>
                  </a:lnTo>
                  <a:lnTo>
                    <a:pt x="978401" y="1202424"/>
                  </a:lnTo>
                  <a:lnTo>
                    <a:pt x="1118173" y="1442909"/>
                  </a:lnTo>
                  <a:lnTo>
                    <a:pt x="1257945" y="1923879"/>
                  </a:lnTo>
                  <a:lnTo>
                    <a:pt x="1397716" y="2044122"/>
                  </a:lnTo>
                  <a:lnTo>
                    <a:pt x="1537488" y="1803637"/>
                  </a:lnTo>
                  <a:lnTo>
                    <a:pt x="1677260" y="1803637"/>
                  </a:lnTo>
                  <a:lnTo>
                    <a:pt x="1817031" y="1803637"/>
                  </a:lnTo>
                  <a:lnTo>
                    <a:pt x="1956803" y="2044122"/>
                  </a:lnTo>
                  <a:lnTo>
                    <a:pt x="2096575" y="2404849"/>
                  </a:lnTo>
                  <a:lnTo>
                    <a:pt x="2236346" y="2404849"/>
                  </a:lnTo>
                  <a:lnTo>
                    <a:pt x="2376118" y="2404849"/>
                  </a:lnTo>
                  <a:lnTo>
                    <a:pt x="2515890" y="2645334"/>
                  </a:lnTo>
                  <a:lnTo>
                    <a:pt x="2655661" y="2645334"/>
                  </a:lnTo>
                  <a:lnTo>
                    <a:pt x="2795433" y="2885819"/>
                  </a:lnTo>
                  <a:lnTo>
                    <a:pt x="2935205" y="2645334"/>
                  </a:lnTo>
                  <a:lnTo>
                    <a:pt x="3074976" y="2525092"/>
                  </a:lnTo>
                  <a:lnTo>
                    <a:pt x="3214748" y="2525092"/>
                  </a:lnTo>
                  <a:lnTo>
                    <a:pt x="3354520" y="2645334"/>
                  </a:lnTo>
                  <a:lnTo>
                    <a:pt x="3494291" y="2645334"/>
                  </a:lnTo>
                </a:path>
              </a:pathLst>
            </a:custGeom>
            <a:ln w="40651" cap="flat">
              <a:solidFill>
                <a:srgbClr val="E2231A">
                  <a:alpha val="100000"/>
                </a:srgbClr>
              </a:solidFill>
              <a:prstDash val="solid"/>
              <a:round/>
            </a:ln>
          </p:spPr>
          <p:txBody>
            <a:bodyPr/>
            <a:lstStyle/>
            <a:p/>
          </p:txBody>
        </p:sp>
        <p:sp>
          <p:nvSpPr>
            <p:cNvPr id="93" name="pl93"/>
            <p:cNvSpPr/>
            <p:nvPr/>
          </p:nvSpPr>
          <p:spPr>
            <a:xfrm>
              <a:off x="5161100"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94" name="pl94"/>
            <p:cNvSpPr/>
            <p:nvPr/>
          </p:nvSpPr>
          <p:spPr>
            <a:xfrm>
              <a:off x="6034673" y="2885462"/>
              <a:ext cx="0" cy="384775"/>
            </a:xfrm>
            <a:custGeom>
              <a:avLst/>
              <a:pathLst>
                <a:path w="0" h="384775">
                  <a:moveTo>
                    <a:pt x="0" y="0"/>
                  </a:moveTo>
                  <a:lnTo>
                    <a:pt x="0" y="384775"/>
                  </a:lnTo>
                </a:path>
              </a:pathLst>
            </a:custGeom>
            <a:ln w="13550" cap="flat">
              <a:solidFill>
                <a:srgbClr val="000000">
                  <a:alpha val="100000"/>
                </a:srgbClr>
              </a:solidFill>
              <a:prstDash val="dot"/>
              <a:round/>
            </a:ln>
          </p:spPr>
          <p:txBody>
            <a:bodyPr/>
            <a:lstStyle/>
            <a:p/>
          </p:txBody>
        </p:sp>
        <p:sp>
          <p:nvSpPr>
            <p:cNvPr id="95" name="pl95"/>
            <p:cNvSpPr/>
            <p:nvPr/>
          </p:nvSpPr>
          <p:spPr>
            <a:xfrm>
              <a:off x="6733532" y="4184081"/>
              <a:ext cx="0" cy="168339"/>
            </a:xfrm>
            <a:custGeom>
              <a:avLst/>
              <a:pathLst>
                <a:path w="0" h="168339">
                  <a:moveTo>
                    <a:pt x="0" y="0"/>
                  </a:moveTo>
                  <a:lnTo>
                    <a:pt x="0" y="168339"/>
                  </a:lnTo>
                </a:path>
              </a:pathLst>
            </a:custGeom>
            <a:ln w="13550" cap="flat">
              <a:solidFill>
                <a:srgbClr val="000000">
                  <a:alpha val="100000"/>
                </a:srgbClr>
              </a:solidFill>
              <a:prstDash val="dot"/>
              <a:round/>
            </a:ln>
          </p:spPr>
          <p:txBody>
            <a:bodyPr/>
            <a:lstStyle/>
            <a:p/>
          </p:txBody>
        </p:sp>
        <p:sp>
          <p:nvSpPr>
            <p:cNvPr id="96" name="pl96"/>
            <p:cNvSpPr/>
            <p:nvPr/>
          </p:nvSpPr>
          <p:spPr>
            <a:xfrm>
              <a:off x="7432390" y="4616954"/>
              <a:ext cx="0" cy="96193"/>
            </a:xfrm>
            <a:custGeom>
              <a:avLst/>
              <a:pathLst>
                <a:path w="0" h="96193">
                  <a:moveTo>
                    <a:pt x="0" y="0"/>
                  </a:moveTo>
                  <a:lnTo>
                    <a:pt x="0" y="96193"/>
                  </a:lnTo>
                </a:path>
              </a:pathLst>
            </a:custGeom>
            <a:ln w="13550" cap="flat">
              <a:solidFill>
                <a:srgbClr val="000000">
                  <a:alpha val="100000"/>
                </a:srgbClr>
              </a:solidFill>
              <a:prstDash val="dot"/>
              <a:round/>
            </a:ln>
          </p:spPr>
          <p:txBody>
            <a:bodyPr/>
            <a:lstStyle/>
            <a:p/>
          </p:txBody>
        </p:sp>
        <p:sp>
          <p:nvSpPr>
            <p:cNvPr id="97" name="pl97"/>
            <p:cNvSpPr/>
            <p:nvPr/>
          </p:nvSpPr>
          <p:spPr>
            <a:xfrm>
              <a:off x="7991477" y="4905536"/>
              <a:ext cx="0" cy="48096"/>
            </a:xfrm>
            <a:custGeom>
              <a:avLst/>
              <a:pathLst>
                <a:path w="0" h="48096">
                  <a:moveTo>
                    <a:pt x="0" y="0"/>
                  </a:moveTo>
                  <a:lnTo>
                    <a:pt x="0" y="48096"/>
                  </a:lnTo>
                </a:path>
              </a:pathLst>
            </a:custGeom>
            <a:ln w="13550" cap="flat">
              <a:solidFill>
                <a:srgbClr val="000000">
                  <a:alpha val="100000"/>
                </a:srgbClr>
              </a:solidFill>
              <a:prstDash val="dot"/>
              <a:round/>
            </a:ln>
          </p:spPr>
          <p:txBody>
            <a:bodyPr/>
            <a:lstStyle/>
            <a:p/>
          </p:txBody>
        </p:sp>
        <p:sp>
          <p:nvSpPr>
            <p:cNvPr id="98" name="pl98"/>
            <p:cNvSpPr/>
            <p:nvPr/>
          </p:nvSpPr>
          <p:spPr>
            <a:xfrm>
              <a:off x="8690335" y="4905536"/>
              <a:ext cx="0" cy="48096"/>
            </a:xfrm>
            <a:custGeom>
              <a:avLst/>
              <a:pathLst>
                <a:path w="0" h="48096">
                  <a:moveTo>
                    <a:pt x="0" y="0"/>
                  </a:moveTo>
                  <a:lnTo>
                    <a:pt x="0" y="48096"/>
                  </a:lnTo>
                </a:path>
              </a:pathLst>
            </a:custGeom>
            <a:ln w="13550" cap="flat">
              <a:solidFill>
                <a:srgbClr val="000000">
                  <a:alpha val="100000"/>
                </a:srgbClr>
              </a:solidFill>
              <a:prstDash val="dot"/>
              <a:round/>
            </a:ln>
          </p:spPr>
          <p:txBody>
            <a:bodyPr/>
            <a:lstStyle/>
            <a:p/>
          </p:txBody>
        </p:sp>
        <p:sp>
          <p:nvSpPr>
            <p:cNvPr id="99" name="pl99"/>
            <p:cNvSpPr/>
            <p:nvPr/>
          </p:nvSpPr>
          <p:spPr>
            <a:xfrm>
              <a:off x="8830107" y="4905536"/>
              <a:ext cx="0" cy="48096"/>
            </a:xfrm>
            <a:custGeom>
              <a:avLst/>
              <a:pathLst>
                <a:path w="0" h="48096">
                  <a:moveTo>
                    <a:pt x="0" y="0"/>
                  </a:moveTo>
                  <a:lnTo>
                    <a:pt x="0" y="48096"/>
                  </a:lnTo>
                </a:path>
              </a:pathLst>
            </a:custGeom>
            <a:ln w="13550" cap="flat">
              <a:solidFill>
                <a:srgbClr val="000000">
                  <a:alpha val="100000"/>
                </a:srgbClr>
              </a:solidFill>
              <a:prstDash val="dot"/>
              <a:round/>
            </a:ln>
          </p:spPr>
          <p:txBody>
            <a:bodyPr/>
            <a:lstStyle/>
            <a:p/>
          </p:txBody>
        </p:sp>
        <p:sp>
          <p:nvSpPr>
            <p:cNvPr id="100" name="pg100"/>
            <p:cNvSpPr/>
            <p:nvPr/>
          </p:nvSpPr>
          <p:spPr>
            <a:xfrm>
              <a:off x="5249226" y="2135862"/>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79579" y="2166215"/>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23</a:t>
              </a:r>
            </a:p>
          </p:txBody>
        </p:sp>
        <p:sp>
          <p:nvSpPr>
            <p:cNvPr id="102" name="pg102"/>
            <p:cNvSpPr/>
            <p:nvPr/>
          </p:nvSpPr>
          <p:spPr>
            <a:xfrm>
              <a:off x="5948084" y="2977559"/>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78438" y="3007913"/>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16</a:t>
              </a:r>
            </a:p>
          </p:txBody>
        </p:sp>
        <p:sp>
          <p:nvSpPr>
            <p:cNvPr id="104" name="pg104"/>
            <p:cNvSpPr/>
            <p:nvPr/>
          </p:nvSpPr>
          <p:spPr>
            <a:xfrm>
              <a:off x="6675060" y="405974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05414" y="4090095"/>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7</a:t>
              </a:r>
            </a:p>
          </p:txBody>
        </p:sp>
        <p:sp>
          <p:nvSpPr>
            <p:cNvPr id="106" name="pg106"/>
            <p:cNvSpPr/>
            <p:nvPr/>
          </p:nvSpPr>
          <p:spPr>
            <a:xfrm>
              <a:off x="7373919" y="4420469"/>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04272" y="4450823"/>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108" name="pg108"/>
            <p:cNvSpPr/>
            <p:nvPr/>
          </p:nvSpPr>
          <p:spPr>
            <a:xfrm>
              <a:off x="7933006" y="466095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63359" y="469130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110" name="pg110"/>
            <p:cNvSpPr/>
            <p:nvPr/>
          </p:nvSpPr>
          <p:spPr>
            <a:xfrm>
              <a:off x="8631864" y="466095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62217" y="469130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112" name="pg112"/>
            <p:cNvSpPr/>
            <p:nvPr/>
          </p:nvSpPr>
          <p:spPr>
            <a:xfrm>
              <a:off x="8771636" y="466095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1989" y="469130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114" name="tx114"/>
            <p:cNvSpPr/>
            <p:nvPr/>
          </p:nvSpPr>
          <p:spPr>
            <a:xfrm>
              <a:off x="8949646" y="4427400"/>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6</a:t>
              </a:r>
            </a:p>
          </p:txBody>
        </p:sp>
        <p:sp>
          <p:nvSpPr>
            <p:cNvPr id="115" name="tx115"/>
            <p:cNvSpPr/>
            <p:nvPr/>
          </p:nvSpPr>
          <p:spPr>
            <a:xfrm>
              <a:off x="5020746"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16" name="tx116"/>
            <p:cNvSpPr/>
            <p:nvPr/>
          </p:nvSpPr>
          <p:spPr>
            <a:xfrm>
              <a:off x="5020746" y="4542888"/>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17" name="tx117"/>
            <p:cNvSpPr/>
            <p:nvPr/>
          </p:nvSpPr>
          <p:spPr>
            <a:xfrm>
              <a:off x="4943022" y="39416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18" name="tx118"/>
            <p:cNvSpPr/>
            <p:nvPr/>
          </p:nvSpPr>
          <p:spPr>
            <a:xfrm>
              <a:off x="4943022" y="334046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119" name="tx119"/>
            <p:cNvSpPr/>
            <p:nvPr/>
          </p:nvSpPr>
          <p:spPr>
            <a:xfrm>
              <a:off x="4943022" y="273925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20" name="tx120"/>
            <p:cNvSpPr/>
            <p:nvPr/>
          </p:nvSpPr>
          <p:spPr>
            <a:xfrm>
              <a:off x="4943022"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1" name="tx121"/>
            <p:cNvSpPr/>
            <p:nvPr/>
          </p:nvSpPr>
          <p:spPr>
            <a:xfrm rot="-5400000">
              <a:off x="519444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22" name="tx122"/>
            <p:cNvSpPr/>
            <p:nvPr/>
          </p:nvSpPr>
          <p:spPr>
            <a:xfrm rot="-5400000">
              <a:off x="5893307"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23" name="tx123"/>
            <p:cNvSpPr/>
            <p:nvPr/>
          </p:nvSpPr>
          <p:spPr>
            <a:xfrm rot="-5400000">
              <a:off x="6592165"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24" name="tx124"/>
            <p:cNvSpPr/>
            <p:nvPr/>
          </p:nvSpPr>
          <p:spPr>
            <a:xfrm rot="-5400000">
              <a:off x="729102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25" name="tx125"/>
            <p:cNvSpPr/>
            <p:nvPr/>
          </p:nvSpPr>
          <p:spPr>
            <a:xfrm rot="-5400000">
              <a:off x="785011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6" name="tx126"/>
            <p:cNvSpPr/>
            <p:nvPr/>
          </p:nvSpPr>
          <p:spPr>
            <a:xfrm rot="-5400000">
              <a:off x="854896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7" name="tx127"/>
            <p:cNvSpPr/>
            <p:nvPr/>
          </p:nvSpPr>
          <p:spPr>
            <a:xfrm rot="-5400000">
              <a:off x="868874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8" name="tx128"/>
            <p:cNvSpPr/>
            <p:nvPr/>
          </p:nvSpPr>
          <p:spPr>
            <a:xfrm rot="-5400000">
              <a:off x="428895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29" name="pl129"/>
            <p:cNvSpPr/>
            <p:nvPr/>
          </p:nvSpPr>
          <p:spPr>
            <a:xfrm>
              <a:off x="6381154"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30" name="pl130"/>
            <p:cNvSpPr/>
            <p:nvPr/>
          </p:nvSpPr>
          <p:spPr>
            <a:xfrm>
              <a:off x="7143679" y="6172552"/>
              <a:ext cx="175564" cy="0"/>
            </a:xfrm>
            <a:custGeom>
              <a:avLst/>
              <a:pathLst>
                <a:path w="175564" h="0">
                  <a:moveTo>
                    <a:pt x="0" y="0"/>
                  </a:moveTo>
                  <a:lnTo>
                    <a:pt x="175564" y="0"/>
                  </a:lnTo>
                </a:path>
              </a:pathLst>
            </a:custGeom>
            <a:ln w="27101" cap="flat">
              <a:solidFill>
                <a:srgbClr val="E2231A">
                  <a:alpha val="50196"/>
                </a:srgbClr>
              </a:solidFill>
              <a:prstDash val="solid"/>
              <a:round/>
            </a:ln>
          </p:spPr>
          <p:txBody>
            <a:bodyPr/>
            <a:lstStyle/>
            <a:p/>
          </p:txBody>
        </p:sp>
        <p:sp>
          <p:nvSpPr>
            <p:cNvPr id="131" name="pl131"/>
            <p:cNvSpPr/>
            <p:nvPr/>
          </p:nvSpPr>
          <p:spPr>
            <a:xfrm>
              <a:off x="7143679" y="6172552"/>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132" name="tx132"/>
            <p:cNvSpPr/>
            <p:nvPr/>
          </p:nvSpPr>
          <p:spPr>
            <a:xfrm>
              <a:off x="6648253"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33" name="tx133"/>
            <p:cNvSpPr/>
            <p:nvPr/>
          </p:nvSpPr>
          <p:spPr>
            <a:xfrm>
              <a:off x="7410778" y="6122535"/>
              <a:ext cx="395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ROSA</a:t>
              </a:r>
            </a:p>
          </p:txBody>
        </p:sp>
        <p:sp>
          <p:nvSpPr>
            <p:cNvPr id="134" name="tx134"/>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35" name="tx135"/>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36" name="tx136"/>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7" name="tx137"/>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38" name="tx138"/>
            <p:cNvSpPr/>
            <p:nvPr/>
          </p:nvSpPr>
          <p:spPr>
            <a:xfrm>
              <a:off x="3351047" y="1368037"/>
              <a:ext cx="271622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ROSA, 2000-2025</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3%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2025, ROSA DTP drop-out was lower and DTP-MCV drop-out was lower than global drop-out rates, respectively.</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and DTP3/MCV1 drop-out was low in ROSA</a:t>
            </a:r>
          </a:p>
        </p:txBody>
      </p:sp>
      <p:grpSp xmlns:pic="http://schemas.openxmlformats.org/drawingml/2006/picture">
        <p:nvGrpSpPr>
          <p:cNvPr id="141" name=""/>
          <p:cNvGrpSpPr/>
          <p:nvPr/>
        </p:nvGrpSpPr>
        <p:grpSpPr>
          <a:xfrm>
            <a:off x="292608" y="1005840"/>
            <a:ext cx="8595360" cy="28575"/>
            <a:chOff x="292608" y="1005840"/>
            <a:chExt cx="8595360" cy="28575"/>
          </a:xfrm>
        </p:grpSpPr>
        <p:sp>
          <p:nvSpPr>
            <p:cNvPr id="14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746687" cy="1454334"/>
            </a:xfrm>
            <a:prstGeom prst="rect">
              <a:avLst/>
            </a:prstGeom>
            <a:solidFill>
              <a:srgbClr val="EBEBEB">
                <a:alpha val="100000"/>
              </a:srgbClr>
            </a:solidFill>
          </p:spPr>
          <p:txBody>
            <a:bodyPr/>
            <a:lstStyle/>
            <a:p/>
          </p:txBody>
        </p:sp>
        <p:sp>
          <p:nvSpPr>
            <p:cNvPr id="6" name="pl6"/>
            <p:cNvSpPr/>
            <p:nvPr/>
          </p:nvSpPr>
          <p:spPr>
            <a:xfrm>
              <a:off x="695171" y="1839435"/>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7" name="pl7"/>
            <p:cNvSpPr/>
            <p:nvPr/>
          </p:nvSpPr>
          <p:spPr>
            <a:xfrm>
              <a:off x="695171" y="991921"/>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8" name="pl8"/>
            <p:cNvSpPr/>
            <p:nvPr/>
          </p:nvSpPr>
          <p:spPr>
            <a:xfrm>
              <a:off x="695171" y="226319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 name="pl9"/>
            <p:cNvSpPr/>
            <p:nvPr/>
          </p:nvSpPr>
          <p:spPr>
            <a:xfrm>
              <a:off x="695171" y="1415678"/>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0" name="pl10"/>
            <p:cNvSpPr/>
            <p:nvPr/>
          </p:nvSpPr>
          <p:spPr>
            <a:xfrm>
              <a:off x="82002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117673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53344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89015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224687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260358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96029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331700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820020" y="2127590"/>
              <a:ext cx="2496988" cy="33900"/>
            </a:xfrm>
            <a:custGeom>
              <a:avLst/>
              <a:pathLst>
                <a:path w="2496988" h="33900">
                  <a:moveTo>
                    <a:pt x="0" y="0"/>
                  </a:moveTo>
                  <a:lnTo>
                    <a:pt x="356712" y="0"/>
                  </a:lnTo>
                  <a:lnTo>
                    <a:pt x="713425" y="0"/>
                  </a:lnTo>
                  <a:lnTo>
                    <a:pt x="1070137" y="0"/>
                  </a:lnTo>
                  <a:lnTo>
                    <a:pt x="1426850" y="0"/>
                  </a:lnTo>
                  <a:lnTo>
                    <a:pt x="1783563" y="0"/>
                  </a:lnTo>
                  <a:lnTo>
                    <a:pt x="2140275" y="33900"/>
                  </a:lnTo>
                  <a:lnTo>
                    <a:pt x="2496988" y="33900"/>
                  </a:lnTo>
                </a:path>
              </a:pathLst>
            </a:custGeom>
            <a:ln w="20325" cap="flat">
              <a:solidFill>
                <a:srgbClr val="BEBEBE">
                  <a:alpha val="69803"/>
                </a:srgbClr>
              </a:solidFill>
              <a:prstDash val="solid"/>
              <a:round/>
            </a:ln>
          </p:spPr>
          <p:txBody>
            <a:bodyPr/>
            <a:lstStyle/>
            <a:p/>
          </p:txBody>
        </p:sp>
        <p:sp>
          <p:nvSpPr>
            <p:cNvPr id="19" name="pl19"/>
            <p:cNvSpPr/>
            <p:nvPr/>
          </p:nvSpPr>
          <p:spPr>
            <a:xfrm>
              <a:off x="820020" y="1788584"/>
              <a:ext cx="2496988" cy="271204"/>
            </a:xfrm>
            <a:custGeom>
              <a:avLst/>
              <a:pathLst>
                <a:path w="2496988" h="271204">
                  <a:moveTo>
                    <a:pt x="0" y="67801"/>
                  </a:moveTo>
                  <a:lnTo>
                    <a:pt x="356712" y="271204"/>
                  </a:lnTo>
                  <a:lnTo>
                    <a:pt x="713425" y="33900"/>
                  </a:lnTo>
                  <a:lnTo>
                    <a:pt x="1070137" y="0"/>
                  </a:lnTo>
                  <a:lnTo>
                    <a:pt x="1426850" y="67801"/>
                  </a:lnTo>
                  <a:lnTo>
                    <a:pt x="1783563" y="135602"/>
                  </a:lnTo>
                  <a:lnTo>
                    <a:pt x="2140275" y="169502"/>
                  </a:lnTo>
                  <a:lnTo>
                    <a:pt x="2496988" y="169502"/>
                  </a:lnTo>
                </a:path>
              </a:pathLst>
            </a:custGeom>
            <a:ln w="40651" cap="flat">
              <a:solidFill>
                <a:srgbClr val="BEBEBE">
                  <a:alpha val="69803"/>
                </a:srgbClr>
              </a:solidFill>
              <a:prstDash val="solid"/>
              <a:round/>
            </a:ln>
          </p:spPr>
          <p:txBody>
            <a:bodyPr/>
            <a:lstStyle/>
            <a:p/>
          </p:txBody>
        </p:sp>
        <p:sp>
          <p:nvSpPr>
            <p:cNvPr id="20" name="pl20"/>
            <p:cNvSpPr/>
            <p:nvPr/>
          </p:nvSpPr>
          <p:spPr>
            <a:xfrm>
              <a:off x="820020" y="1788584"/>
              <a:ext cx="2496988" cy="271204"/>
            </a:xfrm>
            <a:custGeom>
              <a:avLst/>
              <a:pathLst>
                <a:path w="2496988" h="271204">
                  <a:moveTo>
                    <a:pt x="0" y="67801"/>
                  </a:moveTo>
                  <a:lnTo>
                    <a:pt x="356712" y="271204"/>
                  </a:lnTo>
                  <a:lnTo>
                    <a:pt x="713425" y="33900"/>
                  </a:lnTo>
                  <a:lnTo>
                    <a:pt x="1070137" y="0"/>
                  </a:lnTo>
                  <a:lnTo>
                    <a:pt x="1426850" y="67801"/>
                  </a:lnTo>
                  <a:lnTo>
                    <a:pt x="1783563" y="135602"/>
                  </a:lnTo>
                  <a:lnTo>
                    <a:pt x="2140275" y="169502"/>
                  </a:lnTo>
                  <a:lnTo>
                    <a:pt x="2496988" y="169502"/>
                  </a:lnTo>
                </a:path>
              </a:pathLst>
            </a:custGeom>
            <a:ln w="35231" cap="flat">
              <a:solidFill>
                <a:srgbClr val="BEBEBE">
                  <a:alpha val="69803"/>
                </a:srgbClr>
              </a:solidFill>
              <a:prstDash val="solid"/>
              <a:round/>
            </a:ln>
          </p:spPr>
          <p:txBody>
            <a:bodyPr/>
            <a:lstStyle/>
            <a:p/>
          </p:txBody>
        </p:sp>
        <p:sp>
          <p:nvSpPr>
            <p:cNvPr id="21" name="pl21"/>
            <p:cNvSpPr/>
            <p:nvPr/>
          </p:nvSpPr>
          <p:spPr>
            <a:xfrm>
              <a:off x="820020" y="2127590"/>
              <a:ext cx="2496988" cy="33900"/>
            </a:xfrm>
            <a:custGeom>
              <a:avLst/>
              <a:pathLst>
                <a:path w="2496988" h="33900">
                  <a:moveTo>
                    <a:pt x="0" y="0"/>
                  </a:moveTo>
                  <a:lnTo>
                    <a:pt x="356712" y="0"/>
                  </a:lnTo>
                  <a:lnTo>
                    <a:pt x="713425" y="0"/>
                  </a:lnTo>
                  <a:lnTo>
                    <a:pt x="1070137" y="0"/>
                  </a:lnTo>
                  <a:lnTo>
                    <a:pt x="1426850" y="0"/>
                  </a:lnTo>
                  <a:lnTo>
                    <a:pt x="1783563" y="0"/>
                  </a:lnTo>
                  <a:lnTo>
                    <a:pt x="2140275" y="33900"/>
                  </a:lnTo>
                  <a:lnTo>
                    <a:pt x="2496988" y="33900"/>
                  </a:lnTo>
                </a:path>
              </a:pathLst>
            </a:custGeom>
            <a:ln w="20325" cap="flat">
              <a:solidFill>
                <a:srgbClr val="6B6B6B">
                  <a:alpha val="100000"/>
                </a:srgbClr>
              </a:solidFill>
              <a:prstDash val="solid"/>
              <a:round/>
            </a:ln>
          </p:spPr>
          <p:txBody>
            <a:bodyPr/>
            <a:lstStyle/>
            <a:p/>
          </p:txBody>
        </p:sp>
        <p:sp>
          <p:nvSpPr>
            <p:cNvPr id="22" name="pl22"/>
            <p:cNvSpPr/>
            <p:nvPr/>
          </p:nvSpPr>
          <p:spPr>
            <a:xfrm>
              <a:off x="820020" y="1788584"/>
              <a:ext cx="2496988" cy="271204"/>
            </a:xfrm>
            <a:custGeom>
              <a:avLst/>
              <a:pathLst>
                <a:path w="2496988" h="271204">
                  <a:moveTo>
                    <a:pt x="0" y="67801"/>
                  </a:moveTo>
                  <a:lnTo>
                    <a:pt x="356712" y="271204"/>
                  </a:lnTo>
                  <a:lnTo>
                    <a:pt x="713425" y="33900"/>
                  </a:lnTo>
                  <a:lnTo>
                    <a:pt x="1070137" y="0"/>
                  </a:lnTo>
                  <a:lnTo>
                    <a:pt x="1426850" y="67801"/>
                  </a:lnTo>
                  <a:lnTo>
                    <a:pt x="1783563" y="135602"/>
                  </a:lnTo>
                  <a:lnTo>
                    <a:pt x="2140275" y="169502"/>
                  </a:lnTo>
                  <a:lnTo>
                    <a:pt x="2496988" y="169502"/>
                  </a:lnTo>
                </a:path>
              </a:pathLst>
            </a:custGeom>
            <a:ln w="40651" cap="flat">
              <a:solidFill>
                <a:srgbClr val="000000">
                  <a:alpha val="100000"/>
                </a:srgbClr>
              </a:solidFill>
              <a:prstDash val="solid"/>
              <a:round/>
            </a:ln>
          </p:spPr>
          <p:txBody>
            <a:bodyPr/>
            <a:lstStyle/>
            <a:p/>
          </p:txBody>
        </p:sp>
        <p:sp>
          <p:nvSpPr>
            <p:cNvPr id="23" name="pl23"/>
            <p:cNvSpPr/>
            <p:nvPr/>
          </p:nvSpPr>
          <p:spPr>
            <a:xfrm>
              <a:off x="820020" y="1788584"/>
              <a:ext cx="2496988" cy="271204"/>
            </a:xfrm>
            <a:custGeom>
              <a:avLst/>
              <a:pathLst>
                <a:path w="2496988" h="271204">
                  <a:moveTo>
                    <a:pt x="0" y="67801"/>
                  </a:moveTo>
                  <a:lnTo>
                    <a:pt x="356712" y="271204"/>
                  </a:lnTo>
                  <a:lnTo>
                    <a:pt x="713425" y="33900"/>
                  </a:lnTo>
                  <a:lnTo>
                    <a:pt x="1070137" y="0"/>
                  </a:lnTo>
                  <a:lnTo>
                    <a:pt x="1426850" y="67801"/>
                  </a:lnTo>
                  <a:lnTo>
                    <a:pt x="1783563" y="135602"/>
                  </a:lnTo>
                  <a:lnTo>
                    <a:pt x="2140275" y="169502"/>
                  </a:lnTo>
                  <a:lnTo>
                    <a:pt x="2496988" y="169502"/>
                  </a:lnTo>
                </a:path>
              </a:pathLst>
            </a:custGeom>
            <a:ln w="35231" cap="flat">
              <a:solidFill>
                <a:srgbClr val="F26A21">
                  <a:alpha val="100000"/>
                </a:srgbClr>
              </a:solidFill>
              <a:prstDash val="solid"/>
              <a:round/>
            </a:ln>
          </p:spPr>
          <p:txBody>
            <a:bodyPr/>
            <a:lstStyle/>
            <a:p/>
          </p:txBody>
        </p:sp>
        <p:sp>
          <p:nvSpPr>
            <p:cNvPr id="24" name="pl24"/>
            <p:cNvSpPr/>
            <p:nvPr/>
          </p:nvSpPr>
          <p:spPr>
            <a:xfrm>
              <a:off x="695171" y="2263192"/>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5" name="tx25"/>
            <p:cNvSpPr/>
            <p:nvPr/>
          </p:nvSpPr>
          <p:spPr>
            <a:xfrm>
              <a:off x="759761" y="1693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6" name="tx26"/>
            <p:cNvSpPr/>
            <p:nvPr/>
          </p:nvSpPr>
          <p:spPr>
            <a:xfrm>
              <a:off x="1146603" y="1896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7" name="tx27"/>
            <p:cNvSpPr/>
            <p:nvPr/>
          </p:nvSpPr>
          <p:spPr>
            <a:xfrm>
              <a:off x="1473186" y="16594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8" name="tx28"/>
            <p:cNvSpPr/>
            <p:nvPr/>
          </p:nvSpPr>
          <p:spPr>
            <a:xfrm>
              <a:off x="1829899" y="1625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9" name="tx29"/>
            <p:cNvSpPr/>
            <p:nvPr/>
          </p:nvSpPr>
          <p:spPr>
            <a:xfrm>
              <a:off x="2186612" y="1693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0" name="tx30"/>
            <p:cNvSpPr/>
            <p:nvPr/>
          </p:nvSpPr>
          <p:spPr>
            <a:xfrm>
              <a:off x="2543324" y="1761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1" name="tx31"/>
            <p:cNvSpPr/>
            <p:nvPr/>
          </p:nvSpPr>
          <p:spPr>
            <a:xfrm>
              <a:off x="2930166" y="17950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2" name="tx32"/>
            <p:cNvSpPr/>
            <p:nvPr/>
          </p:nvSpPr>
          <p:spPr>
            <a:xfrm>
              <a:off x="3286879" y="17950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3" name="rc33"/>
            <p:cNvSpPr/>
            <p:nvPr/>
          </p:nvSpPr>
          <p:spPr>
            <a:xfrm>
              <a:off x="695171" y="2613739"/>
              <a:ext cx="2746687" cy="1454334"/>
            </a:xfrm>
            <a:prstGeom prst="rect">
              <a:avLst/>
            </a:prstGeom>
            <a:solidFill>
              <a:srgbClr val="EBEBEB">
                <a:alpha val="100000"/>
              </a:srgbClr>
            </a:solidFill>
          </p:spPr>
          <p:txBody>
            <a:bodyPr/>
            <a:lstStyle/>
            <a:p/>
          </p:txBody>
        </p:sp>
        <p:sp>
          <p:nvSpPr>
            <p:cNvPr id="34" name="pl34"/>
            <p:cNvSpPr/>
            <p:nvPr/>
          </p:nvSpPr>
          <p:spPr>
            <a:xfrm>
              <a:off x="695171" y="357821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5" name="pl35"/>
            <p:cNvSpPr/>
            <p:nvPr/>
          </p:nvSpPr>
          <p:spPr>
            <a:xfrm>
              <a:off x="695171" y="2730696"/>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6" name="pl36"/>
            <p:cNvSpPr/>
            <p:nvPr/>
          </p:nvSpPr>
          <p:spPr>
            <a:xfrm>
              <a:off x="695171" y="400196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315445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38" name="pl38"/>
            <p:cNvSpPr/>
            <p:nvPr/>
          </p:nvSpPr>
          <p:spPr>
            <a:xfrm>
              <a:off x="82002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117673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53344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89015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224687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260358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96029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331700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820020" y="3866365"/>
              <a:ext cx="2496988" cy="33900"/>
            </a:xfrm>
            <a:custGeom>
              <a:avLst/>
              <a:pathLst>
                <a:path w="2496988" h="33900">
                  <a:moveTo>
                    <a:pt x="0" y="0"/>
                  </a:moveTo>
                  <a:lnTo>
                    <a:pt x="356712" y="0"/>
                  </a:lnTo>
                  <a:lnTo>
                    <a:pt x="713425" y="0"/>
                  </a:lnTo>
                  <a:lnTo>
                    <a:pt x="1070137" y="0"/>
                  </a:lnTo>
                  <a:lnTo>
                    <a:pt x="1426850" y="0"/>
                  </a:lnTo>
                  <a:lnTo>
                    <a:pt x="1783563" y="0"/>
                  </a:lnTo>
                  <a:lnTo>
                    <a:pt x="2140275" y="33900"/>
                  </a:lnTo>
                  <a:lnTo>
                    <a:pt x="2496988" y="33900"/>
                  </a:lnTo>
                </a:path>
              </a:pathLst>
            </a:custGeom>
            <a:ln w="20325" cap="flat">
              <a:solidFill>
                <a:srgbClr val="BEBEBE">
                  <a:alpha val="69803"/>
                </a:srgbClr>
              </a:solidFill>
              <a:prstDash val="solid"/>
              <a:round/>
            </a:ln>
          </p:spPr>
          <p:txBody>
            <a:bodyPr/>
            <a:lstStyle/>
            <a:p/>
          </p:txBody>
        </p:sp>
        <p:sp>
          <p:nvSpPr>
            <p:cNvPr id="47" name="pl47"/>
            <p:cNvSpPr/>
            <p:nvPr/>
          </p:nvSpPr>
          <p:spPr>
            <a:xfrm>
              <a:off x="820020" y="3900266"/>
              <a:ext cx="2496988" cy="33900"/>
            </a:xfrm>
            <a:custGeom>
              <a:avLst/>
              <a:pathLst>
                <a:path w="2496988" h="33900">
                  <a:moveTo>
                    <a:pt x="0" y="0"/>
                  </a:moveTo>
                  <a:lnTo>
                    <a:pt x="356712" y="0"/>
                  </a:lnTo>
                  <a:lnTo>
                    <a:pt x="713425" y="33900"/>
                  </a:lnTo>
                  <a:lnTo>
                    <a:pt x="1070137" y="0"/>
                  </a:lnTo>
                  <a:lnTo>
                    <a:pt x="1426850" y="33900"/>
                  </a:lnTo>
                  <a:lnTo>
                    <a:pt x="1783563" y="33900"/>
                  </a:lnTo>
                  <a:lnTo>
                    <a:pt x="2140275" y="33900"/>
                  </a:lnTo>
                  <a:lnTo>
                    <a:pt x="2496988" y="33900"/>
                  </a:lnTo>
                </a:path>
              </a:pathLst>
            </a:custGeom>
            <a:ln w="40651" cap="flat">
              <a:solidFill>
                <a:srgbClr val="BEBEBE">
                  <a:alpha val="69803"/>
                </a:srgbClr>
              </a:solidFill>
              <a:prstDash val="solid"/>
              <a:round/>
            </a:ln>
          </p:spPr>
          <p:txBody>
            <a:bodyPr/>
            <a:lstStyle/>
            <a:p/>
          </p:txBody>
        </p:sp>
        <p:sp>
          <p:nvSpPr>
            <p:cNvPr id="48" name="pl48"/>
            <p:cNvSpPr/>
            <p:nvPr/>
          </p:nvSpPr>
          <p:spPr>
            <a:xfrm>
              <a:off x="820020" y="3900266"/>
              <a:ext cx="2496988" cy="33900"/>
            </a:xfrm>
            <a:custGeom>
              <a:avLst/>
              <a:pathLst>
                <a:path w="2496988" h="33900">
                  <a:moveTo>
                    <a:pt x="0" y="0"/>
                  </a:moveTo>
                  <a:lnTo>
                    <a:pt x="356712" y="0"/>
                  </a:lnTo>
                  <a:lnTo>
                    <a:pt x="713425" y="33900"/>
                  </a:lnTo>
                  <a:lnTo>
                    <a:pt x="1070137" y="0"/>
                  </a:lnTo>
                  <a:lnTo>
                    <a:pt x="1426850" y="33900"/>
                  </a:lnTo>
                  <a:lnTo>
                    <a:pt x="1783563" y="33900"/>
                  </a:lnTo>
                  <a:lnTo>
                    <a:pt x="2140275" y="33900"/>
                  </a:lnTo>
                  <a:lnTo>
                    <a:pt x="2496988" y="33900"/>
                  </a:lnTo>
                </a:path>
              </a:pathLst>
            </a:custGeom>
            <a:ln w="35231" cap="flat">
              <a:solidFill>
                <a:srgbClr val="BEBEBE">
                  <a:alpha val="69803"/>
                </a:srgbClr>
              </a:solidFill>
              <a:prstDash val="solid"/>
              <a:round/>
            </a:ln>
          </p:spPr>
          <p:txBody>
            <a:bodyPr/>
            <a:lstStyle/>
            <a:p/>
          </p:txBody>
        </p:sp>
        <p:sp>
          <p:nvSpPr>
            <p:cNvPr id="49" name="pl49"/>
            <p:cNvSpPr/>
            <p:nvPr/>
          </p:nvSpPr>
          <p:spPr>
            <a:xfrm>
              <a:off x="820020" y="3866365"/>
              <a:ext cx="2496988" cy="33900"/>
            </a:xfrm>
            <a:custGeom>
              <a:avLst/>
              <a:pathLst>
                <a:path w="2496988" h="33900">
                  <a:moveTo>
                    <a:pt x="0" y="0"/>
                  </a:moveTo>
                  <a:lnTo>
                    <a:pt x="356712" y="0"/>
                  </a:lnTo>
                  <a:lnTo>
                    <a:pt x="713425" y="0"/>
                  </a:lnTo>
                  <a:lnTo>
                    <a:pt x="1070137" y="0"/>
                  </a:lnTo>
                  <a:lnTo>
                    <a:pt x="1426850" y="0"/>
                  </a:lnTo>
                  <a:lnTo>
                    <a:pt x="1783563" y="0"/>
                  </a:lnTo>
                  <a:lnTo>
                    <a:pt x="2140275" y="33900"/>
                  </a:lnTo>
                  <a:lnTo>
                    <a:pt x="2496988" y="33900"/>
                  </a:lnTo>
                </a:path>
              </a:pathLst>
            </a:custGeom>
            <a:ln w="20325" cap="flat">
              <a:solidFill>
                <a:srgbClr val="6B6B6B">
                  <a:alpha val="100000"/>
                </a:srgbClr>
              </a:solidFill>
              <a:prstDash val="solid"/>
              <a:round/>
            </a:ln>
          </p:spPr>
          <p:txBody>
            <a:bodyPr/>
            <a:lstStyle/>
            <a:p/>
          </p:txBody>
        </p:sp>
        <p:sp>
          <p:nvSpPr>
            <p:cNvPr id="50" name="pl50"/>
            <p:cNvSpPr/>
            <p:nvPr/>
          </p:nvSpPr>
          <p:spPr>
            <a:xfrm>
              <a:off x="820020" y="3900266"/>
              <a:ext cx="2496988" cy="33900"/>
            </a:xfrm>
            <a:custGeom>
              <a:avLst/>
              <a:pathLst>
                <a:path w="2496988" h="33900">
                  <a:moveTo>
                    <a:pt x="0" y="0"/>
                  </a:moveTo>
                  <a:lnTo>
                    <a:pt x="356712" y="0"/>
                  </a:lnTo>
                  <a:lnTo>
                    <a:pt x="713425" y="33900"/>
                  </a:lnTo>
                  <a:lnTo>
                    <a:pt x="1070137" y="0"/>
                  </a:lnTo>
                  <a:lnTo>
                    <a:pt x="1426850" y="33900"/>
                  </a:lnTo>
                  <a:lnTo>
                    <a:pt x="1783563" y="33900"/>
                  </a:lnTo>
                  <a:lnTo>
                    <a:pt x="2140275" y="33900"/>
                  </a:lnTo>
                  <a:lnTo>
                    <a:pt x="2496988" y="33900"/>
                  </a:lnTo>
                </a:path>
              </a:pathLst>
            </a:custGeom>
            <a:ln w="40651" cap="flat">
              <a:solidFill>
                <a:srgbClr val="000000">
                  <a:alpha val="100000"/>
                </a:srgbClr>
              </a:solidFill>
              <a:prstDash val="solid"/>
              <a:round/>
            </a:ln>
          </p:spPr>
          <p:txBody>
            <a:bodyPr/>
            <a:lstStyle/>
            <a:p/>
          </p:txBody>
        </p:sp>
        <p:sp>
          <p:nvSpPr>
            <p:cNvPr id="51" name="pl51"/>
            <p:cNvSpPr/>
            <p:nvPr/>
          </p:nvSpPr>
          <p:spPr>
            <a:xfrm>
              <a:off x="820020" y="3900266"/>
              <a:ext cx="2496988" cy="33900"/>
            </a:xfrm>
            <a:custGeom>
              <a:avLst/>
              <a:pathLst>
                <a:path w="2496988" h="33900">
                  <a:moveTo>
                    <a:pt x="0" y="0"/>
                  </a:moveTo>
                  <a:lnTo>
                    <a:pt x="356712" y="0"/>
                  </a:lnTo>
                  <a:lnTo>
                    <a:pt x="713425" y="33900"/>
                  </a:lnTo>
                  <a:lnTo>
                    <a:pt x="1070137" y="0"/>
                  </a:lnTo>
                  <a:lnTo>
                    <a:pt x="1426850" y="33900"/>
                  </a:lnTo>
                  <a:lnTo>
                    <a:pt x="1783563" y="33900"/>
                  </a:lnTo>
                  <a:lnTo>
                    <a:pt x="2140275" y="33900"/>
                  </a:lnTo>
                  <a:lnTo>
                    <a:pt x="2496988" y="33900"/>
                  </a:lnTo>
                </a:path>
              </a:pathLst>
            </a:custGeom>
            <a:ln w="35231" cap="flat">
              <a:solidFill>
                <a:srgbClr val="F26A21">
                  <a:alpha val="100000"/>
                </a:srgbClr>
              </a:solidFill>
              <a:prstDash val="solid"/>
              <a:round/>
            </a:ln>
          </p:spPr>
          <p:txBody>
            <a:bodyPr/>
            <a:lstStyle/>
            <a:p/>
          </p:txBody>
        </p:sp>
        <p:sp>
          <p:nvSpPr>
            <p:cNvPr id="52" name="pl52"/>
            <p:cNvSpPr/>
            <p:nvPr/>
          </p:nvSpPr>
          <p:spPr>
            <a:xfrm>
              <a:off x="695171" y="4001967"/>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53" name="tx53"/>
            <p:cNvSpPr/>
            <p:nvPr/>
          </p:nvSpPr>
          <p:spPr>
            <a:xfrm>
              <a:off x="789891" y="37372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4" name="tx54"/>
            <p:cNvSpPr/>
            <p:nvPr/>
          </p:nvSpPr>
          <p:spPr>
            <a:xfrm>
              <a:off x="1146603" y="37372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5" name="tx55"/>
            <p:cNvSpPr/>
            <p:nvPr/>
          </p:nvSpPr>
          <p:spPr>
            <a:xfrm>
              <a:off x="1503316" y="37711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 name="tx56"/>
            <p:cNvSpPr/>
            <p:nvPr/>
          </p:nvSpPr>
          <p:spPr>
            <a:xfrm>
              <a:off x="1860028" y="37372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7" name="tx57"/>
            <p:cNvSpPr/>
            <p:nvPr/>
          </p:nvSpPr>
          <p:spPr>
            <a:xfrm>
              <a:off x="2216741" y="37711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8" name="tx58"/>
            <p:cNvSpPr/>
            <p:nvPr/>
          </p:nvSpPr>
          <p:spPr>
            <a:xfrm>
              <a:off x="2573454" y="37711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9" name="tx59"/>
            <p:cNvSpPr/>
            <p:nvPr/>
          </p:nvSpPr>
          <p:spPr>
            <a:xfrm>
              <a:off x="2930166" y="37711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0" name="tx60"/>
            <p:cNvSpPr/>
            <p:nvPr/>
          </p:nvSpPr>
          <p:spPr>
            <a:xfrm>
              <a:off x="3286879" y="37711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1" name="rc61"/>
            <p:cNvSpPr/>
            <p:nvPr/>
          </p:nvSpPr>
          <p:spPr>
            <a:xfrm>
              <a:off x="695171" y="4352515"/>
              <a:ext cx="2746687" cy="1454334"/>
            </a:xfrm>
            <a:prstGeom prst="rect">
              <a:avLst/>
            </a:prstGeom>
            <a:solidFill>
              <a:srgbClr val="EBEBEB">
                <a:alpha val="100000"/>
              </a:srgbClr>
            </a:solidFill>
          </p:spPr>
          <p:txBody>
            <a:bodyPr/>
            <a:lstStyle/>
            <a:p/>
          </p:txBody>
        </p:sp>
        <p:sp>
          <p:nvSpPr>
            <p:cNvPr id="62" name="pl62"/>
            <p:cNvSpPr/>
            <p:nvPr/>
          </p:nvSpPr>
          <p:spPr>
            <a:xfrm>
              <a:off x="695171" y="5316986"/>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3" name="pl63"/>
            <p:cNvSpPr/>
            <p:nvPr/>
          </p:nvSpPr>
          <p:spPr>
            <a:xfrm>
              <a:off x="695171" y="4469472"/>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4" name="pl64"/>
            <p:cNvSpPr/>
            <p:nvPr/>
          </p:nvSpPr>
          <p:spPr>
            <a:xfrm>
              <a:off x="695171" y="574074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65" name="pl65"/>
            <p:cNvSpPr/>
            <p:nvPr/>
          </p:nvSpPr>
          <p:spPr>
            <a:xfrm>
              <a:off x="695171" y="4893229"/>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66" name="pl66"/>
            <p:cNvSpPr/>
            <p:nvPr/>
          </p:nvSpPr>
          <p:spPr>
            <a:xfrm>
              <a:off x="82002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117673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53344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89015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2246871"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260358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2960296"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331700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820020" y="5605141"/>
              <a:ext cx="2496988" cy="33900"/>
            </a:xfrm>
            <a:custGeom>
              <a:avLst/>
              <a:pathLst>
                <a:path w="2496988" h="33900">
                  <a:moveTo>
                    <a:pt x="0" y="0"/>
                  </a:moveTo>
                  <a:lnTo>
                    <a:pt x="356712" y="0"/>
                  </a:lnTo>
                  <a:lnTo>
                    <a:pt x="713425" y="0"/>
                  </a:lnTo>
                  <a:lnTo>
                    <a:pt x="1070137" y="0"/>
                  </a:lnTo>
                  <a:lnTo>
                    <a:pt x="1426850" y="0"/>
                  </a:lnTo>
                  <a:lnTo>
                    <a:pt x="1783563" y="0"/>
                  </a:lnTo>
                  <a:lnTo>
                    <a:pt x="2140275" y="33900"/>
                  </a:lnTo>
                  <a:lnTo>
                    <a:pt x="2496988" y="33900"/>
                  </a:lnTo>
                </a:path>
              </a:pathLst>
            </a:custGeom>
            <a:ln w="20325" cap="flat">
              <a:solidFill>
                <a:srgbClr val="BEBEBE">
                  <a:alpha val="69803"/>
                </a:srgbClr>
              </a:solidFill>
              <a:prstDash val="solid"/>
              <a:round/>
            </a:ln>
          </p:spPr>
          <p:txBody>
            <a:bodyPr/>
            <a:lstStyle/>
            <a:p/>
          </p:txBody>
        </p:sp>
        <p:sp>
          <p:nvSpPr>
            <p:cNvPr id="75" name="pl75"/>
            <p:cNvSpPr/>
            <p:nvPr/>
          </p:nvSpPr>
          <p:spPr>
            <a:xfrm>
              <a:off x="820020" y="5435638"/>
              <a:ext cx="2496988" cy="67801"/>
            </a:xfrm>
            <a:custGeom>
              <a:avLst/>
              <a:pathLst>
                <a:path w="2496988" h="67801">
                  <a:moveTo>
                    <a:pt x="0" y="33900"/>
                  </a:moveTo>
                  <a:lnTo>
                    <a:pt x="356712" y="33900"/>
                  </a:lnTo>
                  <a:lnTo>
                    <a:pt x="713425" y="33900"/>
                  </a:lnTo>
                  <a:lnTo>
                    <a:pt x="1070137" y="33900"/>
                  </a:lnTo>
                  <a:lnTo>
                    <a:pt x="1426850" y="0"/>
                  </a:lnTo>
                  <a:lnTo>
                    <a:pt x="1783563" y="0"/>
                  </a:lnTo>
                  <a:lnTo>
                    <a:pt x="2140275" y="67801"/>
                  </a:lnTo>
                  <a:lnTo>
                    <a:pt x="2496988" y="33900"/>
                  </a:lnTo>
                </a:path>
              </a:pathLst>
            </a:custGeom>
            <a:ln w="40651" cap="flat">
              <a:solidFill>
                <a:srgbClr val="BEBEBE">
                  <a:alpha val="69803"/>
                </a:srgbClr>
              </a:solidFill>
              <a:prstDash val="solid"/>
              <a:round/>
            </a:ln>
          </p:spPr>
          <p:txBody>
            <a:bodyPr/>
            <a:lstStyle/>
            <a:p/>
          </p:txBody>
        </p:sp>
        <p:sp>
          <p:nvSpPr>
            <p:cNvPr id="76" name="pl76"/>
            <p:cNvSpPr/>
            <p:nvPr/>
          </p:nvSpPr>
          <p:spPr>
            <a:xfrm>
              <a:off x="820020" y="5435638"/>
              <a:ext cx="2496988" cy="67801"/>
            </a:xfrm>
            <a:custGeom>
              <a:avLst/>
              <a:pathLst>
                <a:path w="2496988" h="67801">
                  <a:moveTo>
                    <a:pt x="0" y="33900"/>
                  </a:moveTo>
                  <a:lnTo>
                    <a:pt x="356712" y="33900"/>
                  </a:lnTo>
                  <a:lnTo>
                    <a:pt x="713425" y="33900"/>
                  </a:lnTo>
                  <a:lnTo>
                    <a:pt x="1070137" y="33900"/>
                  </a:lnTo>
                  <a:lnTo>
                    <a:pt x="1426850" y="0"/>
                  </a:lnTo>
                  <a:lnTo>
                    <a:pt x="1783563" y="0"/>
                  </a:lnTo>
                  <a:lnTo>
                    <a:pt x="2140275" y="67801"/>
                  </a:lnTo>
                  <a:lnTo>
                    <a:pt x="2496988" y="33900"/>
                  </a:lnTo>
                </a:path>
              </a:pathLst>
            </a:custGeom>
            <a:ln w="35231" cap="flat">
              <a:solidFill>
                <a:srgbClr val="BEBEBE">
                  <a:alpha val="69803"/>
                </a:srgbClr>
              </a:solidFill>
              <a:prstDash val="solid"/>
              <a:round/>
            </a:ln>
          </p:spPr>
          <p:txBody>
            <a:bodyPr/>
            <a:lstStyle/>
            <a:p/>
          </p:txBody>
        </p:sp>
        <p:sp>
          <p:nvSpPr>
            <p:cNvPr id="77" name="pl77"/>
            <p:cNvSpPr/>
            <p:nvPr/>
          </p:nvSpPr>
          <p:spPr>
            <a:xfrm>
              <a:off x="820020" y="5605141"/>
              <a:ext cx="2496988" cy="33900"/>
            </a:xfrm>
            <a:custGeom>
              <a:avLst/>
              <a:pathLst>
                <a:path w="2496988" h="33900">
                  <a:moveTo>
                    <a:pt x="0" y="0"/>
                  </a:moveTo>
                  <a:lnTo>
                    <a:pt x="356712" y="0"/>
                  </a:lnTo>
                  <a:lnTo>
                    <a:pt x="713425" y="0"/>
                  </a:lnTo>
                  <a:lnTo>
                    <a:pt x="1070137" y="0"/>
                  </a:lnTo>
                  <a:lnTo>
                    <a:pt x="1426850" y="0"/>
                  </a:lnTo>
                  <a:lnTo>
                    <a:pt x="1783563" y="0"/>
                  </a:lnTo>
                  <a:lnTo>
                    <a:pt x="2140275" y="33900"/>
                  </a:lnTo>
                  <a:lnTo>
                    <a:pt x="2496988" y="33900"/>
                  </a:lnTo>
                </a:path>
              </a:pathLst>
            </a:custGeom>
            <a:ln w="20325" cap="flat">
              <a:solidFill>
                <a:srgbClr val="6B6B6B">
                  <a:alpha val="100000"/>
                </a:srgbClr>
              </a:solidFill>
              <a:prstDash val="solid"/>
              <a:round/>
            </a:ln>
          </p:spPr>
          <p:txBody>
            <a:bodyPr/>
            <a:lstStyle/>
            <a:p/>
          </p:txBody>
        </p:sp>
        <p:sp>
          <p:nvSpPr>
            <p:cNvPr id="78" name="pl78"/>
            <p:cNvSpPr/>
            <p:nvPr/>
          </p:nvSpPr>
          <p:spPr>
            <a:xfrm>
              <a:off x="820020" y="5435638"/>
              <a:ext cx="2496988" cy="67801"/>
            </a:xfrm>
            <a:custGeom>
              <a:avLst/>
              <a:pathLst>
                <a:path w="2496988" h="67801">
                  <a:moveTo>
                    <a:pt x="0" y="33900"/>
                  </a:moveTo>
                  <a:lnTo>
                    <a:pt x="356712" y="33900"/>
                  </a:lnTo>
                  <a:lnTo>
                    <a:pt x="713425" y="33900"/>
                  </a:lnTo>
                  <a:lnTo>
                    <a:pt x="1070137" y="33900"/>
                  </a:lnTo>
                  <a:lnTo>
                    <a:pt x="1426850" y="0"/>
                  </a:lnTo>
                  <a:lnTo>
                    <a:pt x="1783563" y="0"/>
                  </a:lnTo>
                  <a:lnTo>
                    <a:pt x="2140275" y="67801"/>
                  </a:lnTo>
                  <a:lnTo>
                    <a:pt x="2496988" y="33900"/>
                  </a:lnTo>
                </a:path>
              </a:pathLst>
            </a:custGeom>
            <a:ln w="40651" cap="flat">
              <a:solidFill>
                <a:srgbClr val="000000">
                  <a:alpha val="100000"/>
                </a:srgbClr>
              </a:solidFill>
              <a:prstDash val="solid"/>
              <a:round/>
            </a:ln>
          </p:spPr>
          <p:txBody>
            <a:bodyPr/>
            <a:lstStyle/>
            <a:p/>
          </p:txBody>
        </p:sp>
        <p:sp>
          <p:nvSpPr>
            <p:cNvPr id="79" name="pl79"/>
            <p:cNvSpPr/>
            <p:nvPr/>
          </p:nvSpPr>
          <p:spPr>
            <a:xfrm>
              <a:off x="820020" y="5435638"/>
              <a:ext cx="2496988" cy="67801"/>
            </a:xfrm>
            <a:custGeom>
              <a:avLst/>
              <a:pathLst>
                <a:path w="2496988" h="67801">
                  <a:moveTo>
                    <a:pt x="0" y="33900"/>
                  </a:moveTo>
                  <a:lnTo>
                    <a:pt x="356712" y="33900"/>
                  </a:lnTo>
                  <a:lnTo>
                    <a:pt x="713425" y="33900"/>
                  </a:lnTo>
                  <a:lnTo>
                    <a:pt x="1070137" y="33900"/>
                  </a:lnTo>
                  <a:lnTo>
                    <a:pt x="1426850" y="0"/>
                  </a:lnTo>
                  <a:lnTo>
                    <a:pt x="1783563" y="0"/>
                  </a:lnTo>
                  <a:lnTo>
                    <a:pt x="2140275" y="67801"/>
                  </a:lnTo>
                  <a:lnTo>
                    <a:pt x="2496988" y="33900"/>
                  </a:lnTo>
                </a:path>
              </a:pathLst>
            </a:custGeom>
            <a:ln w="35231" cap="flat">
              <a:solidFill>
                <a:srgbClr val="F26A21">
                  <a:alpha val="100000"/>
                </a:srgbClr>
              </a:solidFill>
              <a:prstDash val="solid"/>
              <a:round/>
            </a:ln>
          </p:spPr>
          <p:txBody>
            <a:bodyPr/>
            <a:lstStyle/>
            <a:p/>
          </p:txBody>
        </p:sp>
        <p:sp>
          <p:nvSpPr>
            <p:cNvPr id="80" name="pl80"/>
            <p:cNvSpPr/>
            <p:nvPr/>
          </p:nvSpPr>
          <p:spPr>
            <a:xfrm>
              <a:off x="695171" y="5740743"/>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81" name="tx81"/>
            <p:cNvSpPr/>
            <p:nvPr/>
          </p:nvSpPr>
          <p:spPr>
            <a:xfrm>
              <a:off x="789891" y="53065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2" name="tx82"/>
            <p:cNvSpPr/>
            <p:nvPr/>
          </p:nvSpPr>
          <p:spPr>
            <a:xfrm>
              <a:off x="1146603" y="53065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3" name="tx83"/>
            <p:cNvSpPr/>
            <p:nvPr/>
          </p:nvSpPr>
          <p:spPr>
            <a:xfrm>
              <a:off x="1503316" y="53065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4" name="tx84"/>
            <p:cNvSpPr/>
            <p:nvPr/>
          </p:nvSpPr>
          <p:spPr>
            <a:xfrm>
              <a:off x="1860028" y="53065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5" name="tx85"/>
            <p:cNvSpPr/>
            <p:nvPr/>
          </p:nvSpPr>
          <p:spPr>
            <a:xfrm>
              <a:off x="2216741" y="52726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6" name="tx86"/>
            <p:cNvSpPr/>
            <p:nvPr/>
          </p:nvSpPr>
          <p:spPr>
            <a:xfrm>
              <a:off x="2573454" y="52726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7" name="tx87"/>
            <p:cNvSpPr/>
            <p:nvPr/>
          </p:nvSpPr>
          <p:spPr>
            <a:xfrm>
              <a:off x="2930166" y="53404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8" name="tx88"/>
            <p:cNvSpPr/>
            <p:nvPr/>
          </p:nvSpPr>
          <p:spPr>
            <a:xfrm>
              <a:off x="3286879" y="53065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9" name="rc89"/>
            <p:cNvSpPr/>
            <p:nvPr/>
          </p:nvSpPr>
          <p:spPr>
            <a:xfrm>
              <a:off x="3511447" y="874964"/>
              <a:ext cx="2746687" cy="1454334"/>
            </a:xfrm>
            <a:prstGeom prst="rect">
              <a:avLst/>
            </a:prstGeom>
            <a:solidFill>
              <a:srgbClr val="EBEBEB">
                <a:alpha val="100000"/>
              </a:srgbClr>
            </a:solidFill>
          </p:spPr>
          <p:txBody>
            <a:bodyPr/>
            <a:lstStyle/>
            <a:p/>
          </p:txBody>
        </p:sp>
        <p:sp>
          <p:nvSpPr>
            <p:cNvPr id="90" name="pl90"/>
            <p:cNvSpPr/>
            <p:nvPr/>
          </p:nvSpPr>
          <p:spPr>
            <a:xfrm>
              <a:off x="3511447" y="1839435"/>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1" name="pl91"/>
            <p:cNvSpPr/>
            <p:nvPr/>
          </p:nvSpPr>
          <p:spPr>
            <a:xfrm>
              <a:off x="3511447" y="991921"/>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2" name="pl92"/>
            <p:cNvSpPr/>
            <p:nvPr/>
          </p:nvSpPr>
          <p:spPr>
            <a:xfrm>
              <a:off x="3511447" y="226319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3" name="pl93"/>
            <p:cNvSpPr/>
            <p:nvPr/>
          </p:nvSpPr>
          <p:spPr>
            <a:xfrm>
              <a:off x="3511447" y="1415678"/>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4" name="pl94"/>
            <p:cNvSpPr/>
            <p:nvPr/>
          </p:nvSpPr>
          <p:spPr>
            <a:xfrm>
              <a:off x="363629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399300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434972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470643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506314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541985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577657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613328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3636296" y="2127590"/>
              <a:ext cx="2496988" cy="33900"/>
            </a:xfrm>
            <a:custGeom>
              <a:avLst/>
              <a:pathLst>
                <a:path w="2496988" h="33900">
                  <a:moveTo>
                    <a:pt x="0" y="0"/>
                  </a:moveTo>
                  <a:lnTo>
                    <a:pt x="356712" y="0"/>
                  </a:lnTo>
                  <a:lnTo>
                    <a:pt x="713425" y="0"/>
                  </a:lnTo>
                  <a:lnTo>
                    <a:pt x="1070137" y="0"/>
                  </a:lnTo>
                  <a:lnTo>
                    <a:pt x="1426850" y="0"/>
                  </a:lnTo>
                  <a:lnTo>
                    <a:pt x="1783563" y="0"/>
                  </a:lnTo>
                  <a:lnTo>
                    <a:pt x="2140275" y="33900"/>
                  </a:lnTo>
                  <a:lnTo>
                    <a:pt x="2496988" y="33900"/>
                  </a:lnTo>
                </a:path>
              </a:pathLst>
            </a:custGeom>
            <a:ln w="20325" cap="flat">
              <a:solidFill>
                <a:srgbClr val="BEBEBE">
                  <a:alpha val="69803"/>
                </a:srgbClr>
              </a:solidFill>
              <a:prstDash val="solid"/>
              <a:round/>
            </a:ln>
          </p:spPr>
          <p:txBody>
            <a:bodyPr/>
            <a:lstStyle/>
            <a:p/>
          </p:txBody>
        </p:sp>
        <p:sp>
          <p:nvSpPr>
            <p:cNvPr id="103" name="pl103"/>
            <p:cNvSpPr/>
            <p:nvPr/>
          </p:nvSpPr>
          <p:spPr>
            <a:xfrm>
              <a:off x="3636296" y="2195391"/>
              <a:ext cx="2496988" cy="33900"/>
            </a:xfrm>
            <a:custGeom>
              <a:avLst/>
              <a:pathLst>
                <a:path w="2496988" h="33900">
                  <a:moveTo>
                    <a:pt x="0" y="33900"/>
                  </a:moveTo>
                  <a:lnTo>
                    <a:pt x="356712" y="33900"/>
                  </a:lnTo>
                  <a:lnTo>
                    <a:pt x="713425" y="0"/>
                  </a:lnTo>
                  <a:lnTo>
                    <a:pt x="1070137" y="0"/>
                  </a:lnTo>
                  <a:lnTo>
                    <a:pt x="1426850" y="0"/>
                  </a:lnTo>
                  <a:lnTo>
                    <a:pt x="1783563" y="0"/>
                  </a:lnTo>
                  <a:lnTo>
                    <a:pt x="2140275" y="0"/>
                  </a:lnTo>
                  <a:lnTo>
                    <a:pt x="2496988" y="33900"/>
                  </a:lnTo>
                </a:path>
              </a:pathLst>
            </a:custGeom>
            <a:ln w="40651" cap="flat">
              <a:solidFill>
                <a:srgbClr val="BEBEBE">
                  <a:alpha val="69803"/>
                </a:srgbClr>
              </a:solidFill>
              <a:prstDash val="solid"/>
              <a:round/>
            </a:ln>
          </p:spPr>
          <p:txBody>
            <a:bodyPr/>
            <a:lstStyle/>
            <a:p/>
          </p:txBody>
        </p:sp>
        <p:sp>
          <p:nvSpPr>
            <p:cNvPr id="104" name="pl104"/>
            <p:cNvSpPr/>
            <p:nvPr/>
          </p:nvSpPr>
          <p:spPr>
            <a:xfrm>
              <a:off x="3636296" y="2195391"/>
              <a:ext cx="2496988" cy="33900"/>
            </a:xfrm>
            <a:custGeom>
              <a:avLst/>
              <a:pathLst>
                <a:path w="2496988" h="33900">
                  <a:moveTo>
                    <a:pt x="0" y="33900"/>
                  </a:moveTo>
                  <a:lnTo>
                    <a:pt x="356712" y="33900"/>
                  </a:lnTo>
                  <a:lnTo>
                    <a:pt x="713425" y="0"/>
                  </a:lnTo>
                  <a:lnTo>
                    <a:pt x="1070137" y="0"/>
                  </a:lnTo>
                  <a:lnTo>
                    <a:pt x="1426850" y="0"/>
                  </a:lnTo>
                  <a:lnTo>
                    <a:pt x="1783563" y="0"/>
                  </a:lnTo>
                  <a:lnTo>
                    <a:pt x="2140275" y="0"/>
                  </a:lnTo>
                  <a:lnTo>
                    <a:pt x="2496988" y="33900"/>
                  </a:lnTo>
                </a:path>
              </a:pathLst>
            </a:custGeom>
            <a:ln w="35231" cap="flat">
              <a:solidFill>
                <a:srgbClr val="BEBEBE">
                  <a:alpha val="69803"/>
                </a:srgbClr>
              </a:solidFill>
              <a:prstDash val="solid"/>
              <a:round/>
            </a:ln>
          </p:spPr>
          <p:txBody>
            <a:bodyPr/>
            <a:lstStyle/>
            <a:p/>
          </p:txBody>
        </p:sp>
        <p:sp>
          <p:nvSpPr>
            <p:cNvPr id="105" name="pl105"/>
            <p:cNvSpPr/>
            <p:nvPr/>
          </p:nvSpPr>
          <p:spPr>
            <a:xfrm>
              <a:off x="3636296" y="2127590"/>
              <a:ext cx="2496988" cy="33900"/>
            </a:xfrm>
            <a:custGeom>
              <a:avLst/>
              <a:pathLst>
                <a:path w="2496988" h="33900">
                  <a:moveTo>
                    <a:pt x="0" y="0"/>
                  </a:moveTo>
                  <a:lnTo>
                    <a:pt x="356712" y="0"/>
                  </a:lnTo>
                  <a:lnTo>
                    <a:pt x="713425" y="0"/>
                  </a:lnTo>
                  <a:lnTo>
                    <a:pt x="1070137" y="0"/>
                  </a:lnTo>
                  <a:lnTo>
                    <a:pt x="1426850" y="0"/>
                  </a:lnTo>
                  <a:lnTo>
                    <a:pt x="1783563" y="0"/>
                  </a:lnTo>
                  <a:lnTo>
                    <a:pt x="2140275" y="33900"/>
                  </a:lnTo>
                  <a:lnTo>
                    <a:pt x="2496988" y="33900"/>
                  </a:lnTo>
                </a:path>
              </a:pathLst>
            </a:custGeom>
            <a:ln w="20325" cap="flat">
              <a:solidFill>
                <a:srgbClr val="6B6B6B">
                  <a:alpha val="100000"/>
                </a:srgbClr>
              </a:solidFill>
              <a:prstDash val="solid"/>
              <a:round/>
            </a:ln>
          </p:spPr>
          <p:txBody>
            <a:bodyPr/>
            <a:lstStyle/>
            <a:p/>
          </p:txBody>
        </p:sp>
        <p:sp>
          <p:nvSpPr>
            <p:cNvPr id="106" name="pl106"/>
            <p:cNvSpPr/>
            <p:nvPr/>
          </p:nvSpPr>
          <p:spPr>
            <a:xfrm>
              <a:off x="3636296" y="2195391"/>
              <a:ext cx="2496988" cy="33900"/>
            </a:xfrm>
            <a:custGeom>
              <a:avLst/>
              <a:pathLst>
                <a:path w="2496988" h="33900">
                  <a:moveTo>
                    <a:pt x="0" y="33900"/>
                  </a:moveTo>
                  <a:lnTo>
                    <a:pt x="356712" y="33900"/>
                  </a:lnTo>
                  <a:lnTo>
                    <a:pt x="713425" y="0"/>
                  </a:lnTo>
                  <a:lnTo>
                    <a:pt x="1070137" y="0"/>
                  </a:lnTo>
                  <a:lnTo>
                    <a:pt x="1426850" y="0"/>
                  </a:lnTo>
                  <a:lnTo>
                    <a:pt x="1783563" y="0"/>
                  </a:lnTo>
                  <a:lnTo>
                    <a:pt x="2140275" y="0"/>
                  </a:lnTo>
                  <a:lnTo>
                    <a:pt x="2496988" y="33900"/>
                  </a:lnTo>
                </a:path>
              </a:pathLst>
            </a:custGeom>
            <a:ln w="40651" cap="flat">
              <a:solidFill>
                <a:srgbClr val="000000">
                  <a:alpha val="100000"/>
                </a:srgbClr>
              </a:solidFill>
              <a:prstDash val="solid"/>
              <a:round/>
            </a:ln>
          </p:spPr>
          <p:txBody>
            <a:bodyPr/>
            <a:lstStyle/>
            <a:p/>
          </p:txBody>
        </p:sp>
        <p:sp>
          <p:nvSpPr>
            <p:cNvPr id="107" name="pl107"/>
            <p:cNvSpPr/>
            <p:nvPr/>
          </p:nvSpPr>
          <p:spPr>
            <a:xfrm>
              <a:off x="3636296" y="2195391"/>
              <a:ext cx="2496988" cy="33900"/>
            </a:xfrm>
            <a:custGeom>
              <a:avLst/>
              <a:pathLst>
                <a:path w="2496988" h="33900">
                  <a:moveTo>
                    <a:pt x="0" y="33900"/>
                  </a:moveTo>
                  <a:lnTo>
                    <a:pt x="356712" y="33900"/>
                  </a:lnTo>
                  <a:lnTo>
                    <a:pt x="713425" y="0"/>
                  </a:lnTo>
                  <a:lnTo>
                    <a:pt x="1070137" y="0"/>
                  </a:lnTo>
                  <a:lnTo>
                    <a:pt x="1426850" y="0"/>
                  </a:lnTo>
                  <a:lnTo>
                    <a:pt x="1783563" y="0"/>
                  </a:lnTo>
                  <a:lnTo>
                    <a:pt x="2140275" y="0"/>
                  </a:lnTo>
                  <a:lnTo>
                    <a:pt x="2496988" y="33900"/>
                  </a:lnTo>
                </a:path>
              </a:pathLst>
            </a:custGeom>
            <a:ln w="35231" cap="flat">
              <a:solidFill>
                <a:srgbClr val="F26A21">
                  <a:alpha val="100000"/>
                </a:srgbClr>
              </a:solidFill>
              <a:prstDash val="solid"/>
              <a:round/>
            </a:ln>
          </p:spPr>
          <p:txBody>
            <a:bodyPr/>
            <a:lstStyle/>
            <a:p/>
          </p:txBody>
        </p:sp>
        <p:sp>
          <p:nvSpPr>
            <p:cNvPr id="108" name="pl108"/>
            <p:cNvSpPr/>
            <p:nvPr/>
          </p:nvSpPr>
          <p:spPr>
            <a:xfrm>
              <a:off x="3511447" y="2263192"/>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09" name="tx109"/>
            <p:cNvSpPr/>
            <p:nvPr/>
          </p:nvSpPr>
          <p:spPr>
            <a:xfrm>
              <a:off x="3606167" y="20662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0" name="tx110"/>
            <p:cNvSpPr/>
            <p:nvPr/>
          </p:nvSpPr>
          <p:spPr>
            <a:xfrm>
              <a:off x="3962879" y="20662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1" name="tx111"/>
            <p:cNvSpPr/>
            <p:nvPr/>
          </p:nvSpPr>
          <p:spPr>
            <a:xfrm>
              <a:off x="4319592" y="20323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2" name="tx112"/>
            <p:cNvSpPr/>
            <p:nvPr/>
          </p:nvSpPr>
          <p:spPr>
            <a:xfrm>
              <a:off x="4676305" y="20323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3" name="tx113"/>
            <p:cNvSpPr/>
            <p:nvPr/>
          </p:nvSpPr>
          <p:spPr>
            <a:xfrm>
              <a:off x="5033017" y="20323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4" name="tx114"/>
            <p:cNvSpPr/>
            <p:nvPr/>
          </p:nvSpPr>
          <p:spPr>
            <a:xfrm>
              <a:off x="5389730" y="20323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5" name="tx115"/>
            <p:cNvSpPr/>
            <p:nvPr/>
          </p:nvSpPr>
          <p:spPr>
            <a:xfrm>
              <a:off x="5746443" y="20323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6" name="tx116"/>
            <p:cNvSpPr/>
            <p:nvPr/>
          </p:nvSpPr>
          <p:spPr>
            <a:xfrm>
              <a:off x="6103155" y="20662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7" name="rc117"/>
            <p:cNvSpPr/>
            <p:nvPr/>
          </p:nvSpPr>
          <p:spPr>
            <a:xfrm>
              <a:off x="3511447" y="2613739"/>
              <a:ext cx="2746687" cy="1454334"/>
            </a:xfrm>
            <a:prstGeom prst="rect">
              <a:avLst/>
            </a:prstGeom>
            <a:solidFill>
              <a:srgbClr val="EBEBEB">
                <a:alpha val="100000"/>
              </a:srgbClr>
            </a:solidFill>
          </p:spPr>
          <p:txBody>
            <a:bodyPr/>
            <a:lstStyle/>
            <a:p/>
          </p:txBody>
        </p:sp>
        <p:sp>
          <p:nvSpPr>
            <p:cNvPr id="118" name="pl118"/>
            <p:cNvSpPr/>
            <p:nvPr/>
          </p:nvSpPr>
          <p:spPr>
            <a:xfrm>
              <a:off x="3511447" y="357821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19" name="pl119"/>
            <p:cNvSpPr/>
            <p:nvPr/>
          </p:nvSpPr>
          <p:spPr>
            <a:xfrm>
              <a:off x="3511447" y="2730696"/>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20" name="pl120"/>
            <p:cNvSpPr/>
            <p:nvPr/>
          </p:nvSpPr>
          <p:spPr>
            <a:xfrm>
              <a:off x="3511447" y="400196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21" name="pl121"/>
            <p:cNvSpPr/>
            <p:nvPr/>
          </p:nvSpPr>
          <p:spPr>
            <a:xfrm>
              <a:off x="3511447" y="315445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22" name="pl122"/>
            <p:cNvSpPr/>
            <p:nvPr/>
          </p:nvSpPr>
          <p:spPr>
            <a:xfrm>
              <a:off x="363629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399300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434972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470643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506314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541985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577657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613328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3636296" y="3866365"/>
              <a:ext cx="2496988" cy="33900"/>
            </a:xfrm>
            <a:custGeom>
              <a:avLst/>
              <a:pathLst>
                <a:path w="2496988" h="33900">
                  <a:moveTo>
                    <a:pt x="0" y="0"/>
                  </a:moveTo>
                  <a:lnTo>
                    <a:pt x="356712" y="0"/>
                  </a:lnTo>
                  <a:lnTo>
                    <a:pt x="713425" y="0"/>
                  </a:lnTo>
                  <a:lnTo>
                    <a:pt x="1070137" y="0"/>
                  </a:lnTo>
                  <a:lnTo>
                    <a:pt x="1426850" y="0"/>
                  </a:lnTo>
                  <a:lnTo>
                    <a:pt x="1783563" y="0"/>
                  </a:lnTo>
                  <a:lnTo>
                    <a:pt x="2140275" y="33900"/>
                  </a:lnTo>
                  <a:lnTo>
                    <a:pt x="2496988" y="33900"/>
                  </a:lnTo>
                </a:path>
              </a:pathLst>
            </a:custGeom>
            <a:ln w="20325" cap="flat">
              <a:solidFill>
                <a:srgbClr val="BEBEBE">
                  <a:alpha val="69803"/>
                </a:srgbClr>
              </a:solidFill>
              <a:prstDash val="solid"/>
              <a:round/>
            </a:ln>
          </p:spPr>
          <p:txBody>
            <a:bodyPr/>
            <a:lstStyle/>
            <a:p/>
          </p:txBody>
        </p:sp>
        <p:sp>
          <p:nvSpPr>
            <p:cNvPr id="131" name="pl131"/>
            <p:cNvSpPr/>
            <p:nvPr/>
          </p:nvSpPr>
          <p:spPr>
            <a:xfrm>
              <a:off x="3636296" y="3934166"/>
              <a:ext cx="2496988" cy="67801"/>
            </a:xfrm>
            <a:custGeom>
              <a:avLst/>
              <a:pathLst>
                <a:path w="2496988" h="67801">
                  <a:moveTo>
                    <a:pt x="0" y="33900"/>
                  </a:moveTo>
                  <a:lnTo>
                    <a:pt x="356712" y="67801"/>
                  </a:lnTo>
                  <a:lnTo>
                    <a:pt x="713425" y="67801"/>
                  </a:lnTo>
                  <a:lnTo>
                    <a:pt x="1070137" y="0"/>
                  </a:lnTo>
                  <a:lnTo>
                    <a:pt x="1426850" y="33900"/>
                  </a:lnTo>
                  <a:lnTo>
                    <a:pt x="1783563" y="33900"/>
                  </a:lnTo>
                  <a:lnTo>
                    <a:pt x="2140275" y="67801"/>
                  </a:lnTo>
                  <a:lnTo>
                    <a:pt x="2496988" y="67801"/>
                  </a:lnTo>
                </a:path>
              </a:pathLst>
            </a:custGeom>
            <a:ln w="40651" cap="flat">
              <a:solidFill>
                <a:srgbClr val="BEBEBE">
                  <a:alpha val="69803"/>
                </a:srgbClr>
              </a:solidFill>
              <a:prstDash val="solid"/>
              <a:round/>
            </a:ln>
          </p:spPr>
          <p:txBody>
            <a:bodyPr/>
            <a:lstStyle/>
            <a:p/>
          </p:txBody>
        </p:sp>
        <p:sp>
          <p:nvSpPr>
            <p:cNvPr id="132" name="pl132"/>
            <p:cNvSpPr/>
            <p:nvPr/>
          </p:nvSpPr>
          <p:spPr>
            <a:xfrm>
              <a:off x="3636296" y="3934166"/>
              <a:ext cx="2496988" cy="67801"/>
            </a:xfrm>
            <a:custGeom>
              <a:avLst/>
              <a:pathLst>
                <a:path w="2496988" h="67801">
                  <a:moveTo>
                    <a:pt x="0" y="33900"/>
                  </a:moveTo>
                  <a:lnTo>
                    <a:pt x="356712" y="67801"/>
                  </a:lnTo>
                  <a:lnTo>
                    <a:pt x="713425" y="67801"/>
                  </a:lnTo>
                  <a:lnTo>
                    <a:pt x="1070137" y="0"/>
                  </a:lnTo>
                  <a:lnTo>
                    <a:pt x="1426850" y="33900"/>
                  </a:lnTo>
                  <a:lnTo>
                    <a:pt x="1783563" y="33900"/>
                  </a:lnTo>
                  <a:lnTo>
                    <a:pt x="2140275" y="67801"/>
                  </a:lnTo>
                  <a:lnTo>
                    <a:pt x="2496988" y="67801"/>
                  </a:lnTo>
                </a:path>
              </a:pathLst>
            </a:custGeom>
            <a:ln w="35231" cap="flat">
              <a:solidFill>
                <a:srgbClr val="BEBEBE">
                  <a:alpha val="69803"/>
                </a:srgbClr>
              </a:solidFill>
              <a:prstDash val="solid"/>
              <a:round/>
            </a:ln>
          </p:spPr>
          <p:txBody>
            <a:bodyPr/>
            <a:lstStyle/>
            <a:p/>
          </p:txBody>
        </p:sp>
        <p:sp>
          <p:nvSpPr>
            <p:cNvPr id="133" name="pl133"/>
            <p:cNvSpPr/>
            <p:nvPr/>
          </p:nvSpPr>
          <p:spPr>
            <a:xfrm>
              <a:off x="3636296" y="3866365"/>
              <a:ext cx="2496988" cy="33900"/>
            </a:xfrm>
            <a:custGeom>
              <a:avLst/>
              <a:pathLst>
                <a:path w="2496988" h="33900">
                  <a:moveTo>
                    <a:pt x="0" y="0"/>
                  </a:moveTo>
                  <a:lnTo>
                    <a:pt x="356712" y="0"/>
                  </a:lnTo>
                  <a:lnTo>
                    <a:pt x="713425" y="0"/>
                  </a:lnTo>
                  <a:lnTo>
                    <a:pt x="1070137" y="0"/>
                  </a:lnTo>
                  <a:lnTo>
                    <a:pt x="1426850" y="0"/>
                  </a:lnTo>
                  <a:lnTo>
                    <a:pt x="1783563" y="0"/>
                  </a:lnTo>
                  <a:lnTo>
                    <a:pt x="2140275" y="33900"/>
                  </a:lnTo>
                  <a:lnTo>
                    <a:pt x="2496988" y="33900"/>
                  </a:lnTo>
                </a:path>
              </a:pathLst>
            </a:custGeom>
            <a:ln w="20325" cap="flat">
              <a:solidFill>
                <a:srgbClr val="6B6B6B">
                  <a:alpha val="100000"/>
                </a:srgbClr>
              </a:solidFill>
              <a:prstDash val="solid"/>
              <a:round/>
            </a:ln>
          </p:spPr>
          <p:txBody>
            <a:bodyPr/>
            <a:lstStyle/>
            <a:p/>
          </p:txBody>
        </p:sp>
        <p:sp>
          <p:nvSpPr>
            <p:cNvPr id="134" name="pl134"/>
            <p:cNvSpPr/>
            <p:nvPr/>
          </p:nvSpPr>
          <p:spPr>
            <a:xfrm>
              <a:off x="3636296" y="3934166"/>
              <a:ext cx="2496988" cy="67801"/>
            </a:xfrm>
            <a:custGeom>
              <a:avLst/>
              <a:pathLst>
                <a:path w="2496988" h="67801">
                  <a:moveTo>
                    <a:pt x="0" y="33900"/>
                  </a:moveTo>
                  <a:lnTo>
                    <a:pt x="356712" y="67801"/>
                  </a:lnTo>
                  <a:lnTo>
                    <a:pt x="713425" y="67801"/>
                  </a:lnTo>
                  <a:lnTo>
                    <a:pt x="1070137" y="0"/>
                  </a:lnTo>
                  <a:lnTo>
                    <a:pt x="1426850" y="33900"/>
                  </a:lnTo>
                  <a:lnTo>
                    <a:pt x="1783563" y="33900"/>
                  </a:lnTo>
                  <a:lnTo>
                    <a:pt x="2140275" y="67801"/>
                  </a:lnTo>
                  <a:lnTo>
                    <a:pt x="2496988" y="67801"/>
                  </a:lnTo>
                </a:path>
              </a:pathLst>
            </a:custGeom>
            <a:ln w="40651" cap="flat">
              <a:solidFill>
                <a:srgbClr val="000000">
                  <a:alpha val="100000"/>
                </a:srgbClr>
              </a:solidFill>
              <a:prstDash val="solid"/>
              <a:round/>
            </a:ln>
          </p:spPr>
          <p:txBody>
            <a:bodyPr/>
            <a:lstStyle/>
            <a:p/>
          </p:txBody>
        </p:sp>
        <p:sp>
          <p:nvSpPr>
            <p:cNvPr id="135" name="pl135"/>
            <p:cNvSpPr/>
            <p:nvPr/>
          </p:nvSpPr>
          <p:spPr>
            <a:xfrm>
              <a:off x="3636296" y="3934166"/>
              <a:ext cx="2496988" cy="67801"/>
            </a:xfrm>
            <a:custGeom>
              <a:avLst/>
              <a:pathLst>
                <a:path w="2496988" h="67801">
                  <a:moveTo>
                    <a:pt x="0" y="33900"/>
                  </a:moveTo>
                  <a:lnTo>
                    <a:pt x="356712" y="67801"/>
                  </a:lnTo>
                  <a:lnTo>
                    <a:pt x="713425" y="67801"/>
                  </a:lnTo>
                  <a:lnTo>
                    <a:pt x="1070137" y="0"/>
                  </a:lnTo>
                  <a:lnTo>
                    <a:pt x="1426850" y="33900"/>
                  </a:lnTo>
                  <a:lnTo>
                    <a:pt x="1783563" y="33900"/>
                  </a:lnTo>
                  <a:lnTo>
                    <a:pt x="2140275" y="67801"/>
                  </a:lnTo>
                  <a:lnTo>
                    <a:pt x="2496988" y="67801"/>
                  </a:lnTo>
                </a:path>
              </a:pathLst>
            </a:custGeom>
            <a:ln w="35231" cap="flat">
              <a:solidFill>
                <a:srgbClr val="F26A21">
                  <a:alpha val="100000"/>
                </a:srgbClr>
              </a:solidFill>
              <a:prstDash val="solid"/>
              <a:round/>
            </a:ln>
          </p:spPr>
          <p:txBody>
            <a:bodyPr/>
            <a:lstStyle/>
            <a:p/>
          </p:txBody>
        </p:sp>
        <p:sp>
          <p:nvSpPr>
            <p:cNvPr id="136" name="pl136"/>
            <p:cNvSpPr/>
            <p:nvPr/>
          </p:nvSpPr>
          <p:spPr>
            <a:xfrm>
              <a:off x="3511447" y="4001967"/>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37" name="tx137"/>
            <p:cNvSpPr/>
            <p:nvPr/>
          </p:nvSpPr>
          <p:spPr>
            <a:xfrm>
              <a:off x="3606167" y="38050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38" name="tx138"/>
            <p:cNvSpPr/>
            <p:nvPr/>
          </p:nvSpPr>
          <p:spPr>
            <a:xfrm>
              <a:off x="3962879" y="38389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9" name="tx139"/>
            <p:cNvSpPr/>
            <p:nvPr/>
          </p:nvSpPr>
          <p:spPr>
            <a:xfrm>
              <a:off x="4319592" y="38389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0" name="tx140"/>
            <p:cNvSpPr/>
            <p:nvPr/>
          </p:nvSpPr>
          <p:spPr>
            <a:xfrm>
              <a:off x="4676305" y="37711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1" name="tx141"/>
            <p:cNvSpPr/>
            <p:nvPr/>
          </p:nvSpPr>
          <p:spPr>
            <a:xfrm>
              <a:off x="5033017" y="38050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2" name="tx142"/>
            <p:cNvSpPr/>
            <p:nvPr/>
          </p:nvSpPr>
          <p:spPr>
            <a:xfrm>
              <a:off x="5389730" y="38050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3" name="tx143"/>
            <p:cNvSpPr/>
            <p:nvPr/>
          </p:nvSpPr>
          <p:spPr>
            <a:xfrm>
              <a:off x="5746443" y="38389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4" name="tx144"/>
            <p:cNvSpPr/>
            <p:nvPr/>
          </p:nvSpPr>
          <p:spPr>
            <a:xfrm>
              <a:off x="6103155" y="38389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5" name="rc145"/>
            <p:cNvSpPr/>
            <p:nvPr/>
          </p:nvSpPr>
          <p:spPr>
            <a:xfrm>
              <a:off x="3511447" y="4352515"/>
              <a:ext cx="2746687" cy="1454334"/>
            </a:xfrm>
            <a:prstGeom prst="rect">
              <a:avLst/>
            </a:prstGeom>
            <a:solidFill>
              <a:srgbClr val="EBEBEB">
                <a:alpha val="100000"/>
              </a:srgbClr>
            </a:solidFill>
          </p:spPr>
          <p:txBody>
            <a:bodyPr/>
            <a:lstStyle/>
            <a:p/>
          </p:txBody>
        </p:sp>
        <p:sp>
          <p:nvSpPr>
            <p:cNvPr id="146" name="pl146"/>
            <p:cNvSpPr/>
            <p:nvPr/>
          </p:nvSpPr>
          <p:spPr>
            <a:xfrm>
              <a:off x="3511447" y="5316986"/>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47" name="pl147"/>
            <p:cNvSpPr/>
            <p:nvPr/>
          </p:nvSpPr>
          <p:spPr>
            <a:xfrm>
              <a:off x="3511447" y="4469472"/>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48" name="pl148"/>
            <p:cNvSpPr/>
            <p:nvPr/>
          </p:nvSpPr>
          <p:spPr>
            <a:xfrm>
              <a:off x="3511447" y="574074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49" name="pl149"/>
            <p:cNvSpPr/>
            <p:nvPr/>
          </p:nvSpPr>
          <p:spPr>
            <a:xfrm>
              <a:off x="3511447" y="4893229"/>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50" name="pl150"/>
            <p:cNvSpPr/>
            <p:nvPr/>
          </p:nvSpPr>
          <p:spPr>
            <a:xfrm>
              <a:off x="3636296"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399300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434972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470643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506314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541985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577657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613328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3636296" y="5605141"/>
              <a:ext cx="2496988" cy="33900"/>
            </a:xfrm>
            <a:custGeom>
              <a:avLst/>
              <a:pathLst>
                <a:path w="2496988" h="33900">
                  <a:moveTo>
                    <a:pt x="0" y="0"/>
                  </a:moveTo>
                  <a:lnTo>
                    <a:pt x="356712" y="0"/>
                  </a:lnTo>
                  <a:lnTo>
                    <a:pt x="713425" y="0"/>
                  </a:lnTo>
                  <a:lnTo>
                    <a:pt x="1070137" y="0"/>
                  </a:lnTo>
                  <a:lnTo>
                    <a:pt x="1426850" y="0"/>
                  </a:lnTo>
                  <a:lnTo>
                    <a:pt x="1783563" y="0"/>
                  </a:lnTo>
                  <a:lnTo>
                    <a:pt x="2140275" y="33900"/>
                  </a:lnTo>
                  <a:lnTo>
                    <a:pt x="2496988" y="33900"/>
                  </a:lnTo>
                </a:path>
              </a:pathLst>
            </a:custGeom>
            <a:ln w="20325" cap="flat">
              <a:solidFill>
                <a:srgbClr val="BEBEBE">
                  <a:alpha val="69803"/>
                </a:srgbClr>
              </a:solidFill>
              <a:prstDash val="solid"/>
              <a:round/>
            </a:ln>
          </p:spPr>
          <p:txBody>
            <a:bodyPr/>
            <a:lstStyle/>
            <a:p/>
          </p:txBody>
        </p:sp>
        <p:sp>
          <p:nvSpPr>
            <p:cNvPr id="159" name="pl159"/>
            <p:cNvSpPr/>
            <p:nvPr/>
          </p:nvSpPr>
          <p:spPr>
            <a:xfrm>
              <a:off x="3636296" y="5706843"/>
              <a:ext cx="2496988" cy="33900"/>
            </a:xfrm>
            <a:custGeom>
              <a:avLst/>
              <a:pathLst>
                <a:path w="2496988" h="33900">
                  <a:moveTo>
                    <a:pt x="0" y="33900"/>
                  </a:moveTo>
                  <a:lnTo>
                    <a:pt x="356712" y="33900"/>
                  </a:lnTo>
                  <a:lnTo>
                    <a:pt x="713425" y="33900"/>
                  </a:lnTo>
                  <a:lnTo>
                    <a:pt x="1070137" y="33900"/>
                  </a:lnTo>
                  <a:lnTo>
                    <a:pt x="1426850" y="33900"/>
                  </a:lnTo>
                  <a:lnTo>
                    <a:pt x="1783563" y="33900"/>
                  </a:lnTo>
                  <a:lnTo>
                    <a:pt x="2140275" y="0"/>
                  </a:lnTo>
                  <a:lnTo>
                    <a:pt x="2496988" y="33900"/>
                  </a:lnTo>
                </a:path>
              </a:pathLst>
            </a:custGeom>
            <a:ln w="40651" cap="flat">
              <a:solidFill>
                <a:srgbClr val="BEBEBE">
                  <a:alpha val="69803"/>
                </a:srgbClr>
              </a:solidFill>
              <a:prstDash val="solid"/>
              <a:round/>
            </a:ln>
          </p:spPr>
          <p:txBody>
            <a:bodyPr/>
            <a:lstStyle/>
            <a:p/>
          </p:txBody>
        </p:sp>
        <p:sp>
          <p:nvSpPr>
            <p:cNvPr id="160" name="pl160"/>
            <p:cNvSpPr/>
            <p:nvPr/>
          </p:nvSpPr>
          <p:spPr>
            <a:xfrm>
              <a:off x="3636296" y="5706843"/>
              <a:ext cx="2496988" cy="33900"/>
            </a:xfrm>
            <a:custGeom>
              <a:avLst/>
              <a:pathLst>
                <a:path w="2496988" h="33900">
                  <a:moveTo>
                    <a:pt x="0" y="33900"/>
                  </a:moveTo>
                  <a:lnTo>
                    <a:pt x="356712" y="33900"/>
                  </a:lnTo>
                  <a:lnTo>
                    <a:pt x="713425" y="33900"/>
                  </a:lnTo>
                  <a:lnTo>
                    <a:pt x="1070137" y="33900"/>
                  </a:lnTo>
                  <a:lnTo>
                    <a:pt x="1426850" y="33900"/>
                  </a:lnTo>
                  <a:lnTo>
                    <a:pt x="1783563" y="33900"/>
                  </a:lnTo>
                  <a:lnTo>
                    <a:pt x="2140275" y="0"/>
                  </a:lnTo>
                  <a:lnTo>
                    <a:pt x="2496988" y="33900"/>
                  </a:lnTo>
                </a:path>
              </a:pathLst>
            </a:custGeom>
            <a:ln w="35231" cap="flat">
              <a:solidFill>
                <a:srgbClr val="BEBEBE">
                  <a:alpha val="69803"/>
                </a:srgbClr>
              </a:solidFill>
              <a:prstDash val="solid"/>
              <a:round/>
            </a:ln>
          </p:spPr>
          <p:txBody>
            <a:bodyPr/>
            <a:lstStyle/>
            <a:p/>
          </p:txBody>
        </p:sp>
        <p:sp>
          <p:nvSpPr>
            <p:cNvPr id="161" name="pl161"/>
            <p:cNvSpPr/>
            <p:nvPr/>
          </p:nvSpPr>
          <p:spPr>
            <a:xfrm>
              <a:off x="3636296" y="5605141"/>
              <a:ext cx="2496988" cy="33900"/>
            </a:xfrm>
            <a:custGeom>
              <a:avLst/>
              <a:pathLst>
                <a:path w="2496988" h="33900">
                  <a:moveTo>
                    <a:pt x="0" y="0"/>
                  </a:moveTo>
                  <a:lnTo>
                    <a:pt x="356712" y="0"/>
                  </a:lnTo>
                  <a:lnTo>
                    <a:pt x="713425" y="0"/>
                  </a:lnTo>
                  <a:lnTo>
                    <a:pt x="1070137" y="0"/>
                  </a:lnTo>
                  <a:lnTo>
                    <a:pt x="1426850" y="0"/>
                  </a:lnTo>
                  <a:lnTo>
                    <a:pt x="1783563" y="0"/>
                  </a:lnTo>
                  <a:lnTo>
                    <a:pt x="2140275" y="33900"/>
                  </a:lnTo>
                  <a:lnTo>
                    <a:pt x="2496988" y="33900"/>
                  </a:lnTo>
                </a:path>
              </a:pathLst>
            </a:custGeom>
            <a:ln w="20325" cap="flat">
              <a:solidFill>
                <a:srgbClr val="6B6B6B">
                  <a:alpha val="100000"/>
                </a:srgbClr>
              </a:solidFill>
              <a:prstDash val="solid"/>
              <a:round/>
            </a:ln>
          </p:spPr>
          <p:txBody>
            <a:bodyPr/>
            <a:lstStyle/>
            <a:p/>
          </p:txBody>
        </p:sp>
        <p:sp>
          <p:nvSpPr>
            <p:cNvPr id="162" name="pl162"/>
            <p:cNvSpPr/>
            <p:nvPr/>
          </p:nvSpPr>
          <p:spPr>
            <a:xfrm>
              <a:off x="3636296" y="5706843"/>
              <a:ext cx="2496988" cy="33900"/>
            </a:xfrm>
            <a:custGeom>
              <a:avLst/>
              <a:pathLst>
                <a:path w="2496988" h="33900">
                  <a:moveTo>
                    <a:pt x="0" y="33900"/>
                  </a:moveTo>
                  <a:lnTo>
                    <a:pt x="356712" y="33900"/>
                  </a:lnTo>
                  <a:lnTo>
                    <a:pt x="713425" y="33900"/>
                  </a:lnTo>
                  <a:lnTo>
                    <a:pt x="1070137" y="33900"/>
                  </a:lnTo>
                  <a:lnTo>
                    <a:pt x="1426850" y="33900"/>
                  </a:lnTo>
                  <a:lnTo>
                    <a:pt x="1783563" y="33900"/>
                  </a:lnTo>
                  <a:lnTo>
                    <a:pt x="2140275" y="0"/>
                  </a:lnTo>
                  <a:lnTo>
                    <a:pt x="2496988" y="33900"/>
                  </a:lnTo>
                </a:path>
              </a:pathLst>
            </a:custGeom>
            <a:ln w="40651" cap="flat">
              <a:solidFill>
                <a:srgbClr val="000000">
                  <a:alpha val="100000"/>
                </a:srgbClr>
              </a:solidFill>
              <a:prstDash val="solid"/>
              <a:round/>
            </a:ln>
          </p:spPr>
          <p:txBody>
            <a:bodyPr/>
            <a:lstStyle/>
            <a:p/>
          </p:txBody>
        </p:sp>
        <p:sp>
          <p:nvSpPr>
            <p:cNvPr id="163" name="pl163"/>
            <p:cNvSpPr/>
            <p:nvPr/>
          </p:nvSpPr>
          <p:spPr>
            <a:xfrm>
              <a:off x="3636296" y="5706843"/>
              <a:ext cx="2496988" cy="33900"/>
            </a:xfrm>
            <a:custGeom>
              <a:avLst/>
              <a:pathLst>
                <a:path w="2496988" h="33900">
                  <a:moveTo>
                    <a:pt x="0" y="33900"/>
                  </a:moveTo>
                  <a:lnTo>
                    <a:pt x="356712" y="33900"/>
                  </a:lnTo>
                  <a:lnTo>
                    <a:pt x="713425" y="33900"/>
                  </a:lnTo>
                  <a:lnTo>
                    <a:pt x="1070137" y="33900"/>
                  </a:lnTo>
                  <a:lnTo>
                    <a:pt x="1426850" y="33900"/>
                  </a:lnTo>
                  <a:lnTo>
                    <a:pt x="1783563" y="33900"/>
                  </a:lnTo>
                  <a:lnTo>
                    <a:pt x="2140275" y="0"/>
                  </a:lnTo>
                  <a:lnTo>
                    <a:pt x="2496988" y="33900"/>
                  </a:lnTo>
                </a:path>
              </a:pathLst>
            </a:custGeom>
            <a:ln w="35231" cap="flat">
              <a:solidFill>
                <a:srgbClr val="F26A21">
                  <a:alpha val="100000"/>
                </a:srgbClr>
              </a:solidFill>
              <a:prstDash val="solid"/>
              <a:round/>
            </a:ln>
          </p:spPr>
          <p:txBody>
            <a:bodyPr/>
            <a:lstStyle/>
            <a:p/>
          </p:txBody>
        </p:sp>
        <p:sp>
          <p:nvSpPr>
            <p:cNvPr id="164" name="pl164"/>
            <p:cNvSpPr/>
            <p:nvPr/>
          </p:nvSpPr>
          <p:spPr>
            <a:xfrm>
              <a:off x="3511447" y="5740743"/>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65" name="tx165"/>
            <p:cNvSpPr/>
            <p:nvPr/>
          </p:nvSpPr>
          <p:spPr>
            <a:xfrm>
              <a:off x="3606167" y="55777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6" name="tx166"/>
            <p:cNvSpPr/>
            <p:nvPr/>
          </p:nvSpPr>
          <p:spPr>
            <a:xfrm>
              <a:off x="3962879" y="55777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7" name="tx167"/>
            <p:cNvSpPr/>
            <p:nvPr/>
          </p:nvSpPr>
          <p:spPr>
            <a:xfrm>
              <a:off x="4319592" y="55777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8" name="tx168"/>
            <p:cNvSpPr/>
            <p:nvPr/>
          </p:nvSpPr>
          <p:spPr>
            <a:xfrm>
              <a:off x="4676305" y="55777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9" name="tx169"/>
            <p:cNvSpPr/>
            <p:nvPr/>
          </p:nvSpPr>
          <p:spPr>
            <a:xfrm>
              <a:off x="5033017" y="55777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0" name="tx170"/>
            <p:cNvSpPr/>
            <p:nvPr/>
          </p:nvSpPr>
          <p:spPr>
            <a:xfrm>
              <a:off x="5389730" y="55777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1" name="tx171"/>
            <p:cNvSpPr/>
            <p:nvPr/>
          </p:nvSpPr>
          <p:spPr>
            <a:xfrm>
              <a:off x="5746443" y="55438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2" name="tx172"/>
            <p:cNvSpPr/>
            <p:nvPr/>
          </p:nvSpPr>
          <p:spPr>
            <a:xfrm>
              <a:off x="6103155" y="55777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3" name="rc173"/>
            <p:cNvSpPr/>
            <p:nvPr/>
          </p:nvSpPr>
          <p:spPr>
            <a:xfrm>
              <a:off x="6327723" y="874964"/>
              <a:ext cx="2746687" cy="1454334"/>
            </a:xfrm>
            <a:prstGeom prst="rect">
              <a:avLst/>
            </a:prstGeom>
            <a:solidFill>
              <a:srgbClr val="EBEBEB">
                <a:alpha val="100000"/>
              </a:srgbClr>
            </a:solidFill>
          </p:spPr>
          <p:txBody>
            <a:bodyPr/>
            <a:lstStyle/>
            <a:p/>
          </p:txBody>
        </p:sp>
        <p:sp>
          <p:nvSpPr>
            <p:cNvPr id="174" name="pl174"/>
            <p:cNvSpPr/>
            <p:nvPr/>
          </p:nvSpPr>
          <p:spPr>
            <a:xfrm>
              <a:off x="6327723" y="1839435"/>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75" name="pl175"/>
            <p:cNvSpPr/>
            <p:nvPr/>
          </p:nvSpPr>
          <p:spPr>
            <a:xfrm>
              <a:off x="6327723" y="991921"/>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76" name="pl176"/>
            <p:cNvSpPr/>
            <p:nvPr/>
          </p:nvSpPr>
          <p:spPr>
            <a:xfrm>
              <a:off x="6327723" y="226319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77" name="pl177"/>
            <p:cNvSpPr/>
            <p:nvPr/>
          </p:nvSpPr>
          <p:spPr>
            <a:xfrm>
              <a:off x="6327723" y="1415678"/>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78" name="pl178"/>
            <p:cNvSpPr/>
            <p:nvPr/>
          </p:nvSpPr>
          <p:spPr>
            <a:xfrm>
              <a:off x="645257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680928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716599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752271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787942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823613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859284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894956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6452573" y="2127590"/>
              <a:ext cx="2496988" cy="33900"/>
            </a:xfrm>
            <a:custGeom>
              <a:avLst/>
              <a:pathLst>
                <a:path w="2496988" h="33900">
                  <a:moveTo>
                    <a:pt x="0" y="0"/>
                  </a:moveTo>
                  <a:lnTo>
                    <a:pt x="356712" y="0"/>
                  </a:lnTo>
                  <a:lnTo>
                    <a:pt x="713425" y="0"/>
                  </a:lnTo>
                  <a:lnTo>
                    <a:pt x="1070137" y="0"/>
                  </a:lnTo>
                  <a:lnTo>
                    <a:pt x="1426850" y="0"/>
                  </a:lnTo>
                  <a:lnTo>
                    <a:pt x="1783563" y="0"/>
                  </a:lnTo>
                  <a:lnTo>
                    <a:pt x="2140275" y="33900"/>
                  </a:lnTo>
                  <a:lnTo>
                    <a:pt x="2496988" y="33900"/>
                  </a:lnTo>
                </a:path>
              </a:pathLst>
            </a:custGeom>
            <a:ln w="20325" cap="flat">
              <a:solidFill>
                <a:srgbClr val="BEBEBE">
                  <a:alpha val="69803"/>
                </a:srgbClr>
              </a:solidFill>
              <a:prstDash val="solid"/>
              <a:round/>
            </a:ln>
          </p:spPr>
          <p:txBody>
            <a:bodyPr/>
            <a:lstStyle/>
            <a:p/>
          </p:txBody>
        </p:sp>
        <p:sp>
          <p:nvSpPr>
            <p:cNvPr id="187" name="pl187"/>
            <p:cNvSpPr/>
            <p:nvPr/>
          </p:nvSpPr>
          <p:spPr>
            <a:xfrm>
              <a:off x="6452573" y="2195391"/>
              <a:ext cx="2496988" cy="67801"/>
            </a:xfrm>
            <a:custGeom>
              <a:avLst/>
              <a:pathLst>
                <a:path w="2496988" h="67801">
                  <a:moveTo>
                    <a:pt x="0" y="33900"/>
                  </a:moveTo>
                  <a:lnTo>
                    <a:pt x="356712" y="0"/>
                  </a:lnTo>
                  <a:lnTo>
                    <a:pt x="713425" y="33900"/>
                  </a:lnTo>
                  <a:lnTo>
                    <a:pt x="1070137" y="33900"/>
                  </a:lnTo>
                  <a:lnTo>
                    <a:pt x="1426850" y="67801"/>
                  </a:lnTo>
                  <a:lnTo>
                    <a:pt x="1783563" y="67801"/>
                  </a:lnTo>
                  <a:lnTo>
                    <a:pt x="2140275" y="67801"/>
                  </a:lnTo>
                  <a:lnTo>
                    <a:pt x="2496988" y="67801"/>
                  </a:lnTo>
                </a:path>
              </a:pathLst>
            </a:custGeom>
            <a:ln w="40651" cap="flat">
              <a:solidFill>
                <a:srgbClr val="BEBEBE">
                  <a:alpha val="69803"/>
                </a:srgbClr>
              </a:solidFill>
              <a:prstDash val="solid"/>
              <a:round/>
            </a:ln>
          </p:spPr>
          <p:txBody>
            <a:bodyPr/>
            <a:lstStyle/>
            <a:p/>
          </p:txBody>
        </p:sp>
        <p:sp>
          <p:nvSpPr>
            <p:cNvPr id="188" name="pl188"/>
            <p:cNvSpPr/>
            <p:nvPr/>
          </p:nvSpPr>
          <p:spPr>
            <a:xfrm>
              <a:off x="6452573" y="2195391"/>
              <a:ext cx="2496988" cy="67801"/>
            </a:xfrm>
            <a:custGeom>
              <a:avLst/>
              <a:pathLst>
                <a:path w="2496988" h="67801">
                  <a:moveTo>
                    <a:pt x="0" y="33900"/>
                  </a:moveTo>
                  <a:lnTo>
                    <a:pt x="356712" y="0"/>
                  </a:lnTo>
                  <a:lnTo>
                    <a:pt x="713425" y="33900"/>
                  </a:lnTo>
                  <a:lnTo>
                    <a:pt x="1070137" y="33900"/>
                  </a:lnTo>
                  <a:lnTo>
                    <a:pt x="1426850" y="67801"/>
                  </a:lnTo>
                  <a:lnTo>
                    <a:pt x="1783563" y="67801"/>
                  </a:lnTo>
                  <a:lnTo>
                    <a:pt x="2140275" y="67801"/>
                  </a:lnTo>
                  <a:lnTo>
                    <a:pt x="2496988" y="67801"/>
                  </a:lnTo>
                </a:path>
              </a:pathLst>
            </a:custGeom>
            <a:ln w="35231" cap="flat">
              <a:solidFill>
                <a:srgbClr val="BEBEBE">
                  <a:alpha val="69803"/>
                </a:srgbClr>
              </a:solidFill>
              <a:prstDash val="solid"/>
              <a:round/>
            </a:ln>
          </p:spPr>
          <p:txBody>
            <a:bodyPr/>
            <a:lstStyle/>
            <a:p/>
          </p:txBody>
        </p:sp>
        <p:sp>
          <p:nvSpPr>
            <p:cNvPr id="189" name="pl189"/>
            <p:cNvSpPr/>
            <p:nvPr/>
          </p:nvSpPr>
          <p:spPr>
            <a:xfrm>
              <a:off x="6452573" y="2127590"/>
              <a:ext cx="2496988" cy="33900"/>
            </a:xfrm>
            <a:custGeom>
              <a:avLst/>
              <a:pathLst>
                <a:path w="2496988" h="33900">
                  <a:moveTo>
                    <a:pt x="0" y="0"/>
                  </a:moveTo>
                  <a:lnTo>
                    <a:pt x="356712" y="0"/>
                  </a:lnTo>
                  <a:lnTo>
                    <a:pt x="713425" y="0"/>
                  </a:lnTo>
                  <a:lnTo>
                    <a:pt x="1070137" y="0"/>
                  </a:lnTo>
                  <a:lnTo>
                    <a:pt x="1426850" y="0"/>
                  </a:lnTo>
                  <a:lnTo>
                    <a:pt x="1783563" y="0"/>
                  </a:lnTo>
                  <a:lnTo>
                    <a:pt x="2140275" y="33900"/>
                  </a:lnTo>
                  <a:lnTo>
                    <a:pt x="2496988" y="33900"/>
                  </a:lnTo>
                </a:path>
              </a:pathLst>
            </a:custGeom>
            <a:ln w="20325" cap="flat">
              <a:solidFill>
                <a:srgbClr val="6B6B6B">
                  <a:alpha val="100000"/>
                </a:srgbClr>
              </a:solidFill>
              <a:prstDash val="solid"/>
              <a:round/>
            </a:ln>
          </p:spPr>
          <p:txBody>
            <a:bodyPr/>
            <a:lstStyle/>
            <a:p/>
          </p:txBody>
        </p:sp>
        <p:sp>
          <p:nvSpPr>
            <p:cNvPr id="190" name="pl190"/>
            <p:cNvSpPr/>
            <p:nvPr/>
          </p:nvSpPr>
          <p:spPr>
            <a:xfrm>
              <a:off x="6452573" y="2195391"/>
              <a:ext cx="2496988" cy="67801"/>
            </a:xfrm>
            <a:custGeom>
              <a:avLst/>
              <a:pathLst>
                <a:path w="2496988" h="67801">
                  <a:moveTo>
                    <a:pt x="0" y="33900"/>
                  </a:moveTo>
                  <a:lnTo>
                    <a:pt x="356712" y="0"/>
                  </a:lnTo>
                  <a:lnTo>
                    <a:pt x="713425" y="33900"/>
                  </a:lnTo>
                  <a:lnTo>
                    <a:pt x="1070137" y="33900"/>
                  </a:lnTo>
                  <a:lnTo>
                    <a:pt x="1426850" y="67801"/>
                  </a:lnTo>
                  <a:lnTo>
                    <a:pt x="1783563" y="67801"/>
                  </a:lnTo>
                  <a:lnTo>
                    <a:pt x="2140275" y="67801"/>
                  </a:lnTo>
                  <a:lnTo>
                    <a:pt x="2496988" y="67801"/>
                  </a:lnTo>
                </a:path>
              </a:pathLst>
            </a:custGeom>
            <a:ln w="40651" cap="flat">
              <a:solidFill>
                <a:srgbClr val="000000">
                  <a:alpha val="100000"/>
                </a:srgbClr>
              </a:solidFill>
              <a:prstDash val="solid"/>
              <a:round/>
            </a:ln>
          </p:spPr>
          <p:txBody>
            <a:bodyPr/>
            <a:lstStyle/>
            <a:p/>
          </p:txBody>
        </p:sp>
        <p:sp>
          <p:nvSpPr>
            <p:cNvPr id="191" name="pl191"/>
            <p:cNvSpPr/>
            <p:nvPr/>
          </p:nvSpPr>
          <p:spPr>
            <a:xfrm>
              <a:off x="6452573" y="2195391"/>
              <a:ext cx="2496988" cy="67801"/>
            </a:xfrm>
            <a:custGeom>
              <a:avLst/>
              <a:pathLst>
                <a:path w="2496988" h="67801">
                  <a:moveTo>
                    <a:pt x="0" y="33900"/>
                  </a:moveTo>
                  <a:lnTo>
                    <a:pt x="356712" y="0"/>
                  </a:lnTo>
                  <a:lnTo>
                    <a:pt x="713425" y="33900"/>
                  </a:lnTo>
                  <a:lnTo>
                    <a:pt x="1070137" y="33900"/>
                  </a:lnTo>
                  <a:lnTo>
                    <a:pt x="1426850" y="67801"/>
                  </a:lnTo>
                  <a:lnTo>
                    <a:pt x="1783563" y="67801"/>
                  </a:lnTo>
                  <a:lnTo>
                    <a:pt x="2140275" y="67801"/>
                  </a:lnTo>
                  <a:lnTo>
                    <a:pt x="2496988" y="67801"/>
                  </a:lnTo>
                </a:path>
              </a:pathLst>
            </a:custGeom>
            <a:ln w="35231" cap="flat">
              <a:solidFill>
                <a:srgbClr val="F26A21">
                  <a:alpha val="100000"/>
                </a:srgbClr>
              </a:solidFill>
              <a:prstDash val="solid"/>
              <a:round/>
            </a:ln>
          </p:spPr>
          <p:txBody>
            <a:bodyPr/>
            <a:lstStyle/>
            <a:p/>
          </p:txBody>
        </p:sp>
        <p:sp>
          <p:nvSpPr>
            <p:cNvPr id="192" name="pl192"/>
            <p:cNvSpPr/>
            <p:nvPr/>
          </p:nvSpPr>
          <p:spPr>
            <a:xfrm>
              <a:off x="6327723" y="2263192"/>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93" name="tx193"/>
            <p:cNvSpPr/>
            <p:nvPr/>
          </p:nvSpPr>
          <p:spPr>
            <a:xfrm>
              <a:off x="6422443" y="20662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4" name="tx194"/>
            <p:cNvSpPr/>
            <p:nvPr/>
          </p:nvSpPr>
          <p:spPr>
            <a:xfrm>
              <a:off x="6779156" y="20323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5" name="tx195"/>
            <p:cNvSpPr/>
            <p:nvPr/>
          </p:nvSpPr>
          <p:spPr>
            <a:xfrm>
              <a:off x="7135868" y="20662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6" name="tx196"/>
            <p:cNvSpPr/>
            <p:nvPr/>
          </p:nvSpPr>
          <p:spPr>
            <a:xfrm>
              <a:off x="7492581" y="20662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7" name="tx197"/>
            <p:cNvSpPr/>
            <p:nvPr/>
          </p:nvSpPr>
          <p:spPr>
            <a:xfrm>
              <a:off x="7849294"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8" name="tx198"/>
            <p:cNvSpPr/>
            <p:nvPr/>
          </p:nvSpPr>
          <p:spPr>
            <a:xfrm>
              <a:off x="8206006"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9" name="tx199"/>
            <p:cNvSpPr/>
            <p:nvPr/>
          </p:nvSpPr>
          <p:spPr>
            <a:xfrm>
              <a:off x="8562719"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0" name="tx200"/>
            <p:cNvSpPr/>
            <p:nvPr/>
          </p:nvSpPr>
          <p:spPr>
            <a:xfrm>
              <a:off x="8919432"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1" name="rc201"/>
            <p:cNvSpPr/>
            <p:nvPr/>
          </p:nvSpPr>
          <p:spPr>
            <a:xfrm>
              <a:off x="6327723" y="2613739"/>
              <a:ext cx="2746687" cy="1454334"/>
            </a:xfrm>
            <a:prstGeom prst="rect">
              <a:avLst/>
            </a:prstGeom>
            <a:solidFill>
              <a:srgbClr val="EBEBEB">
                <a:alpha val="100000"/>
              </a:srgbClr>
            </a:solidFill>
          </p:spPr>
          <p:txBody>
            <a:bodyPr/>
            <a:lstStyle/>
            <a:p/>
          </p:txBody>
        </p:sp>
        <p:sp>
          <p:nvSpPr>
            <p:cNvPr id="202" name="pl202"/>
            <p:cNvSpPr/>
            <p:nvPr/>
          </p:nvSpPr>
          <p:spPr>
            <a:xfrm>
              <a:off x="6327723" y="357821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03" name="pl203"/>
            <p:cNvSpPr/>
            <p:nvPr/>
          </p:nvSpPr>
          <p:spPr>
            <a:xfrm>
              <a:off x="6327723" y="2730696"/>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04" name="pl204"/>
            <p:cNvSpPr/>
            <p:nvPr/>
          </p:nvSpPr>
          <p:spPr>
            <a:xfrm>
              <a:off x="6327723" y="400196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05" name="pl205"/>
            <p:cNvSpPr/>
            <p:nvPr/>
          </p:nvSpPr>
          <p:spPr>
            <a:xfrm>
              <a:off x="6327723" y="315445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06" name="pl206"/>
            <p:cNvSpPr/>
            <p:nvPr/>
          </p:nvSpPr>
          <p:spPr>
            <a:xfrm>
              <a:off x="645257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680928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716599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752271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787942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823613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859284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894956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6452573" y="3866365"/>
              <a:ext cx="2496988" cy="33900"/>
            </a:xfrm>
            <a:custGeom>
              <a:avLst/>
              <a:pathLst>
                <a:path w="2496988" h="33900">
                  <a:moveTo>
                    <a:pt x="0" y="0"/>
                  </a:moveTo>
                  <a:lnTo>
                    <a:pt x="356712" y="0"/>
                  </a:lnTo>
                  <a:lnTo>
                    <a:pt x="713425" y="0"/>
                  </a:lnTo>
                  <a:lnTo>
                    <a:pt x="1070137" y="0"/>
                  </a:lnTo>
                  <a:lnTo>
                    <a:pt x="1426850" y="0"/>
                  </a:lnTo>
                  <a:lnTo>
                    <a:pt x="1783563" y="0"/>
                  </a:lnTo>
                  <a:lnTo>
                    <a:pt x="2140275" y="33900"/>
                  </a:lnTo>
                  <a:lnTo>
                    <a:pt x="2496988" y="33900"/>
                  </a:lnTo>
                </a:path>
              </a:pathLst>
            </a:custGeom>
            <a:ln w="20325" cap="flat">
              <a:solidFill>
                <a:srgbClr val="BEBEBE">
                  <a:alpha val="69803"/>
                </a:srgbClr>
              </a:solidFill>
              <a:prstDash val="solid"/>
              <a:round/>
            </a:ln>
          </p:spPr>
          <p:txBody>
            <a:bodyPr/>
            <a:lstStyle/>
            <a:p/>
          </p:txBody>
        </p:sp>
        <p:sp>
          <p:nvSpPr>
            <p:cNvPr id="215" name="pl215"/>
            <p:cNvSpPr/>
            <p:nvPr/>
          </p:nvSpPr>
          <p:spPr>
            <a:xfrm>
              <a:off x="6452573" y="3798564"/>
              <a:ext cx="2496988" cy="169502"/>
            </a:xfrm>
            <a:custGeom>
              <a:avLst/>
              <a:pathLst>
                <a:path w="2496988" h="169502">
                  <a:moveTo>
                    <a:pt x="0" y="33900"/>
                  </a:moveTo>
                  <a:lnTo>
                    <a:pt x="356712" y="101701"/>
                  </a:lnTo>
                  <a:lnTo>
                    <a:pt x="713425" y="0"/>
                  </a:lnTo>
                  <a:lnTo>
                    <a:pt x="1070137" y="169502"/>
                  </a:lnTo>
                  <a:lnTo>
                    <a:pt x="1426850" y="33900"/>
                  </a:lnTo>
                  <a:lnTo>
                    <a:pt x="1783563" y="135602"/>
                  </a:lnTo>
                  <a:lnTo>
                    <a:pt x="2140275" y="169502"/>
                  </a:lnTo>
                  <a:lnTo>
                    <a:pt x="2496988" y="135602"/>
                  </a:lnTo>
                </a:path>
              </a:pathLst>
            </a:custGeom>
            <a:ln w="40651" cap="flat">
              <a:solidFill>
                <a:srgbClr val="BEBEBE">
                  <a:alpha val="69803"/>
                </a:srgbClr>
              </a:solidFill>
              <a:prstDash val="solid"/>
              <a:round/>
            </a:ln>
          </p:spPr>
          <p:txBody>
            <a:bodyPr/>
            <a:lstStyle/>
            <a:p/>
          </p:txBody>
        </p:sp>
        <p:sp>
          <p:nvSpPr>
            <p:cNvPr id="216" name="pl216"/>
            <p:cNvSpPr/>
            <p:nvPr/>
          </p:nvSpPr>
          <p:spPr>
            <a:xfrm>
              <a:off x="6452573" y="3798564"/>
              <a:ext cx="2496988" cy="169502"/>
            </a:xfrm>
            <a:custGeom>
              <a:avLst/>
              <a:pathLst>
                <a:path w="2496988" h="169502">
                  <a:moveTo>
                    <a:pt x="0" y="33900"/>
                  </a:moveTo>
                  <a:lnTo>
                    <a:pt x="356712" y="101701"/>
                  </a:lnTo>
                  <a:lnTo>
                    <a:pt x="713425" y="0"/>
                  </a:lnTo>
                  <a:lnTo>
                    <a:pt x="1070137" y="169502"/>
                  </a:lnTo>
                  <a:lnTo>
                    <a:pt x="1426850" y="33900"/>
                  </a:lnTo>
                  <a:lnTo>
                    <a:pt x="1783563" y="135602"/>
                  </a:lnTo>
                  <a:lnTo>
                    <a:pt x="2140275" y="169502"/>
                  </a:lnTo>
                  <a:lnTo>
                    <a:pt x="2496988" y="135602"/>
                  </a:lnTo>
                </a:path>
              </a:pathLst>
            </a:custGeom>
            <a:ln w="35231" cap="flat">
              <a:solidFill>
                <a:srgbClr val="BEBEBE">
                  <a:alpha val="69803"/>
                </a:srgbClr>
              </a:solidFill>
              <a:prstDash val="solid"/>
              <a:round/>
            </a:ln>
          </p:spPr>
          <p:txBody>
            <a:bodyPr/>
            <a:lstStyle/>
            <a:p/>
          </p:txBody>
        </p:sp>
        <p:sp>
          <p:nvSpPr>
            <p:cNvPr id="217" name="pl217"/>
            <p:cNvSpPr/>
            <p:nvPr/>
          </p:nvSpPr>
          <p:spPr>
            <a:xfrm>
              <a:off x="6452573" y="3866365"/>
              <a:ext cx="2496988" cy="33900"/>
            </a:xfrm>
            <a:custGeom>
              <a:avLst/>
              <a:pathLst>
                <a:path w="2496988" h="33900">
                  <a:moveTo>
                    <a:pt x="0" y="0"/>
                  </a:moveTo>
                  <a:lnTo>
                    <a:pt x="356712" y="0"/>
                  </a:lnTo>
                  <a:lnTo>
                    <a:pt x="713425" y="0"/>
                  </a:lnTo>
                  <a:lnTo>
                    <a:pt x="1070137" y="0"/>
                  </a:lnTo>
                  <a:lnTo>
                    <a:pt x="1426850" y="0"/>
                  </a:lnTo>
                  <a:lnTo>
                    <a:pt x="1783563" y="0"/>
                  </a:lnTo>
                  <a:lnTo>
                    <a:pt x="2140275" y="33900"/>
                  </a:lnTo>
                  <a:lnTo>
                    <a:pt x="2496988" y="33900"/>
                  </a:lnTo>
                </a:path>
              </a:pathLst>
            </a:custGeom>
            <a:ln w="20325" cap="flat">
              <a:solidFill>
                <a:srgbClr val="6B6B6B">
                  <a:alpha val="100000"/>
                </a:srgbClr>
              </a:solidFill>
              <a:prstDash val="solid"/>
              <a:round/>
            </a:ln>
          </p:spPr>
          <p:txBody>
            <a:bodyPr/>
            <a:lstStyle/>
            <a:p/>
          </p:txBody>
        </p:sp>
        <p:sp>
          <p:nvSpPr>
            <p:cNvPr id="218" name="pl218"/>
            <p:cNvSpPr/>
            <p:nvPr/>
          </p:nvSpPr>
          <p:spPr>
            <a:xfrm>
              <a:off x="6452573" y="3798564"/>
              <a:ext cx="2496988" cy="169502"/>
            </a:xfrm>
            <a:custGeom>
              <a:avLst/>
              <a:pathLst>
                <a:path w="2496988" h="169502">
                  <a:moveTo>
                    <a:pt x="0" y="33900"/>
                  </a:moveTo>
                  <a:lnTo>
                    <a:pt x="356712" y="101701"/>
                  </a:lnTo>
                  <a:lnTo>
                    <a:pt x="713425" y="0"/>
                  </a:lnTo>
                  <a:lnTo>
                    <a:pt x="1070137" y="169502"/>
                  </a:lnTo>
                  <a:lnTo>
                    <a:pt x="1426850" y="33900"/>
                  </a:lnTo>
                  <a:lnTo>
                    <a:pt x="1783563" y="135602"/>
                  </a:lnTo>
                  <a:lnTo>
                    <a:pt x="2140275" y="169502"/>
                  </a:lnTo>
                  <a:lnTo>
                    <a:pt x="2496988" y="135602"/>
                  </a:lnTo>
                </a:path>
              </a:pathLst>
            </a:custGeom>
            <a:ln w="40651" cap="flat">
              <a:solidFill>
                <a:srgbClr val="000000">
                  <a:alpha val="100000"/>
                </a:srgbClr>
              </a:solidFill>
              <a:prstDash val="solid"/>
              <a:round/>
            </a:ln>
          </p:spPr>
          <p:txBody>
            <a:bodyPr/>
            <a:lstStyle/>
            <a:p/>
          </p:txBody>
        </p:sp>
        <p:sp>
          <p:nvSpPr>
            <p:cNvPr id="219" name="pl219"/>
            <p:cNvSpPr/>
            <p:nvPr/>
          </p:nvSpPr>
          <p:spPr>
            <a:xfrm>
              <a:off x="6452573" y="3798564"/>
              <a:ext cx="2496988" cy="169502"/>
            </a:xfrm>
            <a:custGeom>
              <a:avLst/>
              <a:pathLst>
                <a:path w="2496988" h="169502">
                  <a:moveTo>
                    <a:pt x="0" y="33900"/>
                  </a:moveTo>
                  <a:lnTo>
                    <a:pt x="356712" y="101701"/>
                  </a:lnTo>
                  <a:lnTo>
                    <a:pt x="713425" y="0"/>
                  </a:lnTo>
                  <a:lnTo>
                    <a:pt x="1070137" y="169502"/>
                  </a:lnTo>
                  <a:lnTo>
                    <a:pt x="1426850" y="33900"/>
                  </a:lnTo>
                  <a:lnTo>
                    <a:pt x="1783563" y="135602"/>
                  </a:lnTo>
                  <a:lnTo>
                    <a:pt x="2140275" y="169502"/>
                  </a:lnTo>
                  <a:lnTo>
                    <a:pt x="2496988" y="135602"/>
                  </a:lnTo>
                </a:path>
              </a:pathLst>
            </a:custGeom>
            <a:ln w="35231" cap="flat">
              <a:solidFill>
                <a:srgbClr val="F26A21">
                  <a:alpha val="100000"/>
                </a:srgbClr>
              </a:solidFill>
              <a:prstDash val="solid"/>
              <a:round/>
            </a:ln>
          </p:spPr>
          <p:txBody>
            <a:bodyPr/>
            <a:lstStyle/>
            <a:p/>
          </p:txBody>
        </p:sp>
        <p:sp>
          <p:nvSpPr>
            <p:cNvPr id="220" name="pl220"/>
            <p:cNvSpPr/>
            <p:nvPr/>
          </p:nvSpPr>
          <p:spPr>
            <a:xfrm>
              <a:off x="6327723" y="4001967"/>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21" name="tx221"/>
            <p:cNvSpPr/>
            <p:nvPr/>
          </p:nvSpPr>
          <p:spPr>
            <a:xfrm>
              <a:off x="6422443" y="36694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2" name="tx222"/>
            <p:cNvSpPr/>
            <p:nvPr/>
          </p:nvSpPr>
          <p:spPr>
            <a:xfrm>
              <a:off x="6779156" y="37372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3" name="tx223"/>
            <p:cNvSpPr/>
            <p:nvPr/>
          </p:nvSpPr>
          <p:spPr>
            <a:xfrm>
              <a:off x="7135868" y="36355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24" name="tx224"/>
            <p:cNvSpPr/>
            <p:nvPr/>
          </p:nvSpPr>
          <p:spPr>
            <a:xfrm>
              <a:off x="7492581" y="38050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5" name="tx225"/>
            <p:cNvSpPr/>
            <p:nvPr/>
          </p:nvSpPr>
          <p:spPr>
            <a:xfrm>
              <a:off x="7849294" y="36694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6" name="tx226"/>
            <p:cNvSpPr/>
            <p:nvPr/>
          </p:nvSpPr>
          <p:spPr>
            <a:xfrm>
              <a:off x="8206006" y="37711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7" name="tx227"/>
            <p:cNvSpPr/>
            <p:nvPr/>
          </p:nvSpPr>
          <p:spPr>
            <a:xfrm>
              <a:off x="8562719" y="38050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8" name="tx228"/>
            <p:cNvSpPr/>
            <p:nvPr/>
          </p:nvSpPr>
          <p:spPr>
            <a:xfrm>
              <a:off x="8919432" y="37711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9" name="tx229"/>
            <p:cNvSpPr/>
            <p:nvPr/>
          </p:nvSpPr>
          <p:spPr>
            <a:xfrm>
              <a:off x="1854179" y="4205084"/>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Pakistan</a:t>
              </a:r>
            </a:p>
          </p:txBody>
        </p:sp>
        <p:sp>
          <p:nvSpPr>
            <p:cNvPr id="230" name="tx230"/>
            <p:cNvSpPr/>
            <p:nvPr/>
          </p:nvSpPr>
          <p:spPr>
            <a:xfrm>
              <a:off x="4648692" y="4205084"/>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Sri Lanka</a:t>
              </a:r>
            </a:p>
          </p:txBody>
        </p:sp>
        <p:sp>
          <p:nvSpPr>
            <p:cNvPr id="231" name="tx231"/>
            <p:cNvSpPr/>
            <p:nvPr/>
          </p:nvSpPr>
          <p:spPr>
            <a:xfrm>
              <a:off x="1947311" y="2466308"/>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India</a:t>
              </a:r>
            </a:p>
          </p:txBody>
        </p:sp>
        <p:sp>
          <p:nvSpPr>
            <p:cNvPr id="232" name="tx232"/>
            <p:cNvSpPr/>
            <p:nvPr/>
          </p:nvSpPr>
          <p:spPr>
            <a:xfrm>
              <a:off x="4664329" y="2466308"/>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Maldives</a:t>
              </a:r>
            </a:p>
          </p:txBody>
        </p:sp>
        <p:sp>
          <p:nvSpPr>
            <p:cNvPr id="233" name="tx233"/>
            <p:cNvSpPr/>
            <p:nvPr/>
          </p:nvSpPr>
          <p:spPr>
            <a:xfrm>
              <a:off x="7555083" y="2466308"/>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Nepal</a:t>
              </a:r>
            </a:p>
          </p:txBody>
        </p:sp>
        <p:sp>
          <p:nvSpPr>
            <p:cNvPr id="234" name="tx234"/>
            <p:cNvSpPr/>
            <p:nvPr/>
          </p:nvSpPr>
          <p:spPr>
            <a:xfrm>
              <a:off x="1773300"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235" name="tx235"/>
            <p:cNvSpPr/>
            <p:nvPr/>
          </p:nvSpPr>
          <p:spPr>
            <a:xfrm>
              <a:off x="4589577"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Bangladesh</a:t>
              </a:r>
            </a:p>
          </p:txBody>
        </p:sp>
        <p:sp>
          <p:nvSpPr>
            <p:cNvPr id="236" name="tx236"/>
            <p:cNvSpPr/>
            <p:nvPr/>
          </p:nvSpPr>
          <p:spPr>
            <a:xfrm>
              <a:off x="7523902" y="727533"/>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Bhutan</a:t>
              </a:r>
            </a:p>
          </p:txBody>
        </p:sp>
        <p:sp>
          <p:nvSpPr>
            <p:cNvPr id="237" name="pl237"/>
            <p:cNvSpPr/>
            <p:nvPr/>
          </p:nvSpPr>
          <p:spPr>
            <a:xfrm>
              <a:off x="82002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8" name="pl238"/>
            <p:cNvSpPr/>
            <p:nvPr/>
          </p:nvSpPr>
          <p:spPr>
            <a:xfrm>
              <a:off x="117673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9" name="pl239"/>
            <p:cNvSpPr/>
            <p:nvPr/>
          </p:nvSpPr>
          <p:spPr>
            <a:xfrm>
              <a:off x="15334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0" name="pl240"/>
            <p:cNvSpPr/>
            <p:nvPr/>
          </p:nvSpPr>
          <p:spPr>
            <a:xfrm>
              <a:off x="18901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1" name="pl241"/>
            <p:cNvSpPr/>
            <p:nvPr/>
          </p:nvSpPr>
          <p:spPr>
            <a:xfrm>
              <a:off x="224687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2" name="pl242"/>
            <p:cNvSpPr/>
            <p:nvPr/>
          </p:nvSpPr>
          <p:spPr>
            <a:xfrm>
              <a:off x="26035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3" name="pl243"/>
            <p:cNvSpPr/>
            <p:nvPr/>
          </p:nvSpPr>
          <p:spPr>
            <a:xfrm>
              <a:off x="2960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4" name="pl244"/>
            <p:cNvSpPr/>
            <p:nvPr/>
          </p:nvSpPr>
          <p:spPr>
            <a:xfrm>
              <a:off x="331700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5" name="tx245"/>
            <p:cNvSpPr/>
            <p:nvPr/>
          </p:nvSpPr>
          <p:spPr>
            <a:xfrm rot="-5400000">
              <a:off x="6956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46" name="tx246"/>
            <p:cNvSpPr/>
            <p:nvPr/>
          </p:nvSpPr>
          <p:spPr>
            <a:xfrm rot="-5400000">
              <a:off x="105237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47" name="tx247"/>
            <p:cNvSpPr/>
            <p:nvPr/>
          </p:nvSpPr>
          <p:spPr>
            <a:xfrm rot="-5400000">
              <a:off x="140908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48" name="tx248"/>
            <p:cNvSpPr/>
            <p:nvPr/>
          </p:nvSpPr>
          <p:spPr>
            <a:xfrm rot="-5400000">
              <a:off x="17658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49" name="tx249"/>
            <p:cNvSpPr/>
            <p:nvPr/>
          </p:nvSpPr>
          <p:spPr>
            <a:xfrm rot="-5400000">
              <a:off x="212251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50" name="tx250"/>
            <p:cNvSpPr/>
            <p:nvPr/>
          </p:nvSpPr>
          <p:spPr>
            <a:xfrm rot="-5400000">
              <a:off x="24792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51" name="tx251"/>
            <p:cNvSpPr/>
            <p:nvPr/>
          </p:nvSpPr>
          <p:spPr>
            <a:xfrm rot="-5400000">
              <a:off x="283593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52" name="tx252"/>
            <p:cNvSpPr/>
            <p:nvPr/>
          </p:nvSpPr>
          <p:spPr>
            <a:xfrm rot="-5400000">
              <a:off x="319265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53" name="pl253"/>
            <p:cNvSpPr/>
            <p:nvPr/>
          </p:nvSpPr>
          <p:spPr>
            <a:xfrm>
              <a:off x="3636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4" name="pl254"/>
            <p:cNvSpPr/>
            <p:nvPr/>
          </p:nvSpPr>
          <p:spPr>
            <a:xfrm>
              <a:off x="39930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5" name="pl255"/>
            <p:cNvSpPr/>
            <p:nvPr/>
          </p:nvSpPr>
          <p:spPr>
            <a:xfrm>
              <a:off x="43497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6" name="pl256"/>
            <p:cNvSpPr/>
            <p:nvPr/>
          </p:nvSpPr>
          <p:spPr>
            <a:xfrm>
              <a:off x="470643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7" name="pl257"/>
            <p:cNvSpPr/>
            <p:nvPr/>
          </p:nvSpPr>
          <p:spPr>
            <a:xfrm>
              <a:off x="50631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8" name="pl258"/>
            <p:cNvSpPr/>
            <p:nvPr/>
          </p:nvSpPr>
          <p:spPr>
            <a:xfrm>
              <a:off x="54198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9" name="pl259"/>
            <p:cNvSpPr/>
            <p:nvPr/>
          </p:nvSpPr>
          <p:spPr>
            <a:xfrm>
              <a:off x="57765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0" name="pl260"/>
            <p:cNvSpPr/>
            <p:nvPr/>
          </p:nvSpPr>
          <p:spPr>
            <a:xfrm>
              <a:off x="61332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1" name="tx261"/>
            <p:cNvSpPr/>
            <p:nvPr/>
          </p:nvSpPr>
          <p:spPr>
            <a:xfrm rot="-5400000">
              <a:off x="35119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62" name="tx262"/>
            <p:cNvSpPr/>
            <p:nvPr/>
          </p:nvSpPr>
          <p:spPr>
            <a:xfrm rot="-5400000">
              <a:off x="38686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63" name="tx263"/>
            <p:cNvSpPr/>
            <p:nvPr/>
          </p:nvSpPr>
          <p:spPr>
            <a:xfrm rot="-5400000">
              <a:off x="42253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64" name="tx264"/>
            <p:cNvSpPr/>
            <p:nvPr/>
          </p:nvSpPr>
          <p:spPr>
            <a:xfrm rot="-5400000">
              <a:off x="45820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65" name="tx265"/>
            <p:cNvSpPr/>
            <p:nvPr/>
          </p:nvSpPr>
          <p:spPr>
            <a:xfrm rot="-5400000">
              <a:off x="49387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66" name="tx266"/>
            <p:cNvSpPr/>
            <p:nvPr/>
          </p:nvSpPr>
          <p:spPr>
            <a:xfrm rot="-5400000">
              <a:off x="52955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67" name="tx267"/>
            <p:cNvSpPr/>
            <p:nvPr/>
          </p:nvSpPr>
          <p:spPr>
            <a:xfrm rot="-5400000">
              <a:off x="565221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68" name="tx268"/>
            <p:cNvSpPr/>
            <p:nvPr/>
          </p:nvSpPr>
          <p:spPr>
            <a:xfrm rot="-5400000">
              <a:off x="60089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69" name="pl269"/>
            <p:cNvSpPr/>
            <p:nvPr/>
          </p:nvSpPr>
          <p:spPr>
            <a:xfrm>
              <a:off x="6452573"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0" name="pl270"/>
            <p:cNvSpPr/>
            <p:nvPr/>
          </p:nvSpPr>
          <p:spPr>
            <a:xfrm>
              <a:off x="6809285"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1" name="pl271"/>
            <p:cNvSpPr/>
            <p:nvPr/>
          </p:nvSpPr>
          <p:spPr>
            <a:xfrm>
              <a:off x="7165998"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2" name="pl272"/>
            <p:cNvSpPr/>
            <p:nvPr/>
          </p:nvSpPr>
          <p:spPr>
            <a:xfrm>
              <a:off x="7522711"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3" name="pl273"/>
            <p:cNvSpPr/>
            <p:nvPr/>
          </p:nvSpPr>
          <p:spPr>
            <a:xfrm>
              <a:off x="7879423"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4" name="pl274"/>
            <p:cNvSpPr/>
            <p:nvPr/>
          </p:nvSpPr>
          <p:spPr>
            <a:xfrm>
              <a:off x="8236136"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5" name="pl275"/>
            <p:cNvSpPr/>
            <p:nvPr/>
          </p:nvSpPr>
          <p:spPr>
            <a:xfrm>
              <a:off x="8592848"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6" name="pl276"/>
            <p:cNvSpPr/>
            <p:nvPr/>
          </p:nvSpPr>
          <p:spPr>
            <a:xfrm>
              <a:off x="8949561"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7" name="tx277"/>
            <p:cNvSpPr/>
            <p:nvPr/>
          </p:nvSpPr>
          <p:spPr>
            <a:xfrm rot="-5400000">
              <a:off x="6328214"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78" name="tx278"/>
            <p:cNvSpPr/>
            <p:nvPr/>
          </p:nvSpPr>
          <p:spPr>
            <a:xfrm rot="-5400000">
              <a:off x="6684927"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79" name="tx279"/>
            <p:cNvSpPr/>
            <p:nvPr/>
          </p:nvSpPr>
          <p:spPr>
            <a:xfrm rot="-5400000">
              <a:off x="7041639"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80" name="tx280"/>
            <p:cNvSpPr/>
            <p:nvPr/>
          </p:nvSpPr>
          <p:spPr>
            <a:xfrm rot="-5400000">
              <a:off x="7398352"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81" name="tx281"/>
            <p:cNvSpPr/>
            <p:nvPr/>
          </p:nvSpPr>
          <p:spPr>
            <a:xfrm rot="-5400000">
              <a:off x="775506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82" name="tx282"/>
            <p:cNvSpPr/>
            <p:nvPr/>
          </p:nvSpPr>
          <p:spPr>
            <a:xfrm rot="-5400000">
              <a:off x="8111777"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83" name="tx283"/>
            <p:cNvSpPr/>
            <p:nvPr/>
          </p:nvSpPr>
          <p:spPr>
            <a:xfrm rot="-5400000">
              <a:off x="8468490"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84" name="tx284"/>
            <p:cNvSpPr/>
            <p:nvPr/>
          </p:nvSpPr>
          <p:spPr>
            <a:xfrm rot="-5400000">
              <a:off x="882520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85" name="tx285"/>
            <p:cNvSpPr/>
            <p:nvPr/>
          </p:nvSpPr>
          <p:spPr>
            <a:xfrm>
              <a:off x="570361" y="22231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86" name="tx286"/>
            <p:cNvSpPr/>
            <p:nvPr/>
          </p:nvSpPr>
          <p:spPr>
            <a:xfrm>
              <a:off x="508182" y="137567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87" name="pl287"/>
            <p:cNvSpPr/>
            <p:nvPr/>
          </p:nvSpPr>
          <p:spPr>
            <a:xfrm>
              <a:off x="660376" y="22631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88" name="pl288"/>
            <p:cNvSpPr/>
            <p:nvPr/>
          </p:nvSpPr>
          <p:spPr>
            <a:xfrm>
              <a:off x="660376" y="141567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89" name="tx289"/>
            <p:cNvSpPr/>
            <p:nvPr/>
          </p:nvSpPr>
          <p:spPr>
            <a:xfrm>
              <a:off x="570361" y="396196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90" name="tx290"/>
            <p:cNvSpPr/>
            <p:nvPr/>
          </p:nvSpPr>
          <p:spPr>
            <a:xfrm>
              <a:off x="508182" y="311444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91" name="pl291"/>
            <p:cNvSpPr/>
            <p:nvPr/>
          </p:nvSpPr>
          <p:spPr>
            <a:xfrm>
              <a:off x="660376" y="40019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92" name="pl292"/>
            <p:cNvSpPr/>
            <p:nvPr/>
          </p:nvSpPr>
          <p:spPr>
            <a:xfrm>
              <a:off x="660376" y="315445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93" name="tx293"/>
            <p:cNvSpPr/>
            <p:nvPr/>
          </p:nvSpPr>
          <p:spPr>
            <a:xfrm>
              <a:off x="570361" y="570073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94" name="tx294"/>
            <p:cNvSpPr/>
            <p:nvPr/>
          </p:nvSpPr>
          <p:spPr>
            <a:xfrm>
              <a:off x="508182" y="485322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95" name="pl295"/>
            <p:cNvSpPr/>
            <p:nvPr/>
          </p:nvSpPr>
          <p:spPr>
            <a:xfrm>
              <a:off x="660376" y="574074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96" name="pl296"/>
            <p:cNvSpPr/>
            <p:nvPr/>
          </p:nvSpPr>
          <p:spPr>
            <a:xfrm>
              <a:off x="660376" y="48932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97" name="tx297"/>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298" name="tx298"/>
            <p:cNvSpPr/>
            <p:nvPr/>
          </p:nvSpPr>
          <p:spPr>
            <a:xfrm>
              <a:off x="695171" y="435349"/>
              <a:ext cx="523000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DTP3 (%), by country, ROSA, 2018-2025</a:t>
              </a:r>
            </a:p>
          </p:txBody>
        </p:sp>
        <p:sp>
          <p:nvSpPr>
            <p:cNvPr id="299" name="tx29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00" name="tx300"/>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301" name="tx301"/>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3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DTP3 by country.
In 2025, Afghanistan had the highest drop-out with 9% of children who received DTP1 not receiving DTP3.
Bhutan, Maldives, and Sri Lanka had the lowest DTP drop-out (0%). Zero drop-out indicates that near enough all children that received DTP1 also received DTP3.
0 countries had DTP drop-out of more than 10%.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746687" cy="1454334"/>
            </a:xfrm>
            <a:prstGeom prst="rect">
              <a:avLst/>
            </a:prstGeom>
            <a:solidFill>
              <a:srgbClr val="EBEBEB">
                <a:alpha val="100000"/>
              </a:srgbClr>
            </a:solidFill>
          </p:spPr>
          <p:txBody>
            <a:bodyPr/>
            <a:lstStyle/>
            <a:p/>
          </p:txBody>
        </p:sp>
        <p:sp>
          <p:nvSpPr>
            <p:cNvPr id="6" name="pl6"/>
            <p:cNvSpPr/>
            <p:nvPr/>
          </p:nvSpPr>
          <p:spPr>
            <a:xfrm>
              <a:off x="695171" y="185530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7" name="pl7"/>
            <p:cNvSpPr/>
            <p:nvPr/>
          </p:nvSpPr>
          <p:spPr>
            <a:xfrm>
              <a:off x="695171" y="115204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8" name="pl8"/>
            <p:cNvSpPr/>
            <p:nvPr/>
          </p:nvSpPr>
          <p:spPr>
            <a:xfrm>
              <a:off x="695171" y="2206931"/>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 name="pl9"/>
            <p:cNvSpPr/>
            <p:nvPr/>
          </p:nvSpPr>
          <p:spPr>
            <a:xfrm>
              <a:off x="695171" y="150367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0" name="pl10"/>
            <p:cNvSpPr/>
            <p:nvPr/>
          </p:nvSpPr>
          <p:spPr>
            <a:xfrm>
              <a:off x="82002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117673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53344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89015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224687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260358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96029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331700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820020" y="2122541"/>
              <a:ext cx="2496988" cy="84390"/>
            </a:xfrm>
            <a:custGeom>
              <a:avLst/>
              <a:pathLst>
                <a:path w="2496988" h="84390">
                  <a:moveTo>
                    <a:pt x="0" y="28130"/>
                  </a:moveTo>
                  <a:lnTo>
                    <a:pt x="356712" y="28130"/>
                  </a:lnTo>
                  <a:lnTo>
                    <a:pt x="713425" y="84390"/>
                  </a:lnTo>
                  <a:lnTo>
                    <a:pt x="1070137" y="28130"/>
                  </a:lnTo>
                  <a:lnTo>
                    <a:pt x="1426850" y="0"/>
                  </a:lnTo>
                  <a:lnTo>
                    <a:pt x="1783563" y="0"/>
                  </a:lnTo>
                  <a:lnTo>
                    <a:pt x="2140275" y="28130"/>
                  </a:lnTo>
                  <a:lnTo>
                    <a:pt x="2496988" y="28130"/>
                  </a:lnTo>
                </a:path>
              </a:pathLst>
            </a:custGeom>
            <a:ln w="20325" cap="flat">
              <a:solidFill>
                <a:srgbClr val="BEBEBE">
                  <a:alpha val="69803"/>
                </a:srgbClr>
              </a:solidFill>
              <a:prstDash val="solid"/>
              <a:round/>
            </a:ln>
          </p:spPr>
          <p:txBody>
            <a:bodyPr/>
            <a:lstStyle/>
            <a:p/>
          </p:txBody>
        </p:sp>
        <p:sp>
          <p:nvSpPr>
            <p:cNvPr id="19" name="pl19"/>
            <p:cNvSpPr/>
            <p:nvPr/>
          </p:nvSpPr>
          <p:spPr>
            <a:xfrm>
              <a:off x="820020" y="1644326"/>
              <a:ext cx="2496988" cy="168781"/>
            </a:xfrm>
            <a:custGeom>
              <a:avLst/>
              <a:pathLst>
                <a:path w="2496988" h="168781">
                  <a:moveTo>
                    <a:pt x="0" y="168781"/>
                  </a:moveTo>
                  <a:lnTo>
                    <a:pt x="356712" y="84390"/>
                  </a:lnTo>
                  <a:lnTo>
                    <a:pt x="713425" y="28130"/>
                  </a:lnTo>
                  <a:lnTo>
                    <a:pt x="1070137" y="0"/>
                  </a:lnTo>
                  <a:lnTo>
                    <a:pt x="1426850" y="140651"/>
                  </a:lnTo>
                  <a:lnTo>
                    <a:pt x="1783563" y="84390"/>
                  </a:lnTo>
                  <a:lnTo>
                    <a:pt x="2140275" y="168781"/>
                  </a:lnTo>
                  <a:lnTo>
                    <a:pt x="2496988" y="112521"/>
                  </a:lnTo>
                </a:path>
              </a:pathLst>
            </a:custGeom>
            <a:ln w="40651" cap="flat">
              <a:solidFill>
                <a:srgbClr val="BEBEBE">
                  <a:alpha val="69803"/>
                </a:srgbClr>
              </a:solidFill>
              <a:prstDash val="solid"/>
              <a:round/>
            </a:ln>
          </p:spPr>
          <p:txBody>
            <a:bodyPr/>
            <a:lstStyle/>
            <a:p/>
          </p:txBody>
        </p:sp>
        <p:sp>
          <p:nvSpPr>
            <p:cNvPr id="20" name="pl20"/>
            <p:cNvSpPr/>
            <p:nvPr/>
          </p:nvSpPr>
          <p:spPr>
            <a:xfrm>
              <a:off x="820020" y="1644326"/>
              <a:ext cx="2496988" cy="168781"/>
            </a:xfrm>
            <a:custGeom>
              <a:avLst/>
              <a:pathLst>
                <a:path w="2496988" h="168781">
                  <a:moveTo>
                    <a:pt x="0" y="168781"/>
                  </a:moveTo>
                  <a:lnTo>
                    <a:pt x="356712" y="84390"/>
                  </a:lnTo>
                  <a:lnTo>
                    <a:pt x="713425" y="28130"/>
                  </a:lnTo>
                  <a:lnTo>
                    <a:pt x="1070137" y="0"/>
                  </a:lnTo>
                  <a:lnTo>
                    <a:pt x="1426850" y="140651"/>
                  </a:lnTo>
                  <a:lnTo>
                    <a:pt x="1783563" y="84390"/>
                  </a:lnTo>
                  <a:lnTo>
                    <a:pt x="2140275" y="168781"/>
                  </a:lnTo>
                  <a:lnTo>
                    <a:pt x="2496988" y="112521"/>
                  </a:lnTo>
                </a:path>
              </a:pathLst>
            </a:custGeom>
            <a:ln w="35231" cap="flat">
              <a:solidFill>
                <a:srgbClr val="BEBEBE">
                  <a:alpha val="69803"/>
                </a:srgbClr>
              </a:solidFill>
              <a:prstDash val="solid"/>
              <a:round/>
            </a:ln>
          </p:spPr>
          <p:txBody>
            <a:bodyPr/>
            <a:lstStyle/>
            <a:p/>
          </p:txBody>
        </p:sp>
        <p:sp>
          <p:nvSpPr>
            <p:cNvPr id="21" name="pl21"/>
            <p:cNvSpPr/>
            <p:nvPr/>
          </p:nvSpPr>
          <p:spPr>
            <a:xfrm>
              <a:off x="820020" y="2122541"/>
              <a:ext cx="2496988" cy="84390"/>
            </a:xfrm>
            <a:custGeom>
              <a:avLst/>
              <a:pathLst>
                <a:path w="2496988" h="84390">
                  <a:moveTo>
                    <a:pt x="0" y="28130"/>
                  </a:moveTo>
                  <a:lnTo>
                    <a:pt x="356712" y="28130"/>
                  </a:lnTo>
                  <a:lnTo>
                    <a:pt x="713425" y="84390"/>
                  </a:lnTo>
                  <a:lnTo>
                    <a:pt x="1070137" y="28130"/>
                  </a:lnTo>
                  <a:lnTo>
                    <a:pt x="1426850" y="0"/>
                  </a:lnTo>
                  <a:lnTo>
                    <a:pt x="1783563" y="0"/>
                  </a:lnTo>
                  <a:lnTo>
                    <a:pt x="2140275" y="28130"/>
                  </a:lnTo>
                  <a:lnTo>
                    <a:pt x="2496988" y="28130"/>
                  </a:lnTo>
                </a:path>
              </a:pathLst>
            </a:custGeom>
            <a:ln w="20325" cap="flat">
              <a:solidFill>
                <a:srgbClr val="6B6B6B">
                  <a:alpha val="100000"/>
                </a:srgbClr>
              </a:solidFill>
              <a:prstDash val="solid"/>
              <a:round/>
            </a:ln>
          </p:spPr>
          <p:txBody>
            <a:bodyPr/>
            <a:lstStyle/>
            <a:p/>
          </p:txBody>
        </p:sp>
        <p:sp>
          <p:nvSpPr>
            <p:cNvPr id="22" name="pl22"/>
            <p:cNvSpPr/>
            <p:nvPr/>
          </p:nvSpPr>
          <p:spPr>
            <a:xfrm>
              <a:off x="820020" y="1644326"/>
              <a:ext cx="2496988" cy="168781"/>
            </a:xfrm>
            <a:custGeom>
              <a:avLst/>
              <a:pathLst>
                <a:path w="2496988" h="168781">
                  <a:moveTo>
                    <a:pt x="0" y="168781"/>
                  </a:moveTo>
                  <a:lnTo>
                    <a:pt x="356712" y="84390"/>
                  </a:lnTo>
                  <a:lnTo>
                    <a:pt x="713425" y="28130"/>
                  </a:lnTo>
                  <a:lnTo>
                    <a:pt x="1070137" y="0"/>
                  </a:lnTo>
                  <a:lnTo>
                    <a:pt x="1426850" y="140651"/>
                  </a:lnTo>
                  <a:lnTo>
                    <a:pt x="1783563" y="84390"/>
                  </a:lnTo>
                  <a:lnTo>
                    <a:pt x="2140275" y="168781"/>
                  </a:lnTo>
                  <a:lnTo>
                    <a:pt x="2496988" y="112521"/>
                  </a:lnTo>
                </a:path>
              </a:pathLst>
            </a:custGeom>
            <a:ln w="40651" cap="flat">
              <a:solidFill>
                <a:srgbClr val="000000">
                  <a:alpha val="100000"/>
                </a:srgbClr>
              </a:solidFill>
              <a:prstDash val="solid"/>
              <a:round/>
            </a:ln>
          </p:spPr>
          <p:txBody>
            <a:bodyPr/>
            <a:lstStyle/>
            <a:p/>
          </p:txBody>
        </p:sp>
        <p:sp>
          <p:nvSpPr>
            <p:cNvPr id="23" name="pl23"/>
            <p:cNvSpPr/>
            <p:nvPr/>
          </p:nvSpPr>
          <p:spPr>
            <a:xfrm>
              <a:off x="820020" y="1644326"/>
              <a:ext cx="2496988" cy="168781"/>
            </a:xfrm>
            <a:custGeom>
              <a:avLst/>
              <a:pathLst>
                <a:path w="2496988" h="168781">
                  <a:moveTo>
                    <a:pt x="0" y="168781"/>
                  </a:moveTo>
                  <a:lnTo>
                    <a:pt x="356712" y="84390"/>
                  </a:lnTo>
                  <a:lnTo>
                    <a:pt x="713425" y="28130"/>
                  </a:lnTo>
                  <a:lnTo>
                    <a:pt x="1070137" y="0"/>
                  </a:lnTo>
                  <a:lnTo>
                    <a:pt x="1426850" y="140651"/>
                  </a:lnTo>
                  <a:lnTo>
                    <a:pt x="1783563" y="84390"/>
                  </a:lnTo>
                  <a:lnTo>
                    <a:pt x="2140275" y="168781"/>
                  </a:lnTo>
                  <a:lnTo>
                    <a:pt x="2496988" y="112521"/>
                  </a:lnTo>
                </a:path>
              </a:pathLst>
            </a:custGeom>
            <a:ln w="35231" cap="flat">
              <a:solidFill>
                <a:srgbClr val="F26A21">
                  <a:alpha val="100000"/>
                </a:srgbClr>
              </a:solidFill>
              <a:prstDash val="solid"/>
              <a:round/>
            </a:ln>
          </p:spPr>
          <p:txBody>
            <a:bodyPr/>
            <a:lstStyle/>
            <a:p/>
          </p:txBody>
        </p:sp>
        <p:sp>
          <p:nvSpPr>
            <p:cNvPr id="24" name="pl24"/>
            <p:cNvSpPr/>
            <p:nvPr/>
          </p:nvSpPr>
          <p:spPr>
            <a:xfrm>
              <a:off x="695171" y="2206931"/>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5" name="tx25"/>
            <p:cNvSpPr/>
            <p:nvPr/>
          </p:nvSpPr>
          <p:spPr>
            <a:xfrm>
              <a:off x="759761" y="1650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6" name="tx26"/>
            <p:cNvSpPr/>
            <p:nvPr/>
          </p:nvSpPr>
          <p:spPr>
            <a:xfrm>
              <a:off x="1116474" y="1565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27" name="tx27"/>
            <p:cNvSpPr/>
            <p:nvPr/>
          </p:nvSpPr>
          <p:spPr>
            <a:xfrm>
              <a:off x="1473186" y="1509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28" name="tx28"/>
            <p:cNvSpPr/>
            <p:nvPr/>
          </p:nvSpPr>
          <p:spPr>
            <a:xfrm>
              <a:off x="1829899" y="14812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9" name="tx29"/>
            <p:cNvSpPr/>
            <p:nvPr/>
          </p:nvSpPr>
          <p:spPr>
            <a:xfrm>
              <a:off x="2186612" y="162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0" name="tx30"/>
            <p:cNvSpPr/>
            <p:nvPr/>
          </p:nvSpPr>
          <p:spPr>
            <a:xfrm>
              <a:off x="2543324" y="1565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1" name="tx31"/>
            <p:cNvSpPr/>
            <p:nvPr/>
          </p:nvSpPr>
          <p:spPr>
            <a:xfrm>
              <a:off x="2900037" y="1650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2" name="tx32"/>
            <p:cNvSpPr/>
            <p:nvPr/>
          </p:nvSpPr>
          <p:spPr>
            <a:xfrm>
              <a:off x="3256750" y="15938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3" name="rc33"/>
            <p:cNvSpPr/>
            <p:nvPr/>
          </p:nvSpPr>
          <p:spPr>
            <a:xfrm>
              <a:off x="695171" y="2613739"/>
              <a:ext cx="2746687" cy="1454334"/>
            </a:xfrm>
            <a:prstGeom prst="rect">
              <a:avLst/>
            </a:prstGeom>
            <a:solidFill>
              <a:srgbClr val="EBEBEB">
                <a:alpha val="100000"/>
              </a:srgbClr>
            </a:solidFill>
          </p:spPr>
          <p:txBody>
            <a:bodyPr/>
            <a:lstStyle/>
            <a:p/>
          </p:txBody>
        </p:sp>
        <p:sp>
          <p:nvSpPr>
            <p:cNvPr id="34" name="pl34"/>
            <p:cNvSpPr/>
            <p:nvPr/>
          </p:nvSpPr>
          <p:spPr>
            <a:xfrm>
              <a:off x="695171" y="3594079"/>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5" name="pl35"/>
            <p:cNvSpPr/>
            <p:nvPr/>
          </p:nvSpPr>
          <p:spPr>
            <a:xfrm>
              <a:off x="695171" y="2890822"/>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6" name="pl36"/>
            <p:cNvSpPr/>
            <p:nvPr/>
          </p:nvSpPr>
          <p:spPr>
            <a:xfrm>
              <a:off x="695171" y="394570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3242451"/>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38" name="pl38"/>
            <p:cNvSpPr/>
            <p:nvPr/>
          </p:nvSpPr>
          <p:spPr>
            <a:xfrm>
              <a:off x="82002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117673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53344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89015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224687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260358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96029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331700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820020" y="3861316"/>
              <a:ext cx="2496988" cy="84390"/>
            </a:xfrm>
            <a:custGeom>
              <a:avLst/>
              <a:pathLst>
                <a:path w="2496988" h="84390">
                  <a:moveTo>
                    <a:pt x="0" y="28130"/>
                  </a:moveTo>
                  <a:lnTo>
                    <a:pt x="356712" y="28130"/>
                  </a:lnTo>
                  <a:lnTo>
                    <a:pt x="713425" y="84390"/>
                  </a:lnTo>
                  <a:lnTo>
                    <a:pt x="1070137" y="28130"/>
                  </a:lnTo>
                  <a:lnTo>
                    <a:pt x="1426850" y="0"/>
                  </a:lnTo>
                  <a:lnTo>
                    <a:pt x="1783563" y="0"/>
                  </a:lnTo>
                  <a:lnTo>
                    <a:pt x="2140275" y="28130"/>
                  </a:lnTo>
                  <a:lnTo>
                    <a:pt x="2496988" y="28130"/>
                  </a:lnTo>
                </a:path>
              </a:pathLst>
            </a:custGeom>
            <a:ln w="20325" cap="flat">
              <a:solidFill>
                <a:srgbClr val="BEBEBE">
                  <a:alpha val="69803"/>
                </a:srgbClr>
              </a:solidFill>
              <a:prstDash val="solid"/>
              <a:round/>
            </a:ln>
          </p:spPr>
          <p:txBody>
            <a:bodyPr/>
            <a:lstStyle/>
            <a:p/>
          </p:txBody>
        </p:sp>
        <p:sp>
          <p:nvSpPr>
            <p:cNvPr id="47" name="pl47"/>
            <p:cNvSpPr/>
            <p:nvPr/>
          </p:nvSpPr>
          <p:spPr>
            <a:xfrm>
              <a:off x="820020" y="3945707"/>
              <a:ext cx="2496988" cy="56260"/>
            </a:xfrm>
            <a:custGeom>
              <a:avLst/>
              <a:pathLst>
                <a:path w="2496988" h="56260">
                  <a:moveTo>
                    <a:pt x="0" y="0"/>
                  </a:moveTo>
                  <a:lnTo>
                    <a:pt x="356712" y="28130"/>
                  </a:lnTo>
                  <a:lnTo>
                    <a:pt x="713425" y="56260"/>
                  </a:lnTo>
                  <a:lnTo>
                    <a:pt x="1070137" y="28130"/>
                  </a:lnTo>
                  <a:lnTo>
                    <a:pt x="1426850" y="0"/>
                  </a:lnTo>
                  <a:lnTo>
                    <a:pt x="1783563" y="0"/>
                  </a:lnTo>
                  <a:lnTo>
                    <a:pt x="2140275" y="28130"/>
                  </a:lnTo>
                  <a:lnTo>
                    <a:pt x="2496988" y="28130"/>
                  </a:lnTo>
                </a:path>
              </a:pathLst>
            </a:custGeom>
            <a:ln w="40651" cap="flat">
              <a:solidFill>
                <a:srgbClr val="BEBEBE">
                  <a:alpha val="69803"/>
                </a:srgbClr>
              </a:solidFill>
              <a:prstDash val="solid"/>
              <a:round/>
            </a:ln>
          </p:spPr>
          <p:txBody>
            <a:bodyPr/>
            <a:lstStyle/>
            <a:p/>
          </p:txBody>
        </p:sp>
        <p:sp>
          <p:nvSpPr>
            <p:cNvPr id="48" name="pl48"/>
            <p:cNvSpPr/>
            <p:nvPr/>
          </p:nvSpPr>
          <p:spPr>
            <a:xfrm>
              <a:off x="820020" y="3945707"/>
              <a:ext cx="2496988" cy="56260"/>
            </a:xfrm>
            <a:custGeom>
              <a:avLst/>
              <a:pathLst>
                <a:path w="2496988" h="56260">
                  <a:moveTo>
                    <a:pt x="0" y="0"/>
                  </a:moveTo>
                  <a:lnTo>
                    <a:pt x="356712" y="28130"/>
                  </a:lnTo>
                  <a:lnTo>
                    <a:pt x="713425" y="56260"/>
                  </a:lnTo>
                  <a:lnTo>
                    <a:pt x="1070137" y="28130"/>
                  </a:lnTo>
                  <a:lnTo>
                    <a:pt x="1426850" y="0"/>
                  </a:lnTo>
                  <a:lnTo>
                    <a:pt x="1783563" y="0"/>
                  </a:lnTo>
                  <a:lnTo>
                    <a:pt x="2140275" y="28130"/>
                  </a:lnTo>
                  <a:lnTo>
                    <a:pt x="2496988" y="28130"/>
                  </a:lnTo>
                </a:path>
              </a:pathLst>
            </a:custGeom>
            <a:ln w="35231" cap="flat">
              <a:solidFill>
                <a:srgbClr val="BEBEBE">
                  <a:alpha val="69803"/>
                </a:srgbClr>
              </a:solidFill>
              <a:prstDash val="solid"/>
              <a:round/>
            </a:ln>
          </p:spPr>
          <p:txBody>
            <a:bodyPr/>
            <a:lstStyle/>
            <a:p/>
          </p:txBody>
        </p:sp>
        <p:sp>
          <p:nvSpPr>
            <p:cNvPr id="49" name="pl49"/>
            <p:cNvSpPr/>
            <p:nvPr/>
          </p:nvSpPr>
          <p:spPr>
            <a:xfrm>
              <a:off x="820020" y="3861316"/>
              <a:ext cx="2496988" cy="84390"/>
            </a:xfrm>
            <a:custGeom>
              <a:avLst/>
              <a:pathLst>
                <a:path w="2496988" h="84390">
                  <a:moveTo>
                    <a:pt x="0" y="28130"/>
                  </a:moveTo>
                  <a:lnTo>
                    <a:pt x="356712" y="28130"/>
                  </a:lnTo>
                  <a:lnTo>
                    <a:pt x="713425" y="84390"/>
                  </a:lnTo>
                  <a:lnTo>
                    <a:pt x="1070137" y="28130"/>
                  </a:lnTo>
                  <a:lnTo>
                    <a:pt x="1426850" y="0"/>
                  </a:lnTo>
                  <a:lnTo>
                    <a:pt x="1783563" y="0"/>
                  </a:lnTo>
                  <a:lnTo>
                    <a:pt x="2140275" y="28130"/>
                  </a:lnTo>
                  <a:lnTo>
                    <a:pt x="2496988" y="28130"/>
                  </a:lnTo>
                </a:path>
              </a:pathLst>
            </a:custGeom>
            <a:ln w="20325" cap="flat">
              <a:solidFill>
                <a:srgbClr val="6B6B6B">
                  <a:alpha val="100000"/>
                </a:srgbClr>
              </a:solidFill>
              <a:prstDash val="solid"/>
              <a:round/>
            </a:ln>
          </p:spPr>
          <p:txBody>
            <a:bodyPr/>
            <a:lstStyle/>
            <a:p/>
          </p:txBody>
        </p:sp>
        <p:sp>
          <p:nvSpPr>
            <p:cNvPr id="50" name="pl50"/>
            <p:cNvSpPr/>
            <p:nvPr/>
          </p:nvSpPr>
          <p:spPr>
            <a:xfrm>
              <a:off x="820020" y="3945707"/>
              <a:ext cx="2496988" cy="56260"/>
            </a:xfrm>
            <a:custGeom>
              <a:avLst/>
              <a:pathLst>
                <a:path w="2496988" h="56260">
                  <a:moveTo>
                    <a:pt x="0" y="0"/>
                  </a:moveTo>
                  <a:lnTo>
                    <a:pt x="356712" y="28130"/>
                  </a:lnTo>
                  <a:lnTo>
                    <a:pt x="713425" y="56260"/>
                  </a:lnTo>
                  <a:lnTo>
                    <a:pt x="1070137" y="28130"/>
                  </a:lnTo>
                  <a:lnTo>
                    <a:pt x="1426850" y="0"/>
                  </a:lnTo>
                  <a:lnTo>
                    <a:pt x="1783563" y="0"/>
                  </a:lnTo>
                  <a:lnTo>
                    <a:pt x="2140275" y="28130"/>
                  </a:lnTo>
                  <a:lnTo>
                    <a:pt x="2496988" y="28130"/>
                  </a:lnTo>
                </a:path>
              </a:pathLst>
            </a:custGeom>
            <a:ln w="40651" cap="flat">
              <a:solidFill>
                <a:srgbClr val="000000">
                  <a:alpha val="100000"/>
                </a:srgbClr>
              </a:solidFill>
              <a:prstDash val="solid"/>
              <a:round/>
            </a:ln>
          </p:spPr>
          <p:txBody>
            <a:bodyPr/>
            <a:lstStyle/>
            <a:p/>
          </p:txBody>
        </p:sp>
        <p:sp>
          <p:nvSpPr>
            <p:cNvPr id="51" name="pl51"/>
            <p:cNvSpPr/>
            <p:nvPr/>
          </p:nvSpPr>
          <p:spPr>
            <a:xfrm>
              <a:off x="820020" y="3945707"/>
              <a:ext cx="2496988" cy="56260"/>
            </a:xfrm>
            <a:custGeom>
              <a:avLst/>
              <a:pathLst>
                <a:path w="2496988" h="56260">
                  <a:moveTo>
                    <a:pt x="0" y="0"/>
                  </a:moveTo>
                  <a:lnTo>
                    <a:pt x="356712" y="28130"/>
                  </a:lnTo>
                  <a:lnTo>
                    <a:pt x="713425" y="56260"/>
                  </a:lnTo>
                  <a:lnTo>
                    <a:pt x="1070137" y="28130"/>
                  </a:lnTo>
                  <a:lnTo>
                    <a:pt x="1426850" y="0"/>
                  </a:lnTo>
                  <a:lnTo>
                    <a:pt x="1783563" y="0"/>
                  </a:lnTo>
                  <a:lnTo>
                    <a:pt x="2140275" y="28130"/>
                  </a:lnTo>
                  <a:lnTo>
                    <a:pt x="2496988" y="28130"/>
                  </a:lnTo>
                </a:path>
              </a:pathLst>
            </a:custGeom>
            <a:ln w="35231" cap="flat">
              <a:solidFill>
                <a:srgbClr val="F26A21">
                  <a:alpha val="100000"/>
                </a:srgbClr>
              </a:solidFill>
              <a:prstDash val="solid"/>
              <a:round/>
            </a:ln>
          </p:spPr>
          <p:txBody>
            <a:bodyPr/>
            <a:lstStyle/>
            <a:p/>
          </p:txBody>
        </p:sp>
        <p:sp>
          <p:nvSpPr>
            <p:cNvPr id="52" name="pl52"/>
            <p:cNvSpPr/>
            <p:nvPr/>
          </p:nvSpPr>
          <p:spPr>
            <a:xfrm>
              <a:off x="695171" y="3945707"/>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53" name="tx53"/>
            <p:cNvSpPr/>
            <p:nvPr/>
          </p:nvSpPr>
          <p:spPr>
            <a:xfrm>
              <a:off x="789891" y="37826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 name="tx54"/>
            <p:cNvSpPr/>
            <p:nvPr/>
          </p:nvSpPr>
          <p:spPr>
            <a:xfrm>
              <a:off x="1128544" y="38108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 name="tx55"/>
            <p:cNvSpPr/>
            <p:nvPr/>
          </p:nvSpPr>
          <p:spPr>
            <a:xfrm>
              <a:off x="1485256" y="38389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 name="tx56"/>
            <p:cNvSpPr/>
            <p:nvPr/>
          </p:nvSpPr>
          <p:spPr>
            <a:xfrm>
              <a:off x="1841969" y="38108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 name="tx57"/>
            <p:cNvSpPr/>
            <p:nvPr/>
          </p:nvSpPr>
          <p:spPr>
            <a:xfrm>
              <a:off x="2216741" y="37826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 name="tx58"/>
            <p:cNvSpPr/>
            <p:nvPr/>
          </p:nvSpPr>
          <p:spPr>
            <a:xfrm>
              <a:off x="2573454" y="37826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 name="tx59"/>
            <p:cNvSpPr/>
            <p:nvPr/>
          </p:nvSpPr>
          <p:spPr>
            <a:xfrm>
              <a:off x="2912107" y="38108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0" name="tx60"/>
            <p:cNvSpPr/>
            <p:nvPr/>
          </p:nvSpPr>
          <p:spPr>
            <a:xfrm>
              <a:off x="3268820" y="38108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1" name="rc61"/>
            <p:cNvSpPr/>
            <p:nvPr/>
          </p:nvSpPr>
          <p:spPr>
            <a:xfrm>
              <a:off x="695171" y="4352515"/>
              <a:ext cx="2746687" cy="1454334"/>
            </a:xfrm>
            <a:prstGeom prst="rect">
              <a:avLst/>
            </a:prstGeom>
            <a:solidFill>
              <a:srgbClr val="EBEBEB">
                <a:alpha val="100000"/>
              </a:srgbClr>
            </a:solidFill>
          </p:spPr>
          <p:txBody>
            <a:bodyPr/>
            <a:lstStyle/>
            <a:p/>
          </p:txBody>
        </p:sp>
        <p:sp>
          <p:nvSpPr>
            <p:cNvPr id="62" name="pl62"/>
            <p:cNvSpPr/>
            <p:nvPr/>
          </p:nvSpPr>
          <p:spPr>
            <a:xfrm>
              <a:off x="695171" y="5332854"/>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3" name="pl63"/>
            <p:cNvSpPr/>
            <p:nvPr/>
          </p:nvSpPr>
          <p:spPr>
            <a:xfrm>
              <a:off x="695171" y="4629598"/>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4" name="pl64"/>
            <p:cNvSpPr/>
            <p:nvPr/>
          </p:nvSpPr>
          <p:spPr>
            <a:xfrm>
              <a:off x="695171" y="568448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65" name="pl65"/>
            <p:cNvSpPr/>
            <p:nvPr/>
          </p:nvSpPr>
          <p:spPr>
            <a:xfrm>
              <a:off x="695171" y="4981226"/>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66" name="pl66"/>
            <p:cNvSpPr/>
            <p:nvPr/>
          </p:nvSpPr>
          <p:spPr>
            <a:xfrm>
              <a:off x="82002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117673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53344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89015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2246871"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260358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2960296"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331700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820020" y="5600092"/>
              <a:ext cx="2496988" cy="84390"/>
            </a:xfrm>
            <a:custGeom>
              <a:avLst/>
              <a:pathLst>
                <a:path w="2496988" h="84390">
                  <a:moveTo>
                    <a:pt x="0" y="28130"/>
                  </a:moveTo>
                  <a:lnTo>
                    <a:pt x="356712" y="28130"/>
                  </a:lnTo>
                  <a:lnTo>
                    <a:pt x="713425" y="84390"/>
                  </a:lnTo>
                  <a:lnTo>
                    <a:pt x="1070137" y="28130"/>
                  </a:lnTo>
                  <a:lnTo>
                    <a:pt x="1426850" y="0"/>
                  </a:lnTo>
                  <a:lnTo>
                    <a:pt x="1783563" y="0"/>
                  </a:lnTo>
                  <a:lnTo>
                    <a:pt x="2140275" y="28130"/>
                  </a:lnTo>
                  <a:lnTo>
                    <a:pt x="2496988" y="28130"/>
                  </a:lnTo>
                </a:path>
              </a:pathLst>
            </a:custGeom>
            <a:ln w="20325" cap="flat">
              <a:solidFill>
                <a:srgbClr val="BEBEBE">
                  <a:alpha val="69803"/>
                </a:srgbClr>
              </a:solidFill>
              <a:prstDash val="solid"/>
              <a:round/>
            </a:ln>
          </p:spPr>
          <p:txBody>
            <a:bodyPr/>
            <a:lstStyle/>
            <a:p/>
          </p:txBody>
        </p:sp>
        <p:sp>
          <p:nvSpPr>
            <p:cNvPr id="75" name="pl75"/>
            <p:cNvSpPr/>
            <p:nvPr/>
          </p:nvSpPr>
          <p:spPr>
            <a:xfrm>
              <a:off x="820020" y="5346920"/>
              <a:ext cx="2496988" cy="196911"/>
            </a:xfrm>
            <a:custGeom>
              <a:avLst/>
              <a:pathLst>
                <a:path w="2496988" h="196911">
                  <a:moveTo>
                    <a:pt x="0" y="84390"/>
                  </a:moveTo>
                  <a:lnTo>
                    <a:pt x="356712" y="28130"/>
                  </a:lnTo>
                  <a:lnTo>
                    <a:pt x="713425" y="196911"/>
                  </a:lnTo>
                  <a:lnTo>
                    <a:pt x="1070137" y="56260"/>
                  </a:lnTo>
                  <a:lnTo>
                    <a:pt x="1426850" y="0"/>
                  </a:lnTo>
                  <a:lnTo>
                    <a:pt x="1783563" y="28130"/>
                  </a:lnTo>
                  <a:lnTo>
                    <a:pt x="2140275" y="84390"/>
                  </a:lnTo>
                  <a:lnTo>
                    <a:pt x="2496988" y="56260"/>
                  </a:lnTo>
                </a:path>
              </a:pathLst>
            </a:custGeom>
            <a:ln w="40651" cap="flat">
              <a:solidFill>
                <a:srgbClr val="BEBEBE">
                  <a:alpha val="69803"/>
                </a:srgbClr>
              </a:solidFill>
              <a:prstDash val="solid"/>
              <a:round/>
            </a:ln>
          </p:spPr>
          <p:txBody>
            <a:bodyPr/>
            <a:lstStyle/>
            <a:p/>
          </p:txBody>
        </p:sp>
        <p:sp>
          <p:nvSpPr>
            <p:cNvPr id="76" name="pl76"/>
            <p:cNvSpPr/>
            <p:nvPr/>
          </p:nvSpPr>
          <p:spPr>
            <a:xfrm>
              <a:off x="820020" y="5346920"/>
              <a:ext cx="2496988" cy="196911"/>
            </a:xfrm>
            <a:custGeom>
              <a:avLst/>
              <a:pathLst>
                <a:path w="2496988" h="196911">
                  <a:moveTo>
                    <a:pt x="0" y="84390"/>
                  </a:moveTo>
                  <a:lnTo>
                    <a:pt x="356712" y="28130"/>
                  </a:lnTo>
                  <a:lnTo>
                    <a:pt x="713425" y="196911"/>
                  </a:lnTo>
                  <a:lnTo>
                    <a:pt x="1070137" y="56260"/>
                  </a:lnTo>
                  <a:lnTo>
                    <a:pt x="1426850" y="0"/>
                  </a:lnTo>
                  <a:lnTo>
                    <a:pt x="1783563" y="28130"/>
                  </a:lnTo>
                  <a:lnTo>
                    <a:pt x="2140275" y="84390"/>
                  </a:lnTo>
                  <a:lnTo>
                    <a:pt x="2496988" y="56260"/>
                  </a:lnTo>
                </a:path>
              </a:pathLst>
            </a:custGeom>
            <a:ln w="35231" cap="flat">
              <a:solidFill>
                <a:srgbClr val="BEBEBE">
                  <a:alpha val="69803"/>
                </a:srgbClr>
              </a:solidFill>
              <a:prstDash val="solid"/>
              <a:round/>
            </a:ln>
          </p:spPr>
          <p:txBody>
            <a:bodyPr/>
            <a:lstStyle/>
            <a:p/>
          </p:txBody>
        </p:sp>
        <p:sp>
          <p:nvSpPr>
            <p:cNvPr id="77" name="pl77"/>
            <p:cNvSpPr/>
            <p:nvPr/>
          </p:nvSpPr>
          <p:spPr>
            <a:xfrm>
              <a:off x="820020" y="5600092"/>
              <a:ext cx="2496988" cy="84390"/>
            </a:xfrm>
            <a:custGeom>
              <a:avLst/>
              <a:pathLst>
                <a:path w="2496988" h="84390">
                  <a:moveTo>
                    <a:pt x="0" y="28130"/>
                  </a:moveTo>
                  <a:lnTo>
                    <a:pt x="356712" y="28130"/>
                  </a:lnTo>
                  <a:lnTo>
                    <a:pt x="713425" y="84390"/>
                  </a:lnTo>
                  <a:lnTo>
                    <a:pt x="1070137" y="28130"/>
                  </a:lnTo>
                  <a:lnTo>
                    <a:pt x="1426850" y="0"/>
                  </a:lnTo>
                  <a:lnTo>
                    <a:pt x="1783563" y="0"/>
                  </a:lnTo>
                  <a:lnTo>
                    <a:pt x="2140275" y="28130"/>
                  </a:lnTo>
                  <a:lnTo>
                    <a:pt x="2496988" y="28130"/>
                  </a:lnTo>
                </a:path>
              </a:pathLst>
            </a:custGeom>
            <a:ln w="20325" cap="flat">
              <a:solidFill>
                <a:srgbClr val="6B6B6B">
                  <a:alpha val="100000"/>
                </a:srgbClr>
              </a:solidFill>
              <a:prstDash val="solid"/>
              <a:round/>
            </a:ln>
          </p:spPr>
          <p:txBody>
            <a:bodyPr/>
            <a:lstStyle/>
            <a:p/>
          </p:txBody>
        </p:sp>
        <p:sp>
          <p:nvSpPr>
            <p:cNvPr id="78" name="pl78"/>
            <p:cNvSpPr/>
            <p:nvPr/>
          </p:nvSpPr>
          <p:spPr>
            <a:xfrm>
              <a:off x="820020" y="5346920"/>
              <a:ext cx="2496988" cy="196911"/>
            </a:xfrm>
            <a:custGeom>
              <a:avLst/>
              <a:pathLst>
                <a:path w="2496988" h="196911">
                  <a:moveTo>
                    <a:pt x="0" y="84390"/>
                  </a:moveTo>
                  <a:lnTo>
                    <a:pt x="356712" y="28130"/>
                  </a:lnTo>
                  <a:lnTo>
                    <a:pt x="713425" y="196911"/>
                  </a:lnTo>
                  <a:lnTo>
                    <a:pt x="1070137" y="56260"/>
                  </a:lnTo>
                  <a:lnTo>
                    <a:pt x="1426850" y="0"/>
                  </a:lnTo>
                  <a:lnTo>
                    <a:pt x="1783563" y="28130"/>
                  </a:lnTo>
                  <a:lnTo>
                    <a:pt x="2140275" y="84390"/>
                  </a:lnTo>
                  <a:lnTo>
                    <a:pt x="2496988" y="56260"/>
                  </a:lnTo>
                </a:path>
              </a:pathLst>
            </a:custGeom>
            <a:ln w="40651" cap="flat">
              <a:solidFill>
                <a:srgbClr val="000000">
                  <a:alpha val="100000"/>
                </a:srgbClr>
              </a:solidFill>
              <a:prstDash val="solid"/>
              <a:round/>
            </a:ln>
          </p:spPr>
          <p:txBody>
            <a:bodyPr/>
            <a:lstStyle/>
            <a:p/>
          </p:txBody>
        </p:sp>
        <p:sp>
          <p:nvSpPr>
            <p:cNvPr id="79" name="pl79"/>
            <p:cNvSpPr/>
            <p:nvPr/>
          </p:nvSpPr>
          <p:spPr>
            <a:xfrm>
              <a:off x="820020" y="5346920"/>
              <a:ext cx="2496988" cy="196911"/>
            </a:xfrm>
            <a:custGeom>
              <a:avLst/>
              <a:pathLst>
                <a:path w="2496988" h="196911">
                  <a:moveTo>
                    <a:pt x="0" y="84390"/>
                  </a:moveTo>
                  <a:lnTo>
                    <a:pt x="356712" y="28130"/>
                  </a:lnTo>
                  <a:lnTo>
                    <a:pt x="713425" y="196911"/>
                  </a:lnTo>
                  <a:lnTo>
                    <a:pt x="1070137" y="56260"/>
                  </a:lnTo>
                  <a:lnTo>
                    <a:pt x="1426850" y="0"/>
                  </a:lnTo>
                  <a:lnTo>
                    <a:pt x="1783563" y="28130"/>
                  </a:lnTo>
                  <a:lnTo>
                    <a:pt x="2140275" y="84390"/>
                  </a:lnTo>
                  <a:lnTo>
                    <a:pt x="2496988" y="56260"/>
                  </a:lnTo>
                </a:path>
              </a:pathLst>
            </a:custGeom>
            <a:ln w="35231" cap="flat">
              <a:solidFill>
                <a:srgbClr val="F26A21">
                  <a:alpha val="100000"/>
                </a:srgbClr>
              </a:solidFill>
              <a:prstDash val="solid"/>
              <a:round/>
            </a:ln>
          </p:spPr>
          <p:txBody>
            <a:bodyPr/>
            <a:lstStyle/>
            <a:p/>
          </p:txBody>
        </p:sp>
        <p:sp>
          <p:nvSpPr>
            <p:cNvPr id="80" name="pl80"/>
            <p:cNvSpPr/>
            <p:nvPr/>
          </p:nvSpPr>
          <p:spPr>
            <a:xfrm>
              <a:off x="695171" y="5684483"/>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81" name="tx81"/>
            <p:cNvSpPr/>
            <p:nvPr/>
          </p:nvSpPr>
          <p:spPr>
            <a:xfrm>
              <a:off x="789891" y="52682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2" name="tx82"/>
            <p:cNvSpPr/>
            <p:nvPr/>
          </p:nvSpPr>
          <p:spPr>
            <a:xfrm>
              <a:off x="1120497" y="521202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83" name="tx83"/>
            <p:cNvSpPr/>
            <p:nvPr/>
          </p:nvSpPr>
          <p:spPr>
            <a:xfrm>
              <a:off x="1503316" y="53808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4" name="tx84"/>
            <p:cNvSpPr/>
            <p:nvPr/>
          </p:nvSpPr>
          <p:spPr>
            <a:xfrm>
              <a:off x="1829899" y="5240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85" name="tx85"/>
            <p:cNvSpPr/>
            <p:nvPr/>
          </p:nvSpPr>
          <p:spPr>
            <a:xfrm>
              <a:off x="2186612" y="51838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86" name="tx86"/>
            <p:cNvSpPr/>
            <p:nvPr/>
          </p:nvSpPr>
          <p:spPr>
            <a:xfrm>
              <a:off x="2547348" y="521202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87" name="tx87"/>
            <p:cNvSpPr/>
            <p:nvPr/>
          </p:nvSpPr>
          <p:spPr>
            <a:xfrm>
              <a:off x="2930166" y="52682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8" name="tx88"/>
            <p:cNvSpPr/>
            <p:nvPr/>
          </p:nvSpPr>
          <p:spPr>
            <a:xfrm>
              <a:off x="3256750" y="5240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89" name="rc89"/>
            <p:cNvSpPr/>
            <p:nvPr/>
          </p:nvSpPr>
          <p:spPr>
            <a:xfrm>
              <a:off x="3511447" y="874964"/>
              <a:ext cx="2746687" cy="1454334"/>
            </a:xfrm>
            <a:prstGeom prst="rect">
              <a:avLst/>
            </a:prstGeom>
            <a:solidFill>
              <a:srgbClr val="EBEBEB">
                <a:alpha val="100000"/>
              </a:srgbClr>
            </a:solidFill>
          </p:spPr>
          <p:txBody>
            <a:bodyPr/>
            <a:lstStyle/>
            <a:p/>
          </p:txBody>
        </p:sp>
        <p:sp>
          <p:nvSpPr>
            <p:cNvPr id="90" name="pl90"/>
            <p:cNvSpPr/>
            <p:nvPr/>
          </p:nvSpPr>
          <p:spPr>
            <a:xfrm>
              <a:off x="3511447" y="185530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1" name="pl91"/>
            <p:cNvSpPr/>
            <p:nvPr/>
          </p:nvSpPr>
          <p:spPr>
            <a:xfrm>
              <a:off x="3511447" y="115204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2" name="pl92"/>
            <p:cNvSpPr/>
            <p:nvPr/>
          </p:nvSpPr>
          <p:spPr>
            <a:xfrm>
              <a:off x="3511447" y="2206931"/>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3" name="pl93"/>
            <p:cNvSpPr/>
            <p:nvPr/>
          </p:nvSpPr>
          <p:spPr>
            <a:xfrm>
              <a:off x="3511447" y="150367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4" name="pl94"/>
            <p:cNvSpPr/>
            <p:nvPr/>
          </p:nvSpPr>
          <p:spPr>
            <a:xfrm>
              <a:off x="363629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399300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434972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470643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506314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541985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577657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613328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3636296" y="2122541"/>
              <a:ext cx="2496988" cy="84390"/>
            </a:xfrm>
            <a:custGeom>
              <a:avLst/>
              <a:pathLst>
                <a:path w="2496988" h="84390">
                  <a:moveTo>
                    <a:pt x="0" y="28130"/>
                  </a:moveTo>
                  <a:lnTo>
                    <a:pt x="356712" y="28130"/>
                  </a:lnTo>
                  <a:lnTo>
                    <a:pt x="713425" y="84390"/>
                  </a:lnTo>
                  <a:lnTo>
                    <a:pt x="1070137" y="28130"/>
                  </a:lnTo>
                  <a:lnTo>
                    <a:pt x="1426850" y="0"/>
                  </a:lnTo>
                  <a:lnTo>
                    <a:pt x="1783563" y="0"/>
                  </a:lnTo>
                  <a:lnTo>
                    <a:pt x="2140275" y="28130"/>
                  </a:lnTo>
                  <a:lnTo>
                    <a:pt x="2496988" y="28130"/>
                  </a:lnTo>
                </a:path>
              </a:pathLst>
            </a:custGeom>
            <a:ln w="20325" cap="flat">
              <a:solidFill>
                <a:srgbClr val="BEBEBE">
                  <a:alpha val="69803"/>
                </a:srgbClr>
              </a:solidFill>
              <a:prstDash val="solid"/>
              <a:round/>
            </a:ln>
          </p:spPr>
          <p:txBody>
            <a:bodyPr/>
            <a:lstStyle/>
            <a:p/>
          </p:txBody>
        </p:sp>
        <p:sp>
          <p:nvSpPr>
            <p:cNvPr id="103" name="pl103"/>
            <p:cNvSpPr/>
            <p:nvPr/>
          </p:nvSpPr>
          <p:spPr>
            <a:xfrm>
              <a:off x="3636296" y="2122541"/>
              <a:ext cx="2496988" cy="28130"/>
            </a:xfrm>
            <a:custGeom>
              <a:avLst/>
              <a:pathLst>
                <a:path w="2496988" h="28130">
                  <a:moveTo>
                    <a:pt x="0" y="28130"/>
                  </a:moveTo>
                  <a:lnTo>
                    <a:pt x="356712" y="28130"/>
                  </a:lnTo>
                  <a:lnTo>
                    <a:pt x="713425" y="28130"/>
                  </a:lnTo>
                  <a:lnTo>
                    <a:pt x="1070137" y="28130"/>
                  </a:lnTo>
                  <a:lnTo>
                    <a:pt x="1426850" y="0"/>
                  </a:lnTo>
                  <a:lnTo>
                    <a:pt x="1783563" y="0"/>
                  </a:lnTo>
                  <a:lnTo>
                    <a:pt x="2140275" y="0"/>
                  </a:lnTo>
                  <a:lnTo>
                    <a:pt x="2496988" y="0"/>
                  </a:lnTo>
                </a:path>
              </a:pathLst>
            </a:custGeom>
            <a:ln w="40651" cap="flat">
              <a:solidFill>
                <a:srgbClr val="BEBEBE">
                  <a:alpha val="69803"/>
                </a:srgbClr>
              </a:solidFill>
              <a:prstDash val="solid"/>
              <a:round/>
            </a:ln>
          </p:spPr>
          <p:txBody>
            <a:bodyPr/>
            <a:lstStyle/>
            <a:p/>
          </p:txBody>
        </p:sp>
        <p:sp>
          <p:nvSpPr>
            <p:cNvPr id="104" name="pl104"/>
            <p:cNvSpPr/>
            <p:nvPr/>
          </p:nvSpPr>
          <p:spPr>
            <a:xfrm>
              <a:off x="3636296" y="2122541"/>
              <a:ext cx="2496988" cy="28130"/>
            </a:xfrm>
            <a:custGeom>
              <a:avLst/>
              <a:pathLst>
                <a:path w="2496988" h="28130">
                  <a:moveTo>
                    <a:pt x="0" y="28130"/>
                  </a:moveTo>
                  <a:lnTo>
                    <a:pt x="356712" y="28130"/>
                  </a:lnTo>
                  <a:lnTo>
                    <a:pt x="713425" y="28130"/>
                  </a:lnTo>
                  <a:lnTo>
                    <a:pt x="1070137" y="28130"/>
                  </a:lnTo>
                  <a:lnTo>
                    <a:pt x="1426850" y="0"/>
                  </a:lnTo>
                  <a:lnTo>
                    <a:pt x="1783563" y="0"/>
                  </a:lnTo>
                  <a:lnTo>
                    <a:pt x="2140275" y="0"/>
                  </a:lnTo>
                  <a:lnTo>
                    <a:pt x="2496988" y="0"/>
                  </a:lnTo>
                </a:path>
              </a:pathLst>
            </a:custGeom>
            <a:ln w="35231" cap="flat">
              <a:solidFill>
                <a:srgbClr val="BEBEBE">
                  <a:alpha val="69803"/>
                </a:srgbClr>
              </a:solidFill>
              <a:prstDash val="solid"/>
              <a:round/>
            </a:ln>
          </p:spPr>
          <p:txBody>
            <a:bodyPr/>
            <a:lstStyle/>
            <a:p/>
          </p:txBody>
        </p:sp>
        <p:sp>
          <p:nvSpPr>
            <p:cNvPr id="105" name="pl105"/>
            <p:cNvSpPr/>
            <p:nvPr/>
          </p:nvSpPr>
          <p:spPr>
            <a:xfrm>
              <a:off x="3636296" y="2122541"/>
              <a:ext cx="2496988" cy="84390"/>
            </a:xfrm>
            <a:custGeom>
              <a:avLst/>
              <a:pathLst>
                <a:path w="2496988" h="84390">
                  <a:moveTo>
                    <a:pt x="0" y="28130"/>
                  </a:moveTo>
                  <a:lnTo>
                    <a:pt x="356712" y="28130"/>
                  </a:lnTo>
                  <a:lnTo>
                    <a:pt x="713425" y="84390"/>
                  </a:lnTo>
                  <a:lnTo>
                    <a:pt x="1070137" y="28130"/>
                  </a:lnTo>
                  <a:lnTo>
                    <a:pt x="1426850" y="0"/>
                  </a:lnTo>
                  <a:lnTo>
                    <a:pt x="1783563" y="0"/>
                  </a:lnTo>
                  <a:lnTo>
                    <a:pt x="2140275" y="28130"/>
                  </a:lnTo>
                  <a:lnTo>
                    <a:pt x="2496988" y="28130"/>
                  </a:lnTo>
                </a:path>
              </a:pathLst>
            </a:custGeom>
            <a:ln w="20325" cap="flat">
              <a:solidFill>
                <a:srgbClr val="6B6B6B">
                  <a:alpha val="100000"/>
                </a:srgbClr>
              </a:solidFill>
              <a:prstDash val="solid"/>
              <a:round/>
            </a:ln>
          </p:spPr>
          <p:txBody>
            <a:bodyPr/>
            <a:lstStyle/>
            <a:p/>
          </p:txBody>
        </p:sp>
        <p:sp>
          <p:nvSpPr>
            <p:cNvPr id="106" name="pl106"/>
            <p:cNvSpPr/>
            <p:nvPr/>
          </p:nvSpPr>
          <p:spPr>
            <a:xfrm>
              <a:off x="3636296" y="2122541"/>
              <a:ext cx="2496988" cy="28130"/>
            </a:xfrm>
            <a:custGeom>
              <a:avLst/>
              <a:pathLst>
                <a:path w="2496988" h="28130">
                  <a:moveTo>
                    <a:pt x="0" y="28130"/>
                  </a:moveTo>
                  <a:lnTo>
                    <a:pt x="356712" y="28130"/>
                  </a:lnTo>
                  <a:lnTo>
                    <a:pt x="713425" y="28130"/>
                  </a:lnTo>
                  <a:lnTo>
                    <a:pt x="1070137" y="28130"/>
                  </a:lnTo>
                  <a:lnTo>
                    <a:pt x="1426850" y="0"/>
                  </a:lnTo>
                  <a:lnTo>
                    <a:pt x="1783563" y="0"/>
                  </a:lnTo>
                  <a:lnTo>
                    <a:pt x="2140275" y="0"/>
                  </a:lnTo>
                  <a:lnTo>
                    <a:pt x="2496988" y="0"/>
                  </a:lnTo>
                </a:path>
              </a:pathLst>
            </a:custGeom>
            <a:ln w="40651" cap="flat">
              <a:solidFill>
                <a:srgbClr val="000000">
                  <a:alpha val="100000"/>
                </a:srgbClr>
              </a:solidFill>
              <a:prstDash val="solid"/>
              <a:round/>
            </a:ln>
          </p:spPr>
          <p:txBody>
            <a:bodyPr/>
            <a:lstStyle/>
            <a:p/>
          </p:txBody>
        </p:sp>
        <p:sp>
          <p:nvSpPr>
            <p:cNvPr id="107" name="pl107"/>
            <p:cNvSpPr/>
            <p:nvPr/>
          </p:nvSpPr>
          <p:spPr>
            <a:xfrm>
              <a:off x="3636296" y="2122541"/>
              <a:ext cx="2496988" cy="28130"/>
            </a:xfrm>
            <a:custGeom>
              <a:avLst/>
              <a:pathLst>
                <a:path w="2496988" h="28130">
                  <a:moveTo>
                    <a:pt x="0" y="28130"/>
                  </a:moveTo>
                  <a:lnTo>
                    <a:pt x="356712" y="28130"/>
                  </a:lnTo>
                  <a:lnTo>
                    <a:pt x="713425" y="28130"/>
                  </a:lnTo>
                  <a:lnTo>
                    <a:pt x="1070137" y="28130"/>
                  </a:lnTo>
                  <a:lnTo>
                    <a:pt x="1426850" y="0"/>
                  </a:lnTo>
                  <a:lnTo>
                    <a:pt x="1783563" y="0"/>
                  </a:lnTo>
                  <a:lnTo>
                    <a:pt x="2140275" y="0"/>
                  </a:lnTo>
                  <a:lnTo>
                    <a:pt x="2496988" y="0"/>
                  </a:lnTo>
                </a:path>
              </a:pathLst>
            </a:custGeom>
            <a:ln w="35231" cap="flat">
              <a:solidFill>
                <a:srgbClr val="F26A21">
                  <a:alpha val="100000"/>
                </a:srgbClr>
              </a:solidFill>
              <a:prstDash val="solid"/>
              <a:round/>
            </a:ln>
          </p:spPr>
          <p:txBody>
            <a:bodyPr/>
            <a:lstStyle/>
            <a:p/>
          </p:txBody>
        </p:sp>
        <p:sp>
          <p:nvSpPr>
            <p:cNvPr id="108" name="pl108"/>
            <p:cNvSpPr/>
            <p:nvPr/>
          </p:nvSpPr>
          <p:spPr>
            <a:xfrm>
              <a:off x="3511447" y="2206931"/>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09" name="tx109"/>
            <p:cNvSpPr/>
            <p:nvPr/>
          </p:nvSpPr>
          <p:spPr>
            <a:xfrm>
              <a:off x="3606167" y="19876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0" name="tx110"/>
            <p:cNvSpPr/>
            <p:nvPr/>
          </p:nvSpPr>
          <p:spPr>
            <a:xfrm>
              <a:off x="3962879" y="19876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1" name="tx111"/>
            <p:cNvSpPr/>
            <p:nvPr/>
          </p:nvSpPr>
          <p:spPr>
            <a:xfrm>
              <a:off x="4319592" y="19876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2" name="tx112"/>
            <p:cNvSpPr/>
            <p:nvPr/>
          </p:nvSpPr>
          <p:spPr>
            <a:xfrm>
              <a:off x="4676305" y="19876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3" name="tx113"/>
            <p:cNvSpPr/>
            <p:nvPr/>
          </p:nvSpPr>
          <p:spPr>
            <a:xfrm>
              <a:off x="5033017" y="19595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4" name="tx114"/>
            <p:cNvSpPr/>
            <p:nvPr/>
          </p:nvSpPr>
          <p:spPr>
            <a:xfrm>
              <a:off x="5389730" y="19595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5" name="tx115"/>
            <p:cNvSpPr/>
            <p:nvPr/>
          </p:nvSpPr>
          <p:spPr>
            <a:xfrm>
              <a:off x="5746443" y="19595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6" name="tx116"/>
            <p:cNvSpPr/>
            <p:nvPr/>
          </p:nvSpPr>
          <p:spPr>
            <a:xfrm>
              <a:off x="6103155" y="19595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7" name="rc117"/>
            <p:cNvSpPr/>
            <p:nvPr/>
          </p:nvSpPr>
          <p:spPr>
            <a:xfrm>
              <a:off x="3511447" y="2613739"/>
              <a:ext cx="2746687" cy="1454334"/>
            </a:xfrm>
            <a:prstGeom prst="rect">
              <a:avLst/>
            </a:prstGeom>
            <a:solidFill>
              <a:srgbClr val="EBEBEB">
                <a:alpha val="100000"/>
              </a:srgbClr>
            </a:solidFill>
          </p:spPr>
          <p:txBody>
            <a:bodyPr/>
            <a:lstStyle/>
            <a:p/>
          </p:txBody>
        </p:sp>
        <p:sp>
          <p:nvSpPr>
            <p:cNvPr id="118" name="pl118"/>
            <p:cNvSpPr/>
            <p:nvPr/>
          </p:nvSpPr>
          <p:spPr>
            <a:xfrm>
              <a:off x="3511447" y="3594079"/>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19" name="pl119"/>
            <p:cNvSpPr/>
            <p:nvPr/>
          </p:nvSpPr>
          <p:spPr>
            <a:xfrm>
              <a:off x="3511447" y="2890822"/>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20" name="pl120"/>
            <p:cNvSpPr/>
            <p:nvPr/>
          </p:nvSpPr>
          <p:spPr>
            <a:xfrm>
              <a:off x="3511447" y="394570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21" name="pl121"/>
            <p:cNvSpPr/>
            <p:nvPr/>
          </p:nvSpPr>
          <p:spPr>
            <a:xfrm>
              <a:off x="3511447" y="3242451"/>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22" name="pl122"/>
            <p:cNvSpPr/>
            <p:nvPr/>
          </p:nvSpPr>
          <p:spPr>
            <a:xfrm>
              <a:off x="363629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399300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434972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470643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506314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541985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577657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613328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3636296" y="3861316"/>
              <a:ext cx="2496988" cy="84390"/>
            </a:xfrm>
            <a:custGeom>
              <a:avLst/>
              <a:pathLst>
                <a:path w="2496988" h="84390">
                  <a:moveTo>
                    <a:pt x="0" y="28130"/>
                  </a:moveTo>
                  <a:lnTo>
                    <a:pt x="356712" y="28130"/>
                  </a:lnTo>
                  <a:lnTo>
                    <a:pt x="713425" y="84390"/>
                  </a:lnTo>
                  <a:lnTo>
                    <a:pt x="1070137" y="28130"/>
                  </a:lnTo>
                  <a:lnTo>
                    <a:pt x="1426850" y="0"/>
                  </a:lnTo>
                  <a:lnTo>
                    <a:pt x="1783563" y="0"/>
                  </a:lnTo>
                  <a:lnTo>
                    <a:pt x="2140275" y="28130"/>
                  </a:lnTo>
                  <a:lnTo>
                    <a:pt x="2496988" y="28130"/>
                  </a:lnTo>
                </a:path>
              </a:pathLst>
            </a:custGeom>
            <a:ln w="20325" cap="flat">
              <a:solidFill>
                <a:srgbClr val="BEBEBE">
                  <a:alpha val="69803"/>
                </a:srgbClr>
              </a:solidFill>
              <a:prstDash val="solid"/>
              <a:round/>
            </a:ln>
          </p:spPr>
          <p:txBody>
            <a:bodyPr/>
            <a:lstStyle/>
            <a:p/>
          </p:txBody>
        </p:sp>
        <p:sp>
          <p:nvSpPr>
            <p:cNvPr id="131" name="pl131"/>
            <p:cNvSpPr/>
            <p:nvPr/>
          </p:nvSpPr>
          <p:spPr>
            <a:xfrm>
              <a:off x="3636296" y="3917577"/>
              <a:ext cx="2496988" cy="56260"/>
            </a:xfrm>
            <a:custGeom>
              <a:avLst/>
              <a:pathLst>
                <a:path w="2496988" h="56260">
                  <a:moveTo>
                    <a:pt x="0" y="28130"/>
                  </a:moveTo>
                  <a:lnTo>
                    <a:pt x="356712" y="56260"/>
                  </a:lnTo>
                  <a:lnTo>
                    <a:pt x="713425" y="28130"/>
                  </a:lnTo>
                  <a:lnTo>
                    <a:pt x="1070137" y="28130"/>
                  </a:lnTo>
                  <a:lnTo>
                    <a:pt x="1426850" y="0"/>
                  </a:lnTo>
                  <a:lnTo>
                    <a:pt x="1783563" y="28130"/>
                  </a:lnTo>
                  <a:lnTo>
                    <a:pt x="2140275" y="28130"/>
                  </a:lnTo>
                  <a:lnTo>
                    <a:pt x="2496988" y="28130"/>
                  </a:lnTo>
                </a:path>
              </a:pathLst>
            </a:custGeom>
            <a:ln w="40651" cap="flat">
              <a:solidFill>
                <a:srgbClr val="BEBEBE">
                  <a:alpha val="69803"/>
                </a:srgbClr>
              </a:solidFill>
              <a:prstDash val="solid"/>
              <a:round/>
            </a:ln>
          </p:spPr>
          <p:txBody>
            <a:bodyPr/>
            <a:lstStyle/>
            <a:p/>
          </p:txBody>
        </p:sp>
        <p:sp>
          <p:nvSpPr>
            <p:cNvPr id="132" name="pl132"/>
            <p:cNvSpPr/>
            <p:nvPr/>
          </p:nvSpPr>
          <p:spPr>
            <a:xfrm>
              <a:off x="3636296" y="3917577"/>
              <a:ext cx="2496988" cy="56260"/>
            </a:xfrm>
            <a:custGeom>
              <a:avLst/>
              <a:pathLst>
                <a:path w="2496988" h="56260">
                  <a:moveTo>
                    <a:pt x="0" y="28130"/>
                  </a:moveTo>
                  <a:lnTo>
                    <a:pt x="356712" y="56260"/>
                  </a:lnTo>
                  <a:lnTo>
                    <a:pt x="713425" y="28130"/>
                  </a:lnTo>
                  <a:lnTo>
                    <a:pt x="1070137" y="28130"/>
                  </a:lnTo>
                  <a:lnTo>
                    <a:pt x="1426850" y="0"/>
                  </a:lnTo>
                  <a:lnTo>
                    <a:pt x="1783563" y="28130"/>
                  </a:lnTo>
                  <a:lnTo>
                    <a:pt x="2140275" y="28130"/>
                  </a:lnTo>
                  <a:lnTo>
                    <a:pt x="2496988" y="28130"/>
                  </a:lnTo>
                </a:path>
              </a:pathLst>
            </a:custGeom>
            <a:ln w="35231" cap="flat">
              <a:solidFill>
                <a:srgbClr val="BEBEBE">
                  <a:alpha val="69803"/>
                </a:srgbClr>
              </a:solidFill>
              <a:prstDash val="solid"/>
              <a:round/>
            </a:ln>
          </p:spPr>
          <p:txBody>
            <a:bodyPr/>
            <a:lstStyle/>
            <a:p/>
          </p:txBody>
        </p:sp>
        <p:sp>
          <p:nvSpPr>
            <p:cNvPr id="133" name="pl133"/>
            <p:cNvSpPr/>
            <p:nvPr/>
          </p:nvSpPr>
          <p:spPr>
            <a:xfrm>
              <a:off x="3636296" y="3861316"/>
              <a:ext cx="2496988" cy="84390"/>
            </a:xfrm>
            <a:custGeom>
              <a:avLst/>
              <a:pathLst>
                <a:path w="2496988" h="84390">
                  <a:moveTo>
                    <a:pt x="0" y="28130"/>
                  </a:moveTo>
                  <a:lnTo>
                    <a:pt x="356712" y="28130"/>
                  </a:lnTo>
                  <a:lnTo>
                    <a:pt x="713425" y="84390"/>
                  </a:lnTo>
                  <a:lnTo>
                    <a:pt x="1070137" y="28130"/>
                  </a:lnTo>
                  <a:lnTo>
                    <a:pt x="1426850" y="0"/>
                  </a:lnTo>
                  <a:lnTo>
                    <a:pt x="1783563" y="0"/>
                  </a:lnTo>
                  <a:lnTo>
                    <a:pt x="2140275" y="28130"/>
                  </a:lnTo>
                  <a:lnTo>
                    <a:pt x="2496988" y="28130"/>
                  </a:lnTo>
                </a:path>
              </a:pathLst>
            </a:custGeom>
            <a:ln w="20325" cap="flat">
              <a:solidFill>
                <a:srgbClr val="6B6B6B">
                  <a:alpha val="100000"/>
                </a:srgbClr>
              </a:solidFill>
              <a:prstDash val="solid"/>
              <a:round/>
            </a:ln>
          </p:spPr>
          <p:txBody>
            <a:bodyPr/>
            <a:lstStyle/>
            <a:p/>
          </p:txBody>
        </p:sp>
        <p:sp>
          <p:nvSpPr>
            <p:cNvPr id="134" name="pl134"/>
            <p:cNvSpPr/>
            <p:nvPr/>
          </p:nvSpPr>
          <p:spPr>
            <a:xfrm>
              <a:off x="3636296" y="3917577"/>
              <a:ext cx="2496988" cy="56260"/>
            </a:xfrm>
            <a:custGeom>
              <a:avLst/>
              <a:pathLst>
                <a:path w="2496988" h="56260">
                  <a:moveTo>
                    <a:pt x="0" y="28130"/>
                  </a:moveTo>
                  <a:lnTo>
                    <a:pt x="356712" y="56260"/>
                  </a:lnTo>
                  <a:lnTo>
                    <a:pt x="713425" y="28130"/>
                  </a:lnTo>
                  <a:lnTo>
                    <a:pt x="1070137" y="28130"/>
                  </a:lnTo>
                  <a:lnTo>
                    <a:pt x="1426850" y="0"/>
                  </a:lnTo>
                  <a:lnTo>
                    <a:pt x="1783563" y="28130"/>
                  </a:lnTo>
                  <a:lnTo>
                    <a:pt x="2140275" y="28130"/>
                  </a:lnTo>
                  <a:lnTo>
                    <a:pt x="2496988" y="28130"/>
                  </a:lnTo>
                </a:path>
              </a:pathLst>
            </a:custGeom>
            <a:ln w="40651" cap="flat">
              <a:solidFill>
                <a:srgbClr val="000000">
                  <a:alpha val="100000"/>
                </a:srgbClr>
              </a:solidFill>
              <a:prstDash val="solid"/>
              <a:round/>
            </a:ln>
          </p:spPr>
          <p:txBody>
            <a:bodyPr/>
            <a:lstStyle/>
            <a:p/>
          </p:txBody>
        </p:sp>
        <p:sp>
          <p:nvSpPr>
            <p:cNvPr id="135" name="pl135"/>
            <p:cNvSpPr/>
            <p:nvPr/>
          </p:nvSpPr>
          <p:spPr>
            <a:xfrm>
              <a:off x="3636296" y="3917577"/>
              <a:ext cx="2496988" cy="56260"/>
            </a:xfrm>
            <a:custGeom>
              <a:avLst/>
              <a:pathLst>
                <a:path w="2496988" h="56260">
                  <a:moveTo>
                    <a:pt x="0" y="28130"/>
                  </a:moveTo>
                  <a:lnTo>
                    <a:pt x="356712" y="56260"/>
                  </a:lnTo>
                  <a:lnTo>
                    <a:pt x="713425" y="28130"/>
                  </a:lnTo>
                  <a:lnTo>
                    <a:pt x="1070137" y="28130"/>
                  </a:lnTo>
                  <a:lnTo>
                    <a:pt x="1426850" y="0"/>
                  </a:lnTo>
                  <a:lnTo>
                    <a:pt x="1783563" y="28130"/>
                  </a:lnTo>
                  <a:lnTo>
                    <a:pt x="2140275" y="28130"/>
                  </a:lnTo>
                  <a:lnTo>
                    <a:pt x="2496988" y="28130"/>
                  </a:lnTo>
                </a:path>
              </a:pathLst>
            </a:custGeom>
            <a:ln w="35231" cap="flat">
              <a:solidFill>
                <a:srgbClr val="F26A21">
                  <a:alpha val="100000"/>
                </a:srgbClr>
              </a:solidFill>
              <a:prstDash val="solid"/>
              <a:round/>
            </a:ln>
          </p:spPr>
          <p:txBody>
            <a:bodyPr/>
            <a:lstStyle/>
            <a:p/>
          </p:txBody>
        </p:sp>
        <p:sp>
          <p:nvSpPr>
            <p:cNvPr id="136" name="pl136"/>
            <p:cNvSpPr/>
            <p:nvPr/>
          </p:nvSpPr>
          <p:spPr>
            <a:xfrm>
              <a:off x="3511447" y="3945707"/>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37" name="tx137"/>
            <p:cNvSpPr/>
            <p:nvPr/>
          </p:nvSpPr>
          <p:spPr>
            <a:xfrm>
              <a:off x="3606167" y="37826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8" name="tx138"/>
            <p:cNvSpPr/>
            <p:nvPr/>
          </p:nvSpPr>
          <p:spPr>
            <a:xfrm>
              <a:off x="3944820" y="38108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39" name="tx139"/>
            <p:cNvSpPr/>
            <p:nvPr/>
          </p:nvSpPr>
          <p:spPr>
            <a:xfrm>
              <a:off x="4319592" y="37826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0" name="tx140"/>
            <p:cNvSpPr/>
            <p:nvPr/>
          </p:nvSpPr>
          <p:spPr>
            <a:xfrm>
              <a:off x="4676305" y="37826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1" name="tx141"/>
            <p:cNvSpPr/>
            <p:nvPr/>
          </p:nvSpPr>
          <p:spPr>
            <a:xfrm>
              <a:off x="5033017" y="37545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2" name="tx142"/>
            <p:cNvSpPr/>
            <p:nvPr/>
          </p:nvSpPr>
          <p:spPr>
            <a:xfrm>
              <a:off x="5389730" y="37826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3" name="tx143"/>
            <p:cNvSpPr/>
            <p:nvPr/>
          </p:nvSpPr>
          <p:spPr>
            <a:xfrm>
              <a:off x="5746443" y="37826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4" name="tx144"/>
            <p:cNvSpPr/>
            <p:nvPr/>
          </p:nvSpPr>
          <p:spPr>
            <a:xfrm>
              <a:off x="6103155" y="37826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5" name="rc145"/>
            <p:cNvSpPr/>
            <p:nvPr/>
          </p:nvSpPr>
          <p:spPr>
            <a:xfrm>
              <a:off x="3511447" y="4352515"/>
              <a:ext cx="2746687" cy="1454334"/>
            </a:xfrm>
            <a:prstGeom prst="rect">
              <a:avLst/>
            </a:prstGeom>
            <a:solidFill>
              <a:srgbClr val="EBEBEB">
                <a:alpha val="100000"/>
              </a:srgbClr>
            </a:solidFill>
          </p:spPr>
          <p:txBody>
            <a:bodyPr/>
            <a:lstStyle/>
            <a:p/>
          </p:txBody>
        </p:sp>
        <p:sp>
          <p:nvSpPr>
            <p:cNvPr id="146" name="pl146"/>
            <p:cNvSpPr/>
            <p:nvPr/>
          </p:nvSpPr>
          <p:spPr>
            <a:xfrm>
              <a:off x="3511447" y="5332854"/>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47" name="pl147"/>
            <p:cNvSpPr/>
            <p:nvPr/>
          </p:nvSpPr>
          <p:spPr>
            <a:xfrm>
              <a:off x="3511447" y="4629598"/>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48" name="pl148"/>
            <p:cNvSpPr/>
            <p:nvPr/>
          </p:nvSpPr>
          <p:spPr>
            <a:xfrm>
              <a:off x="3511447" y="568448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49" name="pl149"/>
            <p:cNvSpPr/>
            <p:nvPr/>
          </p:nvSpPr>
          <p:spPr>
            <a:xfrm>
              <a:off x="3511447" y="4981226"/>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50" name="pl150"/>
            <p:cNvSpPr/>
            <p:nvPr/>
          </p:nvSpPr>
          <p:spPr>
            <a:xfrm>
              <a:off x="3636296"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399300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434972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470643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506314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541985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577657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613328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3636296" y="5600092"/>
              <a:ext cx="2496988" cy="84390"/>
            </a:xfrm>
            <a:custGeom>
              <a:avLst/>
              <a:pathLst>
                <a:path w="2496988" h="84390">
                  <a:moveTo>
                    <a:pt x="0" y="28130"/>
                  </a:moveTo>
                  <a:lnTo>
                    <a:pt x="356712" y="28130"/>
                  </a:lnTo>
                  <a:lnTo>
                    <a:pt x="713425" y="84390"/>
                  </a:lnTo>
                  <a:lnTo>
                    <a:pt x="1070137" y="28130"/>
                  </a:lnTo>
                  <a:lnTo>
                    <a:pt x="1426850" y="0"/>
                  </a:lnTo>
                  <a:lnTo>
                    <a:pt x="1783563" y="0"/>
                  </a:lnTo>
                  <a:lnTo>
                    <a:pt x="2140275" y="28130"/>
                  </a:lnTo>
                  <a:lnTo>
                    <a:pt x="2496988" y="28130"/>
                  </a:lnTo>
                </a:path>
              </a:pathLst>
            </a:custGeom>
            <a:ln w="20325" cap="flat">
              <a:solidFill>
                <a:srgbClr val="BEBEBE">
                  <a:alpha val="69803"/>
                </a:srgbClr>
              </a:solidFill>
              <a:prstDash val="solid"/>
              <a:round/>
            </a:ln>
          </p:spPr>
          <p:txBody>
            <a:bodyPr/>
            <a:lstStyle/>
            <a:p/>
          </p:txBody>
        </p:sp>
        <p:sp>
          <p:nvSpPr>
            <p:cNvPr id="159" name="pl159"/>
            <p:cNvSpPr/>
            <p:nvPr/>
          </p:nvSpPr>
          <p:spPr>
            <a:xfrm>
              <a:off x="3636296" y="5684483"/>
              <a:ext cx="2496988" cy="28130"/>
            </a:xfrm>
            <a:custGeom>
              <a:avLst/>
              <a:pathLst>
                <a:path w="2496988" h="28130">
                  <a:moveTo>
                    <a:pt x="0" y="0"/>
                  </a:moveTo>
                  <a:lnTo>
                    <a:pt x="356712" y="0"/>
                  </a:lnTo>
                  <a:lnTo>
                    <a:pt x="713425" y="0"/>
                  </a:lnTo>
                  <a:lnTo>
                    <a:pt x="1070137" y="28130"/>
                  </a:lnTo>
                  <a:lnTo>
                    <a:pt x="1426850" y="28130"/>
                  </a:lnTo>
                  <a:lnTo>
                    <a:pt x="1783563" y="0"/>
                  </a:lnTo>
                  <a:lnTo>
                    <a:pt x="2140275" y="28130"/>
                  </a:lnTo>
                  <a:lnTo>
                    <a:pt x="2496988" y="28130"/>
                  </a:lnTo>
                </a:path>
              </a:pathLst>
            </a:custGeom>
            <a:ln w="40651" cap="flat">
              <a:solidFill>
                <a:srgbClr val="BEBEBE">
                  <a:alpha val="69803"/>
                </a:srgbClr>
              </a:solidFill>
              <a:prstDash val="solid"/>
              <a:round/>
            </a:ln>
          </p:spPr>
          <p:txBody>
            <a:bodyPr/>
            <a:lstStyle/>
            <a:p/>
          </p:txBody>
        </p:sp>
        <p:sp>
          <p:nvSpPr>
            <p:cNvPr id="160" name="pl160"/>
            <p:cNvSpPr/>
            <p:nvPr/>
          </p:nvSpPr>
          <p:spPr>
            <a:xfrm>
              <a:off x="3636296" y="5684483"/>
              <a:ext cx="2496988" cy="28130"/>
            </a:xfrm>
            <a:custGeom>
              <a:avLst/>
              <a:pathLst>
                <a:path w="2496988" h="28130">
                  <a:moveTo>
                    <a:pt x="0" y="0"/>
                  </a:moveTo>
                  <a:lnTo>
                    <a:pt x="356712" y="0"/>
                  </a:lnTo>
                  <a:lnTo>
                    <a:pt x="713425" y="0"/>
                  </a:lnTo>
                  <a:lnTo>
                    <a:pt x="1070137" y="28130"/>
                  </a:lnTo>
                  <a:lnTo>
                    <a:pt x="1426850" y="28130"/>
                  </a:lnTo>
                  <a:lnTo>
                    <a:pt x="1783563" y="0"/>
                  </a:lnTo>
                  <a:lnTo>
                    <a:pt x="2140275" y="28130"/>
                  </a:lnTo>
                  <a:lnTo>
                    <a:pt x="2496988" y="28130"/>
                  </a:lnTo>
                </a:path>
              </a:pathLst>
            </a:custGeom>
            <a:ln w="35231" cap="flat">
              <a:solidFill>
                <a:srgbClr val="BEBEBE">
                  <a:alpha val="69803"/>
                </a:srgbClr>
              </a:solidFill>
              <a:prstDash val="solid"/>
              <a:round/>
            </a:ln>
          </p:spPr>
          <p:txBody>
            <a:bodyPr/>
            <a:lstStyle/>
            <a:p/>
          </p:txBody>
        </p:sp>
        <p:sp>
          <p:nvSpPr>
            <p:cNvPr id="161" name="pl161"/>
            <p:cNvSpPr/>
            <p:nvPr/>
          </p:nvSpPr>
          <p:spPr>
            <a:xfrm>
              <a:off x="3636296" y="5600092"/>
              <a:ext cx="2496988" cy="84390"/>
            </a:xfrm>
            <a:custGeom>
              <a:avLst/>
              <a:pathLst>
                <a:path w="2496988" h="84390">
                  <a:moveTo>
                    <a:pt x="0" y="28130"/>
                  </a:moveTo>
                  <a:lnTo>
                    <a:pt x="356712" y="28130"/>
                  </a:lnTo>
                  <a:lnTo>
                    <a:pt x="713425" y="84390"/>
                  </a:lnTo>
                  <a:lnTo>
                    <a:pt x="1070137" y="28130"/>
                  </a:lnTo>
                  <a:lnTo>
                    <a:pt x="1426850" y="0"/>
                  </a:lnTo>
                  <a:lnTo>
                    <a:pt x="1783563" y="0"/>
                  </a:lnTo>
                  <a:lnTo>
                    <a:pt x="2140275" y="28130"/>
                  </a:lnTo>
                  <a:lnTo>
                    <a:pt x="2496988" y="28130"/>
                  </a:lnTo>
                </a:path>
              </a:pathLst>
            </a:custGeom>
            <a:ln w="20325" cap="flat">
              <a:solidFill>
                <a:srgbClr val="6B6B6B">
                  <a:alpha val="100000"/>
                </a:srgbClr>
              </a:solidFill>
              <a:prstDash val="solid"/>
              <a:round/>
            </a:ln>
          </p:spPr>
          <p:txBody>
            <a:bodyPr/>
            <a:lstStyle/>
            <a:p/>
          </p:txBody>
        </p:sp>
        <p:sp>
          <p:nvSpPr>
            <p:cNvPr id="162" name="pl162"/>
            <p:cNvSpPr/>
            <p:nvPr/>
          </p:nvSpPr>
          <p:spPr>
            <a:xfrm>
              <a:off x="3636296" y="5684483"/>
              <a:ext cx="2496988" cy="28130"/>
            </a:xfrm>
            <a:custGeom>
              <a:avLst/>
              <a:pathLst>
                <a:path w="2496988" h="28130">
                  <a:moveTo>
                    <a:pt x="0" y="0"/>
                  </a:moveTo>
                  <a:lnTo>
                    <a:pt x="356712" y="0"/>
                  </a:lnTo>
                  <a:lnTo>
                    <a:pt x="713425" y="0"/>
                  </a:lnTo>
                  <a:lnTo>
                    <a:pt x="1070137" y="28130"/>
                  </a:lnTo>
                  <a:lnTo>
                    <a:pt x="1426850" y="28130"/>
                  </a:lnTo>
                  <a:lnTo>
                    <a:pt x="1783563" y="0"/>
                  </a:lnTo>
                  <a:lnTo>
                    <a:pt x="2140275" y="28130"/>
                  </a:lnTo>
                  <a:lnTo>
                    <a:pt x="2496988" y="28130"/>
                  </a:lnTo>
                </a:path>
              </a:pathLst>
            </a:custGeom>
            <a:ln w="40651" cap="flat">
              <a:solidFill>
                <a:srgbClr val="000000">
                  <a:alpha val="100000"/>
                </a:srgbClr>
              </a:solidFill>
              <a:prstDash val="solid"/>
              <a:round/>
            </a:ln>
          </p:spPr>
          <p:txBody>
            <a:bodyPr/>
            <a:lstStyle/>
            <a:p/>
          </p:txBody>
        </p:sp>
        <p:sp>
          <p:nvSpPr>
            <p:cNvPr id="163" name="pl163"/>
            <p:cNvSpPr/>
            <p:nvPr/>
          </p:nvSpPr>
          <p:spPr>
            <a:xfrm>
              <a:off x="3636296" y="5684483"/>
              <a:ext cx="2496988" cy="28130"/>
            </a:xfrm>
            <a:custGeom>
              <a:avLst/>
              <a:pathLst>
                <a:path w="2496988" h="28130">
                  <a:moveTo>
                    <a:pt x="0" y="0"/>
                  </a:moveTo>
                  <a:lnTo>
                    <a:pt x="356712" y="0"/>
                  </a:lnTo>
                  <a:lnTo>
                    <a:pt x="713425" y="0"/>
                  </a:lnTo>
                  <a:lnTo>
                    <a:pt x="1070137" y="28130"/>
                  </a:lnTo>
                  <a:lnTo>
                    <a:pt x="1426850" y="28130"/>
                  </a:lnTo>
                  <a:lnTo>
                    <a:pt x="1783563" y="0"/>
                  </a:lnTo>
                  <a:lnTo>
                    <a:pt x="2140275" y="28130"/>
                  </a:lnTo>
                  <a:lnTo>
                    <a:pt x="2496988" y="28130"/>
                  </a:lnTo>
                </a:path>
              </a:pathLst>
            </a:custGeom>
            <a:ln w="35231" cap="flat">
              <a:solidFill>
                <a:srgbClr val="F26A21">
                  <a:alpha val="100000"/>
                </a:srgbClr>
              </a:solidFill>
              <a:prstDash val="solid"/>
              <a:round/>
            </a:ln>
          </p:spPr>
          <p:txBody>
            <a:bodyPr/>
            <a:lstStyle/>
            <a:p/>
          </p:txBody>
        </p:sp>
        <p:sp>
          <p:nvSpPr>
            <p:cNvPr id="164" name="pl164"/>
            <p:cNvSpPr/>
            <p:nvPr/>
          </p:nvSpPr>
          <p:spPr>
            <a:xfrm>
              <a:off x="3511447" y="5684483"/>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65" name="tx165"/>
            <p:cNvSpPr/>
            <p:nvPr/>
          </p:nvSpPr>
          <p:spPr>
            <a:xfrm>
              <a:off x="3606167" y="5521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6" name="tx166"/>
            <p:cNvSpPr/>
            <p:nvPr/>
          </p:nvSpPr>
          <p:spPr>
            <a:xfrm>
              <a:off x="3962879" y="5521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7" name="tx167"/>
            <p:cNvSpPr/>
            <p:nvPr/>
          </p:nvSpPr>
          <p:spPr>
            <a:xfrm>
              <a:off x="4319592" y="5521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8" name="tx168"/>
            <p:cNvSpPr/>
            <p:nvPr/>
          </p:nvSpPr>
          <p:spPr>
            <a:xfrm>
              <a:off x="4658245" y="55495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9" name="tx169"/>
            <p:cNvSpPr/>
            <p:nvPr/>
          </p:nvSpPr>
          <p:spPr>
            <a:xfrm>
              <a:off x="5014958" y="55495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0" name="tx170"/>
            <p:cNvSpPr/>
            <p:nvPr/>
          </p:nvSpPr>
          <p:spPr>
            <a:xfrm>
              <a:off x="5389730" y="5521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1" name="tx171"/>
            <p:cNvSpPr/>
            <p:nvPr/>
          </p:nvSpPr>
          <p:spPr>
            <a:xfrm>
              <a:off x="5728383" y="55495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2" name="tx172"/>
            <p:cNvSpPr/>
            <p:nvPr/>
          </p:nvSpPr>
          <p:spPr>
            <a:xfrm>
              <a:off x="6085096" y="55495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3" name="rc173"/>
            <p:cNvSpPr/>
            <p:nvPr/>
          </p:nvSpPr>
          <p:spPr>
            <a:xfrm>
              <a:off x="6327723" y="874964"/>
              <a:ext cx="2746687" cy="1454334"/>
            </a:xfrm>
            <a:prstGeom prst="rect">
              <a:avLst/>
            </a:prstGeom>
            <a:solidFill>
              <a:srgbClr val="EBEBEB">
                <a:alpha val="100000"/>
              </a:srgbClr>
            </a:solidFill>
          </p:spPr>
          <p:txBody>
            <a:bodyPr/>
            <a:lstStyle/>
            <a:p/>
          </p:txBody>
        </p:sp>
        <p:sp>
          <p:nvSpPr>
            <p:cNvPr id="174" name="pl174"/>
            <p:cNvSpPr/>
            <p:nvPr/>
          </p:nvSpPr>
          <p:spPr>
            <a:xfrm>
              <a:off x="6327723" y="185530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75" name="pl175"/>
            <p:cNvSpPr/>
            <p:nvPr/>
          </p:nvSpPr>
          <p:spPr>
            <a:xfrm>
              <a:off x="6327723" y="115204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76" name="pl176"/>
            <p:cNvSpPr/>
            <p:nvPr/>
          </p:nvSpPr>
          <p:spPr>
            <a:xfrm>
              <a:off x="6327723" y="2206931"/>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77" name="pl177"/>
            <p:cNvSpPr/>
            <p:nvPr/>
          </p:nvSpPr>
          <p:spPr>
            <a:xfrm>
              <a:off x="6327723" y="150367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78" name="pl178"/>
            <p:cNvSpPr/>
            <p:nvPr/>
          </p:nvSpPr>
          <p:spPr>
            <a:xfrm>
              <a:off x="645257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680928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716599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752271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787942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823613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859284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894956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6452573" y="2122541"/>
              <a:ext cx="2496988" cy="84390"/>
            </a:xfrm>
            <a:custGeom>
              <a:avLst/>
              <a:pathLst>
                <a:path w="2496988" h="84390">
                  <a:moveTo>
                    <a:pt x="0" y="28130"/>
                  </a:moveTo>
                  <a:lnTo>
                    <a:pt x="356712" y="28130"/>
                  </a:lnTo>
                  <a:lnTo>
                    <a:pt x="713425" y="84390"/>
                  </a:lnTo>
                  <a:lnTo>
                    <a:pt x="1070137" y="28130"/>
                  </a:lnTo>
                  <a:lnTo>
                    <a:pt x="1426850" y="0"/>
                  </a:lnTo>
                  <a:lnTo>
                    <a:pt x="1783563" y="0"/>
                  </a:lnTo>
                  <a:lnTo>
                    <a:pt x="2140275" y="28130"/>
                  </a:lnTo>
                  <a:lnTo>
                    <a:pt x="2496988" y="28130"/>
                  </a:lnTo>
                </a:path>
              </a:pathLst>
            </a:custGeom>
            <a:ln w="20325" cap="flat">
              <a:solidFill>
                <a:srgbClr val="BEBEBE">
                  <a:alpha val="69803"/>
                </a:srgbClr>
              </a:solidFill>
              <a:prstDash val="solid"/>
              <a:round/>
            </a:ln>
          </p:spPr>
          <p:txBody>
            <a:bodyPr/>
            <a:lstStyle/>
            <a:p/>
          </p:txBody>
        </p:sp>
        <p:sp>
          <p:nvSpPr>
            <p:cNvPr id="187" name="pl187"/>
            <p:cNvSpPr/>
            <p:nvPr/>
          </p:nvSpPr>
          <p:spPr>
            <a:xfrm>
              <a:off x="6452573" y="2122541"/>
              <a:ext cx="2496988" cy="84390"/>
            </a:xfrm>
            <a:custGeom>
              <a:avLst/>
              <a:pathLst>
                <a:path w="2496988" h="84390">
                  <a:moveTo>
                    <a:pt x="0" y="56260"/>
                  </a:moveTo>
                  <a:lnTo>
                    <a:pt x="356712" y="28130"/>
                  </a:lnTo>
                  <a:lnTo>
                    <a:pt x="713425" y="0"/>
                  </a:lnTo>
                  <a:lnTo>
                    <a:pt x="1070137" y="28130"/>
                  </a:lnTo>
                  <a:lnTo>
                    <a:pt x="1426850" y="56260"/>
                  </a:lnTo>
                  <a:lnTo>
                    <a:pt x="1783563" y="84390"/>
                  </a:lnTo>
                  <a:lnTo>
                    <a:pt x="2140275" y="56260"/>
                  </a:lnTo>
                  <a:lnTo>
                    <a:pt x="2496988" y="56260"/>
                  </a:lnTo>
                </a:path>
              </a:pathLst>
            </a:custGeom>
            <a:ln w="40651" cap="flat">
              <a:solidFill>
                <a:srgbClr val="BEBEBE">
                  <a:alpha val="69803"/>
                </a:srgbClr>
              </a:solidFill>
              <a:prstDash val="solid"/>
              <a:round/>
            </a:ln>
          </p:spPr>
          <p:txBody>
            <a:bodyPr/>
            <a:lstStyle/>
            <a:p/>
          </p:txBody>
        </p:sp>
        <p:sp>
          <p:nvSpPr>
            <p:cNvPr id="188" name="pl188"/>
            <p:cNvSpPr/>
            <p:nvPr/>
          </p:nvSpPr>
          <p:spPr>
            <a:xfrm>
              <a:off x="6452573" y="2122541"/>
              <a:ext cx="2496988" cy="84390"/>
            </a:xfrm>
            <a:custGeom>
              <a:avLst/>
              <a:pathLst>
                <a:path w="2496988" h="84390">
                  <a:moveTo>
                    <a:pt x="0" y="56260"/>
                  </a:moveTo>
                  <a:lnTo>
                    <a:pt x="356712" y="28130"/>
                  </a:lnTo>
                  <a:lnTo>
                    <a:pt x="713425" y="0"/>
                  </a:lnTo>
                  <a:lnTo>
                    <a:pt x="1070137" y="28130"/>
                  </a:lnTo>
                  <a:lnTo>
                    <a:pt x="1426850" y="56260"/>
                  </a:lnTo>
                  <a:lnTo>
                    <a:pt x="1783563" y="84390"/>
                  </a:lnTo>
                  <a:lnTo>
                    <a:pt x="2140275" y="56260"/>
                  </a:lnTo>
                  <a:lnTo>
                    <a:pt x="2496988" y="56260"/>
                  </a:lnTo>
                </a:path>
              </a:pathLst>
            </a:custGeom>
            <a:ln w="35231" cap="flat">
              <a:solidFill>
                <a:srgbClr val="BEBEBE">
                  <a:alpha val="69803"/>
                </a:srgbClr>
              </a:solidFill>
              <a:prstDash val="solid"/>
              <a:round/>
            </a:ln>
          </p:spPr>
          <p:txBody>
            <a:bodyPr/>
            <a:lstStyle/>
            <a:p/>
          </p:txBody>
        </p:sp>
        <p:sp>
          <p:nvSpPr>
            <p:cNvPr id="189" name="pl189"/>
            <p:cNvSpPr/>
            <p:nvPr/>
          </p:nvSpPr>
          <p:spPr>
            <a:xfrm>
              <a:off x="6452573" y="2122541"/>
              <a:ext cx="2496988" cy="84390"/>
            </a:xfrm>
            <a:custGeom>
              <a:avLst/>
              <a:pathLst>
                <a:path w="2496988" h="84390">
                  <a:moveTo>
                    <a:pt x="0" y="28130"/>
                  </a:moveTo>
                  <a:lnTo>
                    <a:pt x="356712" y="28130"/>
                  </a:lnTo>
                  <a:lnTo>
                    <a:pt x="713425" y="84390"/>
                  </a:lnTo>
                  <a:lnTo>
                    <a:pt x="1070137" y="28130"/>
                  </a:lnTo>
                  <a:lnTo>
                    <a:pt x="1426850" y="0"/>
                  </a:lnTo>
                  <a:lnTo>
                    <a:pt x="1783563" y="0"/>
                  </a:lnTo>
                  <a:lnTo>
                    <a:pt x="2140275" y="28130"/>
                  </a:lnTo>
                  <a:lnTo>
                    <a:pt x="2496988" y="28130"/>
                  </a:lnTo>
                </a:path>
              </a:pathLst>
            </a:custGeom>
            <a:ln w="20325" cap="flat">
              <a:solidFill>
                <a:srgbClr val="6B6B6B">
                  <a:alpha val="100000"/>
                </a:srgbClr>
              </a:solidFill>
              <a:prstDash val="solid"/>
              <a:round/>
            </a:ln>
          </p:spPr>
          <p:txBody>
            <a:bodyPr/>
            <a:lstStyle/>
            <a:p/>
          </p:txBody>
        </p:sp>
        <p:sp>
          <p:nvSpPr>
            <p:cNvPr id="190" name="pl190"/>
            <p:cNvSpPr/>
            <p:nvPr/>
          </p:nvSpPr>
          <p:spPr>
            <a:xfrm>
              <a:off x="6452573" y="2122541"/>
              <a:ext cx="2496988" cy="84390"/>
            </a:xfrm>
            <a:custGeom>
              <a:avLst/>
              <a:pathLst>
                <a:path w="2496988" h="84390">
                  <a:moveTo>
                    <a:pt x="0" y="56260"/>
                  </a:moveTo>
                  <a:lnTo>
                    <a:pt x="356712" y="28130"/>
                  </a:lnTo>
                  <a:lnTo>
                    <a:pt x="713425" y="0"/>
                  </a:lnTo>
                  <a:lnTo>
                    <a:pt x="1070137" y="28130"/>
                  </a:lnTo>
                  <a:lnTo>
                    <a:pt x="1426850" y="56260"/>
                  </a:lnTo>
                  <a:lnTo>
                    <a:pt x="1783563" y="84390"/>
                  </a:lnTo>
                  <a:lnTo>
                    <a:pt x="2140275" y="56260"/>
                  </a:lnTo>
                  <a:lnTo>
                    <a:pt x="2496988" y="56260"/>
                  </a:lnTo>
                </a:path>
              </a:pathLst>
            </a:custGeom>
            <a:ln w="40651" cap="flat">
              <a:solidFill>
                <a:srgbClr val="000000">
                  <a:alpha val="100000"/>
                </a:srgbClr>
              </a:solidFill>
              <a:prstDash val="solid"/>
              <a:round/>
            </a:ln>
          </p:spPr>
          <p:txBody>
            <a:bodyPr/>
            <a:lstStyle/>
            <a:p/>
          </p:txBody>
        </p:sp>
        <p:sp>
          <p:nvSpPr>
            <p:cNvPr id="191" name="pl191"/>
            <p:cNvSpPr/>
            <p:nvPr/>
          </p:nvSpPr>
          <p:spPr>
            <a:xfrm>
              <a:off x="6452573" y="2122541"/>
              <a:ext cx="2496988" cy="84390"/>
            </a:xfrm>
            <a:custGeom>
              <a:avLst/>
              <a:pathLst>
                <a:path w="2496988" h="84390">
                  <a:moveTo>
                    <a:pt x="0" y="56260"/>
                  </a:moveTo>
                  <a:lnTo>
                    <a:pt x="356712" y="28130"/>
                  </a:lnTo>
                  <a:lnTo>
                    <a:pt x="713425" y="0"/>
                  </a:lnTo>
                  <a:lnTo>
                    <a:pt x="1070137" y="28130"/>
                  </a:lnTo>
                  <a:lnTo>
                    <a:pt x="1426850" y="56260"/>
                  </a:lnTo>
                  <a:lnTo>
                    <a:pt x="1783563" y="84390"/>
                  </a:lnTo>
                  <a:lnTo>
                    <a:pt x="2140275" y="56260"/>
                  </a:lnTo>
                  <a:lnTo>
                    <a:pt x="2496988" y="56260"/>
                  </a:lnTo>
                </a:path>
              </a:pathLst>
            </a:custGeom>
            <a:ln w="35231" cap="flat">
              <a:solidFill>
                <a:srgbClr val="F26A21">
                  <a:alpha val="100000"/>
                </a:srgbClr>
              </a:solidFill>
              <a:prstDash val="solid"/>
              <a:round/>
            </a:ln>
          </p:spPr>
          <p:txBody>
            <a:bodyPr/>
            <a:lstStyle/>
            <a:p/>
          </p:txBody>
        </p:sp>
        <p:sp>
          <p:nvSpPr>
            <p:cNvPr id="192" name="pl192"/>
            <p:cNvSpPr/>
            <p:nvPr/>
          </p:nvSpPr>
          <p:spPr>
            <a:xfrm>
              <a:off x="6327723" y="2206931"/>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93" name="tx193"/>
            <p:cNvSpPr/>
            <p:nvPr/>
          </p:nvSpPr>
          <p:spPr>
            <a:xfrm>
              <a:off x="6422443" y="20157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4" name="tx194"/>
            <p:cNvSpPr/>
            <p:nvPr/>
          </p:nvSpPr>
          <p:spPr>
            <a:xfrm>
              <a:off x="6779156" y="19876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5" name="tx195"/>
            <p:cNvSpPr/>
            <p:nvPr/>
          </p:nvSpPr>
          <p:spPr>
            <a:xfrm>
              <a:off x="7135868" y="19595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96" name="tx196"/>
            <p:cNvSpPr/>
            <p:nvPr/>
          </p:nvSpPr>
          <p:spPr>
            <a:xfrm>
              <a:off x="7492581" y="19876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7" name="tx197"/>
            <p:cNvSpPr/>
            <p:nvPr/>
          </p:nvSpPr>
          <p:spPr>
            <a:xfrm>
              <a:off x="7849294" y="20157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8" name="tx198"/>
            <p:cNvSpPr/>
            <p:nvPr/>
          </p:nvSpPr>
          <p:spPr>
            <a:xfrm>
              <a:off x="8206006" y="204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9" name="tx199"/>
            <p:cNvSpPr/>
            <p:nvPr/>
          </p:nvSpPr>
          <p:spPr>
            <a:xfrm>
              <a:off x="8562719" y="20157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0" name="tx200"/>
            <p:cNvSpPr/>
            <p:nvPr/>
          </p:nvSpPr>
          <p:spPr>
            <a:xfrm>
              <a:off x="8919432" y="20157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1" name="rc201"/>
            <p:cNvSpPr/>
            <p:nvPr/>
          </p:nvSpPr>
          <p:spPr>
            <a:xfrm>
              <a:off x="6327723" y="2613739"/>
              <a:ext cx="2746687" cy="1454334"/>
            </a:xfrm>
            <a:prstGeom prst="rect">
              <a:avLst/>
            </a:prstGeom>
            <a:solidFill>
              <a:srgbClr val="EBEBEB">
                <a:alpha val="100000"/>
              </a:srgbClr>
            </a:solidFill>
          </p:spPr>
          <p:txBody>
            <a:bodyPr/>
            <a:lstStyle/>
            <a:p/>
          </p:txBody>
        </p:sp>
        <p:sp>
          <p:nvSpPr>
            <p:cNvPr id="202" name="pl202"/>
            <p:cNvSpPr/>
            <p:nvPr/>
          </p:nvSpPr>
          <p:spPr>
            <a:xfrm>
              <a:off x="6327723" y="3594079"/>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03" name="pl203"/>
            <p:cNvSpPr/>
            <p:nvPr/>
          </p:nvSpPr>
          <p:spPr>
            <a:xfrm>
              <a:off x="6327723" y="2890822"/>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04" name="pl204"/>
            <p:cNvSpPr/>
            <p:nvPr/>
          </p:nvSpPr>
          <p:spPr>
            <a:xfrm>
              <a:off x="6327723" y="394570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05" name="pl205"/>
            <p:cNvSpPr/>
            <p:nvPr/>
          </p:nvSpPr>
          <p:spPr>
            <a:xfrm>
              <a:off x="6327723" y="3242451"/>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06" name="pl206"/>
            <p:cNvSpPr/>
            <p:nvPr/>
          </p:nvSpPr>
          <p:spPr>
            <a:xfrm>
              <a:off x="645257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680928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716599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752271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787942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823613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859284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894956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6452573" y="3861316"/>
              <a:ext cx="2496988" cy="84390"/>
            </a:xfrm>
            <a:custGeom>
              <a:avLst/>
              <a:pathLst>
                <a:path w="2496988" h="84390">
                  <a:moveTo>
                    <a:pt x="0" y="28130"/>
                  </a:moveTo>
                  <a:lnTo>
                    <a:pt x="356712" y="28130"/>
                  </a:lnTo>
                  <a:lnTo>
                    <a:pt x="713425" y="84390"/>
                  </a:lnTo>
                  <a:lnTo>
                    <a:pt x="1070137" y="28130"/>
                  </a:lnTo>
                  <a:lnTo>
                    <a:pt x="1426850" y="0"/>
                  </a:lnTo>
                  <a:lnTo>
                    <a:pt x="1783563" y="0"/>
                  </a:lnTo>
                  <a:lnTo>
                    <a:pt x="2140275" y="28130"/>
                  </a:lnTo>
                  <a:lnTo>
                    <a:pt x="2496988" y="28130"/>
                  </a:lnTo>
                </a:path>
              </a:pathLst>
            </a:custGeom>
            <a:ln w="20325" cap="flat">
              <a:solidFill>
                <a:srgbClr val="BEBEBE">
                  <a:alpha val="69803"/>
                </a:srgbClr>
              </a:solidFill>
              <a:prstDash val="solid"/>
              <a:round/>
            </a:ln>
          </p:spPr>
          <p:txBody>
            <a:bodyPr/>
            <a:lstStyle/>
            <a:p/>
          </p:txBody>
        </p:sp>
        <p:sp>
          <p:nvSpPr>
            <p:cNvPr id="215" name="pl215"/>
            <p:cNvSpPr/>
            <p:nvPr/>
          </p:nvSpPr>
          <p:spPr>
            <a:xfrm>
              <a:off x="6452573" y="3805056"/>
              <a:ext cx="2496988" cy="112521"/>
            </a:xfrm>
            <a:custGeom>
              <a:avLst/>
              <a:pathLst>
                <a:path w="2496988" h="112521">
                  <a:moveTo>
                    <a:pt x="0" y="0"/>
                  </a:moveTo>
                  <a:lnTo>
                    <a:pt x="356712" y="28130"/>
                  </a:lnTo>
                  <a:lnTo>
                    <a:pt x="713425" y="84390"/>
                  </a:lnTo>
                  <a:lnTo>
                    <a:pt x="1070137" y="84390"/>
                  </a:lnTo>
                  <a:lnTo>
                    <a:pt x="1426850" y="0"/>
                  </a:lnTo>
                  <a:lnTo>
                    <a:pt x="1783563" y="56260"/>
                  </a:lnTo>
                  <a:lnTo>
                    <a:pt x="2140275" y="112521"/>
                  </a:lnTo>
                  <a:lnTo>
                    <a:pt x="2496988" y="84390"/>
                  </a:lnTo>
                </a:path>
              </a:pathLst>
            </a:custGeom>
            <a:ln w="40651" cap="flat">
              <a:solidFill>
                <a:srgbClr val="BEBEBE">
                  <a:alpha val="69803"/>
                </a:srgbClr>
              </a:solidFill>
              <a:prstDash val="solid"/>
              <a:round/>
            </a:ln>
          </p:spPr>
          <p:txBody>
            <a:bodyPr/>
            <a:lstStyle/>
            <a:p/>
          </p:txBody>
        </p:sp>
        <p:sp>
          <p:nvSpPr>
            <p:cNvPr id="216" name="pl216"/>
            <p:cNvSpPr/>
            <p:nvPr/>
          </p:nvSpPr>
          <p:spPr>
            <a:xfrm>
              <a:off x="6452573" y="3805056"/>
              <a:ext cx="2496988" cy="112521"/>
            </a:xfrm>
            <a:custGeom>
              <a:avLst/>
              <a:pathLst>
                <a:path w="2496988" h="112521">
                  <a:moveTo>
                    <a:pt x="0" y="0"/>
                  </a:moveTo>
                  <a:lnTo>
                    <a:pt x="356712" y="28130"/>
                  </a:lnTo>
                  <a:lnTo>
                    <a:pt x="713425" y="84390"/>
                  </a:lnTo>
                  <a:lnTo>
                    <a:pt x="1070137" y="84390"/>
                  </a:lnTo>
                  <a:lnTo>
                    <a:pt x="1426850" y="0"/>
                  </a:lnTo>
                  <a:lnTo>
                    <a:pt x="1783563" y="56260"/>
                  </a:lnTo>
                  <a:lnTo>
                    <a:pt x="2140275" y="112521"/>
                  </a:lnTo>
                  <a:lnTo>
                    <a:pt x="2496988" y="84390"/>
                  </a:lnTo>
                </a:path>
              </a:pathLst>
            </a:custGeom>
            <a:ln w="35231" cap="flat">
              <a:solidFill>
                <a:srgbClr val="BEBEBE">
                  <a:alpha val="69803"/>
                </a:srgbClr>
              </a:solidFill>
              <a:prstDash val="solid"/>
              <a:round/>
            </a:ln>
          </p:spPr>
          <p:txBody>
            <a:bodyPr/>
            <a:lstStyle/>
            <a:p/>
          </p:txBody>
        </p:sp>
        <p:sp>
          <p:nvSpPr>
            <p:cNvPr id="217" name="pl217"/>
            <p:cNvSpPr/>
            <p:nvPr/>
          </p:nvSpPr>
          <p:spPr>
            <a:xfrm>
              <a:off x="6452573" y="3861316"/>
              <a:ext cx="2496988" cy="84390"/>
            </a:xfrm>
            <a:custGeom>
              <a:avLst/>
              <a:pathLst>
                <a:path w="2496988" h="84390">
                  <a:moveTo>
                    <a:pt x="0" y="28130"/>
                  </a:moveTo>
                  <a:lnTo>
                    <a:pt x="356712" y="28130"/>
                  </a:lnTo>
                  <a:lnTo>
                    <a:pt x="713425" y="84390"/>
                  </a:lnTo>
                  <a:lnTo>
                    <a:pt x="1070137" y="28130"/>
                  </a:lnTo>
                  <a:lnTo>
                    <a:pt x="1426850" y="0"/>
                  </a:lnTo>
                  <a:lnTo>
                    <a:pt x="1783563" y="0"/>
                  </a:lnTo>
                  <a:lnTo>
                    <a:pt x="2140275" y="28130"/>
                  </a:lnTo>
                  <a:lnTo>
                    <a:pt x="2496988" y="28130"/>
                  </a:lnTo>
                </a:path>
              </a:pathLst>
            </a:custGeom>
            <a:ln w="20325" cap="flat">
              <a:solidFill>
                <a:srgbClr val="6B6B6B">
                  <a:alpha val="100000"/>
                </a:srgbClr>
              </a:solidFill>
              <a:prstDash val="solid"/>
              <a:round/>
            </a:ln>
          </p:spPr>
          <p:txBody>
            <a:bodyPr/>
            <a:lstStyle/>
            <a:p/>
          </p:txBody>
        </p:sp>
        <p:sp>
          <p:nvSpPr>
            <p:cNvPr id="218" name="pl218"/>
            <p:cNvSpPr/>
            <p:nvPr/>
          </p:nvSpPr>
          <p:spPr>
            <a:xfrm>
              <a:off x="6452573" y="3805056"/>
              <a:ext cx="2496988" cy="112521"/>
            </a:xfrm>
            <a:custGeom>
              <a:avLst/>
              <a:pathLst>
                <a:path w="2496988" h="112521">
                  <a:moveTo>
                    <a:pt x="0" y="0"/>
                  </a:moveTo>
                  <a:lnTo>
                    <a:pt x="356712" y="28130"/>
                  </a:lnTo>
                  <a:lnTo>
                    <a:pt x="713425" y="84390"/>
                  </a:lnTo>
                  <a:lnTo>
                    <a:pt x="1070137" y="84390"/>
                  </a:lnTo>
                  <a:lnTo>
                    <a:pt x="1426850" y="0"/>
                  </a:lnTo>
                  <a:lnTo>
                    <a:pt x="1783563" y="56260"/>
                  </a:lnTo>
                  <a:lnTo>
                    <a:pt x="2140275" y="112521"/>
                  </a:lnTo>
                  <a:lnTo>
                    <a:pt x="2496988" y="84390"/>
                  </a:lnTo>
                </a:path>
              </a:pathLst>
            </a:custGeom>
            <a:ln w="40651" cap="flat">
              <a:solidFill>
                <a:srgbClr val="000000">
                  <a:alpha val="100000"/>
                </a:srgbClr>
              </a:solidFill>
              <a:prstDash val="solid"/>
              <a:round/>
            </a:ln>
          </p:spPr>
          <p:txBody>
            <a:bodyPr/>
            <a:lstStyle/>
            <a:p/>
          </p:txBody>
        </p:sp>
        <p:sp>
          <p:nvSpPr>
            <p:cNvPr id="219" name="pl219"/>
            <p:cNvSpPr/>
            <p:nvPr/>
          </p:nvSpPr>
          <p:spPr>
            <a:xfrm>
              <a:off x="6452573" y="3805056"/>
              <a:ext cx="2496988" cy="112521"/>
            </a:xfrm>
            <a:custGeom>
              <a:avLst/>
              <a:pathLst>
                <a:path w="2496988" h="112521">
                  <a:moveTo>
                    <a:pt x="0" y="0"/>
                  </a:moveTo>
                  <a:lnTo>
                    <a:pt x="356712" y="28130"/>
                  </a:lnTo>
                  <a:lnTo>
                    <a:pt x="713425" y="84390"/>
                  </a:lnTo>
                  <a:lnTo>
                    <a:pt x="1070137" y="84390"/>
                  </a:lnTo>
                  <a:lnTo>
                    <a:pt x="1426850" y="0"/>
                  </a:lnTo>
                  <a:lnTo>
                    <a:pt x="1783563" y="56260"/>
                  </a:lnTo>
                  <a:lnTo>
                    <a:pt x="2140275" y="112521"/>
                  </a:lnTo>
                  <a:lnTo>
                    <a:pt x="2496988" y="84390"/>
                  </a:lnTo>
                </a:path>
              </a:pathLst>
            </a:custGeom>
            <a:ln w="35231" cap="flat">
              <a:solidFill>
                <a:srgbClr val="F26A21">
                  <a:alpha val="100000"/>
                </a:srgbClr>
              </a:solidFill>
              <a:prstDash val="solid"/>
              <a:round/>
            </a:ln>
          </p:spPr>
          <p:txBody>
            <a:bodyPr/>
            <a:lstStyle/>
            <a:p/>
          </p:txBody>
        </p:sp>
        <p:sp>
          <p:nvSpPr>
            <p:cNvPr id="220" name="pl220"/>
            <p:cNvSpPr/>
            <p:nvPr/>
          </p:nvSpPr>
          <p:spPr>
            <a:xfrm>
              <a:off x="6327723" y="3945707"/>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21" name="tx221"/>
            <p:cNvSpPr/>
            <p:nvPr/>
          </p:nvSpPr>
          <p:spPr>
            <a:xfrm>
              <a:off x="6422443" y="36420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2" name="tx222"/>
            <p:cNvSpPr/>
            <p:nvPr/>
          </p:nvSpPr>
          <p:spPr>
            <a:xfrm>
              <a:off x="6779156" y="3670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3" name="tx223"/>
            <p:cNvSpPr/>
            <p:nvPr/>
          </p:nvSpPr>
          <p:spPr>
            <a:xfrm>
              <a:off x="7135868" y="37264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4" name="tx224"/>
            <p:cNvSpPr/>
            <p:nvPr/>
          </p:nvSpPr>
          <p:spPr>
            <a:xfrm>
              <a:off x="7492581" y="37264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5" name="tx225"/>
            <p:cNvSpPr/>
            <p:nvPr/>
          </p:nvSpPr>
          <p:spPr>
            <a:xfrm>
              <a:off x="7849294" y="36420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6" name="tx226"/>
            <p:cNvSpPr/>
            <p:nvPr/>
          </p:nvSpPr>
          <p:spPr>
            <a:xfrm>
              <a:off x="8206006" y="36982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7" name="tx227"/>
            <p:cNvSpPr/>
            <p:nvPr/>
          </p:nvSpPr>
          <p:spPr>
            <a:xfrm>
              <a:off x="8562719" y="37545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8" name="tx228"/>
            <p:cNvSpPr/>
            <p:nvPr/>
          </p:nvSpPr>
          <p:spPr>
            <a:xfrm>
              <a:off x="8919432" y="37264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9" name="tx229"/>
            <p:cNvSpPr/>
            <p:nvPr/>
          </p:nvSpPr>
          <p:spPr>
            <a:xfrm>
              <a:off x="1854179" y="4205084"/>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Pakistan</a:t>
              </a:r>
            </a:p>
          </p:txBody>
        </p:sp>
        <p:sp>
          <p:nvSpPr>
            <p:cNvPr id="230" name="tx230"/>
            <p:cNvSpPr/>
            <p:nvPr/>
          </p:nvSpPr>
          <p:spPr>
            <a:xfrm>
              <a:off x="4648692" y="4205084"/>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Sri Lanka</a:t>
              </a:r>
            </a:p>
          </p:txBody>
        </p:sp>
        <p:sp>
          <p:nvSpPr>
            <p:cNvPr id="231" name="tx231"/>
            <p:cNvSpPr/>
            <p:nvPr/>
          </p:nvSpPr>
          <p:spPr>
            <a:xfrm>
              <a:off x="1947311" y="2466308"/>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India</a:t>
              </a:r>
            </a:p>
          </p:txBody>
        </p:sp>
        <p:sp>
          <p:nvSpPr>
            <p:cNvPr id="232" name="tx232"/>
            <p:cNvSpPr/>
            <p:nvPr/>
          </p:nvSpPr>
          <p:spPr>
            <a:xfrm>
              <a:off x="4664329" y="2466308"/>
              <a:ext cx="440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Maldives</a:t>
              </a:r>
            </a:p>
          </p:txBody>
        </p:sp>
        <p:sp>
          <p:nvSpPr>
            <p:cNvPr id="233" name="tx233"/>
            <p:cNvSpPr/>
            <p:nvPr/>
          </p:nvSpPr>
          <p:spPr>
            <a:xfrm>
              <a:off x="7555083" y="2466308"/>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Nepal</a:t>
              </a:r>
            </a:p>
          </p:txBody>
        </p:sp>
        <p:sp>
          <p:nvSpPr>
            <p:cNvPr id="234" name="tx234"/>
            <p:cNvSpPr/>
            <p:nvPr/>
          </p:nvSpPr>
          <p:spPr>
            <a:xfrm>
              <a:off x="1773300"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235" name="tx235"/>
            <p:cNvSpPr/>
            <p:nvPr/>
          </p:nvSpPr>
          <p:spPr>
            <a:xfrm>
              <a:off x="4589577"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Bangladesh</a:t>
              </a:r>
            </a:p>
          </p:txBody>
        </p:sp>
        <p:sp>
          <p:nvSpPr>
            <p:cNvPr id="236" name="tx236"/>
            <p:cNvSpPr/>
            <p:nvPr/>
          </p:nvSpPr>
          <p:spPr>
            <a:xfrm>
              <a:off x="7523902" y="727533"/>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Bhutan</a:t>
              </a:r>
            </a:p>
          </p:txBody>
        </p:sp>
        <p:sp>
          <p:nvSpPr>
            <p:cNvPr id="237" name="pl237"/>
            <p:cNvSpPr/>
            <p:nvPr/>
          </p:nvSpPr>
          <p:spPr>
            <a:xfrm>
              <a:off x="82002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8" name="pl238"/>
            <p:cNvSpPr/>
            <p:nvPr/>
          </p:nvSpPr>
          <p:spPr>
            <a:xfrm>
              <a:off x="117673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9" name="pl239"/>
            <p:cNvSpPr/>
            <p:nvPr/>
          </p:nvSpPr>
          <p:spPr>
            <a:xfrm>
              <a:off x="15334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0" name="pl240"/>
            <p:cNvSpPr/>
            <p:nvPr/>
          </p:nvSpPr>
          <p:spPr>
            <a:xfrm>
              <a:off x="18901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1" name="pl241"/>
            <p:cNvSpPr/>
            <p:nvPr/>
          </p:nvSpPr>
          <p:spPr>
            <a:xfrm>
              <a:off x="224687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2" name="pl242"/>
            <p:cNvSpPr/>
            <p:nvPr/>
          </p:nvSpPr>
          <p:spPr>
            <a:xfrm>
              <a:off x="26035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3" name="pl243"/>
            <p:cNvSpPr/>
            <p:nvPr/>
          </p:nvSpPr>
          <p:spPr>
            <a:xfrm>
              <a:off x="2960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4" name="pl244"/>
            <p:cNvSpPr/>
            <p:nvPr/>
          </p:nvSpPr>
          <p:spPr>
            <a:xfrm>
              <a:off x="331700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5" name="tx245"/>
            <p:cNvSpPr/>
            <p:nvPr/>
          </p:nvSpPr>
          <p:spPr>
            <a:xfrm rot="-5400000">
              <a:off x="6956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46" name="tx246"/>
            <p:cNvSpPr/>
            <p:nvPr/>
          </p:nvSpPr>
          <p:spPr>
            <a:xfrm rot="-5400000">
              <a:off x="105237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47" name="tx247"/>
            <p:cNvSpPr/>
            <p:nvPr/>
          </p:nvSpPr>
          <p:spPr>
            <a:xfrm rot="-5400000">
              <a:off x="140908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48" name="tx248"/>
            <p:cNvSpPr/>
            <p:nvPr/>
          </p:nvSpPr>
          <p:spPr>
            <a:xfrm rot="-5400000">
              <a:off x="17658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49" name="tx249"/>
            <p:cNvSpPr/>
            <p:nvPr/>
          </p:nvSpPr>
          <p:spPr>
            <a:xfrm rot="-5400000">
              <a:off x="212251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50" name="tx250"/>
            <p:cNvSpPr/>
            <p:nvPr/>
          </p:nvSpPr>
          <p:spPr>
            <a:xfrm rot="-5400000">
              <a:off x="24792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51" name="tx251"/>
            <p:cNvSpPr/>
            <p:nvPr/>
          </p:nvSpPr>
          <p:spPr>
            <a:xfrm rot="-5400000">
              <a:off x="283593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52" name="tx252"/>
            <p:cNvSpPr/>
            <p:nvPr/>
          </p:nvSpPr>
          <p:spPr>
            <a:xfrm rot="-5400000">
              <a:off x="319265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53" name="pl253"/>
            <p:cNvSpPr/>
            <p:nvPr/>
          </p:nvSpPr>
          <p:spPr>
            <a:xfrm>
              <a:off x="3636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4" name="pl254"/>
            <p:cNvSpPr/>
            <p:nvPr/>
          </p:nvSpPr>
          <p:spPr>
            <a:xfrm>
              <a:off x="39930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5" name="pl255"/>
            <p:cNvSpPr/>
            <p:nvPr/>
          </p:nvSpPr>
          <p:spPr>
            <a:xfrm>
              <a:off x="43497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6" name="pl256"/>
            <p:cNvSpPr/>
            <p:nvPr/>
          </p:nvSpPr>
          <p:spPr>
            <a:xfrm>
              <a:off x="470643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7" name="pl257"/>
            <p:cNvSpPr/>
            <p:nvPr/>
          </p:nvSpPr>
          <p:spPr>
            <a:xfrm>
              <a:off x="50631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8" name="pl258"/>
            <p:cNvSpPr/>
            <p:nvPr/>
          </p:nvSpPr>
          <p:spPr>
            <a:xfrm>
              <a:off x="54198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59" name="pl259"/>
            <p:cNvSpPr/>
            <p:nvPr/>
          </p:nvSpPr>
          <p:spPr>
            <a:xfrm>
              <a:off x="57765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0" name="pl260"/>
            <p:cNvSpPr/>
            <p:nvPr/>
          </p:nvSpPr>
          <p:spPr>
            <a:xfrm>
              <a:off x="61332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61" name="tx261"/>
            <p:cNvSpPr/>
            <p:nvPr/>
          </p:nvSpPr>
          <p:spPr>
            <a:xfrm rot="-5400000">
              <a:off x="35119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62" name="tx262"/>
            <p:cNvSpPr/>
            <p:nvPr/>
          </p:nvSpPr>
          <p:spPr>
            <a:xfrm rot="-5400000">
              <a:off x="38686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63" name="tx263"/>
            <p:cNvSpPr/>
            <p:nvPr/>
          </p:nvSpPr>
          <p:spPr>
            <a:xfrm rot="-5400000">
              <a:off x="42253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64" name="tx264"/>
            <p:cNvSpPr/>
            <p:nvPr/>
          </p:nvSpPr>
          <p:spPr>
            <a:xfrm rot="-5400000">
              <a:off x="45820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65" name="tx265"/>
            <p:cNvSpPr/>
            <p:nvPr/>
          </p:nvSpPr>
          <p:spPr>
            <a:xfrm rot="-5400000">
              <a:off x="49387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66" name="tx266"/>
            <p:cNvSpPr/>
            <p:nvPr/>
          </p:nvSpPr>
          <p:spPr>
            <a:xfrm rot="-5400000">
              <a:off x="52955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67" name="tx267"/>
            <p:cNvSpPr/>
            <p:nvPr/>
          </p:nvSpPr>
          <p:spPr>
            <a:xfrm rot="-5400000">
              <a:off x="565221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68" name="tx268"/>
            <p:cNvSpPr/>
            <p:nvPr/>
          </p:nvSpPr>
          <p:spPr>
            <a:xfrm rot="-5400000">
              <a:off x="60089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69" name="pl269"/>
            <p:cNvSpPr/>
            <p:nvPr/>
          </p:nvSpPr>
          <p:spPr>
            <a:xfrm>
              <a:off x="6452573"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0" name="pl270"/>
            <p:cNvSpPr/>
            <p:nvPr/>
          </p:nvSpPr>
          <p:spPr>
            <a:xfrm>
              <a:off x="6809285"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1" name="pl271"/>
            <p:cNvSpPr/>
            <p:nvPr/>
          </p:nvSpPr>
          <p:spPr>
            <a:xfrm>
              <a:off x="7165998"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2" name="pl272"/>
            <p:cNvSpPr/>
            <p:nvPr/>
          </p:nvSpPr>
          <p:spPr>
            <a:xfrm>
              <a:off x="7522711"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3" name="pl273"/>
            <p:cNvSpPr/>
            <p:nvPr/>
          </p:nvSpPr>
          <p:spPr>
            <a:xfrm>
              <a:off x="7879423"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4" name="pl274"/>
            <p:cNvSpPr/>
            <p:nvPr/>
          </p:nvSpPr>
          <p:spPr>
            <a:xfrm>
              <a:off x="8236136"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5" name="pl275"/>
            <p:cNvSpPr/>
            <p:nvPr/>
          </p:nvSpPr>
          <p:spPr>
            <a:xfrm>
              <a:off x="8592848"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6" name="pl276"/>
            <p:cNvSpPr/>
            <p:nvPr/>
          </p:nvSpPr>
          <p:spPr>
            <a:xfrm>
              <a:off x="8949561"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7" name="tx277"/>
            <p:cNvSpPr/>
            <p:nvPr/>
          </p:nvSpPr>
          <p:spPr>
            <a:xfrm rot="-5400000">
              <a:off x="6328214"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78" name="tx278"/>
            <p:cNvSpPr/>
            <p:nvPr/>
          </p:nvSpPr>
          <p:spPr>
            <a:xfrm rot="-5400000">
              <a:off x="6684927"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79" name="tx279"/>
            <p:cNvSpPr/>
            <p:nvPr/>
          </p:nvSpPr>
          <p:spPr>
            <a:xfrm rot="-5400000">
              <a:off x="7041639"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80" name="tx280"/>
            <p:cNvSpPr/>
            <p:nvPr/>
          </p:nvSpPr>
          <p:spPr>
            <a:xfrm rot="-5400000">
              <a:off x="7398352"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81" name="tx281"/>
            <p:cNvSpPr/>
            <p:nvPr/>
          </p:nvSpPr>
          <p:spPr>
            <a:xfrm rot="-5400000">
              <a:off x="775506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82" name="tx282"/>
            <p:cNvSpPr/>
            <p:nvPr/>
          </p:nvSpPr>
          <p:spPr>
            <a:xfrm rot="-5400000">
              <a:off x="8111777"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83" name="tx283"/>
            <p:cNvSpPr/>
            <p:nvPr/>
          </p:nvSpPr>
          <p:spPr>
            <a:xfrm rot="-5400000">
              <a:off x="8468490"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84" name="tx284"/>
            <p:cNvSpPr/>
            <p:nvPr/>
          </p:nvSpPr>
          <p:spPr>
            <a:xfrm rot="-5400000">
              <a:off x="882520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85" name="tx285"/>
            <p:cNvSpPr/>
            <p:nvPr/>
          </p:nvSpPr>
          <p:spPr>
            <a:xfrm>
              <a:off x="570361" y="216692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86" name="tx286"/>
            <p:cNvSpPr/>
            <p:nvPr/>
          </p:nvSpPr>
          <p:spPr>
            <a:xfrm>
              <a:off x="508182" y="1463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87" name="pl287"/>
            <p:cNvSpPr/>
            <p:nvPr/>
          </p:nvSpPr>
          <p:spPr>
            <a:xfrm>
              <a:off x="660376" y="22069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88" name="pl288"/>
            <p:cNvSpPr/>
            <p:nvPr/>
          </p:nvSpPr>
          <p:spPr>
            <a:xfrm>
              <a:off x="660376" y="15036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89" name="tx289"/>
            <p:cNvSpPr/>
            <p:nvPr/>
          </p:nvSpPr>
          <p:spPr>
            <a:xfrm>
              <a:off x="570361" y="390570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90" name="tx290"/>
            <p:cNvSpPr/>
            <p:nvPr/>
          </p:nvSpPr>
          <p:spPr>
            <a:xfrm>
              <a:off x="508182" y="32024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91" name="pl291"/>
            <p:cNvSpPr/>
            <p:nvPr/>
          </p:nvSpPr>
          <p:spPr>
            <a:xfrm>
              <a:off x="660376" y="394570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92" name="pl292"/>
            <p:cNvSpPr/>
            <p:nvPr/>
          </p:nvSpPr>
          <p:spPr>
            <a:xfrm>
              <a:off x="660376" y="32424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93" name="tx293"/>
            <p:cNvSpPr/>
            <p:nvPr/>
          </p:nvSpPr>
          <p:spPr>
            <a:xfrm>
              <a:off x="570361" y="564447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94" name="tx294"/>
            <p:cNvSpPr/>
            <p:nvPr/>
          </p:nvSpPr>
          <p:spPr>
            <a:xfrm>
              <a:off x="508182" y="49412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95" name="pl295"/>
            <p:cNvSpPr/>
            <p:nvPr/>
          </p:nvSpPr>
          <p:spPr>
            <a:xfrm>
              <a:off x="660376" y="568448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96" name="pl296"/>
            <p:cNvSpPr/>
            <p:nvPr/>
          </p:nvSpPr>
          <p:spPr>
            <a:xfrm>
              <a:off x="660376" y="49812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97" name="tx297"/>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298" name="tx298"/>
            <p:cNvSpPr/>
            <p:nvPr/>
          </p:nvSpPr>
          <p:spPr>
            <a:xfrm>
              <a:off x="695171" y="435349"/>
              <a:ext cx="526721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MCV1 (%), by country, ROSA, 2018-2025</a:t>
              </a:r>
            </a:p>
          </p:txBody>
        </p:sp>
        <p:sp>
          <p:nvSpPr>
            <p:cNvPr id="299" name="tx29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00" name="tx300"/>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301" name="tx301"/>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3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MCV1 by country.
In 2025, Afghanistan had the highest drop-out with 16% of children who received DTP1 not receiving MCV1.
Maldives had the lowest DTP-MCV drop-out (0%).
1 countries had DTP-MCV drop-out of more than 10%.#n
There were 2 countries with negative DTP-MCV dropout (ie. more children received MCV1 than DTP1).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173590"/>
              <a:ext cx="2135258" cy="216027"/>
            </a:xfrm>
            <a:custGeom>
              <a:avLst/>
              <a:pathLst>
                <a:path w="2135258" h="216027">
                  <a:moveTo>
                    <a:pt x="0" y="216027"/>
                  </a:moveTo>
                  <a:lnTo>
                    <a:pt x="85410" y="203319"/>
                  </a:lnTo>
                  <a:lnTo>
                    <a:pt x="170820" y="203319"/>
                  </a:lnTo>
                  <a:lnTo>
                    <a:pt x="256230" y="177904"/>
                  </a:lnTo>
                  <a:lnTo>
                    <a:pt x="341641" y="139782"/>
                  </a:lnTo>
                  <a:lnTo>
                    <a:pt x="427051" y="88952"/>
                  </a:lnTo>
                  <a:lnTo>
                    <a:pt x="512461" y="88952"/>
                  </a:lnTo>
                  <a:lnTo>
                    <a:pt x="597872" y="76244"/>
                  </a:lnTo>
                  <a:lnTo>
                    <a:pt x="683282" y="88952"/>
                  </a:lnTo>
                  <a:lnTo>
                    <a:pt x="768692" y="76244"/>
                  </a:lnTo>
                  <a:lnTo>
                    <a:pt x="854103" y="63537"/>
                  </a:lnTo>
                  <a:lnTo>
                    <a:pt x="939513" y="38122"/>
                  </a:lnTo>
                  <a:lnTo>
                    <a:pt x="1024923" y="38122"/>
                  </a:lnTo>
                  <a:lnTo>
                    <a:pt x="1110334" y="25414"/>
                  </a:lnTo>
                  <a:lnTo>
                    <a:pt x="1195744" y="38122"/>
                  </a:lnTo>
                  <a:lnTo>
                    <a:pt x="1281154" y="50829"/>
                  </a:lnTo>
                  <a:lnTo>
                    <a:pt x="1366565" y="38122"/>
                  </a:lnTo>
                  <a:lnTo>
                    <a:pt x="1451975" y="12707"/>
                  </a:lnTo>
                  <a:lnTo>
                    <a:pt x="1537385" y="0"/>
                  </a:lnTo>
                  <a:lnTo>
                    <a:pt x="1622796" y="0"/>
                  </a:lnTo>
                  <a:lnTo>
                    <a:pt x="1708206" y="63537"/>
                  </a:lnTo>
                  <a:lnTo>
                    <a:pt x="1793616" y="63537"/>
                  </a:lnTo>
                  <a:lnTo>
                    <a:pt x="1879027" y="0"/>
                  </a:lnTo>
                  <a:lnTo>
                    <a:pt x="1964437" y="12707"/>
                  </a:lnTo>
                  <a:lnTo>
                    <a:pt x="2049847" y="0"/>
                  </a:lnTo>
                  <a:lnTo>
                    <a:pt x="2135258" y="0"/>
                  </a:lnTo>
                </a:path>
              </a:pathLst>
            </a:custGeom>
            <a:ln w="27101" cap="flat">
              <a:solidFill>
                <a:srgbClr val="1CABE2">
                  <a:alpha val="100000"/>
                </a:srgbClr>
              </a:solidFill>
              <a:prstDash val="solid"/>
              <a:round/>
            </a:ln>
          </p:spPr>
          <p:txBody>
            <a:bodyPr/>
            <a:lstStyle/>
            <a:p/>
          </p:txBody>
        </p:sp>
        <p:sp>
          <p:nvSpPr>
            <p:cNvPr id="24" name="tx24"/>
            <p:cNvSpPr/>
            <p:nvPr/>
          </p:nvSpPr>
          <p:spPr>
            <a:xfrm>
              <a:off x="904303" y="12989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25" name="tx25"/>
            <p:cNvSpPr/>
            <p:nvPr/>
          </p:nvSpPr>
          <p:spPr>
            <a:xfrm>
              <a:off x="3223923" y="10828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26" name="tx26"/>
            <p:cNvSpPr/>
            <p:nvPr/>
          </p:nvSpPr>
          <p:spPr>
            <a:xfrm>
              <a:off x="1428958" y="11230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27" name="tx27"/>
            <p:cNvSpPr/>
            <p:nvPr/>
          </p:nvSpPr>
          <p:spPr>
            <a:xfrm>
              <a:off x="1856010" y="10975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28" name="tx28"/>
            <p:cNvSpPr/>
            <p:nvPr/>
          </p:nvSpPr>
          <p:spPr>
            <a:xfrm>
              <a:off x="2283061" y="10848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29" name="tx29"/>
            <p:cNvSpPr/>
            <p:nvPr/>
          </p:nvSpPr>
          <p:spPr>
            <a:xfrm>
              <a:off x="2624702" y="10340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30" name="tx30"/>
            <p:cNvSpPr/>
            <p:nvPr/>
          </p:nvSpPr>
          <p:spPr>
            <a:xfrm>
              <a:off x="3051754" y="10340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2995637"/>
              <a:ext cx="854103" cy="1042013"/>
            </a:xfrm>
            <a:custGeom>
              <a:avLst/>
              <a:pathLst>
                <a:path w="854103" h="1042013">
                  <a:moveTo>
                    <a:pt x="0" y="1042013"/>
                  </a:moveTo>
                  <a:lnTo>
                    <a:pt x="85410" y="546421"/>
                  </a:lnTo>
                  <a:lnTo>
                    <a:pt x="170820" y="508299"/>
                  </a:lnTo>
                  <a:lnTo>
                    <a:pt x="256230" y="216027"/>
                  </a:lnTo>
                  <a:lnTo>
                    <a:pt x="341641" y="114367"/>
                  </a:lnTo>
                  <a:lnTo>
                    <a:pt x="427051" y="127074"/>
                  </a:lnTo>
                  <a:lnTo>
                    <a:pt x="512461" y="114367"/>
                  </a:lnTo>
                  <a:lnTo>
                    <a:pt x="597872" y="25414"/>
                  </a:lnTo>
                  <a:lnTo>
                    <a:pt x="683282" y="38122"/>
                  </a:lnTo>
                  <a:lnTo>
                    <a:pt x="768692" y="0"/>
                  </a:lnTo>
                  <a:lnTo>
                    <a:pt x="854103" y="0"/>
                  </a:lnTo>
                </a:path>
              </a:pathLst>
            </a:custGeom>
            <a:ln w="27101" cap="flat">
              <a:solidFill>
                <a:srgbClr val="1CABE2">
                  <a:alpha val="100000"/>
                </a:srgbClr>
              </a:solidFill>
              <a:prstDash val="solid"/>
              <a:round/>
            </a:ln>
          </p:spPr>
          <p:txBody>
            <a:bodyPr/>
            <a:lstStyle/>
            <a:p/>
          </p:txBody>
        </p:sp>
        <p:sp>
          <p:nvSpPr>
            <p:cNvPr id="51" name="tx51"/>
            <p:cNvSpPr/>
            <p:nvPr/>
          </p:nvSpPr>
          <p:spPr>
            <a:xfrm>
              <a:off x="2185458" y="39469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10</a:t>
              </a:r>
            </a:p>
          </p:txBody>
        </p:sp>
        <p:sp>
          <p:nvSpPr>
            <p:cNvPr id="52" name="tx52"/>
            <p:cNvSpPr/>
            <p:nvPr/>
          </p:nvSpPr>
          <p:spPr>
            <a:xfrm>
              <a:off x="3223923" y="29049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53" name="tx53"/>
            <p:cNvSpPr/>
            <p:nvPr/>
          </p:nvSpPr>
          <p:spPr>
            <a:xfrm>
              <a:off x="2624702" y="29704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54" name="tx54"/>
            <p:cNvSpPr/>
            <p:nvPr/>
          </p:nvSpPr>
          <p:spPr>
            <a:xfrm>
              <a:off x="3051754" y="28560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4843099"/>
              <a:ext cx="2135258" cy="1143673"/>
            </a:xfrm>
            <a:custGeom>
              <a:avLst/>
              <a:pathLst>
                <a:path w="2135258" h="1143673">
                  <a:moveTo>
                    <a:pt x="0" y="1143673"/>
                  </a:moveTo>
                  <a:lnTo>
                    <a:pt x="85410" y="1143673"/>
                  </a:lnTo>
                  <a:lnTo>
                    <a:pt x="170820" y="1130965"/>
                  </a:lnTo>
                  <a:lnTo>
                    <a:pt x="256230" y="1130965"/>
                  </a:lnTo>
                  <a:lnTo>
                    <a:pt x="341641" y="1130965"/>
                  </a:lnTo>
                  <a:lnTo>
                    <a:pt x="427051" y="1130965"/>
                  </a:lnTo>
                  <a:lnTo>
                    <a:pt x="512461" y="1130965"/>
                  </a:lnTo>
                  <a:lnTo>
                    <a:pt x="597872" y="1130965"/>
                  </a:lnTo>
                  <a:lnTo>
                    <a:pt x="683282" y="1118258"/>
                  </a:lnTo>
                  <a:lnTo>
                    <a:pt x="768692" y="1067428"/>
                  </a:lnTo>
                  <a:lnTo>
                    <a:pt x="854103" y="1054721"/>
                  </a:lnTo>
                  <a:lnTo>
                    <a:pt x="939513" y="800571"/>
                  </a:lnTo>
                  <a:lnTo>
                    <a:pt x="1024923" y="673496"/>
                  </a:lnTo>
                  <a:lnTo>
                    <a:pt x="1110334" y="482884"/>
                  </a:lnTo>
                  <a:lnTo>
                    <a:pt x="1195744" y="393931"/>
                  </a:lnTo>
                  <a:lnTo>
                    <a:pt x="1281154" y="292272"/>
                  </a:lnTo>
                  <a:lnTo>
                    <a:pt x="1366565" y="203319"/>
                  </a:lnTo>
                  <a:lnTo>
                    <a:pt x="1451975" y="165197"/>
                  </a:lnTo>
                  <a:lnTo>
                    <a:pt x="1537385" y="139782"/>
                  </a:lnTo>
                  <a:lnTo>
                    <a:pt x="1622796" y="114367"/>
                  </a:lnTo>
                  <a:lnTo>
                    <a:pt x="1708206" y="127074"/>
                  </a:lnTo>
                  <a:lnTo>
                    <a:pt x="1793616" y="114367"/>
                  </a:lnTo>
                  <a:lnTo>
                    <a:pt x="1879027" y="38122"/>
                  </a:lnTo>
                  <a:lnTo>
                    <a:pt x="1964437" y="38122"/>
                  </a:lnTo>
                  <a:lnTo>
                    <a:pt x="2049847" y="25414"/>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80217"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76" name="tx76"/>
            <p:cNvSpPr/>
            <p:nvPr/>
          </p:nvSpPr>
          <p:spPr>
            <a:xfrm>
              <a:off x="3223923" y="4752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90</a:t>
              </a:r>
            </a:p>
          </p:txBody>
        </p:sp>
        <p:sp>
          <p:nvSpPr>
            <p:cNvPr id="77" name="tx77"/>
            <p:cNvSpPr/>
            <p:nvPr/>
          </p:nvSpPr>
          <p:spPr>
            <a:xfrm>
              <a:off x="1456070" y="5834527"/>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a:t>
              </a:r>
            </a:p>
          </p:txBody>
        </p:sp>
        <p:sp>
          <p:nvSpPr>
            <p:cNvPr id="78" name="tx78"/>
            <p:cNvSpPr/>
            <p:nvPr/>
          </p:nvSpPr>
          <p:spPr>
            <a:xfrm>
              <a:off x="1883121" y="5758282"/>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a:t>
              </a:r>
            </a:p>
          </p:txBody>
        </p:sp>
        <p:sp>
          <p:nvSpPr>
            <p:cNvPr id="79" name="tx79"/>
            <p:cNvSpPr/>
            <p:nvPr/>
          </p:nvSpPr>
          <p:spPr>
            <a:xfrm>
              <a:off x="2283061" y="49958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80" name="tx80"/>
            <p:cNvSpPr/>
            <p:nvPr/>
          </p:nvSpPr>
          <p:spPr>
            <a:xfrm>
              <a:off x="2624702" y="48179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81" name="tx81"/>
            <p:cNvSpPr/>
            <p:nvPr/>
          </p:nvSpPr>
          <p:spPr>
            <a:xfrm>
              <a:off x="3051754" y="47289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135467"/>
              <a:ext cx="2135258" cy="254149"/>
            </a:xfrm>
            <a:custGeom>
              <a:avLst/>
              <a:pathLst>
                <a:path w="2135258" h="254149">
                  <a:moveTo>
                    <a:pt x="0" y="254149"/>
                  </a:moveTo>
                  <a:lnTo>
                    <a:pt x="85410" y="241442"/>
                  </a:lnTo>
                  <a:lnTo>
                    <a:pt x="170820" y="228734"/>
                  </a:lnTo>
                  <a:lnTo>
                    <a:pt x="256230" y="228734"/>
                  </a:lnTo>
                  <a:lnTo>
                    <a:pt x="341641" y="203319"/>
                  </a:lnTo>
                  <a:lnTo>
                    <a:pt x="427051" y="165197"/>
                  </a:lnTo>
                  <a:lnTo>
                    <a:pt x="512461" y="177904"/>
                  </a:lnTo>
                  <a:lnTo>
                    <a:pt x="597872" y="177904"/>
                  </a:lnTo>
                  <a:lnTo>
                    <a:pt x="683282" y="177904"/>
                  </a:lnTo>
                  <a:lnTo>
                    <a:pt x="768692" y="165197"/>
                  </a:lnTo>
                  <a:lnTo>
                    <a:pt x="854103" y="139782"/>
                  </a:lnTo>
                  <a:lnTo>
                    <a:pt x="939513" y="88952"/>
                  </a:lnTo>
                  <a:lnTo>
                    <a:pt x="1024923" y="88952"/>
                  </a:lnTo>
                  <a:lnTo>
                    <a:pt x="1110334" y="88952"/>
                  </a:lnTo>
                  <a:lnTo>
                    <a:pt x="1195744" y="76244"/>
                  </a:lnTo>
                  <a:lnTo>
                    <a:pt x="1281154" y="76244"/>
                  </a:lnTo>
                  <a:lnTo>
                    <a:pt x="1366565" y="63537"/>
                  </a:lnTo>
                  <a:lnTo>
                    <a:pt x="1451975" y="63537"/>
                  </a:lnTo>
                  <a:lnTo>
                    <a:pt x="1537385" y="38122"/>
                  </a:lnTo>
                  <a:lnTo>
                    <a:pt x="1622796" y="25414"/>
                  </a:lnTo>
                  <a:lnTo>
                    <a:pt x="1708206" y="88952"/>
                  </a:lnTo>
                  <a:lnTo>
                    <a:pt x="1793616" y="76244"/>
                  </a:lnTo>
                  <a:lnTo>
                    <a:pt x="1879027" y="12707"/>
                  </a:lnTo>
                  <a:lnTo>
                    <a:pt x="1964437" y="25414"/>
                  </a:lnTo>
                  <a:lnTo>
                    <a:pt x="2049847" y="0"/>
                  </a:lnTo>
                  <a:lnTo>
                    <a:pt x="2135258" y="0"/>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2989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103" name="tx103"/>
            <p:cNvSpPr/>
            <p:nvPr/>
          </p:nvSpPr>
          <p:spPr>
            <a:xfrm>
              <a:off x="6018101" y="10447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95</a:t>
              </a:r>
            </a:p>
          </p:txBody>
        </p:sp>
        <p:sp>
          <p:nvSpPr>
            <p:cNvPr id="104" name="tx104"/>
            <p:cNvSpPr/>
            <p:nvPr/>
          </p:nvSpPr>
          <p:spPr>
            <a:xfrm>
              <a:off x="4223136" y="11611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105" name="tx105"/>
            <p:cNvSpPr/>
            <p:nvPr/>
          </p:nvSpPr>
          <p:spPr>
            <a:xfrm>
              <a:off x="4650188"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106" name="tx106"/>
            <p:cNvSpPr/>
            <p:nvPr/>
          </p:nvSpPr>
          <p:spPr>
            <a:xfrm>
              <a:off x="5077239"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07" name="tx107"/>
            <p:cNvSpPr/>
            <p:nvPr/>
          </p:nvSpPr>
          <p:spPr>
            <a:xfrm>
              <a:off x="5418881" y="10213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108" name="tx108"/>
            <p:cNvSpPr/>
            <p:nvPr/>
          </p:nvSpPr>
          <p:spPr>
            <a:xfrm>
              <a:off x="5845932" y="9959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95</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135419"/>
              <a:ext cx="341641" cy="940353"/>
            </a:xfrm>
            <a:custGeom>
              <a:avLst/>
              <a:pathLst>
                <a:path w="341641" h="940353">
                  <a:moveTo>
                    <a:pt x="0" y="940353"/>
                  </a:moveTo>
                  <a:lnTo>
                    <a:pt x="85410" y="813278"/>
                  </a:lnTo>
                  <a:lnTo>
                    <a:pt x="170820" y="787863"/>
                  </a:lnTo>
                  <a:lnTo>
                    <a:pt x="256230" y="12707"/>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568012" y="3985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a:t>
              </a:r>
            </a:p>
          </p:txBody>
        </p:sp>
        <p:sp>
          <p:nvSpPr>
            <p:cNvPr id="130" name="tx130"/>
            <p:cNvSpPr/>
            <p:nvPr/>
          </p:nvSpPr>
          <p:spPr>
            <a:xfrm>
              <a:off x="6018101" y="3044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131" name="tx131"/>
            <p:cNvSpPr/>
            <p:nvPr/>
          </p:nvSpPr>
          <p:spPr>
            <a:xfrm>
              <a:off x="5845932" y="30085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4817684"/>
              <a:ext cx="1451975" cy="1169088"/>
            </a:xfrm>
            <a:custGeom>
              <a:avLst/>
              <a:pathLst>
                <a:path w="1451975" h="1169088">
                  <a:moveTo>
                    <a:pt x="0" y="1169088"/>
                  </a:moveTo>
                  <a:lnTo>
                    <a:pt x="85410" y="1169088"/>
                  </a:lnTo>
                  <a:lnTo>
                    <a:pt x="170820" y="1169088"/>
                  </a:lnTo>
                  <a:lnTo>
                    <a:pt x="256230" y="1169088"/>
                  </a:lnTo>
                  <a:lnTo>
                    <a:pt x="341641" y="1169088"/>
                  </a:lnTo>
                  <a:lnTo>
                    <a:pt x="427051" y="1029306"/>
                  </a:lnTo>
                  <a:lnTo>
                    <a:pt x="512461" y="991183"/>
                  </a:lnTo>
                  <a:lnTo>
                    <a:pt x="597872" y="902231"/>
                  </a:lnTo>
                  <a:lnTo>
                    <a:pt x="683282" y="851401"/>
                  </a:lnTo>
                  <a:lnTo>
                    <a:pt x="768692" y="825986"/>
                  </a:lnTo>
                  <a:lnTo>
                    <a:pt x="854103" y="775156"/>
                  </a:lnTo>
                  <a:lnTo>
                    <a:pt x="939513" y="686204"/>
                  </a:lnTo>
                  <a:lnTo>
                    <a:pt x="1024923" y="635374"/>
                  </a:lnTo>
                  <a:lnTo>
                    <a:pt x="1110334" y="597251"/>
                  </a:lnTo>
                  <a:lnTo>
                    <a:pt x="1195744" y="254149"/>
                  </a:lnTo>
                  <a:lnTo>
                    <a:pt x="1281154" y="114367"/>
                  </a:lnTo>
                  <a:lnTo>
                    <a:pt x="1366565" y="12707"/>
                  </a:lnTo>
                  <a:lnTo>
                    <a:pt x="1451975" y="0"/>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3" name="tx153"/>
            <p:cNvSpPr/>
            <p:nvPr/>
          </p:nvSpPr>
          <p:spPr>
            <a:xfrm>
              <a:off x="6018101" y="4726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154" name="tx154"/>
            <p:cNvSpPr/>
            <p:nvPr/>
          </p:nvSpPr>
          <p:spPr>
            <a:xfrm>
              <a:off x="4677300"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5" name="tx155"/>
            <p:cNvSpPr/>
            <p:nvPr/>
          </p:nvSpPr>
          <p:spPr>
            <a:xfrm>
              <a:off x="5077239" y="55803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21</a:t>
              </a:r>
            </a:p>
          </p:txBody>
        </p:sp>
        <p:sp>
          <p:nvSpPr>
            <p:cNvPr id="156" name="tx156"/>
            <p:cNvSpPr/>
            <p:nvPr/>
          </p:nvSpPr>
          <p:spPr>
            <a:xfrm>
              <a:off x="5418881" y="53643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38</a:t>
              </a:r>
            </a:p>
          </p:txBody>
        </p:sp>
        <p:sp>
          <p:nvSpPr>
            <p:cNvPr id="157" name="tx157"/>
            <p:cNvSpPr/>
            <p:nvPr/>
          </p:nvSpPr>
          <p:spPr>
            <a:xfrm>
              <a:off x="5845932" y="46908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173590"/>
              <a:ext cx="2135258" cy="406639"/>
            </a:xfrm>
            <a:custGeom>
              <a:avLst/>
              <a:pathLst>
                <a:path w="2135258" h="406639">
                  <a:moveTo>
                    <a:pt x="0" y="406639"/>
                  </a:moveTo>
                  <a:lnTo>
                    <a:pt x="85410" y="381224"/>
                  </a:lnTo>
                  <a:lnTo>
                    <a:pt x="170820" y="381224"/>
                  </a:lnTo>
                  <a:lnTo>
                    <a:pt x="256230" y="355809"/>
                  </a:lnTo>
                  <a:lnTo>
                    <a:pt x="341641" y="317687"/>
                  </a:lnTo>
                  <a:lnTo>
                    <a:pt x="427051" y="304979"/>
                  </a:lnTo>
                  <a:lnTo>
                    <a:pt x="512461" y="317687"/>
                  </a:lnTo>
                  <a:lnTo>
                    <a:pt x="597872" y="330394"/>
                  </a:lnTo>
                  <a:lnTo>
                    <a:pt x="683282" y="279564"/>
                  </a:lnTo>
                  <a:lnTo>
                    <a:pt x="768692" y="241442"/>
                  </a:lnTo>
                  <a:lnTo>
                    <a:pt x="854103" y="203319"/>
                  </a:lnTo>
                  <a:lnTo>
                    <a:pt x="939513" y="152489"/>
                  </a:lnTo>
                  <a:lnTo>
                    <a:pt x="1024923" y="152489"/>
                  </a:lnTo>
                  <a:lnTo>
                    <a:pt x="1110334" y="139782"/>
                  </a:lnTo>
                  <a:lnTo>
                    <a:pt x="1195744" y="114367"/>
                  </a:lnTo>
                  <a:lnTo>
                    <a:pt x="1281154" y="88952"/>
                  </a:lnTo>
                  <a:lnTo>
                    <a:pt x="1366565" y="76244"/>
                  </a:lnTo>
                  <a:lnTo>
                    <a:pt x="1451975" y="63537"/>
                  </a:lnTo>
                  <a:lnTo>
                    <a:pt x="1537385" y="50829"/>
                  </a:lnTo>
                  <a:lnTo>
                    <a:pt x="1622796" y="38122"/>
                  </a:lnTo>
                  <a:lnTo>
                    <a:pt x="1708206" y="101659"/>
                  </a:lnTo>
                  <a:lnTo>
                    <a:pt x="1793616" y="88952"/>
                  </a:lnTo>
                  <a:lnTo>
                    <a:pt x="1879027" y="12707"/>
                  </a:lnTo>
                  <a:lnTo>
                    <a:pt x="1964437" y="25414"/>
                  </a:lnTo>
                  <a:lnTo>
                    <a:pt x="2049847" y="0"/>
                  </a:lnTo>
                  <a:lnTo>
                    <a:pt x="2135258" y="0"/>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4895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179" name="tx179"/>
            <p:cNvSpPr/>
            <p:nvPr/>
          </p:nvSpPr>
          <p:spPr>
            <a:xfrm>
              <a:off x="8812279" y="10828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180" name="tx180"/>
            <p:cNvSpPr/>
            <p:nvPr/>
          </p:nvSpPr>
          <p:spPr>
            <a:xfrm>
              <a:off x="7017315" y="13390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68</a:t>
              </a:r>
            </a:p>
          </p:txBody>
        </p:sp>
        <p:sp>
          <p:nvSpPr>
            <p:cNvPr id="181" name="tx181"/>
            <p:cNvSpPr/>
            <p:nvPr/>
          </p:nvSpPr>
          <p:spPr>
            <a:xfrm>
              <a:off x="7444366" y="12373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182" name="tx182"/>
            <p:cNvSpPr/>
            <p:nvPr/>
          </p:nvSpPr>
          <p:spPr>
            <a:xfrm>
              <a:off x="7871418" y="11230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83" name="tx183"/>
            <p:cNvSpPr/>
            <p:nvPr/>
          </p:nvSpPr>
          <p:spPr>
            <a:xfrm>
              <a:off x="8213059"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84" name="tx184"/>
            <p:cNvSpPr/>
            <p:nvPr/>
          </p:nvSpPr>
          <p:spPr>
            <a:xfrm>
              <a:off x="8640111" y="10340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2982929"/>
              <a:ext cx="2135258" cy="444761"/>
            </a:xfrm>
            <a:custGeom>
              <a:avLst/>
              <a:pathLst>
                <a:path w="2135258" h="444761">
                  <a:moveTo>
                    <a:pt x="0" y="444761"/>
                  </a:moveTo>
                  <a:lnTo>
                    <a:pt x="85410" y="432054"/>
                  </a:lnTo>
                  <a:lnTo>
                    <a:pt x="170820" y="432054"/>
                  </a:lnTo>
                  <a:lnTo>
                    <a:pt x="256230" y="393931"/>
                  </a:lnTo>
                  <a:lnTo>
                    <a:pt x="341641" y="343102"/>
                  </a:lnTo>
                  <a:lnTo>
                    <a:pt x="427051" y="304979"/>
                  </a:lnTo>
                  <a:lnTo>
                    <a:pt x="512461" y="304979"/>
                  </a:lnTo>
                  <a:lnTo>
                    <a:pt x="597872" y="292272"/>
                  </a:lnTo>
                  <a:lnTo>
                    <a:pt x="683282" y="279564"/>
                  </a:lnTo>
                  <a:lnTo>
                    <a:pt x="768692" y="216027"/>
                  </a:lnTo>
                  <a:lnTo>
                    <a:pt x="854103" y="190612"/>
                  </a:lnTo>
                  <a:lnTo>
                    <a:pt x="939513" y="165197"/>
                  </a:lnTo>
                  <a:lnTo>
                    <a:pt x="1024923" y="177904"/>
                  </a:lnTo>
                  <a:lnTo>
                    <a:pt x="1110334" y="165197"/>
                  </a:lnTo>
                  <a:lnTo>
                    <a:pt x="1195744" y="127074"/>
                  </a:lnTo>
                  <a:lnTo>
                    <a:pt x="1281154" y="101659"/>
                  </a:lnTo>
                  <a:lnTo>
                    <a:pt x="1366565" y="88952"/>
                  </a:lnTo>
                  <a:lnTo>
                    <a:pt x="1451975" y="76244"/>
                  </a:lnTo>
                  <a:lnTo>
                    <a:pt x="1537385" y="38122"/>
                  </a:lnTo>
                  <a:lnTo>
                    <a:pt x="1622796" y="25414"/>
                  </a:lnTo>
                  <a:lnTo>
                    <a:pt x="1708206" y="76244"/>
                  </a:lnTo>
                  <a:lnTo>
                    <a:pt x="1793616" y="76244"/>
                  </a:lnTo>
                  <a:lnTo>
                    <a:pt x="1879027" y="25414"/>
                  </a:lnTo>
                  <a:lnTo>
                    <a:pt x="1964437" y="38122"/>
                  </a:lnTo>
                  <a:lnTo>
                    <a:pt x="2049847" y="0"/>
                  </a:lnTo>
                  <a:lnTo>
                    <a:pt x="2135258" y="0"/>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3369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58</a:t>
              </a:r>
            </a:p>
          </p:txBody>
        </p:sp>
        <p:sp>
          <p:nvSpPr>
            <p:cNvPr id="206" name="tx206"/>
            <p:cNvSpPr/>
            <p:nvPr/>
          </p:nvSpPr>
          <p:spPr>
            <a:xfrm>
              <a:off x="8812279" y="28922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207" name="tx207"/>
            <p:cNvSpPr/>
            <p:nvPr/>
          </p:nvSpPr>
          <p:spPr>
            <a:xfrm>
              <a:off x="7017315" y="31483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208" name="tx208"/>
            <p:cNvSpPr/>
            <p:nvPr/>
          </p:nvSpPr>
          <p:spPr>
            <a:xfrm>
              <a:off x="7444366" y="30340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209" name="tx209"/>
            <p:cNvSpPr/>
            <p:nvPr/>
          </p:nvSpPr>
          <p:spPr>
            <a:xfrm>
              <a:off x="7871418" y="29450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210" name="tx210"/>
            <p:cNvSpPr/>
            <p:nvPr/>
          </p:nvSpPr>
          <p:spPr>
            <a:xfrm>
              <a:off x="8213059" y="2868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211" name="tx211"/>
            <p:cNvSpPr/>
            <p:nvPr/>
          </p:nvSpPr>
          <p:spPr>
            <a:xfrm>
              <a:off x="8640111" y="28433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4970174"/>
              <a:ext cx="1622796" cy="1016598"/>
            </a:xfrm>
            <a:custGeom>
              <a:avLst/>
              <a:pathLst>
                <a:path w="1622796" h="1016598">
                  <a:moveTo>
                    <a:pt x="0" y="1016598"/>
                  </a:moveTo>
                  <a:lnTo>
                    <a:pt x="85410" y="1016598"/>
                  </a:lnTo>
                  <a:lnTo>
                    <a:pt x="170820" y="1016598"/>
                  </a:lnTo>
                  <a:lnTo>
                    <a:pt x="256230" y="1016598"/>
                  </a:lnTo>
                  <a:lnTo>
                    <a:pt x="341641" y="1016598"/>
                  </a:lnTo>
                  <a:lnTo>
                    <a:pt x="427051" y="1016598"/>
                  </a:lnTo>
                  <a:lnTo>
                    <a:pt x="512461" y="1016598"/>
                  </a:lnTo>
                  <a:lnTo>
                    <a:pt x="597872" y="1016598"/>
                  </a:lnTo>
                  <a:lnTo>
                    <a:pt x="683282" y="1016598"/>
                  </a:lnTo>
                  <a:lnTo>
                    <a:pt x="768692" y="1016598"/>
                  </a:lnTo>
                  <a:lnTo>
                    <a:pt x="854103" y="978476"/>
                  </a:lnTo>
                  <a:lnTo>
                    <a:pt x="939513" y="876816"/>
                  </a:lnTo>
                  <a:lnTo>
                    <a:pt x="1024923" y="571836"/>
                  </a:lnTo>
                  <a:lnTo>
                    <a:pt x="1110334" y="343102"/>
                  </a:lnTo>
                  <a:lnTo>
                    <a:pt x="1195744" y="114367"/>
                  </a:lnTo>
                  <a:lnTo>
                    <a:pt x="1281154" y="76244"/>
                  </a:lnTo>
                  <a:lnTo>
                    <a:pt x="1366565" y="0"/>
                  </a:lnTo>
                  <a:lnTo>
                    <a:pt x="1451975" y="12707"/>
                  </a:lnTo>
                  <a:lnTo>
                    <a:pt x="1537385" y="0"/>
                  </a:lnTo>
                  <a:lnTo>
                    <a:pt x="1622796" y="0"/>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48794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234" name="tx234"/>
            <p:cNvSpPr/>
            <p:nvPr/>
          </p:nvSpPr>
          <p:spPr>
            <a:xfrm>
              <a:off x="7471478"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5" name="tx235"/>
            <p:cNvSpPr/>
            <p:nvPr/>
          </p:nvSpPr>
          <p:spPr>
            <a:xfrm>
              <a:off x="7898530"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6" name="tx236"/>
            <p:cNvSpPr/>
            <p:nvPr/>
          </p:nvSpPr>
          <p:spPr>
            <a:xfrm>
              <a:off x="8213059" y="51737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53</a:t>
              </a:r>
            </a:p>
          </p:txBody>
        </p:sp>
        <p:sp>
          <p:nvSpPr>
            <p:cNvPr id="237" name="tx237"/>
            <p:cNvSpPr/>
            <p:nvPr/>
          </p:nvSpPr>
          <p:spPr>
            <a:xfrm>
              <a:off x="8640111" y="48306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766720" y="435349"/>
              <a:ext cx="430243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ROSA,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ROTAC had the lowest coverage of all vaccines (80%), followed by IPVC (81%).</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18% in 2000 to 84% in 2025. This increase since 2000 is a result of incremental improvement in introducing new vaccines and expanding vaccination services to previously missed populations.
Enhancing BOP now depends partly on improving the coverage of HPV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ROSA,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remained constant at 95% between 2024 and 2025.
• DTP3 coverage remained constant at 92% between 2024 and 2025.
• In ROSA, there were 81,000 more zero-dose children compared to in 2024. This leaves 1.9 million children without vaccination, vulnerable to vaccine-preventable diseases and a further 1 million with only partial protection.
• In ROSA, 2 countries* accounted for over half (61.5%) of all zero-dose children.
• There were 6 (75%) countries that achieved DTP3 coverage of at least 90% (IA2030 target).
• MCV1 coverage remained constant at 93% between 2024 and 2025. There were 2.5 million children who missed out on the first measles vaccination.
• MCV2 coverage increased 2 percentage points from 88% in 2024 to 90% in 2025.
• Last dose coverage of HPV vaccination (HPVc) among girls remained constant at 9%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*India (36%) and Afghanistan (25.5%)</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094739"/>
              <a:ext cx="6265474" cy="1269982"/>
            </a:xfrm>
            <a:custGeom>
              <a:avLst/>
              <a:pathLst>
                <a:path w="6265474" h="1269982">
                  <a:moveTo>
                    <a:pt x="0" y="1269982"/>
                  </a:moveTo>
                  <a:lnTo>
                    <a:pt x="250618" y="1190608"/>
                  </a:lnTo>
                  <a:lnTo>
                    <a:pt x="501237" y="1190608"/>
                  </a:lnTo>
                  <a:lnTo>
                    <a:pt x="751856" y="1111234"/>
                  </a:lnTo>
                  <a:lnTo>
                    <a:pt x="1002475" y="992174"/>
                  </a:lnTo>
                  <a:lnTo>
                    <a:pt x="1253094" y="952487"/>
                  </a:lnTo>
                  <a:lnTo>
                    <a:pt x="1503713" y="992174"/>
                  </a:lnTo>
                  <a:lnTo>
                    <a:pt x="1754332" y="1031861"/>
                  </a:lnTo>
                  <a:lnTo>
                    <a:pt x="2004951" y="873113"/>
                  </a:lnTo>
                  <a:lnTo>
                    <a:pt x="2255570" y="754052"/>
                  </a:lnTo>
                  <a:lnTo>
                    <a:pt x="2506189" y="634991"/>
                  </a:lnTo>
                  <a:lnTo>
                    <a:pt x="2756808" y="476243"/>
                  </a:lnTo>
                  <a:lnTo>
                    <a:pt x="3007427" y="476243"/>
                  </a:lnTo>
                  <a:lnTo>
                    <a:pt x="3258046" y="436556"/>
                  </a:lnTo>
                  <a:lnTo>
                    <a:pt x="3508665" y="357182"/>
                  </a:lnTo>
                  <a:lnTo>
                    <a:pt x="3759284" y="277808"/>
                  </a:lnTo>
                  <a:lnTo>
                    <a:pt x="4009903" y="238121"/>
                  </a:lnTo>
                  <a:lnTo>
                    <a:pt x="4260522" y="198434"/>
                  </a:lnTo>
                  <a:lnTo>
                    <a:pt x="4511141" y="158747"/>
                  </a:lnTo>
                  <a:lnTo>
                    <a:pt x="4761760" y="119060"/>
                  </a:lnTo>
                  <a:lnTo>
                    <a:pt x="5012379" y="317495"/>
                  </a:lnTo>
                  <a:lnTo>
                    <a:pt x="5262998" y="277808"/>
                  </a:lnTo>
                  <a:lnTo>
                    <a:pt x="5513617" y="39686"/>
                  </a:lnTo>
                  <a:lnTo>
                    <a:pt x="5764236" y="79373"/>
                  </a:lnTo>
                  <a:lnTo>
                    <a:pt x="6014855" y="0"/>
                  </a:lnTo>
                  <a:lnTo>
                    <a:pt x="6265474" y="0"/>
                  </a:lnTo>
                </a:path>
              </a:pathLst>
            </a:custGeom>
            <a:ln w="27101" cap="flat">
              <a:solidFill>
                <a:srgbClr val="1C86EE">
                  <a:alpha val="100000"/>
                </a:srgbClr>
              </a:solidFill>
              <a:prstDash val="solid"/>
              <a:round/>
            </a:ln>
          </p:spPr>
          <p:txBody>
            <a:bodyPr/>
            <a:lstStyle/>
            <a:p/>
          </p:txBody>
        </p:sp>
        <p:sp>
          <p:nvSpPr>
            <p:cNvPr id="41" name="pl41"/>
            <p:cNvSpPr/>
            <p:nvPr/>
          </p:nvSpPr>
          <p:spPr>
            <a:xfrm>
              <a:off x="1179913" y="2094739"/>
              <a:ext cx="6265474" cy="3651200"/>
            </a:xfrm>
            <a:custGeom>
              <a:avLst/>
              <a:pathLst>
                <a:path w="6265474" h="3651200">
                  <a:moveTo>
                    <a:pt x="0" y="3651200"/>
                  </a:moveTo>
                  <a:lnTo>
                    <a:pt x="250618" y="3651200"/>
                  </a:lnTo>
                  <a:lnTo>
                    <a:pt x="501237" y="3651200"/>
                  </a:lnTo>
                  <a:lnTo>
                    <a:pt x="751856" y="3254331"/>
                  </a:lnTo>
                  <a:lnTo>
                    <a:pt x="1002475" y="3055896"/>
                  </a:lnTo>
                  <a:lnTo>
                    <a:pt x="1253094" y="2817774"/>
                  </a:lnTo>
                  <a:lnTo>
                    <a:pt x="1503713" y="2738400"/>
                  </a:lnTo>
                  <a:lnTo>
                    <a:pt x="1754332" y="2619339"/>
                  </a:lnTo>
                  <a:lnTo>
                    <a:pt x="2004951" y="1984348"/>
                  </a:lnTo>
                  <a:lnTo>
                    <a:pt x="2255570" y="1785913"/>
                  </a:lnTo>
                  <a:lnTo>
                    <a:pt x="2506189" y="1785913"/>
                  </a:lnTo>
                  <a:lnTo>
                    <a:pt x="2756808" y="1508104"/>
                  </a:lnTo>
                  <a:lnTo>
                    <a:pt x="3007427" y="793739"/>
                  </a:lnTo>
                  <a:lnTo>
                    <a:pt x="3258046" y="873113"/>
                  </a:lnTo>
                  <a:lnTo>
                    <a:pt x="3508665" y="595304"/>
                  </a:lnTo>
                  <a:lnTo>
                    <a:pt x="3759284" y="277808"/>
                  </a:lnTo>
                  <a:lnTo>
                    <a:pt x="4009903" y="238121"/>
                  </a:lnTo>
                  <a:lnTo>
                    <a:pt x="4260522" y="198434"/>
                  </a:lnTo>
                  <a:lnTo>
                    <a:pt x="4511141" y="158747"/>
                  </a:lnTo>
                  <a:lnTo>
                    <a:pt x="4761760" y="119060"/>
                  </a:lnTo>
                  <a:lnTo>
                    <a:pt x="5012379" y="317495"/>
                  </a:lnTo>
                  <a:lnTo>
                    <a:pt x="5262998" y="277808"/>
                  </a:lnTo>
                  <a:lnTo>
                    <a:pt x="5513617" y="39686"/>
                  </a:lnTo>
                  <a:lnTo>
                    <a:pt x="5764236" y="79373"/>
                  </a:lnTo>
                  <a:lnTo>
                    <a:pt x="6014855" y="0"/>
                  </a:lnTo>
                  <a:lnTo>
                    <a:pt x="6265474" y="0"/>
                  </a:lnTo>
                </a:path>
              </a:pathLst>
            </a:custGeom>
            <a:ln w="27101" cap="flat">
              <a:solidFill>
                <a:srgbClr val="80BD41">
                  <a:alpha val="100000"/>
                </a:srgbClr>
              </a:solidFill>
              <a:prstDash val="solid"/>
              <a:round/>
            </a:ln>
          </p:spPr>
          <p:txBody>
            <a:bodyPr/>
            <a:lstStyle/>
            <a:p/>
          </p:txBody>
        </p:sp>
        <p:sp>
          <p:nvSpPr>
            <p:cNvPr id="42" name="pl42"/>
            <p:cNvSpPr/>
            <p:nvPr/>
          </p:nvSpPr>
          <p:spPr>
            <a:xfrm>
              <a:off x="1179913" y="2094739"/>
              <a:ext cx="6265474" cy="3651200"/>
            </a:xfrm>
            <a:custGeom>
              <a:avLst/>
              <a:pathLst>
                <a:path w="6265474" h="3651200">
                  <a:moveTo>
                    <a:pt x="0" y="3651200"/>
                  </a:moveTo>
                  <a:lnTo>
                    <a:pt x="250618" y="3651200"/>
                  </a:lnTo>
                  <a:lnTo>
                    <a:pt x="501237" y="3651200"/>
                  </a:lnTo>
                  <a:lnTo>
                    <a:pt x="751856" y="3651200"/>
                  </a:lnTo>
                  <a:lnTo>
                    <a:pt x="1002475" y="3651200"/>
                  </a:lnTo>
                  <a:lnTo>
                    <a:pt x="1253094" y="3651200"/>
                  </a:lnTo>
                  <a:lnTo>
                    <a:pt x="1503713" y="3651200"/>
                  </a:lnTo>
                  <a:lnTo>
                    <a:pt x="1754332" y="3651200"/>
                  </a:lnTo>
                  <a:lnTo>
                    <a:pt x="2004951" y="3651200"/>
                  </a:lnTo>
                  <a:lnTo>
                    <a:pt x="2255570" y="2897148"/>
                  </a:lnTo>
                  <a:lnTo>
                    <a:pt x="2506189" y="2857461"/>
                  </a:lnTo>
                  <a:lnTo>
                    <a:pt x="2756808" y="2738400"/>
                  </a:lnTo>
                  <a:lnTo>
                    <a:pt x="3007427" y="2738400"/>
                  </a:lnTo>
                  <a:lnTo>
                    <a:pt x="3258046" y="2143096"/>
                  </a:lnTo>
                  <a:lnTo>
                    <a:pt x="3508665" y="2103409"/>
                  </a:lnTo>
                  <a:lnTo>
                    <a:pt x="3759284" y="1428730"/>
                  </a:lnTo>
                  <a:lnTo>
                    <a:pt x="4009903" y="436556"/>
                  </a:lnTo>
                  <a:lnTo>
                    <a:pt x="4260522" y="198434"/>
                  </a:lnTo>
                  <a:lnTo>
                    <a:pt x="4511141" y="158747"/>
                  </a:lnTo>
                  <a:lnTo>
                    <a:pt x="4761760" y="119060"/>
                  </a:lnTo>
                  <a:lnTo>
                    <a:pt x="5012379" y="317495"/>
                  </a:lnTo>
                  <a:lnTo>
                    <a:pt x="5262998" y="277808"/>
                  </a:lnTo>
                  <a:lnTo>
                    <a:pt x="5513617" y="39686"/>
                  </a:lnTo>
                  <a:lnTo>
                    <a:pt x="5764236" y="79373"/>
                  </a:lnTo>
                  <a:lnTo>
                    <a:pt x="6014855" y="0"/>
                  </a:lnTo>
                  <a:lnTo>
                    <a:pt x="6265474" y="0"/>
                  </a:lnTo>
                </a:path>
              </a:pathLst>
            </a:custGeom>
            <a:ln w="27101" cap="flat">
              <a:solidFill>
                <a:srgbClr val="EE00EE">
                  <a:alpha val="100000"/>
                </a:srgbClr>
              </a:solidFill>
              <a:prstDash val="solid"/>
              <a:round/>
            </a:ln>
          </p:spPr>
          <p:txBody>
            <a:bodyPr/>
            <a:lstStyle/>
            <a:p/>
          </p:txBody>
        </p:sp>
        <p:sp>
          <p:nvSpPr>
            <p:cNvPr id="43" name="pl43"/>
            <p:cNvSpPr/>
            <p:nvPr/>
          </p:nvSpPr>
          <p:spPr>
            <a:xfrm>
              <a:off x="3686102" y="5388758"/>
              <a:ext cx="3759284" cy="357182"/>
            </a:xfrm>
            <a:custGeom>
              <a:avLst/>
              <a:pathLst>
                <a:path w="3759284" h="357182">
                  <a:moveTo>
                    <a:pt x="0" y="357182"/>
                  </a:moveTo>
                  <a:lnTo>
                    <a:pt x="250618" y="357182"/>
                  </a:lnTo>
                  <a:lnTo>
                    <a:pt x="501237" y="357182"/>
                  </a:lnTo>
                  <a:lnTo>
                    <a:pt x="751856" y="357182"/>
                  </a:lnTo>
                  <a:lnTo>
                    <a:pt x="1002475" y="357182"/>
                  </a:lnTo>
                  <a:lnTo>
                    <a:pt x="1253094" y="357182"/>
                  </a:lnTo>
                  <a:lnTo>
                    <a:pt x="1503713" y="357182"/>
                  </a:lnTo>
                  <a:lnTo>
                    <a:pt x="1754332" y="357182"/>
                  </a:lnTo>
                  <a:lnTo>
                    <a:pt x="2004951" y="317495"/>
                  </a:lnTo>
                  <a:lnTo>
                    <a:pt x="2255570" y="317495"/>
                  </a:lnTo>
                  <a:lnTo>
                    <a:pt x="2506189" y="317495"/>
                  </a:lnTo>
                  <a:lnTo>
                    <a:pt x="2756808" y="357182"/>
                  </a:lnTo>
                  <a:lnTo>
                    <a:pt x="3007427" y="317495"/>
                  </a:lnTo>
                  <a:lnTo>
                    <a:pt x="3258046" y="277808"/>
                  </a:lnTo>
                  <a:lnTo>
                    <a:pt x="3508665" y="0"/>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094739"/>
              <a:ext cx="2506189" cy="3254331"/>
            </a:xfrm>
            <a:custGeom>
              <a:avLst/>
              <a:pathLst>
                <a:path w="2506189" h="3254331">
                  <a:moveTo>
                    <a:pt x="0" y="3254331"/>
                  </a:moveTo>
                  <a:lnTo>
                    <a:pt x="250618" y="1706539"/>
                  </a:lnTo>
                  <a:lnTo>
                    <a:pt x="501237" y="1587478"/>
                  </a:lnTo>
                  <a:lnTo>
                    <a:pt x="751856" y="674678"/>
                  </a:lnTo>
                  <a:lnTo>
                    <a:pt x="1002475" y="357182"/>
                  </a:lnTo>
                  <a:lnTo>
                    <a:pt x="1253094" y="396869"/>
                  </a:lnTo>
                  <a:lnTo>
                    <a:pt x="1503713" y="357182"/>
                  </a:lnTo>
                  <a:lnTo>
                    <a:pt x="1754332" y="79373"/>
                  </a:lnTo>
                  <a:lnTo>
                    <a:pt x="2004951" y="119060"/>
                  </a:lnTo>
                  <a:lnTo>
                    <a:pt x="2255570" y="0"/>
                  </a:lnTo>
                  <a:lnTo>
                    <a:pt x="2506189" y="0"/>
                  </a:lnTo>
                </a:path>
              </a:pathLst>
            </a:custGeom>
            <a:ln w="27101" cap="flat">
              <a:solidFill>
                <a:srgbClr val="E31A1C">
                  <a:alpha val="100000"/>
                </a:srgbClr>
              </a:solidFill>
              <a:prstDash val="solid"/>
              <a:round/>
            </a:ln>
          </p:spPr>
          <p:txBody>
            <a:bodyPr/>
            <a:lstStyle/>
            <a:p/>
          </p:txBody>
        </p:sp>
        <p:sp>
          <p:nvSpPr>
            <p:cNvPr id="45" name="pl45"/>
            <p:cNvSpPr/>
            <p:nvPr/>
          </p:nvSpPr>
          <p:spPr>
            <a:xfrm>
              <a:off x="6442911" y="2531296"/>
              <a:ext cx="1002475" cy="2936835"/>
            </a:xfrm>
            <a:custGeom>
              <a:avLst/>
              <a:pathLst>
                <a:path w="1002475" h="2936835">
                  <a:moveTo>
                    <a:pt x="0" y="2936835"/>
                  </a:moveTo>
                  <a:lnTo>
                    <a:pt x="250618" y="2539965"/>
                  </a:lnTo>
                  <a:lnTo>
                    <a:pt x="501237" y="2460591"/>
                  </a:lnTo>
                  <a:lnTo>
                    <a:pt x="751856" y="39686"/>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2055053"/>
              <a:ext cx="6265474" cy="1389043"/>
            </a:xfrm>
            <a:custGeom>
              <a:avLst/>
              <a:pathLst>
                <a:path w="6265474" h="1389043">
                  <a:moveTo>
                    <a:pt x="0" y="1389043"/>
                  </a:moveTo>
                  <a:lnTo>
                    <a:pt x="250618" y="1349356"/>
                  </a:lnTo>
                  <a:lnTo>
                    <a:pt x="501237" y="1349356"/>
                  </a:lnTo>
                  <a:lnTo>
                    <a:pt x="751856" y="1230295"/>
                  </a:lnTo>
                  <a:lnTo>
                    <a:pt x="1002475" y="1071548"/>
                  </a:lnTo>
                  <a:lnTo>
                    <a:pt x="1253094" y="952487"/>
                  </a:lnTo>
                  <a:lnTo>
                    <a:pt x="1503713" y="952487"/>
                  </a:lnTo>
                  <a:lnTo>
                    <a:pt x="1754332" y="912800"/>
                  </a:lnTo>
                  <a:lnTo>
                    <a:pt x="2004951" y="873113"/>
                  </a:lnTo>
                  <a:lnTo>
                    <a:pt x="2255570" y="674678"/>
                  </a:lnTo>
                  <a:lnTo>
                    <a:pt x="2506189" y="595304"/>
                  </a:lnTo>
                  <a:lnTo>
                    <a:pt x="2756808" y="515930"/>
                  </a:lnTo>
                  <a:lnTo>
                    <a:pt x="3007427" y="555617"/>
                  </a:lnTo>
                  <a:lnTo>
                    <a:pt x="3258046" y="515930"/>
                  </a:lnTo>
                  <a:lnTo>
                    <a:pt x="3508665" y="396869"/>
                  </a:lnTo>
                  <a:lnTo>
                    <a:pt x="3759284" y="317495"/>
                  </a:lnTo>
                  <a:lnTo>
                    <a:pt x="4009903" y="277808"/>
                  </a:lnTo>
                  <a:lnTo>
                    <a:pt x="4260522" y="238121"/>
                  </a:lnTo>
                  <a:lnTo>
                    <a:pt x="4511141" y="119060"/>
                  </a:lnTo>
                  <a:lnTo>
                    <a:pt x="4761760" y="79373"/>
                  </a:lnTo>
                  <a:lnTo>
                    <a:pt x="5012379" y="238121"/>
                  </a:lnTo>
                  <a:lnTo>
                    <a:pt x="5262998" y="238121"/>
                  </a:lnTo>
                  <a:lnTo>
                    <a:pt x="5513617" y="79373"/>
                  </a:lnTo>
                  <a:lnTo>
                    <a:pt x="5764236" y="119060"/>
                  </a:lnTo>
                  <a:lnTo>
                    <a:pt x="6014855" y="0"/>
                  </a:lnTo>
                  <a:lnTo>
                    <a:pt x="6265474" y="0"/>
                  </a:lnTo>
                </a:path>
              </a:pathLst>
            </a:custGeom>
            <a:ln w="27101" cap="flat">
              <a:solidFill>
                <a:srgbClr val="FFC20E">
                  <a:alpha val="100000"/>
                </a:srgbClr>
              </a:solidFill>
              <a:prstDash val="solid"/>
              <a:round/>
            </a:ln>
          </p:spPr>
          <p:txBody>
            <a:bodyPr/>
            <a:lstStyle/>
            <a:p/>
          </p:txBody>
        </p:sp>
        <p:sp>
          <p:nvSpPr>
            <p:cNvPr id="47" name="pl47"/>
            <p:cNvSpPr/>
            <p:nvPr/>
          </p:nvSpPr>
          <p:spPr>
            <a:xfrm>
              <a:off x="1179913" y="2174113"/>
              <a:ext cx="6265474" cy="3571826"/>
            </a:xfrm>
            <a:custGeom>
              <a:avLst/>
              <a:pathLst>
                <a:path w="6265474" h="3571826">
                  <a:moveTo>
                    <a:pt x="0" y="3571826"/>
                  </a:moveTo>
                  <a:lnTo>
                    <a:pt x="250618" y="3571826"/>
                  </a:lnTo>
                  <a:lnTo>
                    <a:pt x="501237" y="3532139"/>
                  </a:lnTo>
                  <a:lnTo>
                    <a:pt x="751856" y="3532139"/>
                  </a:lnTo>
                  <a:lnTo>
                    <a:pt x="1002475" y="3532139"/>
                  </a:lnTo>
                  <a:lnTo>
                    <a:pt x="1253094" y="3532139"/>
                  </a:lnTo>
                  <a:lnTo>
                    <a:pt x="1503713" y="3532139"/>
                  </a:lnTo>
                  <a:lnTo>
                    <a:pt x="1754332" y="3532139"/>
                  </a:lnTo>
                  <a:lnTo>
                    <a:pt x="2004951" y="3492452"/>
                  </a:lnTo>
                  <a:lnTo>
                    <a:pt x="2255570" y="3333704"/>
                  </a:lnTo>
                  <a:lnTo>
                    <a:pt x="2506189" y="3294018"/>
                  </a:lnTo>
                  <a:lnTo>
                    <a:pt x="2756808" y="2500278"/>
                  </a:lnTo>
                  <a:lnTo>
                    <a:pt x="3007427" y="2103409"/>
                  </a:lnTo>
                  <a:lnTo>
                    <a:pt x="3258046" y="1508104"/>
                  </a:lnTo>
                  <a:lnTo>
                    <a:pt x="3508665" y="1230295"/>
                  </a:lnTo>
                  <a:lnTo>
                    <a:pt x="3759284" y="912800"/>
                  </a:lnTo>
                  <a:lnTo>
                    <a:pt x="4009903" y="634991"/>
                  </a:lnTo>
                  <a:lnTo>
                    <a:pt x="4260522" y="515930"/>
                  </a:lnTo>
                  <a:lnTo>
                    <a:pt x="4511141" y="436556"/>
                  </a:lnTo>
                  <a:lnTo>
                    <a:pt x="4761760" y="357182"/>
                  </a:lnTo>
                  <a:lnTo>
                    <a:pt x="5012379" y="396869"/>
                  </a:lnTo>
                  <a:lnTo>
                    <a:pt x="5262998" y="357182"/>
                  </a:lnTo>
                  <a:lnTo>
                    <a:pt x="5513617" y="119060"/>
                  </a:lnTo>
                  <a:lnTo>
                    <a:pt x="5764236" y="119060"/>
                  </a:lnTo>
                  <a:lnTo>
                    <a:pt x="6014855" y="79373"/>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2094739"/>
              <a:ext cx="4260522" cy="3651200"/>
            </a:xfrm>
            <a:custGeom>
              <a:avLst/>
              <a:pathLst>
                <a:path w="4260522" h="3651200">
                  <a:moveTo>
                    <a:pt x="0" y="3651200"/>
                  </a:moveTo>
                  <a:lnTo>
                    <a:pt x="250618" y="3651200"/>
                  </a:lnTo>
                  <a:lnTo>
                    <a:pt x="501237" y="3651200"/>
                  </a:lnTo>
                  <a:lnTo>
                    <a:pt x="751856" y="3651200"/>
                  </a:lnTo>
                  <a:lnTo>
                    <a:pt x="1002475" y="3651200"/>
                  </a:lnTo>
                  <a:lnTo>
                    <a:pt x="1253094" y="3214644"/>
                  </a:lnTo>
                  <a:lnTo>
                    <a:pt x="1503713" y="3095583"/>
                  </a:lnTo>
                  <a:lnTo>
                    <a:pt x="1754332" y="2817774"/>
                  </a:lnTo>
                  <a:lnTo>
                    <a:pt x="2004951" y="2659026"/>
                  </a:lnTo>
                  <a:lnTo>
                    <a:pt x="2255570" y="2579652"/>
                  </a:lnTo>
                  <a:lnTo>
                    <a:pt x="2506189" y="2420904"/>
                  </a:lnTo>
                  <a:lnTo>
                    <a:pt x="2756808" y="2143096"/>
                  </a:lnTo>
                  <a:lnTo>
                    <a:pt x="3007427" y="1984348"/>
                  </a:lnTo>
                  <a:lnTo>
                    <a:pt x="3258046" y="1865287"/>
                  </a:lnTo>
                  <a:lnTo>
                    <a:pt x="3508665" y="793739"/>
                  </a:lnTo>
                  <a:lnTo>
                    <a:pt x="3759284" y="357182"/>
                  </a:lnTo>
                  <a:lnTo>
                    <a:pt x="4009903" y="39686"/>
                  </a:lnTo>
                  <a:lnTo>
                    <a:pt x="4260522" y="0"/>
                  </a:lnTo>
                </a:path>
              </a:pathLst>
            </a:custGeom>
            <a:ln w="27101" cap="flat">
              <a:solidFill>
                <a:srgbClr val="9A32CD">
                  <a:alpha val="100000"/>
                </a:srgbClr>
              </a:solidFill>
              <a:prstDash val="solid"/>
              <a:round/>
            </a:ln>
          </p:spPr>
          <p:txBody>
            <a:bodyPr/>
            <a:lstStyle/>
            <a:p/>
          </p:txBody>
        </p:sp>
        <p:sp>
          <p:nvSpPr>
            <p:cNvPr id="49" name="pl49"/>
            <p:cNvSpPr/>
            <p:nvPr/>
          </p:nvSpPr>
          <p:spPr>
            <a:xfrm>
              <a:off x="2683627" y="2570983"/>
              <a:ext cx="4761760" cy="3174957"/>
            </a:xfrm>
            <a:custGeom>
              <a:avLst/>
              <a:pathLst>
                <a:path w="4761760" h="3174957">
                  <a:moveTo>
                    <a:pt x="0" y="3174957"/>
                  </a:moveTo>
                  <a:lnTo>
                    <a:pt x="250618" y="3174957"/>
                  </a:lnTo>
                  <a:lnTo>
                    <a:pt x="501237" y="3174957"/>
                  </a:lnTo>
                  <a:lnTo>
                    <a:pt x="751856" y="3174957"/>
                  </a:lnTo>
                  <a:lnTo>
                    <a:pt x="1002475" y="3174957"/>
                  </a:lnTo>
                  <a:lnTo>
                    <a:pt x="1253094" y="3174957"/>
                  </a:lnTo>
                  <a:lnTo>
                    <a:pt x="1503713" y="3174957"/>
                  </a:lnTo>
                  <a:lnTo>
                    <a:pt x="1754332" y="3174957"/>
                  </a:lnTo>
                  <a:lnTo>
                    <a:pt x="2004951" y="3174957"/>
                  </a:lnTo>
                  <a:lnTo>
                    <a:pt x="2255570" y="3174957"/>
                  </a:lnTo>
                  <a:lnTo>
                    <a:pt x="2506189" y="3055896"/>
                  </a:lnTo>
                  <a:lnTo>
                    <a:pt x="2756808" y="2738400"/>
                  </a:lnTo>
                  <a:lnTo>
                    <a:pt x="3007427" y="1785913"/>
                  </a:lnTo>
                  <a:lnTo>
                    <a:pt x="3258046" y="1071548"/>
                  </a:lnTo>
                  <a:lnTo>
                    <a:pt x="3508665" y="357182"/>
                  </a:lnTo>
                  <a:lnTo>
                    <a:pt x="3759284" y="238121"/>
                  </a:lnTo>
                  <a:lnTo>
                    <a:pt x="4009903" y="0"/>
                  </a:lnTo>
                  <a:lnTo>
                    <a:pt x="4260522" y="39686"/>
                  </a:lnTo>
                  <a:lnTo>
                    <a:pt x="4511141" y="0"/>
                  </a:lnTo>
                  <a:lnTo>
                    <a:pt x="4761760" y="0"/>
                  </a:lnTo>
                </a:path>
              </a:pathLst>
            </a:custGeom>
            <a:ln w="27101" cap="flat">
              <a:solidFill>
                <a:srgbClr val="836FFF">
                  <a:alpha val="100000"/>
                </a:srgbClr>
              </a:solidFill>
              <a:prstDash val="solid"/>
              <a:round/>
            </a:ln>
          </p:spPr>
          <p:txBody>
            <a:bodyPr/>
            <a:lstStyle/>
            <a:p/>
          </p:txBody>
        </p:sp>
        <p:sp>
          <p:nvSpPr>
            <p:cNvPr id="50" name="pl50"/>
            <p:cNvSpPr/>
            <p:nvPr/>
          </p:nvSpPr>
          <p:spPr>
            <a:xfrm>
              <a:off x="1179913" y="2134426"/>
              <a:ext cx="6265474" cy="3571826"/>
            </a:xfrm>
            <a:custGeom>
              <a:avLst/>
              <a:pathLst>
                <a:path w="6265474" h="3571826">
                  <a:moveTo>
                    <a:pt x="0" y="3571826"/>
                  </a:moveTo>
                  <a:lnTo>
                    <a:pt x="250618" y="3571826"/>
                  </a:lnTo>
                  <a:lnTo>
                    <a:pt x="501237" y="3571826"/>
                  </a:lnTo>
                  <a:lnTo>
                    <a:pt x="751856" y="3571826"/>
                  </a:lnTo>
                  <a:lnTo>
                    <a:pt x="1002475" y="3571826"/>
                  </a:lnTo>
                  <a:lnTo>
                    <a:pt x="1253094" y="3571826"/>
                  </a:lnTo>
                  <a:lnTo>
                    <a:pt x="1503713" y="3571826"/>
                  </a:lnTo>
                  <a:lnTo>
                    <a:pt x="1754332" y="3571826"/>
                  </a:lnTo>
                  <a:lnTo>
                    <a:pt x="2004951" y="3571826"/>
                  </a:lnTo>
                  <a:lnTo>
                    <a:pt x="2255570" y="3571826"/>
                  </a:lnTo>
                  <a:lnTo>
                    <a:pt x="2506189" y="3571826"/>
                  </a:lnTo>
                  <a:lnTo>
                    <a:pt x="2756808" y="3571826"/>
                  </a:lnTo>
                  <a:lnTo>
                    <a:pt x="3007427" y="3532139"/>
                  </a:lnTo>
                  <a:lnTo>
                    <a:pt x="3258046" y="3214644"/>
                  </a:lnTo>
                  <a:lnTo>
                    <a:pt x="3508665" y="3174957"/>
                  </a:lnTo>
                  <a:lnTo>
                    <a:pt x="3759284" y="3174957"/>
                  </a:lnTo>
                  <a:lnTo>
                    <a:pt x="4009903" y="3174957"/>
                  </a:lnTo>
                  <a:lnTo>
                    <a:pt x="4260522" y="3016209"/>
                  </a:lnTo>
                  <a:lnTo>
                    <a:pt x="4511141" y="714365"/>
                  </a:lnTo>
                  <a:lnTo>
                    <a:pt x="4761760" y="674678"/>
                  </a:lnTo>
                  <a:lnTo>
                    <a:pt x="5012379" y="833426"/>
                  </a:lnTo>
                  <a:lnTo>
                    <a:pt x="5262998" y="833426"/>
                  </a:lnTo>
                  <a:lnTo>
                    <a:pt x="5513617" y="79373"/>
                  </a:lnTo>
                  <a:lnTo>
                    <a:pt x="5764236" y="119060"/>
                  </a:lnTo>
                  <a:lnTo>
                    <a:pt x="6014855" y="0"/>
                  </a:lnTo>
                  <a:lnTo>
                    <a:pt x="6265474" y="39686"/>
                  </a:lnTo>
                </a:path>
              </a:pathLst>
            </a:custGeom>
            <a:ln w="27101" cap="flat">
              <a:solidFill>
                <a:srgbClr val="FB9A99">
                  <a:alpha val="100000"/>
                </a:srgbClr>
              </a:solidFill>
              <a:prstDash val="solid"/>
              <a:round/>
            </a:ln>
          </p:spPr>
          <p:txBody>
            <a:bodyPr/>
            <a:lstStyle/>
            <a:p/>
          </p:txBody>
        </p:sp>
        <p:sp>
          <p:nvSpPr>
            <p:cNvPr id="51" name="pl51"/>
            <p:cNvSpPr/>
            <p:nvPr/>
          </p:nvSpPr>
          <p:spPr>
            <a:xfrm>
              <a:off x="1179913" y="2412235"/>
              <a:ext cx="6265474" cy="2619339"/>
            </a:xfrm>
            <a:custGeom>
              <a:avLst/>
              <a:pathLst>
                <a:path w="6265474" h="2619339">
                  <a:moveTo>
                    <a:pt x="0" y="2619339"/>
                  </a:moveTo>
                  <a:lnTo>
                    <a:pt x="250618" y="2579652"/>
                  </a:lnTo>
                  <a:lnTo>
                    <a:pt x="501237" y="2579652"/>
                  </a:lnTo>
                  <a:lnTo>
                    <a:pt x="751856" y="2539965"/>
                  </a:lnTo>
                  <a:lnTo>
                    <a:pt x="1002475" y="2460591"/>
                  </a:lnTo>
                  <a:lnTo>
                    <a:pt x="1253094" y="2420904"/>
                  </a:lnTo>
                  <a:lnTo>
                    <a:pt x="1503713" y="2420904"/>
                  </a:lnTo>
                  <a:lnTo>
                    <a:pt x="1754332" y="2420904"/>
                  </a:lnTo>
                  <a:lnTo>
                    <a:pt x="2004951" y="2341530"/>
                  </a:lnTo>
                  <a:lnTo>
                    <a:pt x="2255570" y="2222469"/>
                  </a:lnTo>
                  <a:lnTo>
                    <a:pt x="2506189" y="2182783"/>
                  </a:lnTo>
                  <a:lnTo>
                    <a:pt x="2756808" y="2024035"/>
                  </a:lnTo>
                  <a:lnTo>
                    <a:pt x="3007427" y="1944661"/>
                  </a:lnTo>
                  <a:lnTo>
                    <a:pt x="3258046" y="1785913"/>
                  </a:lnTo>
                  <a:lnTo>
                    <a:pt x="3508665" y="1706539"/>
                  </a:lnTo>
                  <a:lnTo>
                    <a:pt x="3759284" y="1547791"/>
                  </a:lnTo>
                  <a:lnTo>
                    <a:pt x="4009903" y="1269982"/>
                  </a:lnTo>
                  <a:lnTo>
                    <a:pt x="4260522" y="1190608"/>
                  </a:lnTo>
                  <a:lnTo>
                    <a:pt x="4511141" y="833426"/>
                  </a:lnTo>
                  <a:lnTo>
                    <a:pt x="4761760" y="674678"/>
                  </a:lnTo>
                  <a:lnTo>
                    <a:pt x="5012379" y="714365"/>
                  </a:lnTo>
                  <a:lnTo>
                    <a:pt x="5262998" y="674678"/>
                  </a:lnTo>
                  <a:lnTo>
                    <a:pt x="5513617" y="317495"/>
                  </a:lnTo>
                  <a:lnTo>
                    <a:pt x="5764236" y="317495"/>
                  </a:lnTo>
                  <a:lnTo>
                    <a:pt x="6014855" y="39686"/>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50067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49670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49670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49273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48480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8083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8083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8083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7289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6098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4114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433207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417332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40939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39352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6573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5780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22083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0620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1017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0620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27049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27049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242709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238740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60185" y="1716559"/>
              <a:ext cx="796477" cy="332319"/>
            </a:xfrm>
            <a:custGeom>
              <a:avLst/>
              <a:pathLst>
                <a:path w="796477" h="332319">
                  <a:moveTo>
                    <a:pt x="796477" y="0"/>
                  </a:moveTo>
                  <a:lnTo>
                    <a:pt x="0" y="332319"/>
                  </a:lnTo>
                </a:path>
              </a:pathLst>
            </a:custGeom>
          </p:spPr>
          <p:txBody>
            <a:bodyPr/>
            <a:lstStyle/>
            <a:p/>
          </p:txBody>
        </p:sp>
        <p:sp>
          <p:nvSpPr>
            <p:cNvPr id="79" name="pl79"/>
            <p:cNvSpPr/>
            <p:nvPr/>
          </p:nvSpPr>
          <p:spPr>
            <a:xfrm>
              <a:off x="7463725" y="1967801"/>
              <a:ext cx="979749" cy="124606"/>
            </a:xfrm>
            <a:custGeom>
              <a:avLst/>
              <a:pathLst>
                <a:path w="979749" h="124606">
                  <a:moveTo>
                    <a:pt x="979749" y="0"/>
                  </a:moveTo>
                  <a:lnTo>
                    <a:pt x="0" y="124606"/>
                  </a:lnTo>
                </a:path>
              </a:pathLst>
            </a:custGeom>
          </p:spPr>
          <p:txBody>
            <a:bodyPr/>
            <a:lstStyle/>
            <a:p/>
          </p:txBody>
        </p:sp>
        <p:sp>
          <p:nvSpPr>
            <p:cNvPr id="80" name="pl80"/>
            <p:cNvSpPr/>
            <p:nvPr/>
          </p:nvSpPr>
          <p:spPr>
            <a:xfrm>
              <a:off x="7454361" y="2103497"/>
              <a:ext cx="904714" cy="882876"/>
            </a:xfrm>
            <a:custGeom>
              <a:avLst/>
              <a:pathLst>
                <a:path w="904714" h="882876">
                  <a:moveTo>
                    <a:pt x="904714" y="882876"/>
                  </a:moveTo>
                  <a:lnTo>
                    <a:pt x="0" y="0"/>
                  </a:lnTo>
                </a:path>
              </a:pathLst>
            </a:custGeom>
          </p:spPr>
          <p:txBody>
            <a:bodyPr/>
            <a:lstStyle/>
            <a:p/>
          </p:txBody>
        </p:sp>
        <p:sp>
          <p:nvSpPr>
            <p:cNvPr id="81" name="pl81"/>
            <p:cNvSpPr/>
            <p:nvPr/>
          </p:nvSpPr>
          <p:spPr>
            <a:xfrm>
              <a:off x="7463764" y="2096984"/>
              <a:ext cx="1033843" cy="126274"/>
            </a:xfrm>
            <a:custGeom>
              <a:avLst/>
              <a:pathLst>
                <a:path w="1033843" h="126274">
                  <a:moveTo>
                    <a:pt x="1033843" y="126274"/>
                  </a:moveTo>
                  <a:lnTo>
                    <a:pt x="0" y="0"/>
                  </a:lnTo>
                </a:path>
              </a:pathLst>
            </a:custGeom>
          </p:spPr>
          <p:txBody>
            <a:bodyPr/>
            <a:lstStyle/>
            <a:p/>
          </p:txBody>
        </p:sp>
        <p:sp>
          <p:nvSpPr>
            <p:cNvPr id="82" name="pl82"/>
            <p:cNvSpPr/>
            <p:nvPr/>
          </p:nvSpPr>
          <p:spPr>
            <a:xfrm>
              <a:off x="7457358" y="2102434"/>
              <a:ext cx="968011" cy="622222"/>
            </a:xfrm>
            <a:custGeom>
              <a:avLst/>
              <a:pathLst>
                <a:path w="968011" h="622222">
                  <a:moveTo>
                    <a:pt x="968011" y="622222"/>
                  </a:moveTo>
                  <a:lnTo>
                    <a:pt x="0" y="0"/>
                  </a:lnTo>
                </a:path>
              </a:pathLst>
            </a:custGeom>
          </p:spPr>
          <p:txBody>
            <a:bodyPr/>
            <a:lstStyle/>
            <a:p/>
          </p:txBody>
        </p:sp>
        <p:sp>
          <p:nvSpPr>
            <p:cNvPr id="83" name="pl83"/>
            <p:cNvSpPr/>
            <p:nvPr/>
          </p:nvSpPr>
          <p:spPr>
            <a:xfrm>
              <a:off x="7459710" y="2101218"/>
              <a:ext cx="796952" cy="360475"/>
            </a:xfrm>
            <a:custGeom>
              <a:avLst/>
              <a:pathLst>
                <a:path w="796952" h="360475">
                  <a:moveTo>
                    <a:pt x="796952" y="360475"/>
                  </a:moveTo>
                  <a:lnTo>
                    <a:pt x="0" y="0"/>
                  </a:lnTo>
                </a:path>
              </a:pathLst>
            </a:custGeom>
          </p:spPr>
          <p:txBody>
            <a:bodyPr/>
            <a:lstStyle/>
            <a:p/>
          </p:txBody>
        </p:sp>
        <p:sp>
          <p:nvSpPr>
            <p:cNvPr id="84" name="pl84"/>
            <p:cNvSpPr/>
            <p:nvPr/>
          </p:nvSpPr>
          <p:spPr>
            <a:xfrm>
              <a:off x="7451493" y="2183534"/>
              <a:ext cx="329224" cy="507916"/>
            </a:xfrm>
            <a:custGeom>
              <a:avLst/>
              <a:pathLst>
                <a:path w="329224" h="507916">
                  <a:moveTo>
                    <a:pt x="329224" y="507916"/>
                  </a:moveTo>
                  <a:lnTo>
                    <a:pt x="0" y="0"/>
                  </a:lnTo>
                </a:path>
              </a:pathLst>
            </a:custGeom>
          </p:spPr>
          <p:txBody>
            <a:bodyPr/>
            <a:lstStyle/>
            <a:p/>
          </p:txBody>
        </p:sp>
        <p:sp>
          <p:nvSpPr>
            <p:cNvPr id="85" name="pl85"/>
            <p:cNvSpPr/>
            <p:nvPr/>
          </p:nvSpPr>
          <p:spPr>
            <a:xfrm>
              <a:off x="7452664" y="2183299"/>
              <a:ext cx="840116" cy="1060422"/>
            </a:xfrm>
            <a:custGeom>
              <a:avLst/>
              <a:pathLst>
                <a:path w="840116" h="1060422">
                  <a:moveTo>
                    <a:pt x="840116" y="1060422"/>
                  </a:moveTo>
                  <a:lnTo>
                    <a:pt x="0" y="0"/>
                  </a:lnTo>
                </a:path>
              </a:pathLst>
            </a:custGeom>
          </p:spPr>
          <p:txBody>
            <a:bodyPr/>
            <a:lstStyle/>
            <a:p/>
          </p:txBody>
        </p:sp>
        <p:sp>
          <p:nvSpPr>
            <p:cNvPr id="86" name="pl86"/>
            <p:cNvSpPr/>
            <p:nvPr/>
          </p:nvSpPr>
          <p:spPr>
            <a:xfrm>
              <a:off x="7453657" y="2421184"/>
              <a:ext cx="1001796" cy="1084040"/>
            </a:xfrm>
            <a:custGeom>
              <a:avLst/>
              <a:pathLst>
                <a:path w="1001796" h="1084040">
                  <a:moveTo>
                    <a:pt x="1001796" y="1084040"/>
                  </a:moveTo>
                  <a:lnTo>
                    <a:pt x="0" y="0"/>
                  </a:lnTo>
                </a:path>
              </a:pathLst>
            </a:custGeom>
          </p:spPr>
          <p:txBody>
            <a:bodyPr/>
            <a:lstStyle/>
            <a:p/>
          </p:txBody>
        </p:sp>
        <p:sp>
          <p:nvSpPr>
            <p:cNvPr id="87" name="pl87"/>
            <p:cNvSpPr/>
            <p:nvPr/>
          </p:nvSpPr>
          <p:spPr>
            <a:xfrm>
              <a:off x="7454820" y="2539918"/>
              <a:ext cx="1259157" cy="1150874"/>
            </a:xfrm>
            <a:custGeom>
              <a:avLst/>
              <a:pathLst>
                <a:path w="1259157" h="1150874">
                  <a:moveTo>
                    <a:pt x="1259157" y="1150874"/>
                  </a:moveTo>
                  <a:lnTo>
                    <a:pt x="0" y="0"/>
                  </a:lnTo>
                </a:path>
              </a:pathLst>
            </a:custGeom>
          </p:spPr>
          <p:txBody>
            <a:bodyPr/>
            <a:lstStyle/>
            <a:p/>
          </p:txBody>
        </p:sp>
        <p:sp>
          <p:nvSpPr>
            <p:cNvPr id="88" name="pl88"/>
            <p:cNvSpPr/>
            <p:nvPr/>
          </p:nvSpPr>
          <p:spPr>
            <a:xfrm>
              <a:off x="7452993" y="2580094"/>
              <a:ext cx="1141936" cy="1367855"/>
            </a:xfrm>
            <a:custGeom>
              <a:avLst/>
              <a:pathLst>
                <a:path w="1141936" h="1367855">
                  <a:moveTo>
                    <a:pt x="1141936" y="1367855"/>
                  </a:moveTo>
                  <a:lnTo>
                    <a:pt x="0" y="0"/>
                  </a:lnTo>
                </a:path>
              </a:pathLst>
            </a:custGeom>
          </p:spPr>
          <p:txBody>
            <a:bodyPr/>
            <a:lstStyle/>
            <a:p/>
          </p:txBody>
        </p:sp>
        <p:sp>
          <p:nvSpPr>
            <p:cNvPr id="89" name="pl89"/>
            <p:cNvSpPr/>
            <p:nvPr/>
          </p:nvSpPr>
          <p:spPr>
            <a:xfrm>
              <a:off x="7464249" y="5388758"/>
              <a:ext cx="979225" cy="2"/>
            </a:xfrm>
            <a:custGeom>
              <a:avLst/>
              <a:pathLst>
                <a:path w="979225" h="2">
                  <a:moveTo>
                    <a:pt x="979225" y="2"/>
                  </a:moveTo>
                  <a:lnTo>
                    <a:pt x="0" y="0"/>
                  </a:lnTo>
                </a:path>
              </a:pathLst>
            </a:custGeom>
          </p:spPr>
          <p:txBody>
            <a:bodyPr/>
            <a:lstStyle/>
            <a:p/>
          </p:txBody>
        </p:sp>
        <p:sp>
          <p:nvSpPr>
            <p:cNvPr id="90" name="pg90"/>
            <p:cNvSpPr/>
            <p:nvPr/>
          </p:nvSpPr>
          <p:spPr>
            <a:xfrm>
              <a:off x="8188083" y="1624529"/>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1" name="tx91"/>
            <p:cNvSpPr/>
            <p:nvPr/>
          </p:nvSpPr>
          <p:spPr>
            <a:xfrm>
              <a:off x="8210943" y="1670249"/>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93%</a:t>
              </a:r>
            </a:p>
          </p:txBody>
        </p:sp>
        <p:sp>
          <p:nvSpPr>
            <p:cNvPr id="92" name="pg92"/>
            <p:cNvSpPr/>
            <p:nvPr/>
          </p:nvSpPr>
          <p:spPr>
            <a:xfrm>
              <a:off x="8374894" y="1881129"/>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3" name="tx93"/>
            <p:cNvSpPr/>
            <p:nvPr/>
          </p:nvSpPr>
          <p:spPr>
            <a:xfrm>
              <a:off x="8397754" y="1926849"/>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92%</a:t>
              </a:r>
            </a:p>
          </p:txBody>
        </p:sp>
        <p:sp>
          <p:nvSpPr>
            <p:cNvPr id="94" name="pg94"/>
            <p:cNvSpPr/>
            <p:nvPr/>
          </p:nvSpPr>
          <p:spPr>
            <a:xfrm>
              <a:off x="8290495" y="2907944"/>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5" name="tx95"/>
            <p:cNvSpPr/>
            <p:nvPr/>
          </p:nvSpPr>
          <p:spPr>
            <a:xfrm>
              <a:off x="8313355" y="2953664"/>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92%</a:t>
              </a:r>
            </a:p>
          </p:txBody>
        </p:sp>
        <p:sp>
          <p:nvSpPr>
            <p:cNvPr id="96" name="pg96"/>
            <p:cNvSpPr/>
            <p:nvPr/>
          </p:nvSpPr>
          <p:spPr>
            <a:xfrm>
              <a:off x="8429027" y="2140681"/>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7" name="tx97"/>
            <p:cNvSpPr/>
            <p:nvPr/>
          </p:nvSpPr>
          <p:spPr>
            <a:xfrm>
              <a:off x="8451887" y="2186401"/>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92%</a:t>
              </a:r>
            </a:p>
          </p:txBody>
        </p:sp>
        <p:sp>
          <p:nvSpPr>
            <p:cNvPr id="98" name="pg98"/>
            <p:cNvSpPr/>
            <p:nvPr/>
          </p:nvSpPr>
          <p:spPr>
            <a:xfrm>
              <a:off x="8356789" y="2646687"/>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9" name="tx99"/>
            <p:cNvSpPr/>
            <p:nvPr/>
          </p:nvSpPr>
          <p:spPr>
            <a:xfrm>
              <a:off x="8379649" y="2692407"/>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92%</a:t>
              </a:r>
            </a:p>
          </p:txBody>
        </p:sp>
        <p:sp>
          <p:nvSpPr>
            <p:cNvPr id="100" name="pg100"/>
            <p:cNvSpPr/>
            <p:nvPr/>
          </p:nvSpPr>
          <p:spPr>
            <a:xfrm>
              <a:off x="8188083" y="2384844"/>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01" name="tx101"/>
            <p:cNvSpPr/>
            <p:nvPr/>
          </p:nvSpPr>
          <p:spPr>
            <a:xfrm>
              <a:off x="8210943" y="2430564"/>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92%</a:t>
              </a:r>
            </a:p>
          </p:txBody>
        </p:sp>
        <p:sp>
          <p:nvSpPr>
            <p:cNvPr id="102" name="pg102"/>
            <p:cNvSpPr/>
            <p:nvPr/>
          </p:nvSpPr>
          <p:spPr>
            <a:xfrm>
              <a:off x="7712137" y="2618942"/>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1"/>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3" name="tx103"/>
            <p:cNvSpPr/>
            <p:nvPr/>
          </p:nvSpPr>
          <p:spPr>
            <a:xfrm>
              <a:off x="7734997" y="2664662"/>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90%</a:t>
              </a:r>
            </a:p>
          </p:txBody>
        </p:sp>
        <p:sp>
          <p:nvSpPr>
            <p:cNvPr id="104" name="pg104"/>
            <p:cNvSpPr/>
            <p:nvPr/>
          </p:nvSpPr>
          <p:spPr>
            <a:xfrm>
              <a:off x="8224201" y="3164816"/>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2"/>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05" name="tx105"/>
            <p:cNvSpPr/>
            <p:nvPr/>
          </p:nvSpPr>
          <p:spPr>
            <a:xfrm>
              <a:off x="8247061" y="3210536"/>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90%</a:t>
              </a:r>
            </a:p>
          </p:txBody>
        </p:sp>
        <p:sp>
          <p:nvSpPr>
            <p:cNvPr id="106" name="pg106"/>
            <p:cNvSpPr/>
            <p:nvPr/>
          </p:nvSpPr>
          <p:spPr>
            <a:xfrm>
              <a:off x="8386873" y="3425913"/>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1"/>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7" name="tx107"/>
            <p:cNvSpPr/>
            <p:nvPr/>
          </p:nvSpPr>
          <p:spPr>
            <a:xfrm>
              <a:off x="8409733" y="3471633"/>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84%</a:t>
              </a:r>
            </a:p>
          </p:txBody>
        </p:sp>
        <p:sp>
          <p:nvSpPr>
            <p:cNvPr id="108" name="pg108"/>
            <p:cNvSpPr/>
            <p:nvPr/>
          </p:nvSpPr>
          <p:spPr>
            <a:xfrm>
              <a:off x="8362824" y="3690793"/>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1"/>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9" name="tx109"/>
            <p:cNvSpPr/>
            <p:nvPr/>
          </p:nvSpPr>
          <p:spPr>
            <a:xfrm>
              <a:off x="8385684" y="3736513"/>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81%</a:t>
              </a:r>
            </a:p>
          </p:txBody>
        </p:sp>
        <p:sp>
          <p:nvSpPr>
            <p:cNvPr id="110" name="pg110"/>
            <p:cNvSpPr/>
            <p:nvPr/>
          </p:nvSpPr>
          <p:spPr>
            <a:xfrm>
              <a:off x="8133859" y="3947950"/>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2"/>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11" name="tx111"/>
            <p:cNvSpPr/>
            <p:nvPr/>
          </p:nvSpPr>
          <p:spPr>
            <a:xfrm>
              <a:off x="8156719" y="3993670"/>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80%</a:t>
              </a:r>
            </a:p>
          </p:txBody>
        </p:sp>
        <p:sp>
          <p:nvSpPr>
            <p:cNvPr id="112" name="pg112"/>
            <p:cNvSpPr/>
            <p:nvPr/>
          </p:nvSpPr>
          <p:spPr>
            <a:xfrm>
              <a:off x="8374894" y="5304224"/>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3" name="tx113"/>
            <p:cNvSpPr/>
            <p:nvPr/>
          </p:nvSpPr>
          <p:spPr>
            <a:xfrm>
              <a:off x="8397754" y="5349944"/>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9%</a:t>
              </a:r>
            </a:p>
          </p:txBody>
        </p:sp>
        <p:sp>
          <p:nvSpPr>
            <p:cNvPr id="114" name="pg114"/>
            <p:cNvSpPr/>
            <p:nvPr/>
          </p:nvSpPr>
          <p:spPr>
            <a:xfrm>
              <a:off x="1099687" y="5087850"/>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07" y="51335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18</a:t>
              </a:r>
            </a:p>
          </p:txBody>
        </p:sp>
        <p:sp>
          <p:nvSpPr>
            <p:cNvPr id="116" name="pg116"/>
            <p:cNvSpPr/>
            <p:nvPr/>
          </p:nvSpPr>
          <p:spPr>
            <a:xfrm>
              <a:off x="2352788" y="4889412"/>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508" y="4935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23</a:t>
              </a:r>
            </a:p>
          </p:txBody>
        </p:sp>
        <p:sp>
          <p:nvSpPr>
            <p:cNvPr id="118" name="pg118"/>
            <p:cNvSpPr/>
            <p:nvPr/>
          </p:nvSpPr>
          <p:spPr>
            <a:xfrm>
              <a:off x="3605854" y="4651305"/>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574" y="4697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29</a:t>
              </a:r>
            </a:p>
          </p:txBody>
        </p:sp>
        <p:sp>
          <p:nvSpPr>
            <p:cNvPr id="120" name="pg120"/>
            <p:cNvSpPr/>
            <p:nvPr/>
          </p:nvSpPr>
          <p:spPr>
            <a:xfrm>
              <a:off x="4858959" y="4016308"/>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79" y="4062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45</a:t>
              </a:r>
            </a:p>
          </p:txBody>
        </p:sp>
        <p:sp>
          <p:nvSpPr>
            <p:cNvPr id="122" name="pg122"/>
            <p:cNvSpPr/>
            <p:nvPr/>
          </p:nvSpPr>
          <p:spPr>
            <a:xfrm>
              <a:off x="5861466" y="3143180"/>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86" y="3188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67</a:t>
              </a:r>
            </a:p>
          </p:txBody>
        </p:sp>
        <p:sp>
          <p:nvSpPr>
            <p:cNvPr id="124" name="pg124"/>
            <p:cNvSpPr/>
            <p:nvPr/>
          </p:nvSpPr>
          <p:spPr>
            <a:xfrm>
              <a:off x="7365154" y="2468514"/>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74" y="25142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84</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566592" y="1368037"/>
              <a:ext cx="274521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ROSA,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18% in 2000 to 84% in 2025. This increase since 2000 is a result of incremental improvement in introducing new vaccines and expanding vaccination services to previously missed populations.
Enhancing BOP now depends partly on improving the coverage of HPV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84%.</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1971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8239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4506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0773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7041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604743"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1" name="pt11"/>
            <p:cNvSpPr/>
            <p:nvPr/>
          </p:nvSpPr>
          <p:spPr>
            <a:xfrm>
              <a:off x="1188222" y="52747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 name="pt12"/>
            <p:cNvSpPr/>
            <p:nvPr/>
          </p:nvSpPr>
          <p:spPr>
            <a:xfrm>
              <a:off x="1529698" y="479644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 name="pt13"/>
            <p:cNvSpPr/>
            <p:nvPr/>
          </p:nvSpPr>
          <p:spPr>
            <a:xfrm>
              <a:off x="1529698" y="431808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 name="pt14"/>
            <p:cNvSpPr/>
            <p:nvPr/>
          </p:nvSpPr>
          <p:spPr>
            <a:xfrm>
              <a:off x="1569099" y="38397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 name="pt15"/>
            <p:cNvSpPr/>
            <p:nvPr/>
          </p:nvSpPr>
          <p:spPr>
            <a:xfrm>
              <a:off x="1582233" y="33613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 name="pt16"/>
            <p:cNvSpPr/>
            <p:nvPr/>
          </p:nvSpPr>
          <p:spPr>
            <a:xfrm>
              <a:off x="1595367" y="28830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608500" y="24046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608500"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tx19"/>
            <p:cNvSpPr/>
            <p:nvPr/>
          </p:nvSpPr>
          <p:spPr>
            <a:xfrm>
              <a:off x="1302668" y="529513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20" name="tx20"/>
            <p:cNvSpPr/>
            <p:nvPr/>
          </p:nvSpPr>
          <p:spPr>
            <a:xfrm>
              <a:off x="1340808" y="481678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21" name="tx21"/>
            <p:cNvSpPr/>
            <p:nvPr/>
          </p:nvSpPr>
          <p:spPr>
            <a:xfrm>
              <a:off x="1359828" y="4338423"/>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22" name="tx22"/>
            <p:cNvSpPr/>
            <p:nvPr/>
          </p:nvSpPr>
          <p:spPr>
            <a:xfrm>
              <a:off x="1402155" y="386006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23" name="tx23"/>
            <p:cNvSpPr/>
            <p:nvPr/>
          </p:nvSpPr>
          <p:spPr>
            <a:xfrm>
              <a:off x="1428639" y="3381709"/>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24" name="tx24"/>
            <p:cNvSpPr/>
            <p:nvPr/>
          </p:nvSpPr>
          <p:spPr>
            <a:xfrm>
              <a:off x="1424033" y="2903353"/>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25" name="tx25"/>
            <p:cNvSpPr/>
            <p:nvPr/>
          </p:nvSpPr>
          <p:spPr>
            <a:xfrm>
              <a:off x="1432869" y="242499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26" name="tx26"/>
            <p:cNvSpPr/>
            <p:nvPr/>
          </p:nvSpPr>
          <p:spPr>
            <a:xfrm>
              <a:off x="1415221" y="194663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27" name="rc27"/>
            <p:cNvSpPr/>
            <p:nvPr/>
          </p:nvSpPr>
          <p:spPr>
            <a:xfrm>
              <a:off x="343909" y="1807652"/>
              <a:ext cx="1379037" cy="3683347"/>
            </a:xfrm>
            <a:prstGeom prst="rect">
              <a:avLst/>
            </a:prstGeom>
            <a:noFill/>
            <a:ln w="13550" cap="rnd">
              <a:solidFill>
                <a:srgbClr val="999999">
                  <a:alpha val="100000"/>
                </a:srgbClr>
              </a:solidFill>
              <a:prstDash val="solid"/>
              <a:round/>
            </a:ln>
          </p:spPr>
          <p:txBody>
            <a:bodyPr/>
            <a:lstStyle/>
            <a:p/>
          </p:txBody>
        </p:sp>
        <p:sp>
          <p:nvSpPr>
            <p:cNvPr id="28" name="pl28"/>
            <p:cNvSpPr/>
            <p:nvPr/>
          </p:nvSpPr>
          <p:spPr>
            <a:xfrm>
              <a:off x="18056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206834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233101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259369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285636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311903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013968"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35" name="pt35"/>
            <p:cNvSpPr/>
            <p:nvPr/>
          </p:nvSpPr>
          <p:spPr>
            <a:xfrm>
              <a:off x="2558046" y="52747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 name="pt36"/>
            <p:cNvSpPr/>
            <p:nvPr/>
          </p:nvSpPr>
          <p:spPr>
            <a:xfrm>
              <a:off x="2886389" y="47964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 name="pt37"/>
            <p:cNvSpPr/>
            <p:nvPr/>
          </p:nvSpPr>
          <p:spPr>
            <a:xfrm>
              <a:off x="2965191" y="431808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 name="pt38"/>
            <p:cNvSpPr/>
            <p:nvPr/>
          </p:nvSpPr>
          <p:spPr>
            <a:xfrm>
              <a:off x="3004592" y="38397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3017726" y="33613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3017726" y="28830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3057127" y="24046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3057127"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tx43"/>
            <p:cNvSpPr/>
            <p:nvPr/>
          </p:nvSpPr>
          <p:spPr>
            <a:xfrm>
              <a:off x="2672492" y="529513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44" name="tx44"/>
            <p:cNvSpPr/>
            <p:nvPr/>
          </p:nvSpPr>
          <p:spPr>
            <a:xfrm>
              <a:off x="2716518" y="4816780"/>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45" name="tx45"/>
            <p:cNvSpPr/>
            <p:nvPr/>
          </p:nvSpPr>
          <p:spPr>
            <a:xfrm>
              <a:off x="2776301" y="433842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46" name="tx46"/>
            <p:cNvSpPr/>
            <p:nvPr/>
          </p:nvSpPr>
          <p:spPr>
            <a:xfrm>
              <a:off x="2850998" y="3860066"/>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47" name="tx47"/>
            <p:cNvSpPr/>
            <p:nvPr/>
          </p:nvSpPr>
          <p:spPr>
            <a:xfrm>
              <a:off x="2846392" y="338170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48" name="tx48"/>
            <p:cNvSpPr/>
            <p:nvPr/>
          </p:nvSpPr>
          <p:spPr>
            <a:xfrm>
              <a:off x="2850781" y="290335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49" name="tx49"/>
            <p:cNvSpPr/>
            <p:nvPr/>
          </p:nvSpPr>
          <p:spPr>
            <a:xfrm>
              <a:off x="2881496" y="242499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50" name="tx50"/>
            <p:cNvSpPr/>
            <p:nvPr/>
          </p:nvSpPr>
          <p:spPr>
            <a:xfrm>
              <a:off x="2863848" y="194663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51" name="rc51"/>
            <p:cNvSpPr/>
            <p:nvPr/>
          </p:nvSpPr>
          <p:spPr>
            <a:xfrm>
              <a:off x="1792535" y="1807652"/>
              <a:ext cx="1379037" cy="3683347"/>
            </a:xfrm>
            <a:prstGeom prst="rect">
              <a:avLst/>
            </a:prstGeom>
            <a:noFill/>
            <a:ln w="13550" cap="rnd">
              <a:solidFill>
                <a:srgbClr val="999999">
                  <a:alpha val="100000"/>
                </a:srgbClr>
              </a:solidFill>
              <a:prstDash val="solid"/>
              <a:round/>
            </a:ln>
          </p:spPr>
          <p:txBody>
            <a:bodyPr/>
            <a:lstStyle/>
            <a:p/>
          </p:txBody>
        </p:sp>
        <p:sp>
          <p:nvSpPr>
            <p:cNvPr id="52" name="pl52"/>
            <p:cNvSpPr/>
            <p:nvPr/>
          </p:nvSpPr>
          <p:spPr>
            <a:xfrm>
              <a:off x="325429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35169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377964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404231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430499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456766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4462594"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59" name="pt59"/>
            <p:cNvSpPr/>
            <p:nvPr/>
          </p:nvSpPr>
          <p:spPr>
            <a:xfrm>
              <a:off x="4019806" y="52747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0" name="pt60"/>
            <p:cNvSpPr/>
            <p:nvPr/>
          </p:nvSpPr>
          <p:spPr>
            <a:xfrm>
              <a:off x="4348149" y="47964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1" name="pt61"/>
            <p:cNvSpPr/>
            <p:nvPr/>
          </p:nvSpPr>
          <p:spPr>
            <a:xfrm>
              <a:off x="4453218" y="431808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2" name="pt62"/>
            <p:cNvSpPr/>
            <p:nvPr/>
          </p:nvSpPr>
          <p:spPr>
            <a:xfrm>
              <a:off x="4453218" y="38397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3" name="pt63"/>
            <p:cNvSpPr/>
            <p:nvPr/>
          </p:nvSpPr>
          <p:spPr>
            <a:xfrm>
              <a:off x="4466352" y="33613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4" name="pt64"/>
            <p:cNvSpPr/>
            <p:nvPr/>
          </p:nvSpPr>
          <p:spPr>
            <a:xfrm>
              <a:off x="4466352" y="28830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5" name="pt65"/>
            <p:cNvSpPr/>
            <p:nvPr/>
          </p:nvSpPr>
          <p:spPr>
            <a:xfrm>
              <a:off x="4505753" y="24046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6" name="pt66"/>
            <p:cNvSpPr/>
            <p:nvPr/>
          </p:nvSpPr>
          <p:spPr>
            <a:xfrm>
              <a:off x="4505753"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 name="tx67"/>
            <p:cNvSpPr/>
            <p:nvPr/>
          </p:nvSpPr>
          <p:spPr>
            <a:xfrm>
              <a:off x="4134252" y="529513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68" name="tx68"/>
            <p:cNvSpPr/>
            <p:nvPr/>
          </p:nvSpPr>
          <p:spPr>
            <a:xfrm>
              <a:off x="4178278" y="4816780"/>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69" name="tx69"/>
            <p:cNvSpPr/>
            <p:nvPr/>
          </p:nvSpPr>
          <p:spPr>
            <a:xfrm>
              <a:off x="4264328" y="433842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70" name="tx70"/>
            <p:cNvSpPr/>
            <p:nvPr/>
          </p:nvSpPr>
          <p:spPr>
            <a:xfrm>
              <a:off x="4299624" y="3860066"/>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71" name="tx71"/>
            <p:cNvSpPr/>
            <p:nvPr/>
          </p:nvSpPr>
          <p:spPr>
            <a:xfrm>
              <a:off x="4295018" y="338170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72" name="tx72"/>
            <p:cNvSpPr/>
            <p:nvPr/>
          </p:nvSpPr>
          <p:spPr>
            <a:xfrm>
              <a:off x="4299408" y="290335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73" name="tx73"/>
            <p:cNvSpPr/>
            <p:nvPr/>
          </p:nvSpPr>
          <p:spPr>
            <a:xfrm>
              <a:off x="4330122" y="242499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74" name="tx74"/>
            <p:cNvSpPr/>
            <p:nvPr/>
          </p:nvSpPr>
          <p:spPr>
            <a:xfrm>
              <a:off x="4312474" y="194663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75" name="rc75"/>
            <p:cNvSpPr/>
            <p:nvPr/>
          </p:nvSpPr>
          <p:spPr>
            <a:xfrm>
              <a:off x="3241161" y="1807652"/>
              <a:ext cx="1379037" cy="3683347"/>
            </a:xfrm>
            <a:prstGeom prst="rect">
              <a:avLst/>
            </a:prstGeom>
            <a:noFill/>
            <a:ln w="13550" cap="rnd">
              <a:solidFill>
                <a:srgbClr val="999999">
                  <a:alpha val="100000"/>
                </a:srgbClr>
              </a:solidFill>
              <a:prstDash val="solid"/>
              <a:round/>
            </a:ln>
          </p:spPr>
          <p:txBody>
            <a:bodyPr/>
            <a:lstStyle/>
            <a:p/>
          </p:txBody>
        </p:sp>
        <p:sp>
          <p:nvSpPr>
            <p:cNvPr id="76" name="pl76"/>
            <p:cNvSpPr/>
            <p:nvPr/>
          </p:nvSpPr>
          <p:spPr>
            <a:xfrm>
              <a:off x="470292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496559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2282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9094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75361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629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766750"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83" name="pt83"/>
            <p:cNvSpPr/>
            <p:nvPr/>
          </p:nvSpPr>
          <p:spPr>
            <a:xfrm>
              <a:off x="5310829"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4" name="pt84"/>
            <p:cNvSpPr/>
            <p:nvPr/>
          </p:nvSpPr>
          <p:spPr>
            <a:xfrm>
              <a:off x="5731107" y="4437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5888711" y="36005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6" name="pt86"/>
            <p:cNvSpPr/>
            <p:nvPr/>
          </p:nvSpPr>
          <p:spPr>
            <a:xfrm>
              <a:off x="5901845" y="27634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7" name="pt87"/>
            <p:cNvSpPr/>
            <p:nvPr/>
          </p:nvSpPr>
          <p:spPr>
            <a:xfrm>
              <a:off x="5928112"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8" name="tx88"/>
            <p:cNvSpPr/>
            <p:nvPr/>
          </p:nvSpPr>
          <p:spPr>
            <a:xfrm>
              <a:off x="5425274" y="529513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89" name="tx89"/>
            <p:cNvSpPr/>
            <p:nvPr/>
          </p:nvSpPr>
          <p:spPr>
            <a:xfrm>
              <a:off x="5561236" y="4458012"/>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90" name="tx90"/>
            <p:cNvSpPr/>
            <p:nvPr/>
          </p:nvSpPr>
          <p:spPr>
            <a:xfrm>
              <a:off x="5717377" y="362088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91" name="tx91"/>
            <p:cNvSpPr/>
            <p:nvPr/>
          </p:nvSpPr>
          <p:spPr>
            <a:xfrm>
              <a:off x="5748251" y="2783763"/>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92" name="tx92"/>
            <p:cNvSpPr/>
            <p:nvPr/>
          </p:nvSpPr>
          <p:spPr>
            <a:xfrm>
              <a:off x="5752481" y="194663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93" name="rc93"/>
            <p:cNvSpPr/>
            <p:nvPr/>
          </p:nvSpPr>
          <p:spPr>
            <a:xfrm>
              <a:off x="4689788" y="1807652"/>
              <a:ext cx="1379037" cy="3683347"/>
            </a:xfrm>
            <a:prstGeom prst="rect">
              <a:avLst/>
            </a:prstGeom>
            <a:noFill/>
            <a:ln w="13550" cap="rnd">
              <a:solidFill>
                <a:srgbClr val="999999">
                  <a:alpha val="100000"/>
                </a:srgbClr>
              </a:solidFill>
              <a:prstDash val="solid"/>
              <a:round/>
            </a:ln>
          </p:spPr>
          <p:txBody>
            <a:bodyPr/>
            <a:lstStyle/>
            <a:p/>
          </p:txBody>
        </p:sp>
        <p:sp>
          <p:nvSpPr>
            <p:cNvPr id="94" name="pl94"/>
            <p:cNvSpPr/>
            <p:nvPr/>
          </p:nvSpPr>
          <p:spPr>
            <a:xfrm>
              <a:off x="615154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641422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667689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69395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720224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746491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7372981"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01" name="pt101"/>
            <p:cNvSpPr/>
            <p:nvPr/>
          </p:nvSpPr>
          <p:spPr>
            <a:xfrm>
              <a:off x="6838257"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2" name="pt102"/>
            <p:cNvSpPr/>
            <p:nvPr/>
          </p:nvSpPr>
          <p:spPr>
            <a:xfrm>
              <a:off x="7206000" y="47964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7284803" y="431808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4" name="pt104"/>
            <p:cNvSpPr/>
            <p:nvPr/>
          </p:nvSpPr>
          <p:spPr>
            <a:xfrm>
              <a:off x="7363605" y="38397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5" name="pt105"/>
            <p:cNvSpPr/>
            <p:nvPr/>
          </p:nvSpPr>
          <p:spPr>
            <a:xfrm>
              <a:off x="7376738" y="33613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6" name="pt106"/>
            <p:cNvSpPr/>
            <p:nvPr/>
          </p:nvSpPr>
          <p:spPr>
            <a:xfrm>
              <a:off x="7389872" y="28830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7" name="pt107"/>
            <p:cNvSpPr/>
            <p:nvPr/>
          </p:nvSpPr>
          <p:spPr>
            <a:xfrm>
              <a:off x="7389872" y="24046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8" name="pt108"/>
            <p:cNvSpPr/>
            <p:nvPr/>
          </p:nvSpPr>
          <p:spPr>
            <a:xfrm>
              <a:off x="7403006"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9" name="tx109"/>
            <p:cNvSpPr/>
            <p:nvPr/>
          </p:nvSpPr>
          <p:spPr>
            <a:xfrm>
              <a:off x="6952703" y="529513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110" name="tx110"/>
            <p:cNvSpPr/>
            <p:nvPr/>
          </p:nvSpPr>
          <p:spPr>
            <a:xfrm>
              <a:off x="7036130" y="4816780"/>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111" name="tx111"/>
            <p:cNvSpPr/>
            <p:nvPr/>
          </p:nvSpPr>
          <p:spPr>
            <a:xfrm>
              <a:off x="7095913" y="433842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112" name="tx112"/>
            <p:cNvSpPr/>
            <p:nvPr/>
          </p:nvSpPr>
          <p:spPr>
            <a:xfrm>
              <a:off x="7192271" y="386006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113" name="tx113"/>
            <p:cNvSpPr/>
            <p:nvPr/>
          </p:nvSpPr>
          <p:spPr>
            <a:xfrm>
              <a:off x="7209794" y="338170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114" name="tx114"/>
            <p:cNvSpPr/>
            <p:nvPr/>
          </p:nvSpPr>
          <p:spPr>
            <a:xfrm>
              <a:off x="7214241" y="290335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115" name="tx115"/>
            <p:cNvSpPr/>
            <p:nvPr/>
          </p:nvSpPr>
          <p:spPr>
            <a:xfrm>
              <a:off x="7236278" y="2424996"/>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116" name="tx116"/>
            <p:cNvSpPr/>
            <p:nvPr/>
          </p:nvSpPr>
          <p:spPr>
            <a:xfrm>
              <a:off x="7209727" y="194663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117" name="rc117"/>
            <p:cNvSpPr/>
            <p:nvPr/>
          </p:nvSpPr>
          <p:spPr>
            <a:xfrm>
              <a:off x="6138414" y="1807652"/>
              <a:ext cx="1379037" cy="3683347"/>
            </a:xfrm>
            <a:prstGeom prst="rect">
              <a:avLst/>
            </a:prstGeom>
            <a:noFill/>
            <a:ln w="13550" cap="rnd">
              <a:solidFill>
                <a:srgbClr val="999999">
                  <a:alpha val="100000"/>
                </a:srgbClr>
              </a:solidFill>
              <a:prstDash val="solid"/>
              <a:round/>
            </a:ln>
          </p:spPr>
          <p:txBody>
            <a:bodyPr/>
            <a:lstStyle/>
            <a:p/>
          </p:txBody>
        </p:sp>
        <p:sp>
          <p:nvSpPr>
            <p:cNvPr id="118" name="pl118"/>
            <p:cNvSpPr/>
            <p:nvPr/>
          </p:nvSpPr>
          <p:spPr>
            <a:xfrm>
              <a:off x="760017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86284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12552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38819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6508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91354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782206"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25" name="pt125"/>
            <p:cNvSpPr/>
            <p:nvPr/>
          </p:nvSpPr>
          <p:spPr>
            <a:xfrm>
              <a:off x="8103012"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6" name="pt126"/>
            <p:cNvSpPr/>
            <p:nvPr/>
          </p:nvSpPr>
          <p:spPr>
            <a:xfrm>
              <a:off x="8641493" y="47964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8680894" y="43180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8759696" y="38397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9" name="pt129"/>
            <p:cNvSpPr/>
            <p:nvPr/>
          </p:nvSpPr>
          <p:spPr>
            <a:xfrm>
              <a:off x="8799097" y="33613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8799097" y="28830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8851632" y="24046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8851632"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tx133"/>
            <p:cNvSpPr/>
            <p:nvPr/>
          </p:nvSpPr>
          <p:spPr>
            <a:xfrm>
              <a:off x="8217457" y="529513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134" name="tx134"/>
            <p:cNvSpPr/>
            <p:nvPr/>
          </p:nvSpPr>
          <p:spPr>
            <a:xfrm>
              <a:off x="8471623" y="4816780"/>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135" name="tx135"/>
            <p:cNvSpPr/>
            <p:nvPr/>
          </p:nvSpPr>
          <p:spPr>
            <a:xfrm>
              <a:off x="8492004" y="433842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136" name="tx136"/>
            <p:cNvSpPr/>
            <p:nvPr/>
          </p:nvSpPr>
          <p:spPr>
            <a:xfrm>
              <a:off x="8588363" y="386006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137" name="tx137"/>
            <p:cNvSpPr/>
            <p:nvPr/>
          </p:nvSpPr>
          <p:spPr>
            <a:xfrm>
              <a:off x="8645503" y="3381709"/>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138" name="tx138"/>
            <p:cNvSpPr/>
            <p:nvPr/>
          </p:nvSpPr>
          <p:spPr>
            <a:xfrm>
              <a:off x="8632153" y="290335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139" name="tx139"/>
            <p:cNvSpPr/>
            <p:nvPr/>
          </p:nvSpPr>
          <p:spPr>
            <a:xfrm>
              <a:off x="8676001" y="242499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140" name="tx140"/>
            <p:cNvSpPr/>
            <p:nvPr/>
          </p:nvSpPr>
          <p:spPr>
            <a:xfrm>
              <a:off x="8658353" y="194663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141" name="rc141"/>
            <p:cNvSpPr/>
            <p:nvPr/>
          </p:nvSpPr>
          <p:spPr>
            <a:xfrm>
              <a:off x="7587040" y="1807652"/>
              <a:ext cx="1379037" cy="3683347"/>
            </a:xfrm>
            <a:prstGeom prst="rect">
              <a:avLst/>
            </a:prstGeom>
            <a:noFill/>
            <a:ln w="13550" cap="rnd">
              <a:solidFill>
                <a:srgbClr val="999999">
                  <a:alpha val="100000"/>
                </a:srgbClr>
              </a:solidFill>
              <a:prstDash val="solid"/>
              <a:round/>
            </a:ln>
          </p:spPr>
          <p:txBody>
            <a:bodyPr/>
            <a:lstStyle/>
            <a:p/>
          </p:txBody>
        </p:sp>
        <p:sp>
          <p:nvSpPr>
            <p:cNvPr id="142" name="pl142"/>
            <p:cNvSpPr/>
            <p:nvPr/>
          </p:nvSpPr>
          <p:spPr>
            <a:xfrm>
              <a:off x="904880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931147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957414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983682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1009949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103621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10257100"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49" name="pt149"/>
            <p:cNvSpPr/>
            <p:nvPr/>
          </p:nvSpPr>
          <p:spPr>
            <a:xfrm>
              <a:off x="9026291"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0" name="pt150"/>
            <p:cNvSpPr/>
            <p:nvPr/>
          </p:nvSpPr>
          <p:spPr>
            <a:xfrm>
              <a:off x="9827446" y="47167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1" name="pt151"/>
            <p:cNvSpPr/>
            <p:nvPr/>
          </p:nvSpPr>
          <p:spPr>
            <a:xfrm>
              <a:off x="10129521" y="41586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2" name="pt152"/>
            <p:cNvSpPr/>
            <p:nvPr/>
          </p:nvSpPr>
          <p:spPr>
            <a:xfrm>
              <a:off x="10234590" y="36005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10234590" y="30424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10273991" y="24843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10300258"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tx156"/>
            <p:cNvSpPr/>
            <p:nvPr/>
          </p:nvSpPr>
          <p:spPr>
            <a:xfrm>
              <a:off x="9140736" y="529513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157" name="tx157"/>
            <p:cNvSpPr/>
            <p:nvPr/>
          </p:nvSpPr>
          <p:spPr>
            <a:xfrm>
              <a:off x="9941891" y="473705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158" name="tx158"/>
            <p:cNvSpPr/>
            <p:nvPr/>
          </p:nvSpPr>
          <p:spPr>
            <a:xfrm>
              <a:off x="9959650" y="4178971"/>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159" name="tx159"/>
            <p:cNvSpPr/>
            <p:nvPr/>
          </p:nvSpPr>
          <p:spPr>
            <a:xfrm>
              <a:off x="10045700" y="362088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160" name="tx160"/>
            <p:cNvSpPr/>
            <p:nvPr/>
          </p:nvSpPr>
          <p:spPr>
            <a:xfrm>
              <a:off x="10063257" y="306280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161" name="tx161"/>
            <p:cNvSpPr/>
            <p:nvPr/>
          </p:nvSpPr>
          <p:spPr>
            <a:xfrm>
              <a:off x="10120397" y="2504722"/>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162" name="tx162"/>
            <p:cNvSpPr/>
            <p:nvPr/>
          </p:nvSpPr>
          <p:spPr>
            <a:xfrm>
              <a:off x="10124627" y="194663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163" name="rc163"/>
            <p:cNvSpPr/>
            <p:nvPr/>
          </p:nvSpPr>
          <p:spPr>
            <a:xfrm>
              <a:off x="9035667" y="1807652"/>
              <a:ext cx="1379037" cy="3683347"/>
            </a:xfrm>
            <a:prstGeom prst="rect">
              <a:avLst/>
            </a:prstGeom>
            <a:noFill/>
            <a:ln w="13550" cap="rnd">
              <a:solidFill>
                <a:srgbClr val="999999">
                  <a:alpha val="100000"/>
                </a:srgbClr>
              </a:solidFill>
              <a:prstDash val="solid"/>
              <a:round/>
            </a:ln>
          </p:spPr>
          <p:txBody>
            <a:bodyPr/>
            <a:lstStyle/>
            <a:p/>
          </p:txBody>
        </p:sp>
        <p:sp>
          <p:nvSpPr>
            <p:cNvPr id="164" name="pl164"/>
            <p:cNvSpPr/>
            <p:nvPr/>
          </p:nvSpPr>
          <p:spPr>
            <a:xfrm>
              <a:off x="1049742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1076010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1102277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1128544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1154812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1181079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11548122"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71" name="pt171"/>
            <p:cNvSpPr/>
            <p:nvPr/>
          </p:nvSpPr>
          <p:spPr>
            <a:xfrm>
              <a:off x="10461783"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11236671" y="44376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3" name="pt173"/>
            <p:cNvSpPr/>
            <p:nvPr/>
          </p:nvSpPr>
          <p:spPr>
            <a:xfrm>
              <a:off x="11617548" y="36005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11643815" y="27634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5" name="pt175"/>
            <p:cNvSpPr/>
            <p:nvPr/>
          </p:nvSpPr>
          <p:spPr>
            <a:xfrm>
              <a:off x="11709484"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6" name="tx176"/>
            <p:cNvSpPr/>
            <p:nvPr/>
          </p:nvSpPr>
          <p:spPr>
            <a:xfrm>
              <a:off x="10576229" y="529513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177" name="tx177"/>
            <p:cNvSpPr/>
            <p:nvPr/>
          </p:nvSpPr>
          <p:spPr>
            <a:xfrm>
              <a:off x="11351117" y="445801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178" name="tx178"/>
            <p:cNvSpPr/>
            <p:nvPr/>
          </p:nvSpPr>
          <p:spPr>
            <a:xfrm>
              <a:off x="11447678" y="3620888"/>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179" name="tx179"/>
            <p:cNvSpPr/>
            <p:nvPr/>
          </p:nvSpPr>
          <p:spPr>
            <a:xfrm>
              <a:off x="11490221" y="2783763"/>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180" name="tx180"/>
            <p:cNvSpPr/>
            <p:nvPr/>
          </p:nvSpPr>
          <p:spPr>
            <a:xfrm>
              <a:off x="11538150" y="194663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181" name="rc181"/>
            <p:cNvSpPr/>
            <p:nvPr/>
          </p:nvSpPr>
          <p:spPr>
            <a:xfrm>
              <a:off x="10484293" y="1807652"/>
              <a:ext cx="1379037" cy="3683347"/>
            </a:xfrm>
            <a:prstGeom prst="rect">
              <a:avLst/>
            </a:prstGeom>
            <a:noFill/>
            <a:ln w="13550" cap="rnd">
              <a:solidFill>
                <a:srgbClr val="999999">
                  <a:alpha val="100000"/>
                </a:srgbClr>
              </a:solidFill>
              <a:prstDash val="solid"/>
              <a:round/>
            </a:ln>
          </p:spPr>
          <p:txBody>
            <a:bodyPr/>
            <a:lstStyle/>
            <a:p/>
          </p:txBody>
        </p:sp>
        <p:sp>
          <p:nvSpPr>
            <p:cNvPr id="182" name="rc182"/>
            <p:cNvSpPr/>
            <p:nvPr/>
          </p:nvSpPr>
          <p:spPr>
            <a:xfrm>
              <a:off x="343909"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83" name="tx183"/>
            <p:cNvSpPr/>
            <p:nvPr/>
          </p:nvSpPr>
          <p:spPr>
            <a:xfrm>
              <a:off x="726006"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(95%)</a:t>
              </a:r>
            </a:p>
          </p:txBody>
        </p:sp>
        <p:sp>
          <p:nvSpPr>
            <p:cNvPr id="184" name="rc184"/>
            <p:cNvSpPr/>
            <p:nvPr/>
          </p:nvSpPr>
          <p:spPr>
            <a:xfrm>
              <a:off x="1792535"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85" name="tx185"/>
            <p:cNvSpPr/>
            <p:nvPr/>
          </p:nvSpPr>
          <p:spPr>
            <a:xfrm>
              <a:off x="2174632"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(92%)</a:t>
              </a:r>
            </a:p>
          </p:txBody>
        </p:sp>
        <p:sp>
          <p:nvSpPr>
            <p:cNvPr id="186" name="rc186"/>
            <p:cNvSpPr/>
            <p:nvPr/>
          </p:nvSpPr>
          <p:spPr>
            <a:xfrm>
              <a:off x="3241161"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87" name="tx187"/>
            <p:cNvSpPr/>
            <p:nvPr/>
          </p:nvSpPr>
          <p:spPr>
            <a:xfrm>
              <a:off x="3644884" y="1660221"/>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(92%)</a:t>
              </a:r>
            </a:p>
          </p:txBody>
        </p:sp>
        <p:sp>
          <p:nvSpPr>
            <p:cNvPr id="188" name="rc188"/>
            <p:cNvSpPr/>
            <p:nvPr/>
          </p:nvSpPr>
          <p:spPr>
            <a:xfrm>
              <a:off x="4689788"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89" name="tx189"/>
            <p:cNvSpPr/>
            <p:nvPr/>
          </p:nvSpPr>
          <p:spPr>
            <a:xfrm>
              <a:off x="5084275" y="1660221"/>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(81%)</a:t>
              </a:r>
            </a:p>
          </p:txBody>
        </p:sp>
        <p:sp>
          <p:nvSpPr>
            <p:cNvPr id="190" name="rc190"/>
            <p:cNvSpPr/>
            <p:nvPr/>
          </p:nvSpPr>
          <p:spPr>
            <a:xfrm>
              <a:off x="6138414"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1" name="tx191"/>
            <p:cNvSpPr/>
            <p:nvPr/>
          </p:nvSpPr>
          <p:spPr>
            <a:xfrm>
              <a:off x="6508076"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(93%)</a:t>
              </a:r>
            </a:p>
          </p:txBody>
        </p:sp>
        <p:sp>
          <p:nvSpPr>
            <p:cNvPr id="192" name="rc192"/>
            <p:cNvSpPr/>
            <p:nvPr/>
          </p:nvSpPr>
          <p:spPr>
            <a:xfrm>
              <a:off x="7587040"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3" name="tx193"/>
            <p:cNvSpPr/>
            <p:nvPr/>
          </p:nvSpPr>
          <p:spPr>
            <a:xfrm>
              <a:off x="7956702"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(90%)</a:t>
              </a:r>
            </a:p>
          </p:txBody>
        </p:sp>
        <p:sp>
          <p:nvSpPr>
            <p:cNvPr id="194" name="rc194"/>
            <p:cNvSpPr/>
            <p:nvPr/>
          </p:nvSpPr>
          <p:spPr>
            <a:xfrm>
              <a:off x="9035667"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5" name="tx195"/>
            <p:cNvSpPr/>
            <p:nvPr/>
          </p:nvSpPr>
          <p:spPr>
            <a:xfrm>
              <a:off x="9405374" y="1660221"/>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(92%)</a:t>
              </a:r>
            </a:p>
          </p:txBody>
        </p:sp>
        <p:sp>
          <p:nvSpPr>
            <p:cNvPr id="196" name="rc196"/>
            <p:cNvSpPr/>
            <p:nvPr/>
          </p:nvSpPr>
          <p:spPr>
            <a:xfrm>
              <a:off x="10484293"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7" name="tx197"/>
            <p:cNvSpPr/>
            <p:nvPr/>
          </p:nvSpPr>
          <p:spPr>
            <a:xfrm>
              <a:off x="10817836" y="1660221"/>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(80%)</a:t>
              </a:r>
            </a:p>
          </p:txBody>
        </p:sp>
        <p:sp>
          <p:nvSpPr>
            <p:cNvPr id="198" name="pl198"/>
            <p:cNvSpPr/>
            <p:nvPr/>
          </p:nvSpPr>
          <p:spPr>
            <a:xfrm>
              <a:off x="343909"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199" name="pl199"/>
            <p:cNvSpPr/>
            <p:nvPr/>
          </p:nvSpPr>
          <p:spPr>
            <a:xfrm>
              <a:off x="35704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61971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88239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114506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140773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pl204"/>
            <p:cNvSpPr/>
            <p:nvPr/>
          </p:nvSpPr>
          <p:spPr>
            <a:xfrm>
              <a:off x="167041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5" name="tx205"/>
            <p:cNvSpPr/>
            <p:nvPr/>
          </p:nvSpPr>
          <p:spPr>
            <a:xfrm rot="-5400000">
              <a:off x="325953"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6" name="tx206"/>
            <p:cNvSpPr/>
            <p:nvPr/>
          </p:nvSpPr>
          <p:spPr>
            <a:xfrm rot="-5400000">
              <a:off x="55753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7" name="tx207"/>
            <p:cNvSpPr/>
            <p:nvPr/>
          </p:nvSpPr>
          <p:spPr>
            <a:xfrm rot="-5400000">
              <a:off x="82021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8" name="tx208"/>
            <p:cNvSpPr/>
            <p:nvPr/>
          </p:nvSpPr>
          <p:spPr>
            <a:xfrm rot="-5400000">
              <a:off x="108288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9" name="tx209"/>
            <p:cNvSpPr/>
            <p:nvPr/>
          </p:nvSpPr>
          <p:spPr>
            <a:xfrm rot="-5400000">
              <a:off x="134555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0" name="tx210"/>
            <p:cNvSpPr/>
            <p:nvPr/>
          </p:nvSpPr>
          <p:spPr>
            <a:xfrm rot="-5400000">
              <a:off x="1577142"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1" name="pl211"/>
            <p:cNvSpPr/>
            <p:nvPr/>
          </p:nvSpPr>
          <p:spPr>
            <a:xfrm>
              <a:off x="1792535"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12" name="pl212"/>
            <p:cNvSpPr/>
            <p:nvPr/>
          </p:nvSpPr>
          <p:spPr>
            <a:xfrm>
              <a:off x="18056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3" name="pl213"/>
            <p:cNvSpPr/>
            <p:nvPr/>
          </p:nvSpPr>
          <p:spPr>
            <a:xfrm>
              <a:off x="206834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4" name="pl214"/>
            <p:cNvSpPr/>
            <p:nvPr/>
          </p:nvSpPr>
          <p:spPr>
            <a:xfrm>
              <a:off x="233101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5" name="pl215"/>
            <p:cNvSpPr/>
            <p:nvPr/>
          </p:nvSpPr>
          <p:spPr>
            <a:xfrm>
              <a:off x="259369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6" name="pl216"/>
            <p:cNvSpPr/>
            <p:nvPr/>
          </p:nvSpPr>
          <p:spPr>
            <a:xfrm>
              <a:off x="285636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7" name="pl217"/>
            <p:cNvSpPr/>
            <p:nvPr/>
          </p:nvSpPr>
          <p:spPr>
            <a:xfrm>
              <a:off x="311903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8" name="tx218"/>
            <p:cNvSpPr/>
            <p:nvPr/>
          </p:nvSpPr>
          <p:spPr>
            <a:xfrm rot="-5400000">
              <a:off x="1774579"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9" name="tx219"/>
            <p:cNvSpPr/>
            <p:nvPr/>
          </p:nvSpPr>
          <p:spPr>
            <a:xfrm rot="-5400000">
              <a:off x="200616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20" name="tx220"/>
            <p:cNvSpPr/>
            <p:nvPr/>
          </p:nvSpPr>
          <p:spPr>
            <a:xfrm rot="-5400000">
              <a:off x="226883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1" name="tx221"/>
            <p:cNvSpPr/>
            <p:nvPr/>
          </p:nvSpPr>
          <p:spPr>
            <a:xfrm rot="-5400000">
              <a:off x="253151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22" name="tx222"/>
            <p:cNvSpPr/>
            <p:nvPr/>
          </p:nvSpPr>
          <p:spPr>
            <a:xfrm rot="-5400000">
              <a:off x="279418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23" name="tx223"/>
            <p:cNvSpPr/>
            <p:nvPr/>
          </p:nvSpPr>
          <p:spPr>
            <a:xfrm rot="-5400000">
              <a:off x="3025769"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24" name="pl224"/>
            <p:cNvSpPr/>
            <p:nvPr/>
          </p:nvSpPr>
          <p:spPr>
            <a:xfrm>
              <a:off x="3241161"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25" name="pl225"/>
            <p:cNvSpPr/>
            <p:nvPr/>
          </p:nvSpPr>
          <p:spPr>
            <a:xfrm>
              <a:off x="325429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6" name="pl226"/>
            <p:cNvSpPr/>
            <p:nvPr/>
          </p:nvSpPr>
          <p:spPr>
            <a:xfrm>
              <a:off x="35169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7" name="pl227"/>
            <p:cNvSpPr/>
            <p:nvPr/>
          </p:nvSpPr>
          <p:spPr>
            <a:xfrm>
              <a:off x="377964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8" name="pl228"/>
            <p:cNvSpPr/>
            <p:nvPr/>
          </p:nvSpPr>
          <p:spPr>
            <a:xfrm>
              <a:off x="404231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430499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456766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1" name="tx231"/>
            <p:cNvSpPr/>
            <p:nvPr/>
          </p:nvSpPr>
          <p:spPr>
            <a:xfrm rot="-5400000">
              <a:off x="3223205"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2" name="tx232"/>
            <p:cNvSpPr/>
            <p:nvPr/>
          </p:nvSpPr>
          <p:spPr>
            <a:xfrm rot="-5400000">
              <a:off x="345479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33" name="tx233"/>
            <p:cNvSpPr/>
            <p:nvPr/>
          </p:nvSpPr>
          <p:spPr>
            <a:xfrm rot="-5400000">
              <a:off x="371746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4" name="tx234"/>
            <p:cNvSpPr/>
            <p:nvPr/>
          </p:nvSpPr>
          <p:spPr>
            <a:xfrm rot="-5400000">
              <a:off x="398013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5" name="tx235"/>
            <p:cNvSpPr/>
            <p:nvPr/>
          </p:nvSpPr>
          <p:spPr>
            <a:xfrm rot="-5400000">
              <a:off x="424281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6" name="tx236"/>
            <p:cNvSpPr/>
            <p:nvPr/>
          </p:nvSpPr>
          <p:spPr>
            <a:xfrm rot="-5400000">
              <a:off x="4474395"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7" name="pl237"/>
            <p:cNvSpPr/>
            <p:nvPr/>
          </p:nvSpPr>
          <p:spPr>
            <a:xfrm>
              <a:off x="4689788"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38" name="pl238"/>
            <p:cNvSpPr/>
            <p:nvPr/>
          </p:nvSpPr>
          <p:spPr>
            <a:xfrm>
              <a:off x="470292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9" name="pl239"/>
            <p:cNvSpPr/>
            <p:nvPr/>
          </p:nvSpPr>
          <p:spPr>
            <a:xfrm>
              <a:off x="496559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0" name="pl240"/>
            <p:cNvSpPr/>
            <p:nvPr/>
          </p:nvSpPr>
          <p:spPr>
            <a:xfrm>
              <a:off x="52282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1" name="pl241"/>
            <p:cNvSpPr/>
            <p:nvPr/>
          </p:nvSpPr>
          <p:spPr>
            <a:xfrm>
              <a:off x="549094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2" name="pl242"/>
            <p:cNvSpPr/>
            <p:nvPr/>
          </p:nvSpPr>
          <p:spPr>
            <a:xfrm>
              <a:off x="575361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3" name="pl243"/>
            <p:cNvSpPr/>
            <p:nvPr/>
          </p:nvSpPr>
          <p:spPr>
            <a:xfrm>
              <a:off x="601629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4" name="tx244"/>
            <p:cNvSpPr/>
            <p:nvPr/>
          </p:nvSpPr>
          <p:spPr>
            <a:xfrm rot="-5400000">
              <a:off x="4671832"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5" name="tx245"/>
            <p:cNvSpPr/>
            <p:nvPr/>
          </p:nvSpPr>
          <p:spPr>
            <a:xfrm rot="-5400000">
              <a:off x="490341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6" name="tx246"/>
            <p:cNvSpPr/>
            <p:nvPr/>
          </p:nvSpPr>
          <p:spPr>
            <a:xfrm rot="-5400000">
              <a:off x="516609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7" name="tx247"/>
            <p:cNvSpPr/>
            <p:nvPr/>
          </p:nvSpPr>
          <p:spPr>
            <a:xfrm rot="-5400000">
              <a:off x="542876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48" name="tx248"/>
            <p:cNvSpPr/>
            <p:nvPr/>
          </p:nvSpPr>
          <p:spPr>
            <a:xfrm rot="-5400000">
              <a:off x="569143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9" name="tx249"/>
            <p:cNvSpPr/>
            <p:nvPr/>
          </p:nvSpPr>
          <p:spPr>
            <a:xfrm rot="-5400000">
              <a:off x="5923021"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0" name="pl250"/>
            <p:cNvSpPr/>
            <p:nvPr/>
          </p:nvSpPr>
          <p:spPr>
            <a:xfrm>
              <a:off x="6138414"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51" name="pl251"/>
            <p:cNvSpPr/>
            <p:nvPr/>
          </p:nvSpPr>
          <p:spPr>
            <a:xfrm>
              <a:off x="615154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2" name="pl252"/>
            <p:cNvSpPr/>
            <p:nvPr/>
          </p:nvSpPr>
          <p:spPr>
            <a:xfrm>
              <a:off x="641422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3" name="pl253"/>
            <p:cNvSpPr/>
            <p:nvPr/>
          </p:nvSpPr>
          <p:spPr>
            <a:xfrm>
              <a:off x="667689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4" name="pl254"/>
            <p:cNvSpPr/>
            <p:nvPr/>
          </p:nvSpPr>
          <p:spPr>
            <a:xfrm>
              <a:off x="69395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5" name="pl255"/>
            <p:cNvSpPr/>
            <p:nvPr/>
          </p:nvSpPr>
          <p:spPr>
            <a:xfrm>
              <a:off x="720224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6" name="pl256"/>
            <p:cNvSpPr/>
            <p:nvPr/>
          </p:nvSpPr>
          <p:spPr>
            <a:xfrm>
              <a:off x="746491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7" name="tx257"/>
            <p:cNvSpPr/>
            <p:nvPr/>
          </p:nvSpPr>
          <p:spPr>
            <a:xfrm rot="-5400000">
              <a:off x="6120458"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58" name="tx258"/>
            <p:cNvSpPr/>
            <p:nvPr/>
          </p:nvSpPr>
          <p:spPr>
            <a:xfrm rot="-5400000">
              <a:off x="635204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59" name="tx259"/>
            <p:cNvSpPr/>
            <p:nvPr/>
          </p:nvSpPr>
          <p:spPr>
            <a:xfrm rot="-5400000">
              <a:off x="661471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60" name="tx260"/>
            <p:cNvSpPr/>
            <p:nvPr/>
          </p:nvSpPr>
          <p:spPr>
            <a:xfrm rot="-5400000">
              <a:off x="687739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61" name="tx261"/>
            <p:cNvSpPr/>
            <p:nvPr/>
          </p:nvSpPr>
          <p:spPr>
            <a:xfrm rot="-5400000">
              <a:off x="714006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62" name="tx262"/>
            <p:cNvSpPr/>
            <p:nvPr/>
          </p:nvSpPr>
          <p:spPr>
            <a:xfrm rot="-5400000">
              <a:off x="7371648"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63" name="pl263"/>
            <p:cNvSpPr/>
            <p:nvPr/>
          </p:nvSpPr>
          <p:spPr>
            <a:xfrm>
              <a:off x="7587040"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64" name="pl264"/>
            <p:cNvSpPr/>
            <p:nvPr/>
          </p:nvSpPr>
          <p:spPr>
            <a:xfrm>
              <a:off x="760017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5" name="pl265"/>
            <p:cNvSpPr/>
            <p:nvPr/>
          </p:nvSpPr>
          <p:spPr>
            <a:xfrm>
              <a:off x="786284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6" name="pl266"/>
            <p:cNvSpPr/>
            <p:nvPr/>
          </p:nvSpPr>
          <p:spPr>
            <a:xfrm>
              <a:off x="812552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7" name="pl267"/>
            <p:cNvSpPr/>
            <p:nvPr/>
          </p:nvSpPr>
          <p:spPr>
            <a:xfrm>
              <a:off x="838819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8" name="pl268"/>
            <p:cNvSpPr/>
            <p:nvPr/>
          </p:nvSpPr>
          <p:spPr>
            <a:xfrm>
              <a:off x="86508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9" name="pl269"/>
            <p:cNvSpPr/>
            <p:nvPr/>
          </p:nvSpPr>
          <p:spPr>
            <a:xfrm>
              <a:off x="891354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0" name="tx270"/>
            <p:cNvSpPr/>
            <p:nvPr/>
          </p:nvSpPr>
          <p:spPr>
            <a:xfrm rot="-5400000">
              <a:off x="7569084"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71" name="tx271"/>
            <p:cNvSpPr/>
            <p:nvPr/>
          </p:nvSpPr>
          <p:spPr>
            <a:xfrm rot="-5400000">
              <a:off x="780066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72" name="tx272"/>
            <p:cNvSpPr/>
            <p:nvPr/>
          </p:nvSpPr>
          <p:spPr>
            <a:xfrm rot="-5400000">
              <a:off x="806334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73" name="tx273"/>
            <p:cNvSpPr/>
            <p:nvPr/>
          </p:nvSpPr>
          <p:spPr>
            <a:xfrm rot="-5400000">
              <a:off x="832601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74" name="tx274"/>
            <p:cNvSpPr/>
            <p:nvPr/>
          </p:nvSpPr>
          <p:spPr>
            <a:xfrm rot="-5400000">
              <a:off x="858869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75" name="tx275"/>
            <p:cNvSpPr/>
            <p:nvPr/>
          </p:nvSpPr>
          <p:spPr>
            <a:xfrm rot="-5400000">
              <a:off x="8820274"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76" name="pl276"/>
            <p:cNvSpPr/>
            <p:nvPr/>
          </p:nvSpPr>
          <p:spPr>
            <a:xfrm>
              <a:off x="9035667"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77" name="pl277"/>
            <p:cNvSpPr/>
            <p:nvPr/>
          </p:nvSpPr>
          <p:spPr>
            <a:xfrm>
              <a:off x="904880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8" name="pl278"/>
            <p:cNvSpPr/>
            <p:nvPr/>
          </p:nvSpPr>
          <p:spPr>
            <a:xfrm>
              <a:off x="931147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9" name="pl279"/>
            <p:cNvSpPr/>
            <p:nvPr/>
          </p:nvSpPr>
          <p:spPr>
            <a:xfrm>
              <a:off x="957414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0" name="pl280"/>
            <p:cNvSpPr/>
            <p:nvPr/>
          </p:nvSpPr>
          <p:spPr>
            <a:xfrm>
              <a:off x="983682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1" name="pl281"/>
            <p:cNvSpPr/>
            <p:nvPr/>
          </p:nvSpPr>
          <p:spPr>
            <a:xfrm>
              <a:off x="1009949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2" name="pl282"/>
            <p:cNvSpPr/>
            <p:nvPr/>
          </p:nvSpPr>
          <p:spPr>
            <a:xfrm>
              <a:off x="103621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3" name="tx283"/>
            <p:cNvSpPr/>
            <p:nvPr/>
          </p:nvSpPr>
          <p:spPr>
            <a:xfrm rot="-5400000">
              <a:off x="9017711"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84" name="tx284"/>
            <p:cNvSpPr/>
            <p:nvPr/>
          </p:nvSpPr>
          <p:spPr>
            <a:xfrm rot="-5400000">
              <a:off x="924929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85" name="tx285"/>
            <p:cNvSpPr/>
            <p:nvPr/>
          </p:nvSpPr>
          <p:spPr>
            <a:xfrm rot="-5400000">
              <a:off x="951196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86" name="tx286"/>
            <p:cNvSpPr/>
            <p:nvPr/>
          </p:nvSpPr>
          <p:spPr>
            <a:xfrm rot="-5400000">
              <a:off x="977464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87" name="tx287"/>
            <p:cNvSpPr/>
            <p:nvPr/>
          </p:nvSpPr>
          <p:spPr>
            <a:xfrm rot="-5400000">
              <a:off x="1003731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88" name="tx288"/>
            <p:cNvSpPr/>
            <p:nvPr/>
          </p:nvSpPr>
          <p:spPr>
            <a:xfrm rot="-5400000">
              <a:off x="10268901"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89" name="pl289"/>
            <p:cNvSpPr/>
            <p:nvPr/>
          </p:nvSpPr>
          <p:spPr>
            <a:xfrm>
              <a:off x="10484293"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90" name="pl290"/>
            <p:cNvSpPr/>
            <p:nvPr/>
          </p:nvSpPr>
          <p:spPr>
            <a:xfrm>
              <a:off x="1049742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1" name="pl291"/>
            <p:cNvSpPr/>
            <p:nvPr/>
          </p:nvSpPr>
          <p:spPr>
            <a:xfrm>
              <a:off x="1076010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2" name="pl292"/>
            <p:cNvSpPr/>
            <p:nvPr/>
          </p:nvSpPr>
          <p:spPr>
            <a:xfrm>
              <a:off x="1102277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3" name="pl293"/>
            <p:cNvSpPr/>
            <p:nvPr/>
          </p:nvSpPr>
          <p:spPr>
            <a:xfrm>
              <a:off x="1128544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4" name="pl294"/>
            <p:cNvSpPr/>
            <p:nvPr/>
          </p:nvSpPr>
          <p:spPr>
            <a:xfrm>
              <a:off x="1154812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5" name="pl295"/>
            <p:cNvSpPr/>
            <p:nvPr/>
          </p:nvSpPr>
          <p:spPr>
            <a:xfrm>
              <a:off x="1181079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6" name="tx296"/>
            <p:cNvSpPr/>
            <p:nvPr/>
          </p:nvSpPr>
          <p:spPr>
            <a:xfrm rot="-5400000">
              <a:off x="10466337"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97" name="tx297"/>
            <p:cNvSpPr/>
            <p:nvPr/>
          </p:nvSpPr>
          <p:spPr>
            <a:xfrm rot="-5400000">
              <a:off x="1069792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98" name="tx298"/>
            <p:cNvSpPr/>
            <p:nvPr/>
          </p:nvSpPr>
          <p:spPr>
            <a:xfrm rot="-5400000">
              <a:off x="1096059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99" name="tx299"/>
            <p:cNvSpPr/>
            <p:nvPr/>
          </p:nvSpPr>
          <p:spPr>
            <a:xfrm rot="-5400000">
              <a:off x="1122326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00" name="tx300"/>
            <p:cNvSpPr/>
            <p:nvPr/>
          </p:nvSpPr>
          <p:spPr>
            <a:xfrm rot="-5400000">
              <a:off x="1148594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01" name="tx301"/>
            <p:cNvSpPr/>
            <p:nvPr/>
          </p:nvSpPr>
          <p:spPr>
            <a:xfrm rot="-5400000">
              <a:off x="11717527"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02" name="tx302"/>
            <p:cNvSpPr/>
            <p:nvPr/>
          </p:nvSpPr>
          <p:spPr>
            <a:xfrm>
              <a:off x="5672571" y="579416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03" name="tx303"/>
            <p:cNvSpPr/>
            <p:nvPr/>
          </p:nvSpPr>
          <p:spPr>
            <a:xfrm>
              <a:off x="4124796" y="619212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04" name="pt304"/>
            <p:cNvSpPr/>
            <p:nvPr/>
          </p:nvSpPr>
          <p:spPr>
            <a:xfrm>
              <a:off x="5117432" y="61933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5" name="pt305"/>
            <p:cNvSpPr/>
            <p:nvPr/>
          </p:nvSpPr>
          <p:spPr>
            <a:xfrm>
              <a:off x="5665713" y="61933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6" name="pt306"/>
            <p:cNvSpPr/>
            <p:nvPr/>
          </p:nvSpPr>
          <p:spPr>
            <a:xfrm>
              <a:off x="6310280" y="61933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7" name="pt307"/>
            <p:cNvSpPr/>
            <p:nvPr/>
          </p:nvSpPr>
          <p:spPr>
            <a:xfrm>
              <a:off x="6954847" y="61933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8" name="pt308"/>
            <p:cNvSpPr/>
            <p:nvPr/>
          </p:nvSpPr>
          <p:spPr>
            <a:xfrm>
              <a:off x="7599414" y="6193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tx309"/>
            <p:cNvSpPr/>
            <p:nvPr/>
          </p:nvSpPr>
          <p:spPr>
            <a:xfrm>
              <a:off x="5345527" y="6202136"/>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310" name="tx310"/>
            <p:cNvSpPr/>
            <p:nvPr/>
          </p:nvSpPr>
          <p:spPr>
            <a:xfrm>
              <a:off x="5893807"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311" name="tx311"/>
            <p:cNvSpPr/>
            <p:nvPr/>
          </p:nvSpPr>
          <p:spPr>
            <a:xfrm>
              <a:off x="6538374"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312" name="tx312"/>
            <p:cNvSpPr/>
            <p:nvPr/>
          </p:nvSpPr>
          <p:spPr>
            <a:xfrm>
              <a:off x="7182941"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313" name="tx313"/>
            <p:cNvSpPr/>
            <p:nvPr/>
          </p:nvSpPr>
          <p:spPr>
            <a:xfrm>
              <a:off x="7827508" y="6202136"/>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314" name="tx314"/>
            <p:cNvSpPr/>
            <p:nvPr/>
          </p:nvSpPr>
          <p:spPr>
            <a:xfrm>
              <a:off x="343909" y="1368037"/>
              <a:ext cx="351349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country, ROSA, 2025</a:t>
              </a:r>
            </a:p>
          </p:txBody>
        </p:sp>
        <p:sp>
          <p:nvSpPr>
            <p:cNvPr id="315" name="tx315"/>
            <p:cNvSpPr/>
            <p:nvPr/>
          </p:nvSpPr>
          <p:spPr>
            <a:xfrm>
              <a:off x="770134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16" name="tx316"/>
            <p:cNvSpPr/>
            <p:nvPr/>
          </p:nvSpPr>
          <p:spPr>
            <a:xfrm>
              <a:off x="4257168" y="6611748"/>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317" name="body"/>
          <p:cNvSpPr>
            <a:spLocks noGrp="1"/>
          </p:cNvSpPr>
          <p:nvPr>
            <p:ph/>
          </p:nvPr>
        </p:nvSpPr>
        <p:spPr>
          <a:xfrm>
            <a:off x="292608" y="182880"/>
            <a:ext cx="1165860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xmlns:pic="http://schemas.openxmlformats.org/drawingml/2006/picture">
        <p:nvGrpSpPr>
          <p:cNvPr id="318" name=""/>
          <p:cNvGrpSpPr/>
          <p:nvPr/>
        </p:nvGrpSpPr>
        <p:grpSpPr>
          <a:xfrm>
            <a:off x="292608" y="914400"/>
            <a:ext cx="11612880" cy="28575"/>
            <a:chOff x="292608" y="914400"/>
            <a:chExt cx="11612880" cy="28575"/>
          </a:xfrm>
        </p:grpSpPr>
        <p:sp>
          <p:nvSpPr>
            <p:cNvPr id="319"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0" name="rc4"/>
            <p:cNvSpPr/>
            <p:nvPr/>
          </p:nvSpPr>
          <p:spPr>
            <a:xfrm>
              <a:off x="292608" y="914400"/>
              <a:ext cx="11612879"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4376"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 name="pl5"/>
            <p:cNvSpPr/>
            <p:nvPr/>
          </p:nvSpPr>
          <p:spPr>
            <a:xfrm>
              <a:off x="714376" y="225007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6" name="pl6"/>
            <p:cNvSpPr/>
            <p:nvPr/>
          </p:nvSpPr>
          <p:spPr>
            <a:xfrm>
              <a:off x="714376" y="154125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7" name="pl7"/>
            <p:cNvSpPr/>
            <p:nvPr/>
          </p:nvSpPr>
          <p:spPr>
            <a:xfrm>
              <a:off x="8857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1229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36013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5973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345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07170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0890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4609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832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204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rc17"/>
            <p:cNvSpPr/>
            <p:nvPr/>
          </p:nvSpPr>
          <p:spPr>
            <a:xfrm>
              <a:off x="1899745" y="1966549"/>
              <a:ext cx="106736" cy="992350"/>
            </a:xfrm>
            <a:prstGeom prst="rect">
              <a:avLst/>
            </a:prstGeom>
            <a:solidFill>
              <a:srgbClr val="2C7FB8">
                <a:alpha val="100000"/>
              </a:srgbClr>
            </a:solidFill>
          </p:spPr>
          <p:txBody>
            <a:bodyPr/>
            <a:lstStyle/>
            <a:p/>
          </p:txBody>
        </p:sp>
        <p:sp>
          <p:nvSpPr>
            <p:cNvPr id="18" name="rc18"/>
            <p:cNvSpPr/>
            <p:nvPr/>
          </p:nvSpPr>
          <p:spPr>
            <a:xfrm>
              <a:off x="2018341" y="1824785"/>
              <a:ext cx="106736" cy="1134114"/>
            </a:xfrm>
            <a:prstGeom prst="rect">
              <a:avLst/>
            </a:prstGeom>
            <a:solidFill>
              <a:srgbClr val="2C7FB8">
                <a:alpha val="100000"/>
              </a:srgbClr>
            </a:solidFill>
          </p:spPr>
          <p:txBody>
            <a:bodyPr/>
            <a:lstStyle/>
            <a:p/>
          </p:txBody>
        </p:sp>
        <p:sp>
          <p:nvSpPr>
            <p:cNvPr id="19" name="rc19"/>
            <p:cNvSpPr/>
            <p:nvPr/>
          </p:nvSpPr>
          <p:spPr>
            <a:xfrm>
              <a:off x="2136937" y="1824785"/>
              <a:ext cx="106736" cy="1134114"/>
            </a:xfrm>
            <a:prstGeom prst="rect">
              <a:avLst/>
            </a:prstGeom>
            <a:solidFill>
              <a:srgbClr val="2C7FB8">
                <a:alpha val="100000"/>
              </a:srgbClr>
            </a:solidFill>
          </p:spPr>
          <p:txBody>
            <a:bodyPr/>
            <a:lstStyle/>
            <a:p/>
          </p:txBody>
        </p:sp>
        <p:sp>
          <p:nvSpPr>
            <p:cNvPr id="20" name="rc20"/>
            <p:cNvSpPr/>
            <p:nvPr/>
          </p:nvSpPr>
          <p:spPr>
            <a:xfrm>
              <a:off x="2255533" y="1824785"/>
              <a:ext cx="106736" cy="1134114"/>
            </a:xfrm>
            <a:prstGeom prst="rect">
              <a:avLst/>
            </a:prstGeom>
            <a:solidFill>
              <a:srgbClr val="2C7FB8">
                <a:alpha val="100000"/>
              </a:srgbClr>
            </a:solidFill>
          </p:spPr>
          <p:txBody>
            <a:bodyPr/>
            <a:lstStyle/>
            <a:p/>
          </p:txBody>
        </p:sp>
        <p:sp>
          <p:nvSpPr>
            <p:cNvPr id="21" name="rc21"/>
            <p:cNvSpPr/>
            <p:nvPr/>
          </p:nvSpPr>
          <p:spPr>
            <a:xfrm>
              <a:off x="2374129" y="1824785"/>
              <a:ext cx="106736" cy="1134114"/>
            </a:xfrm>
            <a:prstGeom prst="rect">
              <a:avLst/>
            </a:prstGeom>
            <a:solidFill>
              <a:srgbClr val="2C7FB8">
                <a:alpha val="100000"/>
              </a:srgbClr>
            </a:solidFill>
          </p:spPr>
          <p:txBody>
            <a:bodyPr/>
            <a:lstStyle/>
            <a:p/>
          </p:txBody>
        </p:sp>
        <p:sp>
          <p:nvSpPr>
            <p:cNvPr id="22" name="rc22"/>
            <p:cNvSpPr/>
            <p:nvPr/>
          </p:nvSpPr>
          <p:spPr>
            <a:xfrm>
              <a:off x="2492725" y="1824785"/>
              <a:ext cx="106736" cy="1134114"/>
            </a:xfrm>
            <a:prstGeom prst="rect">
              <a:avLst/>
            </a:prstGeom>
            <a:solidFill>
              <a:srgbClr val="2C7FB8">
                <a:alpha val="100000"/>
              </a:srgbClr>
            </a:solidFill>
          </p:spPr>
          <p:txBody>
            <a:bodyPr/>
            <a:lstStyle/>
            <a:p/>
          </p:txBody>
        </p:sp>
        <p:sp>
          <p:nvSpPr>
            <p:cNvPr id="23" name="rc23"/>
            <p:cNvSpPr/>
            <p:nvPr/>
          </p:nvSpPr>
          <p:spPr>
            <a:xfrm>
              <a:off x="2611322" y="1824785"/>
              <a:ext cx="106736" cy="1134114"/>
            </a:xfrm>
            <a:prstGeom prst="rect">
              <a:avLst/>
            </a:prstGeom>
            <a:solidFill>
              <a:srgbClr val="2C7FB8">
                <a:alpha val="100000"/>
              </a:srgbClr>
            </a:solidFill>
          </p:spPr>
          <p:txBody>
            <a:bodyPr/>
            <a:lstStyle/>
            <a:p/>
          </p:txBody>
        </p:sp>
        <p:sp>
          <p:nvSpPr>
            <p:cNvPr id="24" name="rc24"/>
            <p:cNvSpPr/>
            <p:nvPr/>
          </p:nvSpPr>
          <p:spPr>
            <a:xfrm>
              <a:off x="2729918" y="1824785"/>
              <a:ext cx="106736" cy="1134114"/>
            </a:xfrm>
            <a:prstGeom prst="rect">
              <a:avLst/>
            </a:prstGeom>
            <a:solidFill>
              <a:srgbClr val="2C7FB8">
                <a:alpha val="100000"/>
              </a:srgbClr>
            </a:solidFill>
          </p:spPr>
          <p:txBody>
            <a:bodyPr/>
            <a:lstStyle/>
            <a:p/>
          </p:txBody>
        </p:sp>
        <p:sp>
          <p:nvSpPr>
            <p:cNvPr id="25" name="rc25"/>
            <p:cNvSpPr/>
            <p:nvPr/>
          </p:nvSpPr>
          <p:spPr>
            <a:xfrm>
              <a:off x="2848514" y="1824785"/>
              <a:ext cx="106736" cy="1134114"/>
            </a:xfrm>
            <a:prstGeom prst="rect">
              <a:avLst/>
            </a:prstGeom>
            <a:solidFill>
              <a:srgbClr val="2C7FB8">
                <a:alpha val="100000"/>
              </a:srgbClr>
            </a:solidFill>
          </p:spPr>
          <p:txBody>
            <a:bodyPr/>
            <a:lstStyle/>
            <a:p/>
          </p:txBody>
        </p:sp>
        <p:sp>
          <p:nvSpPr>
            <p:cNvPr id="26" name="rc26"/>
            <p:cNvSpPr/>
            <p:nvPr/>
          </p:nvSpPr>
          <p:spPr>
            <a:xfrm>
              <a:off x="2967110" y="1824785"/>
              <a:ext cx="106736" cy="1134114"/>
            </a:xfrm>
            <a:prstGeom prst="rect">
              <a:avLst/>
            </a:prstGeom>
            <a:solidFill>
              <a:srgbClr val="2C7FB8">
                <a:alpha val="100000"/>
              </a:srgbClr>
            </a:solidFill>
          </p:spPr>
          <p:txBody>
            <a:bodyPr/>
            <a:lstStyle/>
            <a:p/>
          </p:txBody>
        </p:sp>
        <p:sp>
          <p:nvSpPr>
            <p:cNvPr id="27" name="rc27"/>
            <p:cNvSpPr/>
            <p:nvPr/>
          </p:nvSpPr>
          <p:spPr>
            <a:xfrm>
              <a:off x="3085706" y="1824785"/>
              <a:ext cx="106736" cy="1134114"/>
            </a:xfrm>
            <a:prstGeom prst="rect">
              <a:avLst/>
            </a:prstGeom>
            <a:solidFill>
              <a:srgbClr val="2C7FB8">
                <a:alpha val="100000"/>
              </a:srgbClr>
            </a:solidFill>
          </p:spPr>
          <p:txBody>
            <a:bodyPr/>
            <a:lstStyle/>
            <a:p/>
          </p:txBody>
        </p:sp>
        <p:sp>
          <p:nvSpPr>
            <p:cNvPr id="28" name="pl28"/>
            <p:cNvSpPr/>
            <p:nvPr/>
          </p:nvSpPr>
          <p:spPr>
            <a:xfrm>
              <a:off x="714376"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9" name="pl29"/>
            <p:cNvSpPr/>
            <p:nvPr/>
          </p:nvSpPr>
          <p:spPr>
            <a:xfrm>
              <a:off x="1953113" y="1219924"/>
              <a:ext cx="1185961" cy="1549956"/>
            </a:xfrm>
            <a:custGeom>
              <a:avLst/>
              <a:pathLst>
                <a:path w="1185961" h="1549956">
                  <a:moveTo>
                    <a:pt x="0" y="1549956"/>
                  </a:moveTo>
                  <a:lnTo>
                    <a:pt x="118596" y="812782"/>
                  </a:lnTo>
                  <a:lnTo>
                    <a:pt x="237192" y="756076"/>
                  </a:lnTo>
                  <a:lnTo>
                    <a:pt x="355788" y="321332"/>
                  </a:lnTo>
                  <a:lnTo>
                    <a:pt x="474384" y="170117"/>
                  </a:lnTo>
                  <a:lnTo>
                    <a:pt x="592980" y="189019"/>
                  </a:lnTo>
                  <a:lnTo>
                    <a:pt x="711576" y="170117"/>
                  </a:lnTo>
                  <a:lnTo>
                    <a:pt x="830173" y="37803"/>
                  </a:lnTo>
                  <a:lnTo>
                    <a:pt x="948769" y="56705"/>
                  </a:lnTo>
                  <a:lnTo>
                    <a:pt x="1067365" y="0"/>
                  </a:lnTo>
                  <a:lnTo>
                    <a:pt x="1185961" y="0"/>
                  </a:lnTo>
                </a:path>
              </a:pathLst>
            </a:custGeom>
            <a:ln w="27101" cap="flat">
              <a:solidFill>
                <a:srgbClr val="000000">
                  <a:alpha val="80000"/>
                </a:srgbClr>
              </a:solidFill>
              <a:prstDash val="solid"/>
              <a:round/>
            </a:ln>
          </p:spPr>
          <p:txBody>
            <a:bodyPr/>
            <a:lstStyle/>
            <a:p/>
          </p:txBody>
        </p:sp>
        <p:sp>
          <p:nvSpPr>
            <p:cNvPr id="30" name="tx30"/>
            <p:cNvSpPr/>
            <p:nvPr/>
          </p:nvSpPr>
          <p:spPr>
            <a:xfrm>
              <a:off x="885748" y="1734278"/>
              <a:ext cx="16806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N=8</a:t>
              </a:r>
            </a:p>
          </p:txBody>
        </p:sp>
        <p:sp>
          <p:nvSpPr>
            <p:cNvPr id="31" name="tx31"/>
            <p:cNvSpPr/>
            <p:nvPr/>
          </p:nvSpPr>
          <p:spPr>
            <a:xfrm>
              <a:off x="1930070" y="187739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32" name="tx32"/>
            <p:cNvSpPr/>
            <p:nvPr/>
          </p:nvSpPr>
          <p:spPr>
            <a:xfrm>
              <a:off x="2048666"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33" name="tx33"/>
            <p:cNvSpPr/>
            <p:nvPr/>
          </p:nvSpPr>
          <p:spPr>
            <a:xfrm>
              <a:off x="2167262"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34" name="tx34"/>
            <p:cNvSpPr/>
            <p:nvPr/>
          </p:nvSpPr>
          <p:spPr>
            <a:xfrm>
              <a:off x="2285859"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35" name="tx35"/>
            <p:cNvSpPr/>
            <p:nvPr/>
          </p:nvSpPr>
          <p:spPr>
            <a:xfrm>
              <a:off x="2404455"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36" name="tx36"/>
            <p:cNvSpPr/>
            <p:nvPr/>
          </p:nvSpPr>
          <p:spPr>
            <a:xfrm>
              <a:off x="2523051"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37" name="tx37"/>
            <p:cNvSpPr/>
            <p:nvPr/>
          </p:nvSpPr>
          <p:spPr>
            <a:xfrm>
              <a:off x="2641647"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38" name="tx38"/>
            <p:cNvSpPr/>
            <p:nvPr/>
          </p:nvSpPr>
          <p:spPr>
            <a:xfrm>
              <a:off x="2760243"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39" name="tx39"/>
            <p:cNvSpPr/>
            <p:nvPr/>
          </p:nvSpPr>
          <p:spPr>
            <a:xfrm>
              <a:off x="2878839"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40" name="tx40"/>
            <p:cNvSpPr/>
            <p:nvPr/>
          </p:nvSpPr>
          <p:spPr>
            <a:xfrm>
              <a:off x="2997435"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41" name="tx41"/>
            <p:cNvSpPr/>
            <p:nvPr/>
          </p:nvSpPr>
          <p:spPr>
            <a:xfrm>
              <a:off x="3116032"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42" name="tx42"/>
            <p:cNvSpPr/>
            <p:nvPr/>
          </p:nvSpPr>
          <p:spPr>
            <a:xfrm>
              <a:off x="3117385" y="110347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3" name="rc43"/>
            <p:cNvSpPr/>
            <p:nvPr/>
          </p:nvSpPr>
          <p:spPr>
            <a:xfrm>
              <a:off x="714376" y="874964"/>
              <a:ext cx="2596069" cy="2183170"/>
            </a:xfrm>
            <a:prstGeom prst="rect">
              <a:avLst/>
            </a:prstGeom>
            <a:noFill/>
            <a:ln w="13550" cap="rnd">
              <a:solidFill>
                <a:srgbClr val="999999">
                  <a:alpha val="100000"/>
                </a:srgbClr>
              </a:solidFill>
              <a:prstDash val="solid"/>
              <a:round/>
            </a:ln>
          </p:spPr>
          <p:txBody>
            <a:bodyPr/>
            <a:lstStyle/>
            <a:p/>
          </p:txBody>
        </p:sp>
        <p:sp>
          <p:nvSpPr>
            <p:cNvPr id="44" name="pl44"/>
            <p:cNvSpPr/>
            <p:nvPr/>
          </p:nvSpPr>
          <p:spPr>
            <a:xfrm>
              <a:off x="714376"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5" name="pl45"/>
            <p:cNvSpPr/>
            <p:nvPr/>
          </p:nvSpPr>
          <p:spPr>
            <a:xfrm>
              <a:off x="714376" y="471769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6" name="pl46"/>
            <p:cNvSpPr/>
            <p:nvPr/>
          </p:nvSpPr>
          <p:spPr>
            <a:xfrm>
              <a:off x="714376" y="400886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7" name="pl47"/>
            <p:cNvSpPr/>
            <p:nvPr/>
          </p:nvSpPr>
          <p:spPr>
            <a:xfrm>
              <a:off x="8857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11229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136013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15973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18345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207170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30890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54609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7832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30204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rc57"/>
            <p:cNvSpPr/>
            <p:nvPr/>
          </p:nvSpPr>
          <p:spPr>
            <a:xfrm>
              <a:off x="832379" y="5142983"/>
              <a:ext cx="106736" cy="283528"/>
            </a:xfrm>
            <a:prstGeom prst="rect">
              <a:avLst/>
            </a:prstGeom>
            <a:solidFill>
              <a:srgbClr val="2C7FB8">
                <a:alpha val="100000"/>
              </a:srgbClr>
            </a:solidFill>
          </p:spPr>
          <p:txBody>
            <a:bodyPr/>
            <a:lstStyle/>
            <a:p/>
          </p:txBody>
        </p:sp>
        <p:sp>
          <p:nvSpPr>
            <p:cNvPr id="58" name="rc58"/>
            <p:cNvSpPr/>
            <p:nvPr/>
          </p:nvSpPr>
          <p:spPr>
            <a:xfrm>
              <a:off x="950975" y="5001219"/>
              <a:ext cx="106736" cy="425292"/>
            </a:xfrm>
            <a:prstGeom prst="rect">
              <a:avLst/>
            </a:prstGeom>
            <a:solidFill>
              <a:srgbClr val="2C7FB8">
                <a:alpha val="100000"/>
              </a:srgbClr>
            </a:solidFill>
          </p:spPr>
          <p:txBody>
            <a:bodyPr/>
            <a:lstStyle/>
            <a:p/>
          </p:txBody>
        </p:sp>
        <p:sp>
          <p:nvSpPr>
            <p:cNvPr id="59" name="rc59"/>
            <p:cNvSpPr/>
            <p:nvPr/>
          </p:nvSpPr>
          <p:spPr>
            <a:xfrm>
              <a:off x="1069572" y="5001219"/>
              <a:ext cx="106736" cy="425292"/>
            </a:xfrm>
            <a:prstGeom prst="rect">
              <a:avLst/>
            </a:prstGeom>
            <a:solidFill>
              <a:srgbClr val="2C7FB8">
                <a:alpha val="100000"/>
              </a:srgbClr>
            </a:solidFill>
          </p:spPr>
          <p:txBody>
            <a:bodyPr/>
            <a:lstStyle/>
            <a:p/>
          </p:txBody>
        </p:sp>
        <p:sp>
          <p:nvSpPr>
            <p:cNvPr id="60" name="rc60"/>
            <p:cNvSpPr/>
            <p:nvPr/>
          </p:nvSpPr>
          <p:spPr>
            <a:xfrm>
              <a:off x="1188168" y="5001219"/>
              <a:ext cx="106736" cy="425292"/>
            </a:xfrm>
            <a:prstGeom prst="rect">
              <a:avLst/>
            </a:prstGeom>
            <a:solidFill>
              <a:srgbClr val="2C7FB8">
                <a:alpha val="100000"/>
              </a:srgbClr>
            </a:solidFill>
          </p:spPr>
          <p:txBody>
            <a:bodyPr/>
            <a:lstStyle/>
            <a:p/>
          </p:txBody>
        </p:sp>
        <p:sp>
          <p:nvSpPr>
            <p:cNvPr id="61" name="rc61"/>
            <p:cNvSpPr/>
            <p:nvPr/>
          </p:nvSpPr>
          <p:spPr>
            <a:xfrm>
              <a:off x="1306764" y="5001219"/>
              <a:ext cx="106736" cy="425292"/>
            </a:xfrm>
            <a:prstGeom prst="rect">
              <a:avLst/>
            </a:prstGeom>
            <a:solidFill>
              <a:srgbClr val="2C7FB8">
                <a:alpha val="100000"/>
              </a:srgbClr>
            </a:solidFill>
          </p:spPr>
          <p:txBody>
            <a:bodyPr/>
            <a:lstStyle/>
            <a:p/>
          </p:txBody>
        </p:sp>
        <p:sp>
          <p:nvSpPr>
            <p:cNvPr id="62" name="rc62"/>
            <p:cNvSpPr/>
            <p:nvPr/>
          </p:nvSpPr>
          <p:spPr>
            <a:xfrm>
              <a:off x="1425360" y="5001219"/>
              <a:ext cx="106736" cy="425292"/>
            </a:xfrm>
            <a:prstGeom prst="rect">
              <a:avLst/>
            </a:prstGeom>
            <a:solidFill>
              <a:srgbClr val="2C7FB8">
                <a:alpha val="100000"/>
              </a:srgbClr>
            </a:solidFill>
          </p:spPr>
          <p:txBody>
            <a:bodyPr/>
            <a:lstStyle/>
            <a:p/>
          </p:txBody>
        </p:sp>
        <p:sp>
          <p:nvSpPr>
            <p:cNvPr id="63" name="rc63"/>
            <p:cNvSpPr/>
            <p:nvPr/>
          </p:nvSpPr>
          <p:spPr>
            <a:xfrm>
              <a:off x="1543956" y="4859454"/>
              <a:ext cx="106736" cy="567057"/>
            </a:xfrm>
            <a:prstGeom prst="rect">
              <a:avLst/>
            </a:prstGeom>
            <a:solidFill>
              <a:srgbClr val="2C7FB8">
                <a:alpha val="100000"/>
              </a:srgbClr>
            </a:solidFill>
          </p:spPr>
          <p:txBody>
            <a:bodyPr/>
            <a:lstStyle/>
            <a:p/>
          </p:txBody>
        </p:sp>
        <p:sp>
          <p:nvSpPr>
            <p:cNvPr id="64" name="rc64"/>
            <p:cNvSpPr/>
            <p:nvPr/>
          </p:nvSpPr>
          <p:spPr>
            <a:xfrm>
              <a:off x="1662552" y="4717690"/>
              <a:ext cx="106736" cy="708821"/>
            </a:xfrm>
            <a:prstGeom prst="rect">
              <a:avLst/>
            </a:prstGeom>
            <a:solidFill>
              <a:srgbClr val="2C7FB8">
                <a:alpha val="100000"/>
              </a:srgbClr>
            </a:solidFill>
          </p:spPr>
          <p:txBody>
            <a:bodyPr/>
            <a:lstStyle/>
            <a:p/>
          </p:txBody>
        </p:sp>
        <p:sp>
          <p:nvSpPr>
            <p:cNvPr id="65" name="rc65"/>
            <p:cNvSpPr/>
            <p:nvPr/>
          </p:nvSpPr>
          <p:spPr>
            <a:xfrm>
              <a:off x="1781149" y="4717690"/>
              <a:ext cx="106736" cy="708821"/>
            </a:xfrm>
            <a:prstGeom prst="rect">
              <a:avLst/>
            </a:prstGeom>
            <a:solidFill>
              <a:srgbClr val="2C7FB8">
                <a:alpha val="100000"/>
              </a:srgbClr>
            </a:solidFill>
          </p:spPr>
          <p:txBody>
            <a:bodyPr/>
            <a:lstStyle/>
            <a:p/>
          </p:txBody>
        </p:sp>
        <p:sp>
          <p:nvSpPr>
            <p:cNvPr id="66" name="rc66"/>
            <p:cNvSpPr/>
            <p:nvPr/>
          </p:nvSpPr>
          <p:spPr>
            <a:xfrm>
              <a:off x="1899745" y="4717690"/>
              <a:ext cx="106736" cy="708821"/>
            </a:xfrm>
            <a:prstGeom prst="rect">
              <a:avLst/>
            </a:prstGeom>
            <a:solidFill>
              <a:srgbClr val="2C7FB8">
                <a:alpha val="100000"/>
              </a:srgbClr>
            </a:solidFill>
          </p:spPr>
          <p:txBody>
            <a:bodyPr/>
            <a:lstStyle/>
            <a:p/>
          </p:txBody>
        </p:sp>
        <p:sp>
          <p:nvSpPr>
            <p:cNvPr id="67" name="rc67"/>
            <p:cNvSpPr/>
            <p:nvPr/>
          </p:nvSpPr>
          <p:spPr>
            <a:xfrm>
              <a:off x="2018341" y="4717690"/>
              <a:ext cx="106736" cy="708821"/>
            </a:xfrm>
            <a:prstGeom prst="rect">
              <a:avLst/>
            </a:prstGeom>
            <a:solidFill>
              <a:srgbClr val="2C7FB8">
                <a:alpha val="100000"/>
              </a:srgbClr>
            </a:solidFill>
          </p:spPr>
          <p:txBody>
            <a:bodyPr/>
            <a:lstStyle/>
            <a:p/>
          </p:txBody>
        </p:sp>
        <p:sp>
          <p:nvSpPr>
            <p:cNvPr id="68" name="rc68"/>
            <p:cNvSpPr/>
            <p:nvPr/>
          </p:nvSpPr>
          <p:spPr>
            <a:xfrm>
              <a:off x="2136937" y="4575926"/>
              <a:ext cx="106736" cy="850585"/>
            </a:xfrm>
            <a:prstGeom prst="rect">
              <a:avLst/>
            </a:prstGeom>
            <a:solidFill>
              <a:srgbClr val="2C7FB8">
                <a:alpha val="100000"/>
              </a:srgbClr>
            </a:solidFill>
          </p:spPr>
          <p:txBody>
            <a:bodyPr/>
            <a:lstStyle/>
            <a:p/>
          </p:txBody>
        </p:sp>
        <p:sp>
          <p:nvSpPr>
            <p:cNvPr id="69" name="rc69"/>
            <p:cNvSpPr/>
            <p:nvPr/>
          </p:nvSpPr>
          <p:spPr>
            <a:xfrm>
              <a:off x="2255533" y="4575926"/>
              <a:ext cx="106736" cy="850585"/>
            </a:xfrm>
            <a:prstGeom prst="rect">
              <a:avLst/>
            </a:prstGeom>
            <a:solidFill>
              <a:srgbClr val="2C7FB8">
                <a:alpha val="100000"/>
              </a:srgbClr>
            </a:solidFill>
          </p:spPr>
          <p:txBody>
            <a:bodyPr/>
            <a:lstStyle/>
            <a:p/>
          </p:txBody>
        </p:sp>
        <p:sp>
          <p:nvSpPr>
            <p:cNvPr id="70" name="rc70"/>
            <p:cNvSpPr/>
            <p:nvPr/>
          </p:nvSpPr>
          <p:spPr>
            <a:xfrm>
              <a:off x="2374129" y="4575926"/>
              <a:ext cx="106736" cy="850585"/>
            </a:xfrm>
            <a:prstGeom prst="rect">
              <a:avLst/>
            </a:prstGeom>
            <a:solidFill>
              <a:srgbClr val="2C7FB8">
                <a:alpha val="100000"/>
              </a:srgbClr>
            </a:solidFill>
          </p:spPr>
          <p:txBody>
            <a:bodyPr/>
            <a:lstStyle/>
            <a:p/>
          </p:txBody>
        </p:sp>
        <p:sp>
          <p:nvSpPr>
            <p:cNvPr id="71" name="rc71"/>
            <p:cNvSpPr/>
            <p:nvPr/>
          </p:nvSpPr>
          <p:spPr>
            <a:xfrm>
              <a:off x="2492725" y="4575926"/>
              <a:ext cx="106736" cy="850585"/>
            </a:xfrm>
            <a:prstGeom prst="rect">
              <a:avLst/>
            </a:prstGeom>
            <a:solidFill>
              <a:srgbClr val="2C7FB8">
                <a:alpha val="100000"/>
              </a:srgbClr>
            </a:solidFill>
          </p:spPr>
          <p:txBody>
            <a:bodyPr/>
            <a:lstStyle/>
            <a:p/>
          </p:txBody>
        </p:sp>
        <p:sp>
          <p:nvSpPr>
            <p:cNvPr id="72" name="rc72"/>
            <p:cNvSpPr/>
            <p:nvPr/>
          </p:nvSpPr>
          <p:spPr>
            <a:xfrm>
              <a:off x="2611322" y="4575926"/>
              <a:ext cx="106736" cy="850585"/>
            </a:xfrm>
            <a:prstGeom prst="rect">
              <a:avLst/>
            </a:prstGeom>
            <a:solidFill>
              <a:srgbClr val="2C7FB8">
                <a:alpha val="100000"/>
              </a:srgbClr>
            </a:solidFill>
          </p:spPr>
          <p:txBody>
            <a:bodyPr/>
            <a:lstStyle/>
            <a:p/>
          </p:txBody>
        </p:sp>
        <p:sp>
          <p:nvSpPr>
            <p:cNvPr id="73" name="rc73"/>
            <p:cNvSpPr/>
            <p:nvPr/>
          </p:nvSpPr>
          <p:spPr>
            <a:xfrm>
              <a:off x="2729918" y="4434161"/>
              <a:ext cx="106736" cy="992350"/>
            </a:xfrm>
            <a:prstGeom prst="rect">
              <a:avLst/>
            </a:prstGeom>
            <a:solidFill>
              <a:srgbClr val="2C7FB8">
                <a:alpha val="100000"/>
              </a:srgbClr>
            </a:solidFill>
          </p:spPr>
          <p:txBody>
            <a:bodyPr/>
            <a:lstStyle/>
            <a:p/>
          </p:txBody>
        </p:sp>
        <p:sp>
          <p:nvSpPr>
            <p:cNvPr id="74" name="rc74"/>
            <p:cNvSpPr/>
            <p:nvPr/>
          </p:nvSpPr>
          <p:spPr>
            <a:xfrm>
              <a:off x="2848514" y="4434161"/>
              <a:ext cx="106736" cy="992350"/>
            </a:xfrm>
            <a:prstGeom prst="rect">
              <a:avLst/>
            </a:prstGeom>
            <a:solidFill>
              <a:srgbClr val="2C7FB8">
                <a:alpha val="100000"/>
              </a:srgbClr>
            </a:solidFill>
          </p:spPr>
          <p:txBody>
            <a:bodyPr/>
            <a:lstStyle/>
            <a:p/>
          </p:txBody>
        </p:sp>
        <p:sp>
          <p:nvSpPr>
            <p:cNvPr id="75" name="rc75"/>
            <p:cNvSpPr/>
            <p:nvPr/>
          </p:nvSpPr>
          <p:spPr>
            <a:xfrm>
              <a:off x="2967110" y="4434161"/>
              <a:ext cx="106736" cy="992350"/>
            </a:xfrm>
            <a:prstGeom prst="rect">
              <a:avLst/>
            </a:prstGeom>
            <a:solidFill>
              <a:srgbClr val="2C7FB8">
                <a:alpha val="100000"/>
              </a:srgbClr>
            </a:solidFill>
          </p:spPr>
          <p:txBody>
            <a:bodyPr/>
            <a:lstStyle/>
            <a:p/>
          </p:txBody>
        </p:sp>
        <p:sp>
          <p:nvSpPr>
            <p:cNvPr id="76" name="rc76"/>
            <p:cNvSpPr/>
            <p:nvPr/>
          </p:nvSpPr>
          <p:spPr>
            <a:xfrm>
              <a:off x="3085706" y="4434161"/>
              <a:ext cx="106736" cy="992350"/>
            </a:xfrm>
            <a:prstGeom prst="rect">
              <a:avLst/>
            </a:prstGeom>
            <a:solidFill>
              <a:srgbClr val="2C7FB8">
                <a:alpha val="100000"/>
              </a:srgbClr>
            </a:solidFill>
          </p:spPr>
          <p:txBody>
            <a:bodyPr/>
            <a:lstStyle/>
            <a:p/>
          </p:txBody>
        </p:sp>
        <p:sp>
          <p:nvSpPr>
            <p:cNvPr id="77" name="pl77"/>
            <p:cNvSpPr/>
            <p:nvPr/>
          </p:nvSpPr>
          <p:spPr>
            <a:xfrm>
              <a:off x="714376"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78" name="pl78"/>
            <p:cNvSpPr/>
            <p:nvPr/>
          </p:nvSpPr>
          <p:spPr>
            <a:xfrm>
              <a:off x="885748" y="3706438"/>
              <a:ext cx="2253326" cy="1701171"/>
            </a:xfrm>
            <a:custGeom>
              <a:avLst/>
              <a:pathLst>
                <a:path w="2253326" h="1701171">
                  <a:moveTo>
                    <a:pt x="0" y="1701171"/>
                  </a:moveTo>
                  <a:lnTo>
                    <a:pt x="118596" y="1701171"/>
                  </a:lnTo>
                  <a:lnTo>
                    <a:pt x="237192" y="1701171"/>
                  </a:lnTo>
                  <a:lnTo>
                    <a:pt x="355788" y="1701171"/>
                  </a:lnTo>
                  <a:lnTo>
                    <a:pt x="474384" y="1701171"/>
                  </a:lnTo>
                  <a:lnTo>
                    <a:pt x="592980" y="1701171"/>
                  </a:lnTo>
                  <a:lnTo>
                    <a:pt x="711576" y="1682270"/>
                  </a:lnTo>
                  <a:lnTo>
                    <a:pt x="830173" y="1531054"/>
                  </a:lnTo>
                  <a:lnTo>
                    <a:pt x="948769" y="1512152"/>
                  </a:lnTo>
                  <a:lnTo>
                    <a:pt x="1067365" y="1512152"/>
                  </a:lnTo>
                  <a:lnTo>
                    <a:pt x="1185961" y="1512152"/>
                  </a:lnTo>
                  <a:lnTo>
                    <a:pt x="1304557" y="1436545"/>
                  </a:lnTo>
                  <a:lnTo>
                    <a:pt x="1423153" y="340234"/>
                  </a:lnTo>
                  <a:lnTo>
                    <a:pt x="1541750" y="321332"/>
                  </a:lnTo>
                  <a:lnTo>
                    <a:pt x="1660346" y="396940"/>
                  </a:lnTo>
                  <a:lnTo>
                    <a:pt x="1778942" y="396940"/>
                  </a:lnTo>
                  <a:lnTo>
                    <a:pt x="1897538" y="37803"/>
                  </a:lnTo>
                  <a:lnTo>
                    <a:pt x="2016134" y="56705"/>
                  </a:lnTo>
                  <a:lnTo>
                    <a:pt x="2134730" y="0"/>
                  </a:lnTo>
                  <a:lnTo>
                    <a:pt x="2253326" y="18901"/>
                  </a:lnTo>
                </a:path>
              </a:pathLst>
            </a:custGeom>
            <a:ln w="27101" cap="flat">
              <a:solidFill>
                <a:srgbClr val="000000">
                  <a:alpha val="80000"/>
                </a:srgbClr>
              </a:solidFill>
              <a:prstDash val="solid"/>
              <a:round/>
            </a:ln>
          </p:spPr>
          <p:txBody>
            <a:bodyPr/>
            <a:lstStyle/>
            <a:p/>
          </p:txBody>
        </p:sp>
        <p:sp>
          <p:nvSpPr>
            <p:cNvPr id="79" name="tx79"/>
            <p:cNvSpPr/>
            <p:nvPr/>
          </p:nvSpPr>
          <p:spPr>
            <a:xfrm>
              <a:off x="885748" y="4201890"/>
              <a:ext cx="16806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N=8</a:t>
              </a:r>
            </a:p>
          </p:txBody>
        </p:sp>
        <p:sp>
          <p:nvSpPr>
            <p:cNvPr id="80" name="tx80"/>
            <p:cNvSpPr/>
            <p:nvPr/>
          </p:nvSpPr>
          <p:spPr>
            <a:xfrm>
              <a:off x="862705" y="505382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81" name="tx81"/>
            <p:cNvSpPr/>
            <p:nvPr/>
          </p:nvSpPr>
          <p:spPr>
            <a:xfrm>
              <a:off x="981301" y="49120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82" name="tx82"/>
            <p:cNvSpPr/>
            <p:nvPr/>
          </p:nvSpPr>
          <p:spPr>
            <a:xfrm>
              <a:off x="1099897" y="49120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83" name="tx83"/>
            <p:cNvSpPr/>
            <p:nvPr/>
          </p:nvSpPr>
          <p:spPr>
            <a:xfrm>
              <a:off x="1218493" y="49120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84" name="tx84"/>
            <p:cNvSpPr/>
            <p:nvPr/>
          </p:nvSpPr>
          <p:spPr>
            <a:xfrm>
              <a:off x="1337089" y="49120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85" name="tx85"/>
            <p:cNvSpPr/>
            <p:nvPr/>
          </p:nvSpPr>
          <p:spPr>
            <a:xfrm>
              <a:off x="1455685" y="49120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86" name="tx86"/>
            <p:cNvSpPr/>
            <p:nvPr/>
          </p:nvSpPr>
          <p:spPr>
            <a:xfrm>
              <a:off x="1574282"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87" name="tx87"/>
            <p:cNvSpPr/>
            <p:nvPr/>
          </p:nvSpPr>
          <p:spPr>
            <a:xfrm>
              <a:off x="1692878" y="462853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88" name="tx88"/>
            <p:cNvSpPr/>
            <p:nvPr/>
          </p:nvSpPr>
          <p:spPr>
            <a:xfrm>
              <a:off x="1811474" y="462853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89" name="tx89"/>
            <p:cNvSpPr/>
            <p:nvPr/>
          </p:nvSpPr>
          <p:spPr>
            <a:xfrm>
              <a:off x="1930070" y="462853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90" name="tx90"/>
            <p:cNvSpPr/>
            <p:nvPr/>
          </p:nvSpPr>
          <p:spPr>
            <a:xfrm>
              <a:off x="2048666" y="462853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91" name="tx91"/>
            <p:cNvSpPr/>
            <p:nvPr/>
          </p:nvSpPr>
          <p:spPr>
            <a:xfrm>
              <a:off x="2167262" y="448677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92" name="tx92"/>
            <p:cNvSpPr/>
            <p:nvPr/>
          </p:nvSpPr>
          <p:spPr>
            <a:xfrm>
              <a:off x="2285859" y="448677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93" name="tx93"/>
            <p:cNvSpPr/>
            <p:nvPr/>
          </p:nvSpPr>
          <p:spPr>
            <a:xfrm>
              <a:off x="2404455" y="448677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94" name="tx94"/>
            <p:cNvSpPr/>
            <p:nvPr/>
          </p:nvSpPr>
          <p:spPr>
            <a:xfrm>
              <a:off x="2523051" y="448677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95" name="tx95"/>
            <p:cNvSpPr/>
            <p:nvPr/>
          </p:nvSpPr>
          <p:spPr>
            <a:xfrm>
              <a:off x="2641647" y="448677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96" name="tx96"/>
            <p:cNvSpPr/>
            <p:nvPr/>
          </p:nvSpPr>
          <p:spPr>
            <a:xfrm>
              <a:off x="2760243" y="43450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97" name="tx97"/>
            <p:cNvSpPr/>
            <p:nvPr/>
          </p:nvSpPr>
          <p:spPr>
            <a:xfrm>
              <a:off x="2878839" y="43450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98" name="tx98"/>
            <p:cNvSpPr/>
            <p:nvPr/>
          </p:nvSpPr>
          <p:spPr>
            <a:xfrm>
              <a:off x="2997435" y="43450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99" name="tx99"/>
            <p:cNvSpPr/>
            <p:nvPr/>
          </p:nvSpPr>
          <p:spPr>
            <a:xfrm>
              <a:off x="3116032" y="43450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00" name="tx100"/>
            <p:cNvSpPr/>
            <p:nvPr/>
          </p:nvSpPr>
          <p:spPr>
            <a:xfrm>
              <a:off x="3117385" y="3608891"/>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1" name="rc101"/>
            <p:cNvSpPr/>
            <p:nvPr/>
          </p:nvSpPr>
          <p:spPr>
            <a:xfrm>
              <a:off x="714376" y="3342576"/>
              <a:ext cx="2596069" cy="2183170"/>
            </a:xfrm>
            <a:prstGeom prst="rect">
              <a:avLst/>
            </a:prstGeom>
            <a:noFill/>
            <a:ln w="13550" cap="rnd">
              <a:solidFill>
                <a:srgbClr val="999999">
                  <a:alpha val="100000"/>
                </a:srgbClr>
              </a:solidFill>
              <a:prstDash val="solid"/>
              <a:round/>
            </a:ln>
          </p:spPr>
          <p:txBody>
            <a:bodyPr/>
            <a:lstStyle/>
            <a:p/>
          </p:txBody>
        </p:sp>
        <p:sp>
          <p:nvSpPr>
            <p:cNvPr id="102" name="pl102"/>
            <p:cNvSpPr/>
            <p:nvPr/>
          </p:nvSpPr>
          <p:spPr>
            <a:xfrm>
              <a:off x="3380035"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3" name="pl103"/>
            <p:cNvSpPr/>
            <p:nvPr/>
          </p:nvSpPr>
          <p:spPr>
            <a:xfrm>
              <a:off x="3380035" y="225007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4" name="pl104"/>
            <p:cNvSpPr/>
            <p:nvPr/>
          </p:nvSpPr>
          <p:spPr>
            <a:xfrm>
              <a:off x="3380035" y="154125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5" name="pl105"/>
            <p:cNvSpPr/>
            <p:nvPr/>
          </p:nvSpPr>
          <p:spPr>
            <a:xfrm>
              <a:off x="355140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7885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0257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42629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50017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73736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97456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211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44894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6861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5" name="rc115"/>
            <p:cNvSpPr/>
            <p:nvPr/>
          </p:nvSpPr>
          <p:spPr>
            <a:xfrm>
              <a:off x="5276980" y="2675371"/>
              <a:ext cx="106736" cy="283528"/>
            </a:xfrm>
            <a:prstGeom prst="rect">
              <a:avLst/>
            </a:prstGeom>
            <a:solidFill>
              <a:srgbClr val="2C7FB8">
                <a:alpha val="100000"/>
              </a:srgbClr>
            </a:solidFill>
          </p:spPr>
          <p:txBody>
            <a:bodyPr/>
            <a:lstStyle/>
            <a:p/>
          </p:txBody>
        </p:sp>
        <p:sp>
          <p:nvSpPr>
            <p:cNvPr id="116" name="rc116"/>
            <p:cNvSpPr/>
            <p:nvPr/>
          </p:nvSpPr>
          <p:spPr>
            <a:xfrm>
              <a:off x="5395577" y="2675371"/>
              <a:ext cx="106736" cy="283528"/>
            </a:xfrm>
            <a:prstGeom prst="rect">
              <a:avLst/>
            </a:prstGeom>
            <a:solidFill>
              <a:srgbClr val="2C7FB8">
                <a:alpha val="100000"/>
              </a:srgbClr>
            </a:solidFill>
          </p:spPr>
          <p:txBody>
            <a:bodyPr/>
            <a:lstStyle/>
            <a:p/>
          </p:txBody>
        </p:sp>
        <p:sp>
          <p:nvSpPr>
            <p:cNvPr id="117" name="rc117"/>
            <p:cNvSpPr/>
            <p:nvPr/>
          </p:nvSpPr>
          <p:spPr>
            <a:xfrm>
              <a:off x="5514173" y="2391842"/>
              <a:ext cx="106736" cy="567057"/>
            </a:xfrm>
            <a:prstGeom prst="rect">
              <a:avLst/>
            </a:prstGeom>
            <a:solidFill>
              <a:srgbClr val="2C7FB8">
                <a:alpha val="100000"/>
              </a:srgbClr>
            </a:solidFill>
          </p:spPr>
          <p:txBody>
            <a:bodyPr/>
            <a:lstStyle/>
            <a:p/>
          </p:txBody>
        </p:sp>
        <p:sp>
          <p:nvSpPr>
            <p:cNvPr id="118" name="rc118"/>
            <p:cNvSpPr/>
            <p:nvPr/>
          </p:nvSpPr>
          <p:spPr>
            <a:xfrm>
              <a:off x="5632769" y="2250078"/>
              <a:ext cx="106736" cy="708821"/>
            </a:xfrm>
            <a:prstGeom prst="rect">
              <a:avLst/>
            </a:prstGeom>
            <a:solidFill>
              <a:srgbClr val="2C7FB8">
                <a:alpha val="100000"/>
              </a:srgbClr>
            </a:solidFill>
          </p:spPr>
          <p:txBody>
            <a:bodyPr/>
            <a:lstStyle/>
            <a:p/>
          </p:txBody>
        </p:sp>
        <p:sp>
          <p:nvSpPr>
            <p:cNvPr id="119" name="rc119"/>
            <p:cNvSpPr/>
            <p:nvPr/>
          </p:nvSpPr>
          <p:spPr>
            <a:xfrm>
              <a:off x="5751365" y="2250078"/>
              <a:ext cx="106736" cy="708821"/>
            </a:xfrm>
            <a:prstGeom prst="rect">
              <a:avLst/>
            </a:prstGeom>
            <a:solidFill>
              <a:srgbClr val="2C7FB8">
                <a:alpha val="100000"/>
              </a:srgbClr>
            </a:solidFill>
          </p:spPr>
          <p:txBody>
            <a:bodyPr/>
            <a:lstStyle/>
            <a:p/>
          </p:txBody>
        </p:sp>
        <p:sp>
          <p:nvSpPr>
            <p:cNvPr id="120" name="pl120"/>
            <p:cNvSpPr/>
            <p:nvPr/>
          </p:nvSpPr>
          <p:spPr>
            <a:xfrm>
              <a:off x="3380035"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21" name="pl121"/>
            <p:cNvSpPr/>
            <p:nvPr/>
          </p:nvSpPr>
          <p:spPr>
            <a:xfrm>
              <a:off x="5330349" y="1427845"/>
              <a:ext cx="474384" cy="1398741"/>
            </a:xfrm>
            <a:custGeom>
              <a:avLst/>
              <a:pathLst>
                <a:path w="474384" h="1398741">
                  <a:moveTo>
                    <a:pt x="0" y="1398741"/>
                  </a:moveTo>
                  <a:lnTo>
                    <a:pt x="118596" y="1209722"/>
                  </a:lnTo>
                  <a:lnTo>
                    <a:pt x="237192" y="1171918"/>
                  </a:lnTo>
                  <a:lnTo>
                    <a:pt x="355788" y="18901"/>
                  </a:lnTo>
                  <a:lnTo>
                    <a:pt x="474384" y="0"/>
                  </a:lnTo>
                </a:path>
              </a:pathLst>
            </a:custGeom>
            <a:ln w="27101" cap="flat">
              <a:solidFill>
                <a:srgbClr val="000000">
                  <a:alpha val="80000"/>
                </a:srgbClr>
              </a:solidFill>
              <a:prstDash val="solid"/>
              <a:round/>
            </a:ln>
          </p:spPr>
          <p:txBody>
            <a:bodyPr/>
            <a:lstStyle/>
            <a:p/>
          </p:txBody>
        </p:sp>
        <p:sp>
          <p:nvSpPr>
            <p:cNvPr id="122" name="tx122"/>
            <p:cNvSpPr/>
            <p:nvPr/>
          </p:nvSpPr>
          <p:spPr>
            <a:xfrm>
              <a:off x="3551406" y="1734278"/>
              <a:ext cx="16806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N=8</a:t>
              </a:r>
            </a:p>
          </p:txBody>
        </p:sp>
        <p:sp>
          <p:nvSpPr>
            <p:cNvPr id="123" name="tx123"/>
            <p:cNvSpPr/>
            <p:nvPr/>
          </p:nvSpPr>
          <p:spPr>
            <a:xfrm>
              <a:off x="5307306" y="258621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124" name="tx124"/>
            <p:cNvSpPr/>
            <p:nvPr/>
          </p:nvSpPr>
          <p:spPr>
            <a:xfrm>
              <a:off x="5425902" y="258621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125" name="tx125"/>
            <p:cNvSpPr/>
            <p:nvPr/>
          </p:nvSpPr>
          <p:spPr>
            <a:xfrm>
              <a:off x="5544498" y="230268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26" name="tx126"/>
            <p:cNvSpPr/>
            <p:nvPr/>
          </p:nvSpPr>
          <p:spPr>
            <a:xfrm>
              <a:off x="5663094" y="216092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27" name="tx127"/>
            <p:cNvSpPr/>
            <p:nvPr/>
          </p:nvSpPr>
          <p:spPr>
            <a:xfrm>
              <a:off x="5781690" y="216092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28" name="tx128"/>
            <p:cNvSpPr/>
            <p:nvPr/>
          </p:nvSpPr>
          <p:spPr>
            <a:xfrm>
              <a:off x="5783044" y="131139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9" name="rc129"/>
            <p:cNvSpPr/>
            <p:nvPr/>
          </p:nvSpPr>
          <p:spPr>
            <a:xfrm>
              <a:off x="3380035" y="874964"/>
              <a:ext cx="2596069" cy="2183170"/>
            </a:xfrm>
            <a:prstGeom prst="rect">
              <a:avLst/>
            </a:prstGeom>
            <a:noFill/>
            <a:ln w="13550" cap="rnd">
              <a:solidFill>
                <a:srgbClr val="999999">
                  <a:alpha val="100000"/>
                </a:srgbClr>
              </a:solidFill>
              <a:prstDash val="solid"/>
              <a:round/>
            </a:ln>
          </p:spPr>
          <p:txBody>
            <a:bodyPr/>
            <a:lstStyle/>
            <a:p/>
          </p:txBody>
        </p:sp>
        <p:sp>
          <p:nvSpPr>
            <p:cNvPr id="130" name="pl130"/>
            <p:cNvSpPr/>
            <p:nvPr/>
          </p:nvSpPr>
          <p:spPr>
            <a:xfrm>
              <a:off x="3380035"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1" name="pl131"/>
            <p:cNvSpPr/>
            <p:nvPr/>
          </p:nvSpPr>
          <p:spPr>
            <a:xfrm>
              <a:off x="3380035" y="471769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2" name="pl132"/>
            <p:cNvSpPr/>
            <p:nvPr/>
          </p:nvSpPr>
          <p:spPr>
            <a:xfrm>
              <a:off x="3380035" y="400886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3" name="pl133"/>
            <p:cNvSpPr/>
            <p:nvPr/>
          </p:nvSpPr>
          <p:spPr>
            <a:xfrm>
              <a:off x="355140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7885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0257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629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50017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3736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97456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211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44894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6861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3" name="rc143"/>
            <p:cNvSpPr/>
            <p:nvPr/>
          </p:nvSpPr>
          <p:spPr>
            <a:xfrm>
              <a:off x="4684000" y="5284747"/>
              <a:ext cx="106736" cy="141764"/>
            </a:xfrm>
            <a:prstGeom prst="rect">
              <a:avLst/>
            </a:prstGeom>
            <a:solidFill>
              <a:srgbClr val="2C7FB8">
                <a:alpha val="100000"/>
              </a:srgbClr>
            </a:solidFill>
          </p:spPr>
          <p:txBody>
            <a:bodyPr/>
            <a:lstStyle/>
            <a:p/>
          </p:txBody>
        </p:sp>
        <p:sp>
          <p:nvSpPr>
            <p:cNvPr id="144" name="rc144"/>
            <p:cNvSpPr/>
            <p:nvPr/>
          </p:nvSpPr>
          <p:spPr>
            <a:xfrm>
              <a:off x="4802596" y="5142983"/>
              <a:ext cx="106736" cy="283528"/>
            </a:xfrm>
            <a:prstGeom prst="rect">
              <a:avLst/>
            </a:prstGeom>
            <a:solidFill>
              <a:srgbClr val="2C7FB8">
                <a:alpha val="100000"/>
              </a:srgbClr>
            </a:solidFill>
          </p:spPr>
          <p:txBody>
            <a:bodyPr/>
            <a:lstStyle/>
            <a:p/>
          </p:txBody>
        </p:sp>
        <p:sp>
          <p:nvSpPr>
            <p:cNvPr id="145" name="rc145"/>
            <p:cNvSpPr/>
            <p:nvPr/>
          </p:nvSpPr>
          <p:spPr>
            <a:xfrm>
              <a:off x="4921192" y="5001219"/>
              <a:ext cx="106736" cy="425292"/>
            </a:xfrm>
            <a:prstGeom prst="rect">
              <a:avLst/>
            </a:prstGeom>
            <a:solidFill>
              <a:srgbClr val="2C7FB8">
                <a:alpha val="100000"/>
              </a:srgbClr>
            </a:solidFill>
          </p:spPr>
          <p:txBody>
            <a:bodyPr/>
            <a:lstStyle/>
            <a:p/>
          </p:txBody>
        </p:sp>
        <p:sp>
          <p:nvSpPr>
            <p:cNvPr id="146" name="rc146"/>
            <p:cNvSpPr/>
            <p:nvPr/>
          </p:nvSpPr>
          <p:spPr>
            <a:xfrm>
              <a:off x="5039788" y="5001219"/>
              <a:ext cx="106736" cy="425292"/>
            </a:xfrm>
            <a:prstGeom prst="rect">
              <a:avLst/>
            </a:prstGeom>
            <a:solidFill>
              <a:srgbClr val="2C7FB8">
                <a:alpha val="100000"/>
              </a:srgbClr>
            </a:solidFill>
          </p:spPr>
          <p:txBody>
            <a:bodyPr/>
            <a:lstStyle/>
            <a:p/>
          </p:txBody>
        </p:sp>
        <p:sp>
          <p:nvSpPr>
            <p:cNvPr id="147" name="rc147"/>
            <p:cNvSpPr/>
            <p:nvPr/>
          </p:nvSpPr>
          <p:spPr>
            <a:xfrm>
              <a:off x="5158384" y="5001219"/>
              <a:ext cx="106736" cy="425292"/>
            </a:xfrm>
            <a:prstGeom prst="rect">
              <a:avLst/>
            </a:prstGeom>
            <a:solidFill>
              <a:srgbClr val="2C7FB8">
                <a:alpha val="100000"/>
              </a:srgbClr>
            </a:solidFill>
          </p:spPr>
          <p:txBody>
            <a:bodyPr/>
            <a:lstStyle/>
            <a:p/>
          </p:txBody>
        </p:sp>
        <p:sp>
          <p:nvSpPr>
            <p:cNvPr id="148" name="rc148"/>
            <p:cNvSpPr/>
            <p:nvPr/>
          </p:nvSpPr>
          <p:spPr>
            <a:xfrm>
              <a:off x="5276980" y="4859454"/>
              <a:ext cx="106736" cy="567057"/>
            </a:xfrm>
            <a:prstGeom prst="rect">
              <a:avLst/>
            </a:prstGeom>
            <a:solidFill>
              <a:srgbClr val="2C7FB8">
                <a:alpha val="100000"/>
              </a:srgbClr>
            </a:solidFill>
          </p:spPr>
          <p:txBody>
            <a:bodyPr/>
            <a:lstStyle/>
            <a:p/>
          </p:txBody>
        </p:sp>
        <p:sp>
          <p:nvSpPr>
            <p:cNvPr id="149" name="rc149"/>
            <p:cNvSpPr/>
            <p:nvPr/>
          </p:nvSpPr>
          <p:spPr>
            <a:xfrm>
              <a:off x="5395577" y="4859454"/>
              <a:ext cx="106736" cy="567057"/>
            </a:xfrm>
            <a:prstGeom prst="rect">
              <a:avLst/>
            </a:prstGeom>
            <a:solidFill>
              <a:srgbClr val="2C7FB8">
                <a:alpha val="100000"/>
              </a:srgbClr>
            </a:solidFill>
          </p:spPr>
          <p:txBody>
            <a:bodyPr/>
            <a:lstStyle/>
            <a:p/>
          </p:txBody>
        </p:sp>
        <p:sp>
          <p:nvSpPr>
            <p:cNvPr id="150" name="rc150"/>
            <p:cNvSpPr/>
            <p:nvPr/>
          </p:nvSpPr>
          <p:spPr>
            <a:xfrm>
              <a:off x="5514173" y="4859454"/>
              <a:ext cx="106736" cy="567057"/>
            </a:xfrm>
            <a:prstGeom prst="rect">
              <a:avLst/>
            </a:prstGeom>
            <a:solidFill>
              <a:srgbClr val="2C7FB8">
                <a:alpha val="100000"/>
              </a:srgbClr>
            </a:solidFill>
          </p:spPr>
          <p:txBody>
            <a:bodyPr/>
            <a:lstStyle/>
            <a:p/>
          </p:txBody>
        </p:sp>
        <p:sp>
          <p:nvSpPr>
            <p:cNvPr id="151" name="rc151"/>
            <p:cNvSpPr/>
            <p:nvPr/>
          </p:nvSpPr>
          <p:spPr>
            <a:xfrm>
              <a:off x="5632769" y="4859454"/>
              <a:ext cx="106736" cy="567057"/>
            </a:xfrm>
            <a:prstGeom prst="rect">
              <a:avLst/>
            </a:prstGeom>
            <a:solidFill>
              <a:srgbClr val="2C7FB8">
                <a:alpha val="100000"/>
              </a:srgbClr>
            </a:solidFill>
          </p:spPr>
          <p:txBody>
            <a:bodyPr/>
            <a:lstStyle/>
            <a:p/>
          </p:txBody>
        </p:sp>
        <p:sp>
          <p:nvSpPr>
            <p:cNvPr id="152" name="rc152"/>
            <p:cNvSpPr/>
            <p:nvPr/>
          </p:nvSpPr>
          <p:spPr>
            <a:xfrm>
              <a:off x="5751365" y="4717690"/>
              <a:ext cx="106736" cy="708821"/>
            </a:xfrm>
            <a:prstGeom prst="rect">
              <a:avLst/>
            </a:prstGeom>
            <a:solidFill>
              <a:srgbClr val="2C7FB8">
                <a:alpha val="100000"/>
              </a:srgbClr>
            </a:solidFill>
          </p:spPr>
          <p:txBody>
            <a:bodyPr/>
            <a:lstStyle/>
            <a:p/>
          </p:txBody>
        </p:sp>
        <p:sp>
          <p:nvSpPr>
            <p:cNvPr id="153" name="pl153"/>
            <p:cNvSpPr/>
            <p:nvPr/>
          </p:nvSpPr>
          <p:spPr>
            <a:xfrm>
              <a:off x="3380035"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54" name="pl154"/>
            <p:cNvSpPr/>
            <p:nvPr/>
          </p:nvSpPr>
          <p:spPr>
            <a:xfrm>
              <a:off x="3551406" y="3914359"/>
              <a:ext cx="2253326" cy="1512152"/>
            </a:xfrm>
            <a:custGeom>
              <a:avLst/>
              <a:pathLst>
                <a:path w="2253326" h="1512152">
                  <a:moveTo>
                    <a:pt x="0" y="1512152"/>
                  </a:moveTo>
                  <a:lnTo>
                    <a:pt x="118596" y="1512152"/>
                  </a:lnTo>
                  <a:lnTo>
                    <a:pt x="237192" y="1512152"/>
                  </a:lnTo>
                  <a:lnTo>
                    <a:pt x="355788" y="1512152"/>
                  </a:lnTo>
                  <a:lnTo>
                    <a:pt x="474384" y="1512152"/>
                  </a:lnTo>
                  <a:lnTo>
                    <a:pt x="592980" y="1512152"/>
                  </a:lnTo>
                  <a:lnTo>
                    <a:pt x="711576" y="1512152"/>
                  </a:lnTo>
                  <a:lnTo>
                    <a:pt x="830173" y="1512152"/>
                  </a:lnTo>
                  <a:lnTo>
                    <a:pt x="948769" y="1512152"/>
                  </a:lnTo>
                  <a:lnTo>
                    <a:pt x="1067365" y="1512152"/>
                  </a:lnTo>
                  <a:lnTo>
                    <a:pt x="1185961" y="1455447"/>
                  </a:lnTo>
                  <a:lnTo>
                    <a:pt x="1304557" y="1304231"/>
                  </a:lnTo>
                  <a:lnTo>
                    <a:pt x="1423153" y="850585"/>
                  </a:lnTo>
                  <a:lnTo>
                    <a:pt x="1541750" y="510351"/>
                  </a:lnTo>
                  <a:lnTo>
                    <a:pt x="1660346" y="170117"/>
                  </a:lnTo>
                  <a:lnTo>
                    <a:pt x="1778942" y="113411"/>
                  </a:lnTo>
                  <a:lnTo>
                    <a:pt x="1897538" y="0"/>
                  </a:lnTo>
                  <a:lnTo>
                    <a:pt x="2016134" y="18901"/>
                  </a:lnTo>
                  <a:lnTo>
                    <a:pt x="2134730" y="0"/>
                  </a:lnTo>
                  <a:lnTo>
                    <a:pt x="2253326" y="0"/>
                  </a:lnTo>
                </a:path>
              </a:pathLst>
            </a:custGeom>
            <a:ln w="27101" cap="flat">
              <a:solidFill>
                <a:srgbClr val="000000">
                  <a:alpha val="80000"/>
                </a:srgbClr>
              </a:solidFill>
              <a:prstDash val="solid"/>
              <a:round/>
            </a:ln>
          </p:spPr>
          <p:txBody>
            <a:bodyPr/>
            <a:lstStyle/>
            <a:p/>
          </p:txBody>
        </p:sp>
        <p:sp>
          <p:nvSpPr>
            <p:cNvPr id="155" name="tx155"/>
            <p:cNvSpPr/>
            <p:nvPr/>
          </p:nvSpPr>
          <p:spPr>
            <a:xfrm>
              <a:off x="3551406" y="4201890"/>
              <a:ext cx="16806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N=8</a:t>
              </a:r>
            </a:p>
          </p:txBody>
        </p:sp>
        <p:sp>
          <p:nvSpPr>
            <p:cNvPr id="156" name="tx156"/>
            <p:cNvSpPr/>
            <p:nvPr/>
          </p:nvSpPr>
          <p:spPr>
            <a:xfrm>
              <a:off x="4714325" y="519559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57" name="tx157"/>
            <p:cNvSpPr/>
            <p:nvPr/>
          </p:nvSpPr>
          <p:spPr>
            <a:xfrm>
              <a:off x="4832921" y="505382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158" name="tx158"/>
            <p:cNvSpPr/>
            <p:nvPr/>
          </p:nvSpPr>
          <p:spPr>
            <a:xfrm>
              <a:off x="4951517" y="49120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59" name="tx159"/>
            <p:cNvSpPr/>
            <p:nvPr/>
          </p:nvSpPr>
          <p:spPr>
            <a:xfrm>
              <a:off x="5070114" y="49120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60" name="tx160"/>
            <p:cNvSpPr/>
            <p:nvPr/>
          </p:nvSpPr>
          <p:spPr>
            <a:xfrm>
              <a:off x="5188710" y="49120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61" name="tx161"/>
            <p:cNvSpPr/>
            <p:nvPr/>
          </p:nvSpPr>
          <p:spPr>
            <a:xfrm>
              <a:off x="5307306"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62" name="tx162"/>
            <p:cNvSpPr/>
            <p:nvPr/>
          </p:nvSpPr>
          <p:spPr>
            <a:xfrm>
              <a:off x="5425902"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63" name="tx163"/>
            <p:cNvSpPr/>
            <p:nvPr/>
          </p:nvSpPr>
          <p:spPr>
            <a:xfrm>
              <a:off x="5544498"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64" name="tx164"/>
            <p:cNvSpPr/>
            <p:nvPr/>
          </p:nvSpPr>
          <p:spPr>
            <a:xfrm>
              <a:off x="5663094"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65" name="tx165"/>
            <p:cNvSpPr/>
            <p:nvPr/>
          </p:nvSpPr>
          <p:spPr>
            <a:xfrm>
              <a:off x="5781690" y="462853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66" name="tx166"/>
            <p:cNvSpPr/>
            <p:nvPr/>
          </p:nvSpPr>
          <p:spPr>
            <a:xfrm>
              <a:off x="5783044" y="379791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67" name="rc167"/>
            <p:cNvSpPr/>
            <p:nvPr/>
          </p:nvSpPr>
          <p:spPr>
            <a:xfrm>
              <a:off x="3380035" y="3342576"/>
              <a:ext cx="2596069" cy="2183170"/>
            </a:xfrm>
            <a:prstGeom prst="rect">
              <a:avLst/>
            </a:prstGeom>
            <a:noFill/>
            <a:ln w="13550" cap="rnd">
              <a:solidFill>
                <a:srgbClr val="999999">
                  <a:alpha val="100000"/>
                </a:srgbClr>
              </a:solidFill>
              <a:prstDash val="solid"/>
              <a:round/>
            </a:ln>
          </p:spPr>
          <p:txBody>
            <a:bodyPr/>
            <a:lstStyle/>
            <a:p/>
          </p:txBody>
        </p:sp>
        <p:sp>
          <p:nvSpPr>
            <p:cNvPr id="168" name="pl168"/>
            <p:cNvSpPr/>
            <p:nvPr/>
          </p:nvSpPr>
          <p:spPr>
            <a:xfrm>
              <a:off x="6045694"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69" name="pl169"/>
            <p:cNvSpPr/>
            <p:nvPr/>
          </p:nvSpPr>
          <p:spPr>
            <a:xfrm>
              <a:off x="6045694" y="225007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70" name="pl170"/>
            <p:cNvSpPr/>
            <p:nvPr/>
          </p:nvSpPr>
          <p:spPr>
            <a:xfrm>
              <a:off x="6045694" y="154125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71" name="pl171"/>
            <p:cNvSpPr/>
            <p:nvPr/>
          </p:nvSpPr>
          <p:spPr>
            <a:xfrm>
              <a:off x="621706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4542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6914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92864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16583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40302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6402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8774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811460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35179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1" name="rc181"/>
            <p:cNvSpPr/>
            <p:nvPr/>
          </p:nvSpPr>
          <p:spPr>
            <a:xfrm>
              <a:off x="6993870" y="2817135"/>
              <a:ext cx="106736" cy="141764"/>
            </a:xfrm>
            <a:prstGeom prst="rect">
              <a:avLst/>
            </a:prstGeom>
            <a:solidFill>
              <a:srgbClr val="2C7FB8">
                <a:alpha val="100000"/>
              </a:srgbClr>
            </a:solidFill>
          </p:spPr>
          <p:txBody>
            <a:bodyPr/>
            <a:lstStyle/>
            <a:p/>
          </p:txBody>
        </p:sp>
        <p:sp>
          <p:nvSpPr>
            <p:cNvPr id="182" name="rc182"/>
            <p:cNvSpPr/>
            <p:nvPr/>
          </p:nvSpPr>
          <p:spPr>
            <a:xfrm>
              <a:off x="7112466" y="2675371"/>
              <a:ext cx="106736" cy="283528"/>
            </a:xfrm>
            <a:prstGeom prst="rect">
              <a:avLst/>
            </a:prstGeom>
            <a:solidFill>
              <a:srgbClr val="2C7FB8">
                <a:alpha val="100000"/>
              </a:srgbClr>
            </a:solidFill>
          </p:spPr>
          <p:txBody>
            <a:bodyPr/>
            <a:lstStyle/>
            <a:p/>
          </p:txBody>
        </p:sp>
        <p:sp>
          <p:nvSpPr>
            <p:cNvPr id="183" name="rc183"/>
            <p:cNvSpPr/>
            <p:nvPr/>
          </p:nvSpPr>
          <p:spPr>
            <a:xfrm>
              <a:off x="7231062" y="2391842"/>
              <a:ext cx="106736" cy="567057"/>
            </a:xfrm>
            <a:prstGeom prst="rect">
              <a:avLst/>
            </a:prstGeom>
            <a:solidFill>
              <a:srgbClr val="2C7FB8">
                <a:alpha val="100000"/>
              </a:srgbClr>
            </a:solidFill>
          </p:spPr>
          <p:txBody>
            <a:bodyPr/>
            <a:lstStyle/>
            <a:p/>
          </p:txBody>
        </p:sp>
        <p:sp>
          <p:nvSpPr>
            <p:cNvPr id="184" name="rc184"/>
            <p:cNvSpPr/>
            <p:nvPr/>
          </p:nvSpPr>
          <p:spPr>
            <a:xfrm>
              <a:off x="7349659" y="2391842"/>
              <a:ext cx="106736" cy="567057"/>
            </a:xfrm>
            <a:prstGeom prst="rect">
              <a:avLst/>
            </a:prstGeom>
            <a:solidFill>
              <a:srgbClr val="2C7FB8">
                <a:alpha val="100000"/>
              </a:srgbClr>
            </a:solidFill>
          </p:spPr>
          <p:txBody>
            <a:bodyPr/>
            <a:lstStyle/>
            <a:p/>
          </p:txBody>
        </p:sp>
        <p:sp>
          <p:nvSpPr>
            <p:cNvPr id="185" name="rc185"/>
            <p:cNvSpPr/>
            <p:nvPr/>
          </p:nvSpPr>
          <p:spPr>
            <a:xfrm>
              <a:off x="7468255" y="2391842"/>
              <a:ext cx="106736" cy="567057"/>
            </a:xfrm>
            <a:prstGeom prst="rect">
              <a:avLst/>
            </a:prstGeom>
            <a:solidFill>
              <a:srgbClr val="2C7FB8">
                <a:alpha val="100000"/>
              </a:srgbClr>
            </a:solidFill>
          </p:spPr>
          <p:txBody>
            <a:bodyPr/>
            <a:lstStyle/>
            <a:p/>
          </p:txBody>
        </p:sp>
        <p:sp>
          <p:nvSpPr>
            <p:cNvPr id="186" name="rc186"/>
            <p:cNvSpPr/>
            <p:nvPr/>
          </p:nvSpPr>
          <p:spPr>
            <a:xfrm>
              <a:off x="7586851" y="2250078"/>
              <a:ext cx="106736" cy="708821"/>
            </a:xfrm>
            <a:prstGeom prst="rect">
              <a:avLst/>
            </a:prstGeom>
            <a:solidFill>
              <a:srgbClr val="2C7FB8">
                <a:alpha val="100000"/>
              </a:srgbClr>
            </a:solidFill>
          </p:spPr>
          <p:txBody>
            <a:bodyPr/>
            <a:lstStyle/>
            <a:p/>
          </p:txBody>
        </p:sp>
        <p:sp>
          <p:nvSpPr>
            <p:cNvPr id="187" name="rc187"/>
            <p:cNvSpPr/>
            <p:nvPr/>
          </p:nvSpPr>
          <p:spPr>
            <a:xfrm>
              <a:off x="7705447" y="2108313"/>
              <a:ext cx="106736" cy="850585"/>
            </a:xfrm>
            <a:prstGeom prst="rect">
              <a:avLst/>
            </a:prstGeom>
            <a:solidFill>
              <a:srgbClr val="2C7FB8">
                <a:alpha val="100000"/>
              </a:srgbClr>
            </a:solidFill>
          </p:spPr>
          <p:txBody>
            <a:bodyPr/>
            <a:lstStyle/>
            <a:p/>
          </p:txBody>
        </p:sp>
        <p:sp>
          <p:nvSpPr>
            <p:cNvPr id="188" name="rc188"/>
            <p:cNvSpPr/>
            <p:nvPr/>
          </p:nvSpPr>
          <p:spPr>
            <a:xfrm>
              <a:off x="7824043" y="2108313"/>
              <a:ext cx="106736" cy="850585"/>
            </a:xfrm>
            <a:prstGeom prst="rect">
              <a:avLst/>
            </a:prstGeom>
            <a:solidFill>
              <a:srgbClr val="2C7FB8">
                <a:alpha val="100000"/>
              </a:srgbClr>
            </a:solidFill>
          </p:spPr>
          <p:txBody>
            <a:bodyPr/>
            <a:lstStyle/>
            <a:p/>
          </p:txBody>
        </p:sp>
        <p:sp>
          <p:nvSpPr>
            <p:cNvPr id="189" name="rc189"/>
            <p:cNvSpPr/>
            <p:nvPr/>
          </p:nvSpPr>
          <p:spPr>
            <a:xfrm>
              <a:off x="7942639" y="2108313"/>
              <a:ext cx="106736" cy="850585"/>
            </a:xfrm>
            <a:prstGeom prst="rect">
              <a:avLst/>
            </a:prstGeom>
            <a:solidFill>
              <a:srgbClr val="2C7FB8">
                <a:alpha val="100000"/>
              </a:srgbClr>
            </a:solidFill>
          </p:spPr>
          <p:txBody>
            <a:bodyPr/>
            <a:lstStyle/>
            <a:p/>
          </p:txBody>
        </p:sp>
        <p:sp>
          <p:nvSpPr>
            <p:cNvPr id="190" name="rc190"/>
            <p:cNvSpPr/>
            <p:nvPr/>
          </p:nvSpPr>
          <p:spPr>
            <a:xfrm>
              <a:off x="8061236" y="2108313"/>
              <a:ext cx="106736" cy="850585"/>
            </a:xfrm>
            <a:prstGeom prst="rect">
              <a:avLst/>
            </a:prstGeom>
            <a:solidFill>
              <a:srgbClr val="2C7FB8">
                <a:alpha val="100000"/>
              </a:srgbClr>
            </a:solidFill>
          </p:spPr>
          <p:txBody>
            <a:bodyPr/>
            <a:lstStyle/>
            <a:p/>
          </p:txBody>
        </p:sp>
        <p:sp>
          <p:nvSpPr>
            <p:cNvPr id="191" name="rc191"/>
            <p:cNvSpPr/>
            <p:nvPr/>
          </p:nvSpPr>
          <p:spPr>
            <a:xfrm>
              <a:off x="8179832" y="2108313"/>
              <a:ext cx="106736" cy="850585"/>
            </a:xfrm>
            <a:prstGeom prst="rect">
              <a:avLst/>
            </a:prstGeom>
            <a:solidFill>
              <a:srgbClr val="2C7FB8">
                <a:alpha val="100000"/>
              </a:srgbClr>
            </a:solidFill>
          </p:spPr>
          <p:txBody>
            <a:bodyPr/>
            <a:lstStyle/>
            <a:p/>
          </p:txBody>
        </p:sp>
        <p:sp>
          <p:nvSpPr>
            <p:cNvPr id="192" name="rc192"/>
            <p:cNvSpPr/>
            <p:nvPr/>
          </p:nvSpPr>
          <p:spPr>
            <a:xfrm>
              <a:off x="8298428" y="2108313"/>
              <a:ext cx="106736" cy="850585"/>
            </a:xfrm>
            <a:prstGeom prst="rect">
              <a:avLst/>
            </a:prstGeom>
            <a:solidFill>
              <a:srgbClr val="2C7FB8">
                <a:alpha val="100000"/>
              </a:srgbClr>
            </a:solidFill>
          </p:spPr>
          <p:txBody>
            <a:bodyPr/>
            <a:lstStyle/>
            <a:p/>
          </p:txBody>
        </p:sp>
        <p:sp>
          <p:nvSpPr>
            <p:cNvPr id="193" name="rc193"/>
            <p:cNvSpPr/>
            <p:nvPr/>
          </p:nvSpPr>
          <p:spPr>
            <a:xfrm>
              <a:off x="8417024" y="1966549"/>
              <a:ext cx="106736" cy="992350"/>
            </a:xfrm>
            <a:prstGeom prst="rect">
              <a:avLst/>
            </a:prstGeom>
            <a:solidFill>
              <a:srgbClr val="2C7FB8">
                <a:alpha val="100000"/>
              </a:srgbClr>
            </a:solidFill>
          </p:spPr>
          <p:txBody>
            <a:bodyPr/>
            <a:lstStyle/>
            <a:p/>
          </p:txBody>
        </p:sp>
        <p:sp>
          <p:nvSpPr>
            <p:cNvPr id="194" name="pl194"/>
            <p:cNvSpPr/>
            <p:nvPr/>
          </p:nvSpPr>
          <p:spPr>
            <a:xfrm>
              <a:off x="6045694"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95" name="pl195"/>
            <p:cNvSpPr/>
            <p:nvPr/>
          </p:nvSpPr>
          <p:spPr>
            <a:xfrm>
              <a:off x="6454258" y="1219924"/>
              <a:ext cx="2016134" cy="1738975"/>
            </a:xfrm>
            <a:custGeom>
              <a:avLst/>
              <a:pathLst>
                <a:path w="2016134" h="1738975">
                  <a:moveTo>
                    <a:pt x="0" y="1738975"/>
                  </a:moveTo>
                  <a:lnTo>
                    <a:pt x="118596" y="1738975"/>
                  </a:lnTo>
                  <a:lnTo>
                    <a:pt x="237192" y="1738975"/>
                  </a:lnTo>
                  <a:lnTo>
                    <a:pt x="355788" y="1738975"/>
                  </a:lnTo>
                  <a:lnTo>
                    <a:pt x="474384" y="1738975"/>
                  </a:lnTo>
                  <a:lnTo>
                    <a:pt x="592980" y="1531054"/>
                  </a:lnTo>
                  <a:lnTo>
                    <a:pt x="711576" y="1474349"/>
                  </a:lnTo>
                  <a:lnTo>
                    <a:pt x="830173" y="1342035"/>
                  </a:lnTo>
                  <a:lnTo>
                    <a:pt x="948769" y="1266428"/>
                  </a:lnTo>
                  <a:lnTo>
                    <a:pt x="1067365" y="1228624"/>
                  </a:lnTo>
                  <a:lnTo>
                    <a:pt x="1185961" y="1153016"/>
                  </a:lnTo>
                  <a:lnTo>
                    <a:pt x="1304557" y="1020703"/>
                  </a:lnTo>
                  <a:lnTo>
                    <a:pt x="1423153" y="945095"/>
                  </a:lnTo>
                  <a:lnTo>
                    <a:pt x="1541750" y="888389"/>
                  </a:lnTo>
                  <a:lnTo>
                    <a:pt x="1660346" y="378038"/>
                  </a:lnTo>
                  <a:lnTo>
                    <a:pt x="1778942" y="170117"/>
                  </a:lnTo>
                  <a:lnTo>
                    <a:pt x="1897538" y="18901"/>
                  </a:lnTo>
                  <a:lnTo>
                    <a:pt x="2016134" y="0"/>
                  </a:lnTo>
                </a:path>
              </a:pathLst>
            </a:custGeom>
            <a:ln w="27101" cap="flat">
              <a:solidFill>
                <a:srgbClr val="000000">
                  <a:alpha val="80000"/>
                </a:srgbClr>
              </a:solidFill>
              <a:prstDash val="solid"/>
              <a:round/>
            </a:ln>
          </p:spPr>
          <p:txBody>
            <a:bodyPr/>
            <a:lstStyle/>
            <a:p/>
          </p:txBody>
        </p:sp>
        <p:sp>
          <p:nvSpPr>
            <p:cNvPr id="196" name="tx196"/>
            <p:cNvSpPr/>
            <p:nvPr/>
          </p:nvSpPr>
          <p:spPr>
            <a:xfrm>
              <a:off x="6217065" y="1734278"/>
              <a:ext cx="16806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N=8</a:t>
              </a:r>
            </a:p>
          </p:txBody>
        </p:sp>
        <p:sp>
          <p:nvSpPr>
            <p:cNvPr id="197" name="tx197"/>
            <p:cNvSpPr/>
            <p:nvPr/>
          </p:nvSpPr>
          <p:spPr>
            <a:xfrm>
              <a:off x="7024196" y="272798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98" name="tx198"/>
            <p:cNvSpPr/>
            <p:nvPr/>
          </p:nvSpPr>
          <p:spPr>
            <a:xfrm>
              <a:off x="7142792" y="258621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199" name="tx199"/>
            <p:cNvSpPr/>
            <p:nvPr/>
          </p:nvSpPr>
          <p:spPr>
            <a:xfrm>
              <a:off x="7261388" y="230268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00" name="tx200"/>
            <p:cNvSpPr/>
            <p:nvPr/>
          </p:nvSpPr>
          <p:spPr>
            <a:xfrm>
              <a:off x="7379984" y="230268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01" name="tx201"/>
            <p:cNvSpPr/>
            <p:nvPr/>
          </p:nvSpPr>
          <p:spPr>
            <a:xfrm>
              <a:off x="7498580" y="230268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02" name="tx202"/>
            <p:cNvSpPr/>
            <p:nvPr/>
          </p:nvSpPr>
          <p:spPr>
            <a:xfrm>
              <a:off x="7617176" y="216092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03" name="tx203"/>
            <p:cNvSpPr/>
            <p:nvPr/>
          </p:nvSpPr>
          <p:spPr>
            <a:xfrm>
              <a:off x="7735772" y="201915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04" name="tx204"/>
            <p:cNvSpPr/>
            <p:nvPr/>
          </p:nvSpPr>
          <p:spPr>
            <a:xfrm>
              <a:off x="7854369" y="201915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05" name="tx205"/>
            <p:cNvSpPr/>
            <p:nvPr/>
          </p:nvSpPr>
          <p:spPr>
            <a:xfrm>
              <a:off x="7972965" y="201915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06" name="tx206"/>
            <p:cNvSpPr/>
            <p:nvPr/>
          </p:nvSpPr>
          <p:spPr>
            <a:xfrm>
              <a:off x="8091561" y="201915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07" name="tx207"/>
            <p:cNvSpPr/>
            <p:nvPr/>
          </p:nvSpPr>
          <p:spPr>
            <a:xfrm>
              <a:off x="8210157" y="201915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08" name="tx208"/>
            <p:cNvSpPr/>
            <p:nvPr/>
          </p:nvSpPr>
          <p:spPr>
            <a:xfrm>
              <a:off x="8328753" y="201915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09" name="tx209"/>
            <p:cNvSpPr/>
            <p:nvPr/>
          </p:nvSpPr>
          <p:spPr>
            <a:xfrm>
              <a:off x="8447349" y="187739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10" name="tx210"/>
            <p:cNvSpPr/>
            <p:nvPr/>
          </p:nvSpPr>
          <p:spPr>
            <a:xfrm>
              <a:off x="8448703" y="110347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11" name="rc211"/>
            <p:cNvSpPr/>
            <p:nvPr/>
          </p:nvSpPr>
          <p:spPr>
            <a:xfrm>
              <a:off x="6045694" y="874964"/>
              <a:ext cx="2596069" cy="2183170"/>
            </a:xfrm>
            <a:prstGeom prst="rect">
              <a:avLst/>
            </a:prstGeom>
            <a:noFill/>
            <a:ln w="13550" cap="rnd">
              <a:solidFill>
                <a:srgbClr val="999999">
                  <a:alpha val="100000"/>
                </a:srgbClr>
              </a:solidFill>
              <a:prstDash val="solid"/>
              <a:round/>
            </a:ln>
          </p:spPr>
          <p:txBody>
            <a:bodyPr/>
            <a:lstStyle/>
            <a:p/>
          </p:txBody>
        </p:sp>
        <p:sp>
          <p:nvSpPr>
            <p:cNvPr id="212" name="pl212"/>
            <p:cNvSpPr/>
            <p:nvPr/>
          </p:nvSpPr>
          <p:spPr>
            <a:xfrm>
              <a:off x="6045694"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13" name="pl213"/>
            <p:cNvSpPr/>
            <p:nvPr/>
          </p:nvSpPr>
          <p:spPr>
            <a:xfrm>
              <a:off x="6045694" y="471769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14" name="pl214"/>
            <p:cNvSpPr/>
            <p:nvPr/>
          </p:nvSpPr>
          <p:spPr>
            <a:xfrm>
              <a:off x="6045694" y="400886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15" name="pl215"/>
            <p:cNvSpPr/>
            <p:nvPr/>
          </p:nvSpPr>
          <p:spPr>
            <a:xfrm>
              <a:off x="621706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64542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66914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92864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716583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740302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76402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78774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811460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835179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5" name="rc225"/>
            <p:cNvSpPr/>
            <p:nvPr/>
          </p:nvSpPr>
          <p:spPr>
            <a:xfrm>
              <a:off x="6163697" y="5142983"/>
              <a:ext cx="106736" cy="283528"/>
            </a:xfrm>
            <a:prstGeom prst="rect">
              <a:avLst/>
            </a:prstGeom>
            <a:solidFill>
              <a:srgbClr val="2C7FB8">
                <a:alpha val="100000"/>
              </a:srgbClr>
            </a:solidFill>
          </p:spPr>
          <p:txBody>
            <a:bodyPr/>
            <a:lstStyle/>
            <a:p/>
          </p:txBody>
        </p:sp>
        <p:sp>
          <p:nvSpPr>
            <p:cNvPr id="226" name="rc226"/>
            <p:cNvSpPr/>
            <p:nvPr/>
          </p:nvSpPr>
          <p:spPr>
            <a:xfrm>
              <a:off x="6282293" y="5001219"/>
              <a:ext cx="106736" cy="425292"/>
            </a:xfrm>
            <a:prstGeom prst="rect">
              <a:avLst/>
            </a:prstGeom>
            <a:solidFill>
              <a:srgbClr val="2C7FB8">
                <a:alpha val="100000"/>
              </a:srgbClr>
            </a:solidFill>
          </p:spPr>
          <p:txBody>
            <a:bodyPr/>
            <a:lstStyle/>
            <a:p/>
          </p:txBody>
        </p:sp>
        <p:sp>
          <p:nvSpPr>
            <p:cNvPr id="227" name="rc227"/>
            <p:cNvSpPr/>
            <p:nvPr/>
          </p:nvSpPr>
          <p:spPr>
            <a:xfrm>
              <a:off x="6400889" y="4859454"/>
              <a:ext cx="106736" cy="567057"/>
            </a:xfrm>
            <a:prstGeom prst="rect">
              <a:avLst/>
            </a:prstGeom>
            <a:solidFill>
              <a:srgbClr val="2C7FB8">
                <a:alpha val="100000"/>
              </a:srgbClr>
            </a:solidFill>
          </p:spPr>
          <p:txBody>
            <a:bodyPr/>
            <a:lstStyle/>
            <a:p/>
          </p:txBody>
        </p:sp>
        <p:sp>
          <p:nvSpPr>
            <p:cNvPr id="228" name="rc228"/>
            <p:cNvSpPr/>
            <p:nvPr/>
          </p:nvSpPr>
          <p:spPr>
            <a:xfrm>
              <a:off x="6519485" y="4717690"/>
              <a:ext cx="106736" cy="708821"/>
            </a:xfrm>
            <a:prstGeom prst="rect">
              <a:avLst/>
            </a:prstGeom>
            <a:solidFill>
              <a:srgbClr val="2C7FB8">
                <a:alpha val="100000"/>
              </a:srgbClr>
            </a:solidFill>
          </p:spPr>
          <p:txBody>
            <a:bodyPr/>
            <a:lstStyle/>
            <a:p/>
          </p:txBody>
        </p:sp>
        <p:sp>
          <p:nvSpPr>
            <p:cNvPr id="229" name="rc229"/>
            <p:cNvSpPr/>
            <p:nvPr/>
          </p:nvSpPr>
          <p:spPr>
            <a:xfrm>
              <a:off x="6638082" y="4717690"/>
              <a:ext cx="106736" cy="708821"/>
            </a:xfrm>
            <a:prstGeom prst="rect">
              <a:avLst/>
            </a:prstGeom>
            <a:solidFill>
              <a:srgbClr val="2C7FB8">
                <a:alpha val="100000"/>
              </a:srgbClr>
            </a:solidFill>
          </p:spPr>
          <p:txBody>
            <a:bodyPr/>
            <a:lstStyle/>
            <a:p/>
          </p:txBody>
        </p:sp>
        <p:sp>
          <p:nvSpPr>
            <p:cNvPr id="230" name="rc230"/>
            <p:cNvSpPr/>
            <p:nvPr/>
          </p:nvSpPr>
          <p:spPr>
            <a:xfrm>
              <a:off x="6756678" y="4575926"/>
              <a:ext cx="106736" cy="850585"/>
            </a:xfrm>
            <a:prstGeom prst="rect">
              <a:avLst/>
            </a:prstGeom>
            <a:solidFill>
              <a:srgbClr val="2C7FB8">
                <a:alpha val="100000"/>
              </a:srgbClr>
            </a:solidFill>
          </p:spPr>
          <p:txBody>
            <a:bodyPr/>
            <a:lstStyle/>
            <a:p/>
          </p:txBody>
        </p:sp>
        <p:sp>
          <p:nvSpPr>
            <p:cNvPr id="231" name="rc231"/>
            <p:cNvSpPr/>
            <p:nvPr/>
          </p:nvSpPr>
          <p:spPr>
            <a:xfrm>
              <a:off x="6875274" y="4434161"/>
              <a:ext cx="106736" cy="992350"/>
            </a:xfrm>
            <a:prstGeom prst="rect">
              <a:avLst/>
            </a:prstGeom>
            <a:solidFill>
              <a:srgbClr val="2C7FB8">
                <a:alpha val="100000"/>
              </a:srgbClr>
            </a:solidFill>
          </p:spPr>
          <p:txBody>
            <a:bodyPr/>
            <a:lstStyle/>
            <a:p/>
          </p:txBody>
        </p:sp>
        <p:sp>
          <p:nvSpPr>
            <p:cNvPr id="232" name="rc232"/>
            <p:cNvSpPr/>
            <p:nvPr/>
          </p:nvSpPr>
          <p:spPr>
            <a:xfrm>
              <a:off x="6993870" y="4434161"/>
              <a:ext cx="106736" cy="992350"/>
            </a:xfrm>
            <a:prstGeom prst="rect">
              <a:avLst/>
            </a:prstGeom>
            <a:solidFill>
              <a:srgbClr val="2C7FB8">
                <a:alpha val="100000"/>
              </a:srgbClr>
            </a:solidFill>
          </p:spPr>
          <p:txBody>
            <a:bodyPr/>
            <a:lstStyle/>
            <a:p/>
          </p:txBody>
        </p:sp>
        <p:sp>
          <p:nvSpPr>
            <p:cNvPr id="233" name="rc233"/>
            <p:cNvSpPr/>
            <p:nvPr/>
          </p:nvSpPr>
          <p:spPr>
            <a:xfrm>
              <a:off x="7112466" y="4434161"/>
              <a:ext cx="106736" cy="992350"/>
            </a:xfrm>
            <a:prstGeom prst="rect">
              <a:avLst/>
            </a:prstGeom>
            <a:solidFill>
              <a:srgbClr val="2C7FB8">
                <a:alpha val="100000"/>
              </a:srgbClr>
            </a:solidFill>
          </p:spPr>
          <p:txBody>
            <a:bodyPr/>
            <a:lstStyle/>
            <a:p/>
          </p:txBody>
        </p:sp>
        <p:sp>
          <p:nvSpPr>
            <p:cNvPr id="234" name="rc234"/>
            <p:cNvSpPr/>
            <p:nvPr/>
          </p:nvSpPr>
          <p:spPr>
            <a:xfrm>
              <a:off x="7231062" y="4434161"/>
              <a:ext cx="106736" cy="992350"/>
            </a:xfrm>
            <a:prstGeom prst="rect">
              <a:avLst/>
            </a:prstGeom>
            <a:solidFill>
              <a:srgbClr val="2C7FB8">
                <a:alpha val="100000"/>
              </a:srgbClr>
            </a:solidFill>
          </p:spPr>
          <p:txBody>
            <a:bodyPr/>
            <a:lstStyle/>
            <a:p/>
          </p:txBody>
        </p:sp>
        <p:sp>
          <p:nvSpPr>
            <p:cNvPr id="235" name="rc235"/>
            <p:cNvSpPr/>
            <p:nvPr/>
          </p:nvSpPr>
          <p:spPr>
            <a:xfrm>
              <a:off x="7349659" y="4292397"/>
              <a:ext cx="106736" cy="1134114"/>
            </a:xfrm>
            <a:prstGeom prst="rect">
              <a:avLst/>
            </a:prstGeom>
            <a:solidFill>
              <a:srgbClr val="2C7FB8">
                <a:alpha val="100000"/>
              </a:srgbClr>
            </a:solidFill>
          </p:spPr>
          <p:txBody>
            <a:bodyPr/>
            <a:lstStyle/>
            <a:p/>
          </p:txBody>
        </p:sp>
        <p:sp>
          <p:nvSpPr>
            <p:cNvPr id="236" name="rc236"/>
            <p:cNvSpPr/>
            <p:nvPr/>
          </p:nvSpPr>
          <p:spPr>
            <a:xfrm>
              <a:off x="7468255" y="4292397"/>
              <a:ext cx="106736" cy="1134114"/>
            </a:xfrm>
            <a:prstGeom prst="rect">
              <a:avLst/>
            </a:prstGeom>
            <a:solidFill>
              <a:srgbClr val="2C7FB8">
                <a:alpha val="100000"/>
              </a:srgbClr>
            </a:solidFill>
          </p:spPr>
          <p:txBody>
            <a:bodyPr/>
            <a:lstStyle/>
            <a:p/>
          </p:txBody>
        </p:sp>
        <p:sp>
          <p:nvSpPr>
            <p:cNvPr id="237" name="rc237"/>
            <p:cNvSpPr/>
            <p:nvPr/>
          </p:nvSpPr>
          <p:spPr>
            <a:xfrm>
              <a:off x="7586851" y="4292397"/>
              <a:ext cx="106736" cy="1134114"/>
            </a:xfrm>
            <a:prstGeom prst="rect">
              <a:avLst/>
            </a:prstGeom>
            <a:solidFill>
              <a:srgbClr val="2C7FB8">
                <a:alpha val="100000"/>
              </a:srgbClr>
            </a:solidFill>
          </p:spPr>
          <p:txBody>
            <a:bodyPr/>
            <a:lstStyle/>
            <a:p/>
          </p:txBody>
        </p:sp>
        <p:sp>
          <p:nvSpPr>
            <p:cNvPr id="238" name="rc238"/>
            <p:cNvSpPr/>
            <p:nvPr/>
          </p:nvSpPr>
          <p:spPr>
            <a:xfrm>
              <a:off x="7705447" y="4292397"/>
              <a:ext cx="106736" cy="1134114"/>
            </a:xfrm>
            <a:prstGeom prst="rect">
              <a:avLst/>
            </a:prstGeom>
            <a:solidFill>
              <a:srgbClr val="2C7FB8">
                <a:alpha val="100000"/>
              </a:srgbClr>
            </a:solidFill>
          </p:spPr>
          <p:txBody>
            <a:bodyPr/>
            <a:lstStyle/>
            <a:p/>
          </p:txBody>
        </p:sp>
        <p:sp>
          <p:nvSpPr>
            <p:cNvPr id="239" name="rc239"/>
            <p:cNvSpPr/>
            <p:nvPr/>
          </p:nvSpPr>
          <p:spPr>
            <a:xfrm>
              <a:off x="7824043" y="4292397"/>
              <a:ext cx="106736" cy="1134114"/>
            </a:xfrm>
            <a:prstGeom prst="rect">
              <a:avLst/>
            </a:prstGeom>
            <a:solidFill>
              <a:srgbClr val="2C7FB8">
                <a:alpha val="100000"/>
              </a:srgbClr>
            </a:solidFill>
          </p:spPr>
          <p:txBody>
            <a:bodyPr/>
            <a:lstStyle/>
            <a:p/>
          </p:txBody>
        </p:sp>
        <p:sp>
          <p:nvSpPr>
            <p:cNvPr id="240" name="rc240"/>
            <p:cNvSpPr/>
            <p:nvPr/>
          </p:nvSpPr>
          <p:spPr>
            <a:xfrm>
              <a:off x="7942639" y="4292397"/>
              <a:ext cx="106736" cy="1134114"/>
            </a:xfrm>
            <a:prstGeom prst="rect">
              <a:avLst/>
            </a:prstGeom>
            <a:solidFill>
              <a:srgbClr val="2C7FB8">
                <a:alpha val="100000"/>
              </a:srgbClr>
            </a:solidFill>
          </p:spPr>
          <p:txBody>
            <a:bodyPr/>
            <a:lstStyle/>
            <a:p/>
          </p:txBody>
        </p:sp>
        <p:sp>
          <p:nvSpPr>
            <p:cNvPr id="241" name="rc241"/>
            <p:cNvSpPr/>
            <p:nvPr/>
          </p:nvSpPr>
          <p:spPr>
            <a:xfrm>
              <a:off x="8061236" y="4292397"/>
              <a:ext cx="106736" cy="1134114"/>
            </a:xfrm>
            <a:prstGeom prst="rect">
              <a:avLst/>
            </a:prstGeom>
            <a:solidFill>
              <a:srgbClr val="2C7FB8">
                <a:alpha val="100000"/>
              </a:srgbClr>
            </a:solidFill>
          </p:spPr>
          <p:txBody>
            <a:bodyPr/>
            <a:lstStyle/>
            <a:p/>
          </p:txBody>
        </p:sp>
        <p:sp>
          <p:nvSpPr>
            <p:cNvPr id="242" name="rc242"/>
            <p:cNvSpPr/>
            <p:nvPr/>
          </p:nvSpPr>
          <p:spPr>
            <a:xfrm>
              <a:off x="8179832" y="4292397"/>
              <a:ext cx="106736" cy="1134114"/>
            </a:xfrm>
            <a:prstGeom prst="rect">
              <a:avLst/>
            </a:prstGeom>
            <a:solidFill>
              <a:srgbClr val="2C7FB8">
                <a:alpha val="100000"/>
              </a:srgbClr>
            </a:solidFill>
          </p:spPr>
          <p:txBody>
            <a:bodyPr/>
            <a:lstStyle/>
            <a:p/>
          </p:txBody>
        </p:sp>
        <p:sp>
          <p:nvSpPr>
            <p:cNvPr id="243" name="rc243"/>
            <p:cNvSpPr/>
            <p:nvPr/>
          </p:nvSpPr>
          <p:spPr>
            <a:xfrm>
              <a:off x="8298428" y="4292397"/>
              <a:ext cx="106736" cy="1134114"/>
            </a:xfrm>
            <a:prstGeom prst="rect">
              <a:avLst/>
            </a:prstGeom>
            <a:solidFill>
              <a:srgbClr val="2C7FB8">
                <a:alpha val="100000"/>
              </a:srgbClr>
            </a:solidFill>
          </p:spPr>
          <p:txBody>
            <a:bodyPr/>
            <a:lstStyle/>
            <a:p/>
          </p:txBody>
        </p:sp>
        <p:sp>
          <p:nvSpPr>
            <p:cNvPr id="244" name="rc244"/>
            <p:cNvSpPr/>
            <p:nvPr/>
          </p:nvSpPr>
          <p:spPr>
            <a:xfrm>
              <a:off x="8417024" y="4292397"/>
              <a:ext cx="106736" cy="1134114"/>
            </a:xfrm>
            <a:prstGeom prst="rect">
              <a:avLst/>
            </a:prstGeom>
            <a:solidFill>
              <a:srgbClr val="2C7FB8">
                <a:alpha val="100000"/>
              </a:srgbClr>
            </a:solidFill>
          </p:spPr>
          <p:txBody>
            <a:bodyPr/>
            <a:lstStyle/>
            <a:p/>
          </p:txBody>
        </p:sp>
        <p:sp>
          <p:nvSpPr>
            <p:cNvPr id="245" name="pl245"/>
            <p:cNvSpPr/>
            <p:nvPr/>
          </p:nvSpPr>
          <p:spPr>
            <a:xfrm>
              <a:off x="6045694"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46" name="pl246"/>
            <p:cNvSpPr/>
            <p:nvPr/>
          </p:nvSpPr>
          <p:spPr>
            <a:xfrm>
              <a:off x="6217065" y="3725340"/>
              <a:ext cx="2253326" cy="1682270"/>
            </a:xfrm>
            <a:custGeom>
              <a:avLst/>
              <a:pathLst>
                <a:path w="2253326" h="1682270">
                  <a:moveTo>
                    <a:pt x="0" y="1682270"/>
                  </a:moveTo>
                  <a:lnTo>
                    <a:pt x="118596" y="1682270"/>
                  </a:lnTo>
                  <a:lnTo>
                    <a:pt x="237192" y="1663368"/>
                  </a:lnTo>
                  <a:lnTo>
                    <a:pt x="355788" y="1587760"/>
                  </a:lnTo>
                  <a:lnTo>
                    <a:pt x="474384" y="1568858"/>
                  </a:lnTo>
                  <a:lnTo>
                    <a:pt x="592980" y="1190820"/>
                  </a:lnTo>
                  <a:lnTo>
                    <a:pt x="711576" y="1001801"/>
                  </a:lnTo>
                  <a:lnTo>
                    <a:pt x="830173" y="718272"/>
                  </a:lnTo>
                  <a:lnTo>
                    <a:pt x="948769" y="585959"/>
                  </a:lnTo>
                  <a:lnTo>
                    <a:pt x="1067365" y="434743"/>
                  </a:lnTo>
                  <a:lnTo>
                    <a:pt x="1185961" y="302430"/>
                  </a:lnTo>
                  <a:lnTo>
                    <a:pt x="1304557" y="245724"/>
                  </a:lnTo>
                  <a:lnTo>
                    <a:pt x="1423153" y="207921"/>
                  </a:lnTo>
                  <a:lnTo>
                    <a:pt x="1541750" y="170117"/>
                  </a:lnTo>
                  <a:lnTo>
                    <a:pt x="1660346" y="189019"/>
                  </a:lnTo>
                  <a:lnTo>
                    <a:pt x="1778942" y="170117"/>
                  </a:lnTo>
                  <a:lnTo>
                    <a:pt x="1897538" y="56705"/>
                  </a:lnTo>
                  <a:lnTo>
                    <a:pt x="2016134" y="56705"/>
                  </a:lnTo>
                  <a:lnTo>
                    <a:pt x="2134730" y="37803"/>
                  </a:lnTo>
                  <a:lnTo>
                    <a:pt x="2253326" y="0"/>
                  </a:lnTo>
                </a:path>
              </a:pathLst>
            </a:custGeom>
            <a:ln w="27101" cap="flat">
              <a:solidFill>
                <a:srgbClr val="000000">
                  <a:alpha val="80000"/>
                </a:srgbClr>
              </a:solidFill>
              <a:prstDash val="solid"/>
              <a:round/>
            </a:ln>
          </p:spPr>
          <p:txBody>
            <a:bodyPr/>
            <a:lstStyle/>
            <a:p/>
          </p:txBody>
        </p:sp>
        <p:sp>
          <p:nvSpPr>
            <p:cNvPr id="247" name="tx247"/>
            <p:cNvSpPr/>
            <p:nvPr/>
          </p:nvSpPr>
          <p:spPr>
            <a:xfrm>
              <a:off x="6217065" y="4201890"/>
              <a:ext cx="16806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N=8</a:t>
              </a:r>
            </a:p>
          </p:txBody>
        </p:sp>
        <p:sp>
          <p:nvSpPr>
            <p:cNvPr id="248" name="tx248"/>
            <p:cNvSpPr/>
            <p:nvPr/>
          </p:nvSpPr>
          <p:spPr>
            <a:xfrm>
              <a:off x="6194022" y="505382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49" name="tx249"/>
            <p:cNvSpPr/>
            <p:nvPr/>
          </p:nvSpPr>
          <p:spPr>
            <a:xfrm>
              <a:off x="6312619" y="49120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50" name="tx250"/>
            <p:cNvSpPr/>
            <p:nvPr/>
          </p:nvSpPr>
          <p:spPr>
            <a:xfrm>
              <a:off x="6431215"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51" name="tx251"/>
            <p:cNvSpPr/>
            <p:nvPr/>
          </p:nvSpPr>
          <p:spPr>
            <a:xfrm>
              <a:off x="6549811" y="462853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52" name="tx252"/>
            <p:cNvSpPr/>
            <p:nvPr/>
          </p:nvSpPr>
          <p:spPr>
            <a:xfrm>
              <a:off x="6668407" y="462853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53" name="tx253"/>
            <p:cNvSpPr/>
            <p:nvPr/>
          </p:nvSpPr>
          <p:spPr>
            <a:xfrm>
              <a:off x="6787003" y="448677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54" name="tx254"/>
            <p:cNvSpPr/>
            <p:nvPr/>
          </p:nvSpPr>
          <p:spPr>
            <a:xfrm>
              <a:off x="6905599" y="43450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55" name="tx255"/>
            <p:cNvSpPr/>
            <p:nvPr/>
          </p:nvSpPr>
          <p:spPr>
            <a:xfrm>
              <a:off x="7024196" y="43450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56" name="tx256"/>
            <p:cNvSpPr/>
            <p:nvPr/>
          </p:nvSpPr>
          <p:spPr>
            <a:xfrm>
              <a:off x="7142792" y="43450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57" name="tx257"/>
            <p:cNvSpPr/>
            <p:nvPr/>
          </p:nvSpPr>
          <p:spPr>
            <a:xfrm>
              <a:off x="7261388" y="43450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58" name="tx258"/>
            <p:cNvSpPr/>
            <p:nvPr/>
          </p:nvSpPr>
          <p:spPr>
            <a:xfrm>
              <a:off x="7379984" y="420324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59" name="tx259"/>
            <p:cNvSpPr/>
            <p:nvPr/>
          </p:nvSpPr>
          <p:spPr>
            <a:xfrm>
              <a:off x="7498580" y="420324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60" name="tx260"/>
            <p:cNvSpPr/>
            <p:nvPr/>
          </p:nvSpPr>
          <p:spPr>
            <a:xfrm>
              <a:off x="7617176" y="420324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61" name="tx261"/>
            <p:cNvSpPr/>
            <p:nvPr/>
          </p:nvSpPr>
          <p:spPr>
            <a:xfrm>
              <a:off x="7735772" y="420324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62" name="tx262"/>
            <p:cNvSpPr/>
            <p:nvPr/>
          </p:nvSpPr>
          <p:spPr>
            <a:xfrm>
              <a:off x="7854369" y="420324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63" name="tx263"/>
            <p:cNvSpPr/>
            <p:nvPr/>
          </p:nvSpPr>
          <p:spPr>
            <a:xfrm>
              <a:off x="7972965" y="420324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64" name="tx264"/>
            <p:cNvSpPr/>
            <p:nvPr/>
          </p:nvSpPr>
          <p:spPr>
            <a:xfrm>
              <a:off x="8091561" y="420324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65" name="tx265"/>
            <p:cNvSpPr/>
            <p:nvPr/>
          </p:nvSpPr>
          <p:spPr>
            <a:xfrm>
              <a:off x="8210157" y="420324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66" name="tx266"/>
            <p:cNvSpPr/>
            <p:nvPr/>
          </p:nvSpPr>
          <p:spPr>
            <a:xfrm>
              <a:off x="8328753" y="420324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67" name="tx267"/>
            <p:cNvSpPr/>
            <p:nvPr/>
          </p:nvSpPr>
          <p:spPr>
            <a:xfrm>
              <a:off x="8447349" y="420324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68" name="tx268"/>
            <p:cNvSpPr/>
            <p:nvPr/>
          </p:nvSpPr>
          <p:spPr>
            <a:xfrm>
              <a:off x="8448703" y="3608891"/>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69" name="rc269"/>
            <p:cNvSpPr/>
            <p:nvPr/>
          </p:nvSpPr>
          <p:spPr>
            <a:xfrm>
              <a:off x="6045694" y="3342576"/>
              <a:ext cx="2596069" cy="2183170"/>
            </a:xfrm>
            <a:prstGeom prst="rect">
              <a:avLst/>
            </a:prstGeom>
            <a:noFill/>
            <a:ln w="13550" cap="rnd">
              <a:solidFill>
                <a:srgbClr val="999999">
                  <a:alpha val="100000"/>
                </a:srgbClr>
              </a:solidFill>
              <a:prstDash val="solid"/>
              <a:round/>
            </a:ln>
          </p:spPr>
          <p:txBody>
            <a:bodyPr/>
            <a:lstStyle/>
            <a:p/>
          </p:txBody>
        </p:sp>
        <p:sp>
          <p:nvSpPr>
            <p:cNvPr id="270" name="rc270"/>
            <p:cNvSpPr/>
            <p:nvPr/>
          </p:nvSpPr>
          <p:spPr>
            <a:xfrm>
              <a:off x="714376"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71" name="tx271"/>
            <p:cNvSpPr/>
            <p:nvPr/>
          </p:nvSpPr>
          <p:spPr>
            <a:xfrm>
              <a:off x="1863410"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272" name="rc272"/>
            <p:cNvSpPr/>
            <p:nvPr/>
          </p:nvSpPr>
          <p:spPr>
            <a:xfrm>
              <a:off x="3380035"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73" name="tx273"/>
            <p:cNvSpPr/>
            <p:nvPr/>
          </p:nvSpPr>
          <p:spPr>
            <a:xfrm>
              <a:off x="4486732"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74" name="rc274"/>
            <p:cNvSpPr/>
            <p:nvPr/>
          </p:nvSpPr>
          <p:spPr>
            <a:xfrm>
              <a:off x="6045694"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75" name="tx275"/>
            <p:cNvSpPr/>
            <p:nvPr/>
          </p:nvSpPr>
          <p:spPr>
            <a:xfrm>
              <a:off x="7188509"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76" name="rc276"/>
            <p:cNvSpPr/>
            <p:nvPr/>
          </p:nvSpPr>
          <p:spPr>
            <a:xfrm>
              <a:off x="714376"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77" name="tx277"/>
            <p:cNvSpPr/>
            <p:nvPr/>
          </p:nvSpPr>
          <p:spPr>
            <a:xfrm>
              <a:off x="1891253"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78" name="rc278"/>
            <p:cNvSpPr/>
            <p:nvPr/>
          </p:nvSpPr>
          <p:spPr>
            <a:xfrm>
              <a:off x="3380035"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79" name="tx279"/>
            <p:cNvSpPr/>
            <p:nvPr/>
          </p:nvSpPr>
          <p:spPr>
            <a:xfrm>
              <a:off x="454767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80" name="rc280"/>
            <p:cNvSpPr/>
            <p:nvPr/>
          </p:nvSpPr>
          <p:spPr>
            <a:xfrm>
              <a:off x="6045694"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1" name="tx281"/>
            <p:cNvSpPr/>
            <p:nvPr/>
          </p:nvSpPr>
          <p:spPr>
            <a:xfrm>
              <a:off x="7188555"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82" name="pl282"/>
            <p:cNvSpPr/>
            <p:nvPr/>
          </p:nvSpPr>
          <p:spPr>
            <a:xfrm>
              <a:off x="714376"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283" name="pl283"/>
            <p:cNvSpPr/>
            <p:nvPr/>
          </p:nvSpPr>
          <p:spPr>
            <a:xfrm>
              <a:off x="8857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4" name="pl284"/>
            <p:cNvSpPr/>
            <p:nvPr/>
          </p:nvSpPr>
          <p:spPr>
            <a:xfrm>
              <a:off x="11229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5" name="pl285"/>
            <p:cNvSpPr/>
            <p:nvPr/>
          </p:nvSpPr>
          <p:spPr>
            <a:xfrm>
              <a:off x="136013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6" name="pl286"/>
            <p:cNvSpPr/>
            <p:nvPr/>
          </p:nvSpPr>
          <p:spPr>
            <a:xfrm>
              <a:off x="15973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7" name="pl287"/>
            <p:cNvSpPr/>
            <p:nvPr/>
          </p:nvSpPr>
          <p:spPr>
            <a:xfrm>
              <a:off x="18345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8" name="pl288"/>
            <p:cNvSpPr/>
            <p:nvPr/>
          </p:nvSpPr>
          <p:spPr>
            <a:xfrm>
              <a:off x="207170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9" name="pl289"/>
            <p:cNvSpPr/>
            <p:nvPr/>
          </p:nvSpPr>
          <p:spPr>
            <a:xfrm>
              <a:off x="230890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0" name="pl290"/>
            <p:cNvSpPr/>
            <p:nvPr/>
          </p:nvSpPr>
          <p:spPr>
            <a:xfrm>
              <a:off x="254609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1" name="pl291"/>
            <p:cNvSpPr/>
            <p:nvPr/>
          </p:nvSpPr>
          <p:spPr>
            <a:xfrm>
              <a:off x="27832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2" name="pl292"/>
            <p:cNvSpPr/>
            <p:nvPr/>
          </p:nvSpPr>
          <p:spPr>
            <a:xfrm>
              <a:off x="30204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3" name="tx293"/>
            <p:cNvSpPr/>
            <p:nvPr/>
          </p:nvSpPr>
          <p:spPr>
            <a:xfrm rot="-5400000">
              <a:off x="7586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294" name="tx294"/>
            <p:cNvSpPr/>
            <p:nvPr/>
          </p:nvSpPr>
          <p:spPr>
            <a:xfrm rot="-5400000">
              <a:off x="9958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295" name="tx295"/>
            <p:cNvSpPr/>
            <p:nvPr/>
          </p:nvSpPr>
          <p:spPr>
            <a:xfrm rot="-5400000">
              <a:off x="123303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96" name="tx296"/>
            <p:cNvSpPr/>
            <p:nvPr/>
          </p:nvSpPr>
          <p:spPr>
            <a:xfrm rot="-5400000">
              <a:off x="147022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297" name="tx297"/>
            <p:cNvSpPr/>
            <p:nvPr/>
          </p:nvSpPr>
          <p:spPr>
            <a:xfrm rot="-5400000">
              <a:off x="17074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298" name="tx298"/>
            <p:cNvSpPr/>
            <p:nvPr/>
          </p:nvSpPr>
          <p:spPr>
            <a:xfrm rot="-5400000">
              <a:off x="19446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299" name="tx299"/>
            <p:cNvSpPr/>
            <p:nvPr/>
          </p:nvSpPr>
          <p:spPr>
            <a:xfrm rot="-5400000">
              <a:off x="21818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00" name="tx300"/>
            <p:cNvSpPr/>
            <p:nvPr/>
          </p:nvSpPr>
          <p:spPr>
            <a:xfrm rot="-5400000">
              <a:off x="24189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01" name="tx301"/>
            <p:cNvSpPr/>
            <p:nvPr/>
          </p:nvSpPr>
          <p:spPr>
            <a:xfrm rot="-5400000">
              <a:off x="26561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02" name="tx302"/>
            <p:cNvSpPr/>
            <p:nvPr/>
          </p:nvSpPr>
          <p:spPr>
            <a:xfrm rot="-5400000">
              <a:off x="28933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03" name="pl303"/>
            <p:cNvSpPr/>
            <p:nvPr/>
          </p:nvSpPr>
          <p:spPr>
            <a:xfrm>
              <a:off x="3380035"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04" name="pl304"/>
            <p:cNvSpPr/>
            <p:nvPr/>
          </p:nvSpPr>
          <p:spPr>
            <a:xfrm>
              <a:off x="355140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5" name="pl305"/>
            <p:cNvSpPr/>
            <p:nvPr/>
          </p:nvSpPr>
          <p:spPr>
            <a:xfrm>
              <a:off x="37885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6" name="pl306"/>
            <p:cNvSpPr/>
            <p:nvPr/>
          </p:nvSpPr>
          <p:spPr>
            <a:xfrm>
              <a:off x="40257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7" name="pl307"/>
            <p:cNvSpPr/>
            <p:nvPr/>
          </p:nvSpPr>
          <p:spPr>
            <a:xfrm>
              <a:off x="42629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8" name="pl308"/>
            <p:cNvSpPr/>
            <p:nvPr/>
          </p:nvSpPr>
          <p:spPr>
            <a:xfrm>
              <a:off x="450017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9" name="pl309"/>
            <p:cNvSpPr/>
            <p:nvPr/>
          </p:nvSpPr>
          <p:spPr>
            <a:xfrm>
              <a:off x="473736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0" name="pl310"/>
            <p:cNvSpPr/>
            <p:nvPr/>
          </p:nvSpPr>
          <p:spPr>
            <a:xfrm>
              <a:off x="497456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1" name="pl311"/>
            <p:cNvSpPr/>
            <p:nvPr/>
          </p:nvSpPr>
          <p:spPr>
            <a:xfrm>
              <a:off x="5211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2" name="pl312"/>
            <p:cNvSpPr/>
            <p:nvPr/>
          </p:nvSpPr>
          <p:spPr>
            <a:xfrm>
              <a:off x="544894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3" name="pl313"/>
            <p:cNvSpPr/>
            <p:nvPr/>
          </p:nvSpPr>
          <p:spPr>
            <a:xfrm>
              <a:off x="56861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4" name="tx314"/>
            <p:cNvSpPr/>
            <p:nvPr/>
          </p:nvSpPr>
          <p:spPr>
            <a:xfrm rot="-5400000">
              <a:off x="3424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15" name="tx315"/>
            <p:cNvSpPr/>
            <p:nvPr/>
          </p:nvSpPr>
          <p:spPr>
            <a:xfrm rot="-5400000">
              <a:off x="36614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16" name="tx316"/>
            <p:cNvSpPr/>
            <p:nvPr/>
          </p:nvSpPr>
          <p:spPr>
            <a:xfrm rot="-5400000">
              <a:off x="38986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17" name="tx317"/>
            <p:cNvSpPr/>
            <p:nvPr/>
          </p:nvSpPr>
          <p:spPr>
            <a:xfrm rot="-5400000">
              <a:off x="41358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18" name="tx318"/>
            <p:cNvSpPr/>
            <p:nvPr/>
          </p:nvSpPr>
          <p:spPr>
            <a:xfrm rot="-5400000">
              <a:off x="437307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19" name="tx319"/>
            <p:cNvSpPr/>
            <p:nvPr/>
          </p:nvSpPr>
          <p:spPr>
            <a:xfrm rot="-5400000">
              <a:off x="461026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20" name="tx320"/>
            <p:cNvSpPr/>
            <p:nvPr/>
          </p:nvSpPr>
          <p:spPr>
            <a:xfrm rot="-5400000">
              <a:off x="4847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21" name="tx321"/>
            <p:cNvSpPr/>
            <p:nvPr/>
          </p:nvSpPr>
          <p:spPr>
            <a:xfrm rot="-5400000">
              <a:off x="5084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22" name="tx322"/>
            <p:cNvSpPr/>
            <p:nvPr/>
          </p:nvSpPr>
          <p:spPr>
            <a:xfrm rot="-5400000">
              <a:off x="53218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23" name="tx323"/>
            <p:cNvSpPr/>
            <p:nvPr/>
          </p:nvSpPr>
          <p:spPr>
            <a:xfrm rot="-5400000">
              <a:off x="55590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24" name="pl324"/>
            <p:cNvSpPr/>
            <p:nvPr/>
          </p:nvSpPr>
          <p:spPr>
            <a:xfrm>
              <a:off x="6045694"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25" name="pl325"/>
            <p:cNvSpPr/>
            <p:nvPr/>
          </p:nvSpPr>
          <p:spPr>
            <a:xfrm>
              <a:off x="621706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6" name="pl326"/>
            <p:cNvSpPr/>
            <p:nvPr/>
          </p:nvSpPr>
          <p:spPr>
            <a:xfrm>
              <a:off x="64542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7" name="pl327"/>
            <p:cNvSpPr/>
            <p:nvPr/>
          </p:nvSpPr>
          <p:spPr>
            <a:xfrm>
              <a:off x="66914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8" name="pl328"/>
            <p:cNvSpPr/>
            <p:nvPr/>
          </p:nvSpPr>
          <p:spPr>
            <a:xfrm>
              <a:off x="692864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9" name="pl329"/>
            <p:cNvSpPr/>
            <p:nvPr/>
          </p:nvSpPr>
          <p:spPr>
            <a:xfrm>
              <a:off x="716583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0" name="pl330"/>
            <p:cNvSpPr/>
            <p:nvPr/>
          </p:nvSpPr>
          <p:spPr>
            <a:xfrm>
              <a:off x="740302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1" name="pl331"/>
            <p:cNvSpPr/>
            <p:nvPr/>
          </p:nvSpPr>
          <p:spPr>
            <a:xfrm>
              <a:off x="76402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2" name="pl332"/>
            <p:cNvSpPr/>
            <p:nvPr/>
          </p:nvSpPr>
          <p:spPr>
            <a:xfrm>
              <a:off x="78774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3" name="pl333"/>
            <p:cNvSpPr/>
            <p:nvPr/>
          </p:nvSpPr>
          <p:spPr>
            <a:xfrm>
              <a:off x="811460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4" name="pl334"/>
            <p:cNvSpPr/>
            <p:nvPr/>
          </p:nvSpPr>
          <p:spPr>
            <a:xfrm>
              <a:off x="835179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5" name="tx335"/>
            <p:cNvSpPr/>
            <p:nvPr/>
          </p:nvSpPr>
          <p:spPr>
            <a:xfrm rot="-5400000">
              <a:off x="608996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36" name="tx336"/>
            <p:cNvSpPr/>
            <p:nvPr/>
          </p:nvSpPr>
          <p:spPr>
            <a:xfrm rot="-5400000">
              <a:off x="63271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37" name="tx337"/>
            <p:cNvSpPr/>
            <p:nvPr/>
          </p:nvSpPr>
          <p:spPr>
            <a:xfrm rot="-5400000">
              <a:off x="656434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38" name="tx338"/>
            <p:cNvSpPr/>
            <p:nvPr/>
          </p:nvSpPr>
          <p:spPr>
            <a:xfrm rot="-5400000">
              <a:off x="680154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39" name="tx339"/>
            <p:cNvSpPr/>
            <p:nvPr/>
          </p:nvSpPr>
          <p:spPr>
            <a:xfrm rot="-5400000">
              <a:off x="703873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40" name="tx340"/>
            <p:cNvSpPr/>
            <p:nvPr/>
          </p:nvSpPr>
          <p:spPr>
            <a:xfrm rot="-5400000">
              <a:off x="72759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41" name="tx341"/>
            <p:cNvSpPr/>
            <p:nvPr/>
          </p:nvSpPr>
          <p:spPr>
            <a:xfrm rot="-5400000">
              <a:off x="75131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42" name="tx342"/>
            <p:cNvSpPr/>
            <p:nvPr/>
          </p:nvSpPr>
          <p:spPr>
            <a:xfrm rot="-5400000">
              <a:off x="77503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43" name="tx343"/>
            <p:cNvSpPr/>
            <p:nvPr/>
          </p:nvSpPr>
          <p:spPr>
            <a:xfrm rot="-5400000">
              <a:off x="798750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44" name="tx344"/>
            <p:cNvSpPr/>
            <p:nvPr/>
          </p:nvSpPr>
          <p:spPr>
            <a:xfrm rot="-5400000">
              <a:off x="82246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45" name="tx345"/>
            <p:cNvSpPr/>
            <p:nvPr/>
          </p:nvSpPr>
          <p:spPr>
            <a:xfrm>
              <a:off x="57036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46" name="tx346"/>
            <p:cNvSpPr/>
            <p:nvPr/>
          </p:nvSpPr>
          <p:spPr>
            <a:xfrm>
              <a:off x="570361" y="221007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347" name="tx347"/>
            <p:cNvSpPr/>
            <p:nvPr/>
          </p:nvSpPr>
          <p:spPr>
            <a:xfrm>
              <a:off x="508182"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48" name="tx348"/>
            <p:cNvSpPr/>
            <p:nvPr/>
          </p:nvSpPr>
          <p:spPr>
            <a:xfrm>
              <a:off x="57036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49" name="tx349"/>
            <p:cNvSpPr/>
            <p:nvPr/>
          </p:nvSpPr>
          <p:spPr>
            <a:xfrm>
              <a:off x="570361" y="46776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350" name="tx350"/>
            <p:cNvSpPr/>
            <p:nvPr/>
          </p:nvSpPr>
          <p:spPr>
            <a:xfrm>
              <a:off x="508182"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51" name="tx351"/>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52" name="tx352"/>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53" name="tx353"/>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54" name="tx354"/>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55" name="tx355"/>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56" name="tx356"/>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57" name="tx357"/>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58" name="tx358"/>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59" name="tx359"/>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60" name="tx360"/>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61" name="tx361"/>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362" name="tx362"/>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63" name="rc363"/>
            <p:cNvSpPr/>
            <p:nvPr/>
          </p:nvSpPr>
          <p:spPr>
            <a:xfrm>
              <a:off x="3743125" y="6243826"/>
              <a:ext cx="201456" cy="201456"/>
            </a:xfrm>
            <a:prstGeom prst="rect">
              <a:avLst/>
            </a:prstGeom>
            <a:solidFill>
              <a:srgbClr val="2C7FB8">
                <a:alpha val="100000"/>
              </a:srgbClr>
            </a:solidFill>
          </p:spPr>
          <p:txBody>
            <a:bodyPr/>
            <a:lstStyle/>
            <a:p/>
          </p:txBody>
        </p:sp>
        <p:sp>
          <p:nvSpPr>
            <p:cNvPr id="364" name="tx364"/>
            <p:cNvSpPr/>
            <p:nvPr/>
          </p:nvSpPr>
          <p:spPr>
            <a:xfrm>
              <a:off x="402317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365" name="pl365"/>
            <p:cNvSpPr/>
            <p:nvPr/>
          </p:nvSpPr>
          <p:spPr>
            <a:xfrm>
              <a:off x="487028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366" name="tx366"/>
            <p:cNvSpPr/>
            <p:nvPr/>
          </p:nvSpPr>
          <p:spPr>
            <a:xfrm>
              <a:off x="5137383"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367" name="tx367"/>
            <p:cNvSpPr/>
            <p:nvPr/>
          </p:nvSpPr>
          <p:spPr>
            <a:xfrm>
              <a:off x="714376" y="435349"/>
              <a:ext cx="65769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ROSA, 2006-2025</a:t>
              </a:r>
            </a:p>
          </p:txBody>
        </p:sp>
        <p:sp>
          <p:nvSpPr>
            <p:cNvPr id="368" name="tx368"/>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3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122196"/>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527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832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4138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443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749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8374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680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985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291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596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902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4581218"/>
              <a:ext cx="3818273" cy="256252"/>
            </a:xfrm>
            <a:custGeom>
              <a:avLst/>
              <a:pathLst>
                <a:path w="3818273" h="256252">
                  <a:moveTo>
                    <a:pt x="0" y="256252"/>
                  </a:moveTo>
                  <a:lnTo>
                    <a:pt x="254551" y="256252"/>
                  </a:lnTo>
                  <a:lnTo>
                    <a:pt x="509103" y="256252"/>
                  </a:lnTo>
                  <a:lnTo>
                    <a:pt x="763654" y="256252"/>
                  </a:lnTo>
                  <a:lnTo>
                    <a:pt x="1018206" y="256252"/>
                  </a:lnTo>
                  <a:lnTo>
                    <a:pt x="1272757" y="256252"/>
                  </a:lnTo>
                  <a:lnTo>
                    <a:pt x="1527309" y="256252"/>
                  </a:lnTo>
                  <a:lnTo>
                    <a:pt x="1781861" y="227780"/>
                  </a:lnTo>
                  <a:lnTo>
                    <a:pt x="2036412" y="227780"/>
                  </a:lnTo>
                  <a:lnTo>
                    <a:pt x="2290964" y="227780"/>
                  </a:lnTo>
                  <a:lnTo>
                    <a:pt x="2545515" y="227780"/>
                  </a:lnTo>
                  <a:lnTo>
                    <a:pt x="2800067" y="227780"/>
                  </a:lnTo>
                  <a:lnTo>
                    <a:pt x="3054619" y="227780"/>
                  </a:lnTo>
                  <a:lnTo>
                    <a:pt x="3309170" y="199307"/>
                  </a:lnTo>
                  <a:lnTo>
                    <a:pt x="3563722" y="0"/>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4581218"/>
              <a:ext cx="3818273" cy="256252"/>
            </a:xfrm>
            <a:custGeom>
              <a:avLst/>
              <a:pathLst>
                <a:path w="3818273" h="256252">
                  <a:moveTo>
                    <a:pt x="0" y="256252"/>
                  </a:moveTo>
                  <a:lnTo>
                    <a:pt x="254551" y="256252"/>
                  </a:lnTo>
                  <a:lnTo>
                    <a:pt x="509103" y="256252"/>
                  </a:lnTo>
                  <a:lnTo>
                    <a:pt x="763654" y="256252"/>
                  </a:lnTo>
                  <a:lnTo>
                    <a:pt x="1018206" y="256252"/>
                  </a:lnTo>
                  <a:lnTo>
                    <a:pt x="1272757" y="256252"/>
                  </a:lnTo>
                  <a:lnTo>
                    <a:pt x="1527309" y="256252"/>
                  </a:lnTo>
                  <a:lnTo>
                    <a:pt x="1781861" y="256252"/>
                  </a:lnTo>
                  <a:lnTo>
                    <a:pt x="2036412" y="227780"/>
                  </a:lnTo>
                  <a:lnTo>
                    <a:pt x="2290964" y="227780"/>
                  </a:lnTo>
                  <a:lnTo>
                    <a:pt x="2545515" y="227780"/>
                  </a:lnTo>
                  <a:lnTo>
                    <a:pt x="2800067" y="256252"/>
                  </a:lnTo>
                  <a:lnTo>
                    <a:pt x="3054619" y="227780"/>
                  </a:lnTo>
                  <a:lnTo>
                    <a:pt x="3309170" y="199307"/>
                  </a:lnTo>
                  <a:lnTo>
                    <a:pt x="3563722" y="0"/>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7841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7841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7841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7841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7841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47841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47557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45563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45563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7841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7841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7841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7841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47557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45563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45563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7" name="tx67"/>
            <p:cNvSpPr/>
            <p:nvPr/>
          </p:nvSpPr>
          <p:spPr>
            <a:xfrm>
              <a:off x="1419184"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8" name="tx68"/>
            <p:cNvSpPr/>
            <p:nvPr/>
          </p:nvSpPr>
          <p:spPr>
            <a:xfrm>
              <a:off x="1928287"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9" name="tx69"/>
            <p:cNvSpPr/>
            <p:nvPr/>
          </p:nvSpPr>
          <p:spPr>
            <a:xfrm>
              <a:off x="2437390"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0" name="tx70"/>
            <p:cNvSpPr/>
            <p:nvPr/>
          </p:nvSpPr>
          <p:spPr>
            <a:xfrm>
              <a:off x="2946494" y="48800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71" name="tx71"/>
            <p:cNvSpPr/>
            <p:nvPr/>
          </p:nvSpPr>
          <p:spPr>
            <a:xfrm>
              <a:off x="3455597" y="48800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72" name="tx72"/>
            <p:cNvSpPr/>
            <p:nvPr/>
          </p:nvSpPr>
          <p:spPr>
            <a:xfrm>
              <a:off x="3964700" y="48800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73" name="tx73"/>
            <p:cNvSpPr/>
            <p:nvPr/>
          </p:nvSpPr>
          <p:spPr>
            <a:xfrm>
              <a:off x="4473803" y="46522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9</a:t>
              </a:r>
            </a:p>
          </p:txBody>
        </p:sp>
        <p:sp>
          <p:nvSpPr>
            <p:cNvPr id="74" name="tx74"/>
            <p:cNvSpPr/>
            <p:nvPr/>
          </p:nvSpPr>
          <p:spPr>
            <a:xfrm>
              <a:off x="4728355" y="465226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9</a:t>
              </a:r>
            </a:p>
          </p:txBody>
        </p:sp>
        <p:sp>
          <p:nvSpPr>
            <p:cNvPr id="75" name="tx75"/>
            <p:cNvSpPr/>
            <p:nvPr/>
          </p:nvSpPr>
          <p:spPr>
            <a:xfrm>
              <a:off x="910081"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6" name="tx76"/>
            <p:cNvSpPr/>
            <p:nvPr/>
          </p:nvSpPr>
          <p:spPr>
            <a:xfrm>
              <a:off x="1419184"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7" name="tx77"/>
            <p:cNvSpPr/>
            <p:nvPr/>
          </p:nvSpPr>
          <p:spPr>
            <a:xfrm>
              <a:off x="1928287"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8" name="tx78"/>
            <p:cNvSpPr/>
            <p:nvPr/>
          </p:nvSpPr>
          <p:spPr>
            <a:xfrm>
              <a:off x="2437390"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9" name="tx79"/>
            <p:cNvSpPr/>
            <p:nvPr/>
          </p:nvSpPr>
          <p:spPr>
            <a:xfrm>
              <a:off x="2946494" y="463848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80" name="tx80"/>
            <p:cNvSpPr/>
            <p:nvPr/>
          </p:nvSpPr>
          <p:spPr>
            <a:xfrm>
              <a:off x="3455597" y="463848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81" name="tx81"/>
            <p:cNvSpPr/>
            <p:nvPr/>
          </p:nvSpPr>
          <p:spPr>
            <a:xfrm>
              <a:off x="3964700" y="463848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82" name="tx82"/>
            <p:cNvSpPr/>
            <p:nvPr/>
          </p:nvSpPr>
          <p:spPr>
            <a:xfrm>
              <a:off x="4473803" y="441070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83" name="tx83"/>
            <p:cNvSpPr/>
            <p:nvPr/>
          </p:nvSpPr>
          <p:spPr>
            <a:xfrm>
              <a:off x="4728355" y="441070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84" name="pl84"/>
            <p:cNvSpPr/>
            <p:nvPr/>
          </p:nvSpPr>
          <p:spPr>
            <a:xfrm>
              <a:off x="757350" y="4837470"/>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445173"/>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122196"/>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527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832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4138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443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749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8374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680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985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291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596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902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837470"/>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837470"/>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6630715"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7139818"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tx153"/>
            <p:cNvSpPr/>
            <p:nvPr/>
          </p:nvSpPr>
          <p:spPr>
            <a:xfrm>
              <a:off x="7648922"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4" name="tx154"/>
            <p:cNvSpPr/>
            <p:nvPr/>
          </p:nvSpPr>
          <p:spPr>
            <a:xfrm>
              <a:off x="8158025"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5" name="tx155"/>
            <p:cNvSpPr/>
            <p:nvPr/>
          </p:nvSpPr>
          <p:spPr>
            <a:xfrm>
              <a:off x="8667128"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6" name="tx156"/>
            <p:cNvSpPr/>
            <p:nvPr/>
          </p:nvSpPr>
          <p:spPr>
            <a:xfrm>
              <a:off x="8921680"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7" name="tx157"/>
            <p:cNvSpPr/>
            <p:nvPr/>
          </p:nvSpPr>
          <p:spPr>
            <a:xfrm>
              <a:off x="5103406"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0" name="tx160"/>
            <p:cNvSpPr/>
            <p:nvPr/>
          </p:nvSpPr>
          <p:spPr>
            <a:xfrm>
              <a:off x="6630715"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1" name="tx161"/>
            <p:cNvSpPr/>
            <p:nvPr/>
          </p:nvSpPr>
          <p:spPr>
            <a:xfrm>
              <a:off x="7139818"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2" name="tx162"/>
            <p:cNvSpPr/>
            <p:nvPr/>
          </p:nvSpPr>
          <p:spPr>
            <a:xfrm>
              <a:off x="7648922"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3" name="tx163"/>
            <p:cNvSpPr/>
            <p:nvPr/>
          </p:nvSpPr>
          <p:spPr>
            <a:xfrm>
              <a:off x="8158025"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4" name="tx164"/>
            <p:cNvSpPr/>
            <p:nvPr/>
          </p:nvSpPr>
          <p:spPr>
            <a:xfrm>
              <a:off x="8667128"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5" name="tx165"/>
            <p:cNvSpPr/>
            <p:nvPr/>
          </p:nvSpPr>
          <p:spPr>
            <a:xfrm>
              <a:off x="8921680"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6" name="pl166"/>
            <p:cNvSpPr/>
            <p:nvPr/>
          </p:nvSpPr>
          <p:spPr>
            <a:xfrm>
              <a:off x="4950675" y="4837470"/>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445173"/>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538189"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(1)</a:t>
              </a:r>
            </a:p>
          </p:txBody>
        </p:sp>
        <p:sp>
          <p:nvSpPr>
            <p:cNvPr id="171" name="tx171"/>
            <p:cNvSpPr/>
            <p:nvPr/>
          </p:nvSpPr>
          <p:spPr>
            <a:xfrm rot="-2700000">
              <a:off x="800779" y="549213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(1)</a:t>
              </a:r>
            </a:p>
          </p:txBody>
        </p:sp>
        <p:sp>
          <p:nvSpPr>
            <p:cNvPr id="172" name="tx172"/>
            <p:cNvSpPr/>
            <p:nvPr/>
          </p:nvSpPr>
          <p:spPr>
            <a:xfrm rot="-2700000">
              <a:off x="1047292"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(1)</a:t>
              </a:r>
            </a:p>
          </p:txBody>
        </p:sp>
        <p:sp>
          <p:nvSpPr>
            <p:cNvPr id="173" name="tx173"/>
            <p:cNvSpPr/>
            <p:nvPr/>
          </p:nvSpPr>
          <p:spPr>
            <a:xfrm rot="-2700000">
              <a:off x="1301844"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(1)</a:t>
              </a:r>
            </a:p>
          </p:txBody>
        </p:sp>
        <p:sp>
          <p:nvSpPr>
            <p:cNvPr id="174" name="tx174"/>
            <p:cNvSpPr/>
            <p:nvPr/>
          </p:nvSpPr>
          <p:spPr>
            <a:xfrm rot="-2700000">
              <a:off x="1556395"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(1)</a:t>
              </a:r>
            </a:p>
          </p:txBody>
        </p:sp>
        <p:sp>
          <p:nvSpPr>
            <p:cNvPr id="175" name="tx175"/>
            <p:cNvSpPr/>
            <p:nvPr/>
          </p:nvSpPr>
          <p:spPr>
            <a:xfrm rot="-2700000">
              <a:off x="1810947"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(1)</a:t>
              </a:r>
            </a:p>
          </p:txBody>
        </p:sp>
        <p:sp>
          <p:nvSpPr>
            <p:cNvPr id="176" name="tx176"/>
            <p:cNvSpPr/>
            <p:nvPr/>
          </p:nvSpPr>
          <p:spPr>
            <a:xfrm rot="-2700000">
              <a:off x="206549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(1)</a:t>
              </a:r>
            </a:p>
          </p:txBody>
        </p:sp>
        <p:sp>
          <p:nvSpPr>
            <p:cNvPr id="177" name="tx177"/>
            <p:cNvSpPr/>
            <p:nvPr/>
          </p:nvSpPr>
          <p:spPr>
            <a:xfrm rot="-2700000">
              <a:off x="2320050"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(2)</a:t>
              </a:r>
            </a:p>
          </p:txBody>
        </p:sp>
        <p:sp>
          <p:nvSpPr>
            <p:cNvPr id="178" name="tx178"/>
            <p:cNvSpPr/>
            <p:nvPr/>
          </p:nvSpPr>
          <p:spPr>
            <a:xfrm rot="-2700000">
              <a:off x="2574602"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(2)</a:t>
              </a:r>
            </a:p>
          </p:txBody>
        </p:sp>
        <p:sp>
          <p:nvSpPr>
            <p:cNvPr id="179" name="tx179"/>
            <p:cNvSpPr/>
            <p:nvPr/>
          </p:nvSpPr>
          <p:spPr>
            <a:xfrm rot="-2700000">
              <a:off x="282915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(3)</a:t>
              </a:r>
            </a:p>
          </p:txBody>
        </p:sp>
        <p:sp>
          <p:nvSpPr>
            <p:cNvPr id="180" name="tx180"/>
            <p:cNvSpPr/>
            <p:nvPr/>
          </p:nvSpPr>
          <p:spPr>
            <a:xfrm rot="-2700000">
              <a:off x="3083705"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(3)</a:t>
              </a:r>
            </a:p>
          </p:txBody>
        </p:sp>
        <p:sp>
          <p:nvSpPr>
            <p:cNvPr id="181" name="tx181"/>
            <p:cNvSpPr/>
            <p:nvPr/>
          </p:nvSpPr>
          <p:spPr>
            <a:xfrm rot="-2700000">
              <a:off x="3338256"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(3)</a:t>
              </a:r>
            </a:p>
          </p:txBody>
        </p:sp>
        <p:sp>
          <p:nvSpPr>
            <p:cNvPr id="182" name="tx182"/>
            <p:cNvSpPr/>
            <p:nvPr/>
          </p:nvSpPr>
          <p:spPr>
            <a:xfrm rot="-2700000">
              <a:off x="359280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(3)</a:t>
              </a:r>
            </a:p>
          </p:txBody>
        </p:sp>
        <p:sp>
          <p:nvSpPr>
            <p:cNvPr id="183" name="tx183"/>
            <p:cNvSpPr/>
            <p:nvPr/>
          </p:nvSpPr>
          <p:spPr>
            <a:xfrm rot="-2700000">
              <a:off x="3847359"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(5)</a:t>
              </a:r>
            </a:p>
          </p:txBody>
        </p:sp>
        <p:sp>
          <p:nvSpPr>
            <p:cNvPr id="184" name="tx184"/>
            <p:cNvSpPr/>
            <p:nvPr/>
          </p:nvSpPr>
          <p:spPr>
            <a:xfrm rot="-2700000">
              <a:off x="4101911"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(5)</a:t>
              </a:r>
            </a:p>
          </p:txBody>
        </p:sp>
        <p:sp>
          <p:nvSpPr>
            <p:cNvPr id="185" name="tx185"/>
            <p:cNvSpPr/>
            <p:nvPr/>
          </p:nvSpPr>
          <p:spPr>
            <a:xfrm rot="-2700000">
              <a:off x="435646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(7)</a:t>
              </a:r>
            </a:p>
          </p:txBody>
        </p:sp>
        <p:sp>
          <p:nvSpPr>
            <p:cNvPr id="186" name="tx186"/>
            <p:cNvSpPr/>
            <p:nvPr/>
          </p:nvSpPr>
          <p:spPr>
            <a:xfrm rot="-2700000">
              <a:off x="4731514"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9213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91" name="tx191"/>
            <p:cNvSpPr/>
            <p:nvPr/>
          </p:nvSpPr>
          <p:spPr>
            <a:xfrm rot="-2700000">
              <a:off x="6004272"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92" name="tx192"/>
            <p:cNvSpPr/>
            <p:nvPr/>
          </p:nvSpPr>
          <p:spPr>
            <a:xfrm rot="-2700000">
              <a:off x="625882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93" name="tx193"/>
            <p:cNvSpPr/>
            <p:nvPr/>
          </p:nvSpPr>
          <p:spPr>
            <a:xfrm rot="-2700000">
              <a:off x="6513375"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(0)</a:t>
              </a:r>
            </a:p>
          </p:txBody>
        </p:sp>
        <p:sp>
          <p:nvSpPr>
            <p:cNvPr id="194" name="tx194"/>
            <p:cNvSpPr/>
            <p:nvPr/>
          </p:nvSpPr>
          <p:spPr>
            <a:xfrm rot="-2700000">
              <a:off x="6767926"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(0)</a:t>
              </a:r>
            </a:p>
          </p:txBody>
        </p:sp>
        <p:sp>
          <p:nvSpPr>
            <p:cNvPr id="195" name="tx195"/>
            <p:cNvSpPr/>
            <p:nvPr/>
          </p:nvSpPr>
          <p:spPr>
            <a:xfrm rot="-2700000">
              <a:off x="702247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(0)</a:t>
              </a:r>
            </a:p>
          </p:txBody>
        </p:sp>
        <p:sp>
          <p:nvSpPr>
            <p:cNvPr id="196" name="tx196"/>
            <p:cNvSpPr/>
            <p:nvPr/>
          </p:nvSpPr>
          <p:spPr>
            <a:xfrm rot="-2700000">
              <a:off x="7277030"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(0)</a:t>
              </a:r>
            </a:p>
          </p:txBody>
        </p:sp>
        <p:sp>
          <p:nvSpPr>
            <p:cNvPr id="197" name="tx197"/>
            <p:cNvSpPr/>
            <p:nvPr/>
          </p:nvSpPr>
          <p:spPr>
            <a:xfrm rot="-2700000">
              <a:off x="7531581"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(1)</a:t>
              </a:r>
            </a:p>
          </p:txBody>
        </p:sp>
        <p:sp>
          <p:nvSpPr>
            <p:cNvPr id="198" name="tx198"/>
            <p:cNvSpPr/>
            <p:nvPr/>
          </p:nvSpPr>
          <p:spPr>
            <a:xfrm rot="-2700000">
              <a:off x="778613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(1)</a:t>
              </a:r>
            </a:p>
          </p:txBody>
        </p:sp>
        <p:sp>
          <p:nvSpPr>
            <p:cNvPr id="199" name="tx199"/>
            <p:cNvSpPr/>
            <p:nvPr/>
          </p:nvSpPr>
          <p:spPr>
            <a:xfrm rot="-2700000">
              <a:off x="8040684"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(1)</a:t>
              </a:r>
            </a:p>
          </p:txBody>
        </p:sp>
        <p:sp>
          <p:nvSpPr>
            <p:cNvPr id="200" name="tx200"/>
            <p:cNvSpPr/>
            <p:nvPr/>
          </p:nvSpPr>
          <p:spPr>
            <a:xfrm rot="-2700000">
              <a:off x="8295236"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(1)</a:t>
              </a:r>
            </a:p>
          </p:txBody>
        </p:sp>
        <p:sp>
          <p:nvSpPr>
            <p:cNvPr id="201" name="tx201"/>
            <p:cNvSpPr/>
            <p:nvPr/>
          </p:nvSpPr>
          <p:spPr>
            <a:xfrm rot="-2700000">
              <a:off x="854978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a:t>
              </a:r>
            </a:p>
          </p:txBody>
        </p:sp>
        <p:sp>
          <p:nvSpPr>
            <p:cNvPr id="202" name="tx202"/>
            <p:cNvSpPr/>
            <p:nvPr/>
          </p:nvSpPr>
          <p:spPr>
            <a:xfrm>
              <a:off x="632541" y="479746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2280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585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891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196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5021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5061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765361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ROSA,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remained the same at 9% and last dose (HPVc) coverage remained the same at 9%.
HPV1 coverage among boys remained the same at 0% and HPVc coverage remained the same at 0%.
HPV vaccine was available in 7* (out of 8) countries for girls and 1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remained the same at 9% and coverage among boys remained the same at 0%</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7412241" y="4835067"/>
              <a:ext cx="437413" cy="596173"/>
            </a:xfrm>
            <a:prstGeom prst="rect">
              <a:avLst/>
            </a:prstGeom>
            <a:solidFill>
              <a:srgbClr val="E12219">
                <a:alpha val="100000"/>
              </a:srgbClr>
            </a:solidFill>
            <a:ln w="2710" cap="flat">
              <a:solidFill>
                <a:srgbClr val="FFFFFF">
                  <a:alpha val="100000"/>
                </a:srgbClr>
              </a:solidFill>
              <a:prstDash val="solid"/>
              <a:miter/>
            </a:ln>
          </p:spPr>
          <p:txBody>
            <a:bodyPr/>
            <a:lstStyle/>
            <a:p/>
          </p:txBody>
        </p:sp>
        <p:sp>
          <p:nvSpPr>
            <p:cNvPr id="5" name="rc5"/>
            <p:cNvSpPr/>
            <p:nvPr/>
          </p:nvSpPr>
          <p:spPr>
            <a:xfrm>
              <a:off x="7849654" y="4835067"/>
              <a:ext cx="437413" cy="596173"/>
            </a:xfrm>
            <a:prstGeom prst="rect">
              <a:avLst/>
            </a:prstGeom>
            <a:solidFill>
              <a:srgbClr val="469A3F">
                <a:alpha val="100000"/>
              </a:srgbClr>
            </a:solidFill>
            <a:ln w="2710" cap="flat">
              <a:solidFill>
                <a:srgbClr val="FFFFFF">
                  <a:alpha val="100000"/>
                </a:srgbClr>
              </a:solidFill>
              <a:prstDash val="solid"/>
              <a:miter/>
            </a:ln>
          </p:spPr>
          <p:txBody>
            <a:bodyPr/>
            <a:lstStyle/>
            <a:p/>
          </p:txBody>
        </p:sp>
        <p:sp>
          <p:nvSpPr>
            <p:cNvPr id="6" name="rc6"/>
            <p:cNvSpPr/>
            <p:nvPr/>
          </p:nvSpPr>
          <p:spPr>
            <a:xfrm>
              <a:off x="8287067" y="4835067"/>
              <a:ext cx="437413" cy="596173"/>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7" name="rc7"/>
            <p:cNvSpPr/>
            <p:nvPr/>
          </p:nvSpPr>
          <p:spPr>
            <a:xfrm>
              <a:off x="1725872" y="1258025"/>
              <a:ext cx="437413" cy="596173"/>
            </a:xfrm>
            <a:prstGeom prst="rect">
              <a:avLst/>
            </a:prstGeom>
            <a:solidFill>
              <a:srgbClr val="1D893E">
                <a:alpha val="100000"/>
              </a:srgbClr>
            </a:solidFill>
            <a:ln w="2710" cap="flat">
              <a:solidFill>
                <a:srgbClr val="FFFFFF">
                  <a:alpha val="100000"/>
                </a:srgbClr>
              </a:solidFill>
              <a:prstDash val="solid"/>
              <a:miter/>
            </a:ln>
          </p:spPr>
          <p:txBody>
            <a:bodyPr/>
            <a:lstStyle/>
            <a:p/>
          </p:txBody>
        </p:sp>
        <p:sp>
          <p:nvSpPr>
            <p:cNvPr id="8" name="rc8"/>
            <p:cNvSpPr/>
            <p:nvPr/>
          </p:nvSpPr>
          <p:spPr>
            <a:xfrm>
              <a:off x="2163285" y="1258025"/>
              <a:ext cx="437413" cy="596173"/>
            </a:xfrm>
            <a:prstGeom prst="rect">
              <a:avLst/>
            </a:prstGeom>
            <a:solidFill>
              <a:srgbClr val="99BF3B">
                <a:alpha val="100000"/>
              </a:srgbClr>
            </a:solidFill>
            <a:ln w="2710" cap="flat">
              <a:solidFill>
                <a:srgbClr val="FFFFFF">
                  <a:alpha val="100000"/>
                </a:srgbClr>
              </a:solidFill>
              <a:prstDash val="solid"/>
              <a:miter/>
            </a:ln>
          </p:spPr>
          <p:txBody>
            <a:bodyPr/>
            <a:lstStyle/>
            <a:p/>
          </p:txBody>
        </p:sp>
        <p:sp>
          <p:nvSpPr>
            <p:cNvPr id="9" name="rc9"/>
            <p:cNvSpPr/>
            <p:nvPr/>
          </p:nvSpPr>
          <p:spPr>
            <a:xfrm>
              <a:off x="2600698" y="1258025"/>
              <a:ext cx="437413" cy="596173"/>
            </a:xfrm>
            <a:prstGeom prst="rect">
              <a:avLst/>
            </a:prstGeom>
            <a:solidFill>
              <a:srgbClr val="83BD40">
                <a:alpha val="100000"/>
              </a:srgbClr>
            </a:solidFill>
            <a:ln w="2710" cap="flat">
              <a:solidFill>
                <a:srgbClr val="FFFFFF">
                  <a:alpha val="100000"/>
                </a:srgbClr>
              </a:solidFill>
              <a:prstDash val="solid"/>
              <a:miter/>
            </a:ln>
          </p:spPr>
          <p:txBody>
            <a:bodyPr/>
            <a:lstStyle/>
            <a:p/>
          </p:txBody>
        </p:sp>
        <p:sp>
          <p:nvSpPr>
            <p:cNvPr id="10" name="rc10"/>
            <p:cNvSpPr/>
            <p:nvPr/>
          </p:nvSpPr>
          <p:spPr>
            <a:xfrm>
              <a:off x="3038111" y="1258025"/>
              <a:ext cx="437413" cy="596173"/>
            </a:xfrm>
            <a:prstGeom prst="rect">
              <a:avLst/>
            </a:prstGeom>
            <a:solidFill>
              <a:srgbClr val="C7C12D">
                <a:alpha val="100000"/>
              </a:srgbClr>
            </a:solidFill>
            <a:ln w="2710" cap="flat">
              <a:solidFill>
                <a:srgbClr val="FFFFFF">
                  <a:alpha val="100000"/>
                </a:srgbClr>
              </a:solidFill>
              <a:prstDash val="solid"/>
              <a:miter/>
            </a:ln>
          </p:spPr>
          <p:txBody>
            <a:bodyPr/>
            <a:lstStyle/>
            <a:p/>
          </p:txBody>
        </p:sp>
        <p:sp>
          <p:nvSpPr>
            <p:cNvPr id="11" name="rc11"/>
            <p:cNvSpPr/>
            <p:nvPr/>
          </p:nvSpPr>
          <p:spPr>
            <a:xfrm>
              <a:off x="3475524" y="1258025"/>
              <a:ext cx="437413" cy="596173"/>
            </a:xfrm>
            <a:prstGeom prst="rect">
              <a:avLst/>
            </a:prstGeom>
            <a:solidFill>
              <a:srgbClr val="2D8F3E">
                <a:alpha val="100000"/>
              </a:srgbClr>
            </a:solidFill>
            <a:ln w="2710" cap="flat">
              <a:solidFill>
                <a:srgbClr val="FFFFFF">
                  <a:alpha val="100000"/>
                </a:srgbClr>
              </a:solidFill>
              <a:prstDash val="solid"/>
              <a:miter/>
            </a:ln>
          </p:spPr>
          <p:txBody>
            <a:bodyPr/>
            <a:lstStyle/>
            <a:p/>
          </p:txBody>
        </p:sp>
        <p:sp>
          <p:nvSpPr>
            <p:cNvPr id="12" name="rc12"/>
            <p:cNvSpPr/>
            <p:nvPr/>
          </p:nvSpPr>
          <p:spPr>
            <a:xfrm>
              <a:off x="3912937" y="1258025"/>
              <a:ext cx="437413" cy="596173"/>
            </a:xfrm>
            <a:prstGeom prst="rect">
              <a:avLst/>
            </a:prstGeom>
            <a:solidFill>
              <a:srgbClr val="2D8F3E">
                <a:alpha val="100000"/>
              </a:srgbClr>
            </a:solidFill>
            <a:ln w="2710" cap="flat">
              <a:solidFill>
                <a:srgbClr val="FFFFFF">
                  <a:alpha val="100000"/>
                </a:srgbClr>
              </a:solidFill>
              <a:prstDash val="solid"/>
              <a:miter/>
            </a:ln>
          </p:spPr>
          <p:txBody>
            <a:bodyPr/>
            <a:lstStyle/>
            <a:p/>
          </p:txBody>
        </p:sp>
        <p:sp>
          <p:nvSpPr>
            <p:cNvPr id="13" name="rc13"/>
            <p:cNvSpPr/>
            <p:nvPr/>
          </p:nvSpPr>
          <p:spPr>
            <a:xfrm>
              <a:off x="4350350" y="1258025"/>
              <a:ext cx="437413" cy="596173"/>
            </a:xfrm>
            <a:prstGeom prst="rect">
              <a:avLst/>
            </a:prstGeom>
            <a:solidFill>
              <a:srgbClr val="1D893E">
                <a:alpha val="100000"/>
              </a:srgbClr>
            </a:solidFill>
            <a:ln w="2710" cap="flat">
              <a:solidFill>
                <a:srgbClr val="FFFFFF">
                  <a:alpha val="100000"/>
                </a:srgbClr>
              </a:solidFill>
              <a:prstDash val="solid"/>
              <a:miter/>
            </a:ln>
          </p:spPr>
          <p:txBody>
            <a:bodyPr/>
            <a:lstStyle/>
            <a:p/>
          </p:txBody>
        </p:sp>
        <p:sp>
          <p:nvSpPr>
            <p:cNvPr id="14" name="rc14"/>
            <p:cNvSpPr/>
            <p:nvPr/>
          </p:nvSpPr>
          <p:spPr>
            <a:xfrm>
              <a:off x="4787763" y="1258025"/>
              <a:ext cx="437413" cy="596173"/>
            </a:xfrm>
            <a:prstGeom prst="rect">
              <a:avLst/>
            </a:prstGeom>
            <a:solidFill>
              <a:srgbClr val="2D8F3E">
                <a:alpha val="100000"/>
              </a:srgbClr>
            </a:solidFill>
            <a:ln w="2710" cap="flat">
              <a:solidFill>
                <a:srgbClr val="FFFFFF">
                  <a:alpha val="100000"/>
                </a:srgbClr>
              </a:solidFill>
              <a:prstDash val="solid"/>
              <a:miter/>
            </a:ln>
          </p:spPr>
          <p:txBody>
            <a:bodyPr/>
            <a:lstStyle/>
            <a:p/>
          </p:txBody>
        </p:sp>
        <p:sp>
          <p:nvSpPr>
            <p:cNvPr id="15" name="rc15"/>
            <p:cNvSpPr/>
            <p:nvPr/>
          </p:nvSpPr>
          <p:spPr>
            <a:xfrm>
              <a:off x="5225176" y="1258025"/>
              <a:ext cx="437413" cy="596173"/>
            </a:xfrm>
            <a:prstGeom prst="rect">
              <a:avLst/>
            </a:prstGeom>
            <a:solidFill>
              <a:srgbClr val="268C3E">
                <a:alpha val="100000"/>
              </a:srgbClr>
            </a:solidFill>
            <a:ln w="2710" cap="flat">
              <a:solidFill>
                <a:srgbClr val="FFFFFF">
                  <a:alpha val="100000"/>
                </a:srgbClr>
              </a:solidFill>
              <a:prstDash val="solid"/>
              <a:miter/>
            </a:ln>
          </p:spPr>
          <p:txBody>
            <a:bodyPr/>
            <a:lstStyle/>
            <a:p/>
          </p:txBody>
        </p:sp>
        <p:sp>
          <p:nvSpPr>
            <p:cNvPr id="16" name="rc16"/>
            <p:cNvSpPr/>
            <p:nvPr/>
          </p:nvSpPr>
          <p:spPr>
            <a:xfrm>
              <a:off x="5662589" y="1258025"/>
              <a:ext cx="437413" cy="596173"/>
            </a:xfrm>
            <a:prstGeom prst="rect">
              <a:avLst/>
            </a:prstGeom>
            <a:solidFill>
              <a:srgbClr val="99BF3B">
                <a:alpha val="100000"/>
              </a:srgbClr>
            </a:solidFill>
            <a:ln w="2710" cap="flat">
              <a:solidFill>
                <a:srgbClr val="FFFFFF">
                  <a:alpha val="100000"/>
                </a:srgbClr>
              </a:solidFill>
              <a:prstDash val="solid"/>
              <a:miter/>
            </a:ln>
          </p:spPr>
          <p:txBody>
            <a:bodyPr/>
            <a:lstStyle/>
            <a:p/>
          </p:txBody>
        </p:sp>
        <p:sp>
          <p:nvSpPr>
            <p:cNvPr id="17" name="rc17"/>
            <p:cNvSpPr/>
            <p:nvPr/>
          </p:nvSpPr>
          <p:spPr>
            <a:xfrm>
              <a:off x="6100002" y="1258025"/>
              <a:ext cx="437413" cy="596173"/>
            </a:xfrm>
            <a:prstGeom prst="rect">
              <a:avLst/>
            </a:prstGeom>
            <a:solidFill>
              <a:srgbClr val="60A940">
                <a:alpha val="100000"/>
              </a:srgbClr>
            </a:solidFill>
            <a:ln w="2710" cap="flat">
              <a:solidFill>
                <a:srgbClr val="FFFFFF">
                  <a:alpha val="100000"/>
                </a:srgbClr>
              </a:solidFill>
              <a:prstDash val="solid"/>
              <a:miter/>
            </a:ln>
          </p:spPr>
          <p:txBody>
            <a:bodyPr/>
            <a:lstStyle/>
            <a:p/>
          </p:txBody>
        </p:sp>
        <p:sp>
          <p:nvSpPr>
            <p:cNvPr id="18" name="rc18"/>
            <p:cNvSpPr/>
            <p:nvPr/>
          </p:nvSpPr>
          <p:spPr>
            <a:xfrm>
              <a:off x="6537415" y="1258025"/>
              <a:ext cx="437413" cy="596173"/>
            </a:xfrm>
            <a:prstGeom prst="rect">
              <a:avLst/>
            </a:prstGeom>
            <a:solidFill>
              <a:srgbClr val="3A953F">
                <a:alpha val="100000"/>
              </a:srgbClr>
            </a:solidFill>
            <a:ln w="2710" cap="flat">
              <a:solidFill>
                <a:srgbClr val="FFFFFF">
                  <a:alpha val="100000"/>
                </a:srgbClr>
              </a:solidFill>
              <a:prstDash val="solid"/>
              <a:miter/>
            </a:ln>
          </p:spPr>
          <p:txBody>
            <a:bodyPr/>
            <a:lstStyle/>
            <a:p/>
          </p:txBody>
        </p:sp>
        <p:sp>
          <p:nvSpPr>
            <p:cNvPr id="19" name="rc19"/>
            <p:cNvSpPr/>
            <p:nvPr/>
          </p:nvSpPr>
          <p:spPr>
            <a:xfrm>
              <a:off x="6974828" y="1258025"/>
              <a:ext cx="437413" cy="596173"/>
            </a:xfrm>
            <a:prstGeom prst="rect">
              <a:avLst/>
            </a:prstGeom>
            <a:solidFill>
              <a:srgbClr val="AEC036">
                <a:alpha val="100000"/>
              </a:srgbClr>
            </a:solidFill>
            <a:ln w="2710" cap="flat">
              <a:solidFill>
                <a:srgbClr val="FFFFFF">
                  <a:alpha val="100000"/>
                </a:srgbClr>
              </a:solidFill>
              <a:prstDash val="solid"/>
              <a:miter/>
            </a:ln>
          </p:spPr>
          <p:txBody>
            <a:bodyPr/>
            <a:lstStyle/>
            <a:p/>
          </p:txBody>
        </p:sp>
        <p:sp>
          <p:nvSpPr>
            <p:cNvPr id="20" name="rc20"/>
            <p:cNvSpPr/>
            <p:nvPr/>
          </p:nvSpPr>
          <p:spPr>
            <a:xfrm>
              <a:off x="7412241" y="1258025"/>
              <a:ext cx="437413" cy="596173"/>
            </a:xfrm>
            <a:prstGeom prst="rect">
              <a:avLst/>
            </a:prstGeom>
            <a:solidFill>
              <a:srgbClr val="4C9D3F">
                <a:alpha val="100000"/>
              </a:srgbClr>
            </a:solidFill>
            <a:ln w="2710" cap="flat">
              <a:solidFill>
                <a:srgbClr val="FFFFFF">
                  <a:alpha val="100000"/>
                </a:srgbClr>
              </a:solidFill>
              <a:prstDash val="solid"/>
              <a:miter/>
            </a:ln>
          </p:spPr>
          <p:txBody>
            <a:bodyPr/>
            <a:lstStyle/>
            <a:p/>
          </p:txBody>
        </p:sp>
        <p:sp>
          <p:nvSpPr>
            <p:cNvPr id="21" name="rc21"/>
            <p:cNvSpPr/>
            <p:nvPr/>
          </p:nvSpPr>
          <p:spPr>
            <a:xfrm>
              <a:off x="7849654" y="1258025"/>
              <a:ext cx="437413" cy="596173"/>
            </a:xfrm>
            <a:prstGeom prst="rect">
              <a:avLst/>
            </a:prstGeom>
            <a:solidFill>
              <a:srgbClr val="3A953F">
                <a:alpha val="100000"/>
              </a:srgbClr>
            </a:solidFill>
            <a:ln w="2710" cap="flat">
              <a:solidFill>
                <a:srgbClr val="FFFFFF">
                  <a:alpha val="100000"/>
                </a:srgbClr>
              </a:solidFill>
              <a:prstDash val="solid"/>
              <a:miter/>
            </a:ln>
          </p:spPr>
          <p:txBody>
            <a:bodyPr/>
            <a:lstStyle/>
            <a:p/>
          </p:txBody>
        </p:sp>
        <p:sp>
          <p:nvSpPr>
            <p:cNvPr id="22" name="rc22"/>
            <p:cNvSpPr/>
            <p:nvPr/>
          </p:nvSpPr>
          <p:spPr>
            <a:xfrm>
              <a:off x="8287067" y="1258025"/>
              <a:ext cx="437413" cy="596173"/>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23" name="rc23"/>
            <p:cNvSpPr/>
            <p:nvPr/>
          </p:nvSpPr>
          <p:spPr>
            <a:xfrm>
              <a:off x="6100002" y="2450372"/>
              <a:ext cx="437413" cy="596173"/>
            </a:xfrm>
            <a:prstGeom prst="rect">
              <a:avLst/>
            </a:prstGeom>
            <a:solidFill>
              <a:srgbClr val="D4C228">
                <a:alpha val="100000"/>
              </a:srgbClr>
            </a:solidFill>
            <a:ln w="2710" cap="flat">
              <a:solidFill>
                <a:srgbClr val="FFFFFF">
                  <a:alpha val="100000"/>
                </a:srgbClr>
              </a:solidFill>
              <a:prstDash val="solid"/>
              <a:miter/>
            </a:ln>
          </p:spPr>
          <p:txBody>
            <a:bodyPr/>
            <a:lstStyle/>
            <a:p/>
          </p:txBody>
        </p:sp>
        <p:sp>
          <p:nvSpPr>
            <p:cNvPr id="24" name="rc24"/>
            <p:cNvSpPr/>
            <p:nvPr/>
          </p:nvSpPr>
          <p:spPr>
            <a:xfrm>
              <a:off x="6537415" y="2450372"/>
              <a:ext cx="437413" cy="596173"/>
            </a:xfrm>
            <a:prstGeom prst="rect">
              <a:avLst/>
            </a:prstGeom>
            <a:solidFill>
              <a:srgbClr val="F36E21">
                <a:alpha val="100000"/>
              </a:srgbClr>
            </a:solidFill>
            <a:ln w="2710" cap="flat">
              <a:solidFill>
                <a:srgbClr val="FFFFFF">
                  <a:alpha val="100000"/>
                </a:srgbClr>
              </a:solidFill>
              <a:prstDash val="solid"/>
              <a:miter/>
            </a:ln>
          </p:spPr>
          <p:txBody>
            <a:bodyPr/>
            <a:lstStyle/>
            <a:p/>
          </p:txBody>
        </p:sp>
        <p:sp>
          <p:nvSpPr>
            <p:cNvPr id="25" name="rc25"/>
            <p:cNvSpPr/>
            <p:nvPr/>
          </p:nvSpPr>
          <p:spPr>
            <a:xfrm>
              <a:off x="6974828" y="2450372"/>
              <a:ext cx="437413" cy="596173"/>
            </a:xfrm>
            <a:prstGeom prst="rect">
              <a:avLst/>
            </a:prstGeom>
            <a:solidFill>
              <a:srgbClr val="FA9C1A">
                <a:alpha val="100000"/>
              </a:srgbClr>
            </a:solidFill>
            <a:ln w="2710" cap="flat">
              <a:solidFill>
                <a:srgbClr val="FFFFFF">
                  <a:alpha val="100000"/>
                </a:srgbClr>
              </a:solidFill>
              <a:prstDash val="solid"/>
              <a:miter/>
            </a:ln>
          </p:spPr>
          <p:txBody>
            <a:bodyPr/>
            <a:lstStyle/>
            <a:p/>
          </p:txBody>
        </p:sp>
        <p:sp>
          <p:nvSpPr>
            <p:cNvPr id="26" name="rc26"/>
            <p:cNvSpPr/>
            <p:nvPr/>
          </p:nvSpPr>
          <p:spPr>
            <a:xfrm>
              <a:off x="7412241" y="2450372"/>
              <a:ext cx="437413" cy="596173"/>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7" name="rc27"/>
            <p:cNvSpPr/>
            <p:nvPr/>
          </p:nvSpPr>
          <p:spPr>
            <a:xfrm>
              <a:off x="7849654" y="2450372"/>
              <a:ext cx="437413" cy="596173"/>
            </a:xfrm>
            <a:prstGeom prst="rect">
              <a:avLst/>
            </a:prstGeom>
            <a:solidFill>
              <a:srgbClr val="FDB215">
                <a:alpha val="100000"/>
              </a:srgbClr>
            </a:solidFill>
            <a:ln w="2710" cap="flat">
              <a:solidFill>
                <a:srgbClr val="FFFFFF">
                  <a:alpha val="100000"/>
                </a:srgbClr>
              </a:solidFill>
              <a:prstDash val="solid"/>
              <a:miter/>
            </a:ln>
          </p:spPr>
          <p:txBody>
            <a:bodyPr/>
            <a:lstStyle/>
            <a:p/>
          </p:txBody>
        </p:sp>
        <p:sp>
          <p:nvSpPr>
            <p:cNvPr id="28" name="rc28"/>
            <p:cNvSpPr/>
            <p:nvPr/>
          </p:nvSpPr>
          <p:spPr>
            <a:xfrm>
              <a:off x="8287067" y="2450372"/>
              <a:ext cx="437413" cy="596173"/>
            </a:xfrm>
            <a:prstGeom prst="rect">
              <a:avLst/>
            </a:prstGeom>
            <a:solidFill>
              <a:srgbClr val="65AC40">
                <a:alpha val="100000"/>
              </a:srgbClr>
            </a:solidFill>
            <a:ln w="2710" cap="flat">
              <a:solidFill>
                <a:srgbClr val="FFFFFF">
                  <a:alpha val="100000"/>
                </a:srgbClr>
              </a:solidFill>
              <a:prstDash val="solid"/>
              <a:miter/>
            </a:ln>
          </p:spPr>
          <p:txBody>
            <a:bodyPr/>
            <a:lstStyle/>
            <a:p/>
          </p:txBody>
        </p:sp>
        <p:sp>
          <p:nvSpPr>
            <p:cNvPr id="29" name="rc29"/>
            <p:cNvSpPr/>
            <p:nvPr/>
          </p:nvSpPr>
          <p:spPr>
            <a:xfrm>
              <a:off x="8287067" y="1854198"/>
              <a:ext cx="437413" cy="596173"/>
            </a:xfrm>
            <a:prstGeom prst="rect">
              <a:avLst/>
            </a:prstGeom>
            <a:solidFill>
              <a:srgbClr val="2D8F3E">
                <a:alpha val="100000"/>
              </a:srgbClr>
            </a:solidFill>
            <a:ln w="2710" cap="flat">
              <a:solidFill>
                <a:srgbClr val="FFFFFF">
                  <a:alpha val="100000"/>
                </a:srgbClr>
              </a:solidFill>
              <a:prstDash val="solid"/>
              <a:miter/>
            </a:ln>
          </p:spPr>
          <p:txBody>
            <a:bodyPr/>
            <a:lstStyle/>
            <a:p/>
          </p:txBody>
        </p:sp>
        <p:sp>
          <p:nvSpPr>
            <p:cNvPr id="30" name="rc30"/>
            <p:cNvSpPr/>
            <p:nvPr/>
          </p:nvSpPr>
          <p:spPr>
            <a:xfrm>
              <a:off x="8287067" y="3642719"/>
              <a:ext cx="437413" cy="596173"/>
            </a:xfrm>
            <a:prstGeom prst="rect">
              <a:avLst/>
            </a:prstGeom>
            <a:solidFill>
              <a:srgbClr val="F36E21">
                <a:alpha val="100000"/>
              </a:srgbClr>
            </a:solidFill>
            <a:ln w="2710" cap="flat">
              <a:solidFill>
                <a:srgbClr val="FFFFFF">
                  <a:alpha val="100000"/>
                </a:srgbClr>
              </a:solidFill>
              <a:prstDash val="solid"/>
              <a:miter/>
            </a:ln>
          </p:spPr>
          <p:txBody>
            <a:bodyPr/>
            <a:lstStyle/>
            <a:p/>
          </p:txBody>
        </p:sp>
        <p:sp>
          <p:nvSpPr>
            <p:cNvPr id="31" name="rc31"/>
            <p:cNvSpPr/>
            <p:nvPr/>
          </p:nvSpPr>
          <p:spPr>
            <a:xfrm>
              <a:off x="5225176" y="3046546"/>
              <a:ext cx="437413" cy="596173"/>
            </a:xfrm>
            <a:prstGeom prst="rect">
              <a:avLst/>
            </a:prstGeom>
            <a:solidFill>
              <a:srgbClr val="FDB215">
                <a:alpha val="100000"/>
              </a:srgbClr>
            </a:solidFill>
            <a:ln w="2710" cap="flat">
              <a:solidFill>
                <a:srgbClr val="FFFFFF">
                  <a:alpha val="100000"/>
                </a:srgbClr>
              </a:solidFill>
              <a:prstDash val="solid"/>
              <a:miter/>
            </a:ln>
          </p:spPr>
          <p:txBody>
            <a:bodyPr/>
            <a:lstStyle/>
            <a:p/>
          </p:txBody>
        </p:sp>
        <p:sp>
          <p:nvSpPr>
            <p:cNvPr id="32" name="rc32"/>
            <p:cNvSpPr/>
            <p:nvPr/>
          </p:nvSpPr>
          <p:spPr>
            <a:xfrm>
              <a:off x="5662589" y="3046546"/>
              <a:ext cx="437413" cy="596173"/>
            </a:xfrm>
            <a:prstGeom prst="rect">
              <a:avLst/>
            </a:prstGeom>
            <a:solidFill>
              <a:srgbClr val="6FB241">
                <a:alpha val="100000"/>
              </a:srgbClr>
            </a:solidFill>
            <a:ln w="2710" cap="flat">
              <a:solidFill>
                <a:srgbClr val="FFFFFF">
                  <a:alpha val="100000"/>
                </a:srgbClr>
              </a:solidFill>
              <a:prstDash val="solid"/>
              <a:miter/>
            </a:ln>
          </p:spPr>
          <p:txBody>
            <a:bodyPr/>
            <a:lstStyle/>
            <a:p/>
          </p:txBody>
        </p:sp>
        <p:sp>
          <p:nvSpPr>
            <p:cNvPr id="33" name="rc33"/>
            <p:cNvSpPr/>
            <p:nvPr/>
          </p:nvSpPr>
          <p:spPr>
            <a:xfrm>
              <a:off x="6100002" y="3046546"/>
              <a:ext cx="437413" cy="59617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 name="rc34"/>
            <p:cNvSpPr/>
            <p:nvPr/>
          </p:nvSpPr>
          <p:spPr>
            <a:xfrm>
              <a:off x="6537415" y="3046546"/>
              <a:ext cx="437413" cy="596173"/>
            </a:xfrm>
            <a:prstGeom prst="rect">
              <a:avLst/>
            </a:prstGeom>
            <a:solidFill>
              <a:srgbClr val="F6811F">
                <a:alpha val="100000"/>
              </a:srgbClr>
            </a:solidFill>
            <a:ln w="2710" cap="flat">
              <a:solidFill>
                <a:srgbClr val="FFFFFF">
                  <a:alpha val="100000"/>
                </a:srgbClr>
              </a:solidFill>
              <a:prstDash val="solid"/>
              <a:miter/>
            </a:ln>
          </p:spPr>
          <p:txBody>
            <a:bodyPr/>
            <a:lstStyle/>
            <a:p/>
          </p:txBody>
        </p:sp>
        <p:sp>
          <p:nvSpPr>
            <p:cNvPr id="35" name="rc35"/>
            <p:cNvSpPr/>
            <p:nvPr/>
          </p:nvSpPr>
          <p:spPr>
            <a:xfrm>
              <a:off x="6974828" y="3046546"/>
              <a:ext cx="437413" cy="596173"/>
            </a:xfrm>
            <a:prstGeom prst="rect">
              <a:avLst/>
            </a:prstGeom>
            <a:solidFill>
              <a:srgbClr val="D4C228">
                <a:alpha val="100000"/>
              </a:srgbClr>
            </a:solidFill>
            <a:ln w="2710" cap="flat">
              <a:solidFill>
                <a:srgbClr val="FFFFFF">
                  <a:alpha val="100000"/>
                </a:srgbClr>
              </a:solidFill>
              <a:prstDash val="solid"/>
              <a:miter/>
            </a:ln>
          </p:spPr>
          <p:txBody>
            <a:bodyPr/>
            <a:lstStyle/>
            <a:p/>
          </p:txBody>
        </p:sp>
        <p:sp>
          <p:nvSpPr>
            <p:cNvPr id="36" name="rc36"/>
            <p:cNvSpPr/>
            <p:nvPr/>
          </p:nvSpPr>
          <p:spPr>
            <a:xfrm>
              <a:off x="7412241" y="3046546"/>
              <a:ext cx="437413" cy="596173"/>
            </a:xfrm>
            <a:prstGeom prst="rect">
              <a:avLst/>
            </a:prstGeom>
            <a:solidFill>
              <a:srgbClr val="E73D1C">
                <a:alpha val="100000"/>
              </a:srgbClr>
            </a:solidFill>
            <a:ln w="2710" cap="flat">
              <a:solidFill>
                <a:srgbClr val="FFFFFF">
                  <a:alpha val="100000"/>
                </a:srgbClr>
              </a:solidFill>
              <a:prstDash val="solid"/>
              <a:miter/>
            </a:ln>
          </p:spPr>
          <p:txBody>
            <a:bodyPr/>
            <a:lstStyle/>
            <a:p/>
          </p:txBody>
        </p:sp>
        <p:sp>
          <p:nvSpPr>
            <p:cNvPr id="37" name="rc37"/>
            <p:cNvSpPr/>
            <p:nvPr/>
          </p:nvSpPr>
          <p:spPr>
            <a:xfrm>
              <a:off x="7849654" y="3046546"/>
              <a:ext cx="437413" cy="596173"/>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8" name="rc38"/>
            <p:cNvSpPr/>
            <p:nvPr/>
          </p:nvSpPr>
          <p:spPr>
            <a:xfrm>
              <a:off x="8287067" y="3046546"/>
              <a:ext cx="437413" cy="596173"/>
            </a:xfrm>
            <a:prstGeom prst="rect">
              <a:avLst/>
            </a:prstGeom>
            <a:solidFill>
              <a:srgbClr val="A0BF39">
                <a:alpha val="100000"/>
              </a:srgbClr>
            </a:solidFill>
            <a:ln w="2710" cap="flat">
              <a:solidFill>
                <a:srgbClr val="FFFFFF">
                  <a:alpha val="100000"/>
                </a:srgbClr>
              </a:solidFill>
              <a:prstDash val="solid"/>
              <a:miter/>
            </a:ln>
          </p:spPr>
          <p:txBody>
            <a:bodyPr/>
            <a:lstStyle/>
            <a:p/>
          </p:txBody>
        </p:sp>
        <p:sp>
          <p:nvSpPr>
            <p:cNvPr id="39" name="rc39"/>
            <p:cNvSpPr/>
            <p:nvPr/>
          </p:nvSpPr>
          <p:spPr>
            <a:xfrm>
              <a:off x="1725872" y="4238893"/>
              <a:ext cx="437413" cy="59617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0" name="rc40"/>
            <p:cNvSpPr/>
            <p:nvPr/>
          </p:nvSpPr>
          <p:spPr>
            <a:xfrm>
              <a:off x="2163285" y="4238893"/>
              <a:ext cx="437413" cy="59617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1" name="rc41"/>
            <p:cNvSpPr/>
            <p:nvPr/>
          </p:nvSpPr>
          <p:spPr>
            <a:xfrm>
              <a:off x="2600698" y="4238893"/>
              <a:ext cx="437413" cy="59617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2" name="rc42"/>
            <p:cNvSpPr/>
            <p:nvPr/>
          </p:nvSpPr>
          <p:spPr>
            <a:xfrm>
              <a:off x="3038111" y="4238893"/>
              <a:ext cx="437413" cy="59617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3" name="rc43"/>
            <p:cNvSpPr/>
            <p:nvPr/>
          </p:nvSpPr>
          <p:spPr>
            <a:xfrm>
              <a:off x="3475524" y="4238893"/>
              <a:ext cx="437413" cy="59617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4" name="rc44"/>
            <p:cNvSpPr/>
            <p:nvPr/>
          </p:nvSpPr>
          <p:spPr>
            <a:xfrm>
              <a:off x="3912937" y="4238893"/>
              <a:ext cx="437413" cy="59617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5" name="rc45"/>
            <p:cNvSpPr/>
            <p:nvPr/>
          </p:nvSpPr>
          <p:spPr>
            <a:xfrm>
              <a:off x="4350350" y="4238893"/>
              <a:ext cx="437413" cy="59617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6" name="rc46"/>
            <p:cNvSpPr/>
            <p:nvPr/>
          </p:nvSpPr>
          <p:spPr>
            <a:xfrm>
              <a:off x="4787763" y="4238893"/>
              <a:ext cx="437413" cy="59617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7" name="rc47"/>
            <p:cNvSpPr/>
            <p:nvPr/>
          </p:nvSpPr>
          <p:spPr>
            <a:xfrm>
              <a:off x="5225176" y="4238893"/>
              <a:ext cx="437413" cy="59617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48" name="rc48"/>
            <p:cNvSpPr/>
            <p:nvPr/>
          </p:nvSpPr>
          <p:spPr>
            <a:xfrm>
              <a:off x="5662589" y="4238893"/>
              <a:ext cx="437413" cy="59617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49" name="rc49"/>
            <p:cNvSpPr/>
            <p:nvPr/>
          </p:nvSpPr>
          <p:spPr>
            <a:xfrm>
              <a:off x="6100002" y="4238893"/>
              <a:ext cx="437413" cy="59617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50" name="rc50"/>
            <p:cNvSpPr/>
            <p:nvPr/>
          </p:nvSpPr>
          <p:spPr>
            <a:xfrm>
              <a:off x="6537415" y="4238893"/>
              <a:ext cx="437413" cy="59617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1" name="rc51"/>
            <p:cNvSpPr/>
            <p:nvPr/>
          </p:nvSpPr>
          <p:spPr>
            <a:xfrm>
              <a:off x="6974828" y="4238893"/>
              <a:ext cx="437413" cy="59617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52" name="rc52"/>
            <p:cNvSpPr/>
            <p:nvPr/>
          </p:nvSpPr>
          <p:spPr>
            <a:xfrm>
              <a:off x="7412241" y="4238893"/>
              <a:ext cx="437413" cy="596173"/>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53" name="rc53"/>
            <p:cNvSpPr/>
            <p:nvPr/>
          </p:nvSpPr>
          <p:spPr>
            <a:xfrm>
              <a:off x="7849654" y="4238893"/>
              <a:ext cx="437413" cy="596173"/>
            </a:xfrm>
            <a:prstGeom prst="rect">
              <a:avLst/>
            </a:prstGeom>
            <a:solidFill>
              <a:srgbClr val="C9160C">
                <a:alpha val="100000"/>
              </a:srgbClr>
            </a:solidFill>
            <a:ln w="2710" cap="flat">
              <a:solidFill>
                <a:srgbClr val="FFFFFF">
                  <a:alpha val="100000"/>
                </a:srgbClr>
              </a:solidFill>
              <a:prstDash val="solid"/>
              <a:miter/>
            </a:ln>
          </p:spPr>
          <p:txBody>
            <a:bodyPr/>
            <a:lstStyle/>
            <a:p/>
          </p:txBody>
        </p:sp>
        <p:sp>
          <p:nvSpPr>
            <p:cNvPr id="54" name="rc54"/>
            <p:cNvSpPr/>
            <p:nvPr/>
          </p:nvSpPr>
          <p:spPr>
            <a:xfrm>
              <a:off x="8287067" y="4238893"/>
              <a:ext cx="437413" cy="596173"/>
            </a:xfrm>
            <a:prstGeom prst="rect">
              <a:avLst/>
            </a:prstGeom>
            <a:solidFill>
              <a:srgbClr val="C9160C">
                <a:alpha val="100000"/>
              </a:srgbClr>
            </a:solidFill>
            <a:ln w="2710" cap="flat">
              <a:solidFill>
                <a:srgbClr val="FFFFFF">
                  <a:alpha val="100000"/>
                </a:srgbClr>
              </a:solidFill>
              <a:prstDash val="solid"/>
              <a:miter/>
            </a:ln>
          </p:spPr>
          <p:txBody>
            <a:bodyPr/>
            <a:lstStyle/>
            <a:p/>
          </p:txBody>
        </p:sp>
        <p:sp>
          <p:nvSpPr>
            <p:cNvPr id="55" name="tx55"/>
            <p:cNvSpPr/>
            <p:nvPr/>
          </p:nvSpPr>
          <p:spPr>
            <a:xfrm>
              <a:off x="7987985" y="50814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90</a:t>
              </a:r>
            </a:p>
          </p:txBody>
        </p:sp>
        <p:sp>
          <p:nvSpPr>
            <p:cNvPr id="56" name="tx56"/>
            <p:cNvSpPr/>
            <p:nvPr/>
          </p:nvSpPr>
          <p:spPr>
            <a:xfrm>
              <a:off x="1864203" y="150440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57" name="tx57"/>
            <p:cNvSpPr/>
            <p:nvPr/>
          </p:nvSpPr>
          <p:spPr>
            <a:xfrm>
              <a:off x="2301616" y="150440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75</a:t>
              </a:r>
            </a:p>
          </p:txBody>
        </p:sp>
        <p:sp>
          <p:nvSpPr>
            <p:cNvPr id="58" name="tx58"/>
            <p:cNvSpPr/>
            <p:nvPr/>
          </p:nvSpPr>
          <p:spPr>
            <a:xfrm>
              <a:off x="2739029" y="150440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78</a:t>
              </a:r>
            </a:p>
          </p:txBody>
        </p:sp>
        <p:sp>
          <p:nvSpPr>
            <p:cNvPr id="59" name="tx59"/>
            <p:cNvSpPr/>
            <p:nvPr/>
          </p:nvSpPr>
          <p:spPr>
            <a:xfrm>
              <a:off x="3176442" y="150440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68</a:t>
              </a:r>
            </a:p>
          </p:txBody>
        </p:sp>
        <p:sp>
          <p:nvSpPr>
            <p:cNvPr id="60" name="tx60"/>
            <p:cNvSpPr/>
            <p:nvPr/>
          </p:nvSpPr>
          <p:spPr>
            <a:xfrm>
              <a:off x="3613855" y="150440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94</a:t>
              </a:r>
            </a:p>
          </p:txBody>
        </p:sp>
        <p:sp>
          <p:nvSpPr>
            <p:cNvPr id="61" name="tx61"/>
            <p:cNvSpPr/>
            <p:nvPr/>
          </p:nvSpPr>
          <p:spPr>
            <a:xfrm>
              <a:off x="4051268" y="150440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94</a:t>
              </a:r>
            </a:p>
          </p:txBody>
        </p:sp>
        <p:sp>
          <p:nvSpPr>
            <p:cNvPr id="62" name="tx62"/>
            <p:cNvSpPr/>
            <p:nvPr/>
          </p:nvSpPr>
          <p:spPr>
            <a:xfrm>
              <a:off x="4488681" y="150440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96</a:t>
              </a:r>
            </a:p>
          </p:txBody>
        </p:sp>
        <p:sp>
          <p:nvSpPr>
            <p:cNvPr id="63" name="tx63"/>
            <p:cNvSpPr/>
            <p:nvPr/>
          </p:nvSpPr>
          <p:spPr>
            <a:xfrm>
              <a:off x="4926094" y="150440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94</a:t>
              </a:r>
            </a:p>
          </p:txBody>
        </p:sp>
        <p:sp>
          <p:nvSpPr>
            <p:cNvPr id="64" name="tx64"/>
            <p:cNvSpPr/>
            <p:nvPr/>
          </p:nvSpPr>
          <p:spPr>
            <a:xfrm>
              <a:off x="5363507" y="150440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95</a:t>
              </a:r>
            </a:p>
          </p:txBody>
        </p:sp>
        <p:sp>
          <p:nvSpPr>
            <p:cNvPr id="65" name="tx65"/>
            <p:cNvSpPr/>
            <p:nvPr/>
          </p:nvSpPr>
          <p:spPr>
            <a:xfrm>
              <a:off x="5800920" y="150440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75</a:t>
              </a:r>
            </a:p>
          </p:txBody>
        </p:sp>
        <p:sp>
          <p:nvSpPr>
            <p:cNvPr id="66" name="tx66"/>
            <p:cNvSpPr/>
            <p:nvPr/>
          </p:nvSpPr>
          <p:spPr>
            <a:xfrm>
              <a:off x="6238333" y="150440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85</a:t>
              </a:r>
            </a:p>
          </p:txBody>
        </p:sp>
        <p:sp>
          <p:nvSpPr>
            <p:cNvPr id="67" name="tx67"/>
            <p:cNvSpPr/>
            <p:nvPr/>
          </p:nvSpPr>
          <p:spPr>
            <a:xfrm>
              <a:off x="6675746" y="150440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92</a:t>
              </a:r>
            </a:p>
          </p:txBody>
        </p:sp>
        <p:sp>
          <p:nvSpPr>
            <p:cNvPr id="68" name="tx68"/>
            <p:cNvSpPr/>
            <p:nvPr/>
          </p:nvSpPr>
          <p:spPr>
            <a:xfrm>
              <a:off x="7113159" y="150440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72</a:t>
              </a:r>
            </a:p>
          </p:txBody>
        </p:sp>
        <p:sp>
          <p:nvSpPr>
            <p:cNvPr id="69" name="tx69"/>
            <p:cNvSpPr/>
            <p:nvPr/>
          </p:nvSpPr>
          <p:spPr>
            <a:xfrm>
              <a:off x="7550572" y="150440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89</a:t>
              </a:r>
            </a:p>
          </p:txBody>
        </p:sp>
        <p:sp>
          <p:nvSpPr>
            <p:cNvPr id="70" name="tx70"/>
            <p:cNvSpPr/>
            <p:nvPr/>
          </p:nvSpPr>
          <p:spPr>
            <a:xfrm>
              <a:off x="7987985" y="150440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92</a:t>
              </a:r>
            </a:p>
          </p:txBody>
        </p:sp>
        <p:sp>
          <p:nvSpPr>
            <p:cNvPr id="71" name="tx71"/>
            <p:cNvSpPr/>
            <p:nvPr/>
          </p:nvSpPr>
          <p:spPr>
            <a:xfrm>
              <a:off x="8425398" y="150440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98</a:t>
              </a:r>
            </a:p>
          </p:txBody>
        </p:sp>
        <p:sp>
          <p:nvSpPr>
            <p:cNvPr id="72" name="tx72"/>
            <p:cNvSpPr/>
            <p:nvPr/>
          </p:nvSpPr>
          <p:spPr>
            <a:xfrm>
              <a:off x="6238333" y="269674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66</a:t>
              </a:r>
            </a:p>
          </p:txBody>
        </p:sp>
        <p:sp>
          <p:nvSpPr>
            <p:cNvPr id="73" name="tx73"/>
            <p:cNvSpPr/>
            <p:nvPr/>
          </p:nvSpPr>
          <p:spPr>
            <a:xfrm>
              <a:off x="7550572" y="269674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62</a:t>
              </a:r>
            </a:p>
          </p:txBody>
        </p:sp>
        <p:sp>
          <p:nvSpPr>
            <p:cNvPr id="74" name="tx74"/>
            <p:cNvSpPr/>
            <p:nvPr/>
          </p:nvSpPr>
          <p:spPr>
            <a:xfrm>
              <a:off x="8425398" y="269674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84</a:t>
              </a:r>
            </a:p>
          </p:txBody>
        </p:sp>
        <p:sp>
          <p:nvSpPr>
            <p:cNvPr id="75" name="tx75"/>
            <p:cNvSpPr/>
            <p:nvPr/>
          </p:nvSpPr>
          <p:spPr>
            <a:xfrm>
              <a:off x="8425398" y="210057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94</a:t>
              </a:r>
            </a:p>
          </p:txBody>
        </p:sp>
        <p:sp>
          <p:nvSpPr>
            <p:cNvPr id="76" name="tx76"/>
            <p:cNvSpPr/>
            <p:nvPr/>
          </p:nvSpPr>
          <p:spPr>
            <a:xfrm>
              <a:off x="5800920" y="329292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82</a:t>
              </a:r>
            </a:p>
          </p:txBody>
        </p:sp>
        <p:sp>
          <p:nvSpPr>
            <p:cNvPr id="77" name="tx77"/>
            <p:cNvSpPr/>
            <p:nvPr/>
          </p:nvSpPr>
          <p:spPr>
            <a:xfrm>
              <a:off x="7113159" y="329292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66</a:t>
              </a:r>
            </a:p>
          </p:txBody>
        </p:sp>
        <p:sp>
          <p:nvSpPr>
            <p:cNvPr id="78" name="tx78"/>
            <p:cNvSpPr/>
            <p:nvPr/>
          </p:nvSpPr>
          <p:spPr>
            <a:xfrm>
              <a:off x="8425398" y="329292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74</a:t>
              </a:r>
            </a:p>
          </p:txBody>
        </p:sp>
        <p:sp>
          <p:nvSpPr>
            <p:cNvPr id="79" name="tx79"/>
            <p:cNvSpPr/>
            <p:nvPr/>
          </p:nvSpPr>
          <p:spPr>
            <a:xfrm>
              <a:off x="7550572" y="50814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19</a:t>
              </a:r>
            </a:p>
          </p:txBody>
        </p:sp>
        <p:sp>
          <p:nvSpPr>
            <p:cNvPr id="80" name="tx80"/>
            <p:cNvSpPr/>
            <p:nvPr/>
          </p:nvSpPr>
          <p:spPr>
            <a:xfrm>
              <a:off x="8465586" y="5081444"/>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3</a:t>
              </a:r>
            </a:p>
          </p:txBody>
        </p:sp>
        <p:sp>
          <p:nvSpPr>
            <p:cNvPr id="81" name="tx81"/>
            <p:cNvSpPr/>
            <p:nvPr/>
          </p:nvSpPr>
          <p:spPr>
            <a:xfrm>
              <a:off x="6675746" y="269674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40</a:t>
              </a:r>
            </a:p>
          </p:txBody>
        </p:sp>
        <p:sp>
          <p:nvSpPr>
            <p:cNvPr id="82" name="tx82"/>
            <p:cNvSpPr/>
            <p:nvPr/>
          </p:nvSpPr>
          <p:spPr>
            <a:xfrm>
              <a:off x="7113159" y="269674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50</a:t>
              </a:r>
            </a:p>
          </p:txBody>
        </p:sp>
        <p:sp>
          <p:nvSpPr>
            <p:cNvPr id="83" name="tx83"/>
            <p:cNvSpPr/>
            <p:nvPr/>
          </p:nvSpPr>
          <p:spPr>
            <a:xfrm>
              <a:off x="7987985" y="269674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55</a:t>
              </a:r>
            </a:p>
          </p:txBody>
        </p:sp>
        <p:sp>
          <p:nvSpPr>
            <p:cNvPr id="84" name="tx84"/>
            <p:cNvSpPr/>
            <p:nvPr/>
          </p:nvSpPr>
          <p:spPr>
            <a:xfrm>
              <a:off x="8425398" y="3889097"/>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40</a:t>
              </a:r>
            </a:p>
          </p:txBody>
        </p:sp>
        <p:sp>
          <p:nvSpPr>
            <p:cNvPr id="85" name="tx85"/>
            <p:cNvSpPr/>
            <p:nvPr/>
          </p:nvSpPr>
          <p:spPr>
            <a:xfrm>
              <a:off x="5363507" y="329292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55</a:t>
              </a:r>
            </a:p>
          </p:txBody>
        </p:sp>
        <p:sp>
          <p:nvSpPr>
            <p:cNvPr id="86" name="tx86"/>
            <p:cNvSpPr/>
            <p:nvPr/>
          </p:nvSpPr>
          <p:spPr>
            <a:xfrm>
              <a:off x="6238333" y="329292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49</a:t>
              </a:r>
            </a:p>
          </p:txBody>
        </p:sp>
        <p:sp>
          <p:nvSpPr>
            <p:cNvPr id="87" name="tx87"/>
            <p:cNvSpPr/>
            <p:nvPr/>
          </p:nvSpPr>
          <p:spPr>
            <a:xfrm>
              <a:off x="6675746" y="329292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44</a:t>
              </a:r>
            </a:p>
          </p:txBody>
        </p:sp>
        <p:sp>
          <p:nvSpPr>
            <p:cNvPr id="88" name="tx88"/>
            <p:cNvSpPr/>
            <p:nvPr/>
          </p:nvSpPr>
          <p:spPr>
            <a:xfrm>
              <a:off x="7550572" y="329292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25</a:t>
              </a:r>
            </a:p>
          </p:txBody>
        </p:sp>
        <p:sp>
          <p:nvSpPr>
            <p:cNvPr id="89" name="tx89"/>
            <p:cNvSpPr/>
            <p:nvPr/>
          </p:nvSpPr>
          <p:spPr>
            <a:xfrm>
              <a:off x="7987985" y="329292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12</a:t>
              </a:r>
            </a:p>
          </p:txBody>
        </p:sp>
        <p:sp>
          <p:nvSpPr>
            <p:cNvPr id="90" name="tx90"/>
            <p:cNvSpPr/>
            <p:nvPr/>
          </p:nvSpPr>
          <p:spPr>
            <a:xfrm>
              <a:off x="1904390" y="448527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0</a:t>
              </a:r>
            </a:p>
          </p:txBody>
        </p:sp>
        <p:sp>
          <p:nvSpPr>
            <p:cNvPr id="91" name="tx91"/>
            <p:cNvSpPr/>
            <p:nvPr/>
          </p:nvSpPr>
          <p:spPr>
            <a:xfrm>
              <a:off x="2341803" y="448527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0</a:t>
              </a:r>
            </a:p>
          </p:txBody>
        </p:sp>
        <p:sp>
          <p:nvSpPr>
            <p:cNvPr id="92" name="tx92"/>
            <p:cNvSpPr/>
            <p:nvPr/>
          </p:nvSpPr>
          <p:spPr>
            <a:xfrm>
              <a:off x="2779216" y="448527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0</a:t>
              </a:r>
            </a:p>
          </p:txBody>
        </p:sp>
        <p:sp>
          <p:nvSpPr>
            <p:cNvPr id="93" name="tx93"/>
            <p:cNvSpPr/>
            <p:nvPr/>
          </p:nvSpPr>
          <p:spPr>
            <a:xfrm>
              <a:off x="3216630" y="448527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0</a:t>
              </a:r>
            </a:p>
          </p:txBody>
        </p:sp>
        <p:sp>
          <p:nvSpPr>
            <p:cNvPr id="94" name="tx94"/>
            <p:cNvSpPr/>
            <p:nvPr/>
          </p:nvSpPr>
          <p:spPr>
            <a:xfrm>
              <a:off x="3654043" y="448527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0</a:t>
              </a:r>
            </a:p>
          </p:txBody>
        </p:sp>
        <p:sp>
          <p:nvSpPr>
            <p:cNvPr id="95" name="tx95"/>
            <p:cNvSpPr/>
            <p:nvPr/>
          </p:nvSpPr>
          <p:spPr>
            <a:xfrm>
              <a:off x="4091456" y="448527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0</a:t>
              </a:r>
            </a:p>
          </p:txBody>
        </p:sp>
        <p:sp>
          <p:nvSpPr>
            <p:cNvPr id="96" name="tx96"/>
            <p:cNvSpPr/>
            <p:nvPr/>
          </p:nvSpPr>
          <p:spPr>
            <a:xfrm>
              <a:off x="4528869" y="448527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0</a:t>
              </a:r>
            </a:p>
          </p:txBody>
        </p:sp>
        <p:sp>
          <p:nvSpPr>
            <p:cNvPr id="97" name="tx97"/>
            <p:cNvSpPr/>
            <p:nvPr/>
          </p:nvSpPr>
          <p:spPr>
            <a:xfrm>
              <a:off x="4966282" y="448527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0</a:t>
              </a:r>
            </a:p>
          </p:txBody>
        </p:sp>
        <p:sp>
          <p:nvSpPr>
            <p:cNvPr id="98" name="tx98"/>
            <p:cNvSpPr/>
            <p:nvPr/>
          </p:nvSpPr>
          <p:spPr>
            <a:xfrm>
              <a:off x="5403695" y="448527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1</a:t>
              </a:r>
            </a:p>
          </p:txBody>
        </p:sp>
        <p:sp>
          <p:nvSpPr>
            <p:cNvPr id="99" name="tx99"/>
            <p:cNvSpPr/>
            <p:nvPr/>
          </p:nvSpPr>
          <p:spPr>
            <a:xfrm>
              <a:off x="5841108" y="448527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1</a:t>
              </a:r>
            </a:p>
          </p:txBody>
        </p:sp>
        <p:sp>
          <p:nvSpPr>
            <p:cNvPr id="100" name="tx100"/>
            <p:cNvSpPr/>
            <p:nvPr/>
          </p:nvSpPr>
          <p:spPr>
            <a:xfrm>
              <a:off x="6278521" y="448527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1</a:t>
              </a:r>
            </a:p>
          </p:txBody>
        </p:sp>
        <p:sp>
          <p:nvSpPr>
            <p:cNvPr id="101" name="tx101"/>
            <p:cNvSpPr/>
            <p:nvPr/>
          </p:nvSpPr>
          <p:spPr>
            <a:xfrm>
              <a:off x="6715934" y="448527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0</a:t>
              </a:r>
            </a:p>
          </p:txBody>
        </p:sp>
        <p:sp>
          <p:nvSpPr>
            <p:cNvPr id="102" name="tx102"/>
            <p:cNvSpPr/>
            <p:nvPr/>
          </p:nvSpPr>
          <p:spPr>
            <a:xfrm>
              <a:off x="7153347" y="448527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1</a:t>
              </a:r>
            </a:p>
          </p:txBody>
        </p:sp>
        <p:sp>
          <p:nvSpPr>
            <p:cNvPr id="103" name="tx103"/>
            <p:cNvSpPr/>
            <p:nvPr/>
          </p:nvSpPr>
          <p:spPr>
            <a:xfrm>
              <a:off x="7590760" y="448527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2</a:t>
              </a:r>
            </a:p>
          </p:txBody>
        </p:sp>
        <p:sp>
          <p:nvSpPr>
            <p:cNvPr id="104" name="tx104"/>
            <p:cNvSpPr/>
            <p:nvPr/>
          </p:nvSpPr>
          <p:spPr>
            <a:xfrm>
              <a:off x="8028173" y="448527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9</a:t>
              </a:r>
            </a:p>
          </p:txBody>
        </p:sp>
        <p:sp>
          <p:nvSpPr>
            <p:cNvPr id="105" name="tx105"/>
            <p:cNvSpPr/>
            <p:nvPr/>
          </p:nvSpPr>
          <p:spPr>
            <a:xfrm>
              <a:off x="8465586" y="448527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FFFFF">
                      <a:alpha val="100000"/>
                    </a:srgbClr>
                  </a:solidFill>
                  <a:latin typeface="Arial"/>
                  <a:cs typeface="Arial"/>
                </a:rPr>
                <a:t>9</a:t>
              </a:r>
            </a:p>
          </p:txBody>
        </p:sp>
        <p:sp>
          <p:nvSpPr>
            <p:cNvPr id="106" name="rc106"/>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07" name="rc107"/>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08" name="rc108"/>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09" name="rc109"/>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10" name="rc110"/>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11" name="rc111"/>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12" name="rc112"/>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13" name="rc113"/>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14" name="rc114"/>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15" name="rc115"/>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16" name="rc116"/>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17" name="rc117"/>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18" name="rc118"/>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19" name="rc119"/>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20" name="rc120"/>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21" name="rc121"/>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22" name="rc122"/>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23" name="rc123"/>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24" name="rc124"/>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25" name="rc125"/>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26" name="rc126"/>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27" name="rc127"/>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28" name="rc128"/>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29" name="rc129"/>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30" name="rc130"/>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31" name="rc131"/>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32" name="rc132"/>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33" name="rc133"/>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34" name="rc134"/>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35" name="rc135"/>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36" name="rc136"/>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37" name="rc137"/>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38" name="rc138"/>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39" name="rc139"/>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40" name="rc140"/>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41" name="rc141"/>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42" name="rc142"/>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43" name="rc143"/>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44" name="rc144"/>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45" name="rc145"/>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46" name="rc146"/>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47" name="rc147"/>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48" name="rc148"/>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49" name="rc149"/>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50" name="rc150"/>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51" name="rc151"/>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52" name="rc152"/>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53" name="rc153"/>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54" name="rc154"/>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55" name="rc155"/>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56" name="rc156"/>
            <p:cNvSpPr/>
            <p:nvPr/>
          </p:nvSpPr>
          <p:spPr>
            <a:xfrm>
              <a:off x="1725872" y="4238893"/>
              <a:ext cx="6998608" cy="596173"/>
            </a:xfrm>
            <a:prstGeom prst="rect">
              <a:avLst/>
            </a:prstGeom>
            <a:noFill/>
            <a:ln w="27101" cap="flat">
              <a:solidFill>
                <a:srgbClr val="000000">
                  <a:alpha val="100000"/>
                </a:srgbClr>
              </a:solidFill>
              <a:prstDash val="solid"/>
              <a:miter/>
            </a:ln>
          </p:spPr>
          <p:txBody>
            <a:bodyPr/>
            <a:lstStyle/>
            <a:p/>
          </p:txBody>
        </p:sp>
        <p:sp>
          <p:nvSpPr>
            <p:cNvPr id="157" name="tx157"/>
            <p:cNvSpPr/>
            <p:nvPr/>
          </p:nvSpPr>
          <p:spPr>
            <a:xfrm rot="-2700000">
              <a:off x="186368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58" name="tx158"/>
            <p:cNvSpPr/>
            <p:nvPr/>
          </p:nvSpPr>
          <p:spPr>
            <a:xfrm rot="-2700000">
              <a:off x="2302607"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59" name="tx159"/>
            <p:cNvSpPr/>
            <p:nvPr/>
          </p:nvSpPr>
          <p:spPr>
            <a:xfrm rot="-2700000">
              <a:off x="27385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60" name="tx160"/>
            <p:cNvSpPr/>
            <p:nvPr/>
          </p:nvSpPr>
          <p:spPr>
            <a:xfrm rot="-2700000">
              <a:off x="31759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61" name="tx161"/>
            <p:cNvSpPr/>
            <p:nvPr/>
          </p:nvSpPr>
          <p:spPr>
            <a:xfrm rot="-2700000">
              <a:off x="361333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62" name="tx162"/>
            <p:cNvSpPr/>
            <p:nvPr/>
          </p:nvSpPr>
          <p:spPr>
            <a:xfrm rot="-2700000">
              <a:off x="40507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63" name="tx163"/>
            <p:cNvSpPr/>
            <p:nvPr/>
          </p:nvSpPr>
          <p:spPr>
            <a:xfrm rot="-2700000">
              <a:off x="448815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64" name="tx164"/>
            <p:cNvSpPr/>
            <p:nvPr/>
          </p:nvSpPr>
          <p:spPr>
            <a:xfrm rot="-2700000">
              <a:off x="492557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65" name="tx165"/>
            <p:cNvSpPr/>
            <p:nvPr/>
          </p:nvSpPr>
          <p:spPr>
            <a:xfrm rot="-2700000">
              <a:off x="536298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66" name="tx166"/>
            <p:cNvSpPr/>
            <p:nvPr/>
          </p:nvSpPr>
          <p:spPr>
            <a:xfrm rot="-2700000">
              <a:off x="58003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67" name="tx167"/>
            <p:cNvSpPr/>
            <p:nvPr/>
          </p:nvSpPr>
          <p:spPr>
            <a:xfrm rot="-2700000">
              <a:off x="623781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68" name="tx168"/>
            <p:cNvSpPr/>
            <p:nvPr/>
          </p:nvSpPr>
          <p:spPr>
            <a:xfrm rot="-2700000">
              <a:off x="66752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69" name="tx169"/>
            <p:cNvSpPr/>
            <p:nvPr/>
          </p:nvSpPr>
          <p:spPr>
            <a:xfrm rot="-2700000">
              <a:off x="71126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70" name="tx170"/>
            <p:cNvSpPr/>
            <p:nvPr/>
          </p:nvSpPr>
          <p:spPr>
            <a:xfrm rot="-2700000">
              <a:off x="755005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71" name="tx171"/>
            <p:cNvSpPr/>
            <p:nvPr/>
          </p:nvSpPr>
          <p:spPr>
            <a:xfrm rot="-2700000">
              <a:off x="79874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2" name="tx172"/>
            <p:cNvSpPr/>
            <p:nvPr/>
          </p:nvSpPr>
          <p:spPr>
            <a:xfrm rot="-2700000">
              <a:off x="842487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3" name="tx173"/>
            <p:cNvSpPr/>
            <p:nvPr/>
          </p:nvSpPr>
          <p:spPr>
            <a:xfrm>
              <a:off x="508182" y="5062562"/>
              <a:ext cx="8051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Bangladesh</a:t>
              </a:r>
            </a:p>
          </p:txBody>
        </p:sp>
        <p:sp>
          <p:nvSpPr>
            <p:cNvPr id="174" name="tx174"/>
            <p:cNvSpPr/>
            <p:nvPr/>
          </p:nvSpPr>
          <p:spPr>
            <a:xfrm>
              <a:off x="872845" y="4466342"/>
              <a:ext cx="440466" cy="109179"/>
            </a:xfrm>
            <a:prstGeom prst="rect">
              <a:avLst/>
            </a:prstGeom>
            <a:noFill/>
          </p:spPr>
          <p:txBody>
            <a:bodyPr lIns="0" rIns="0" tIns="0" bIns="0" anchorCtr="1" anchor="ctr" wrap="none"/>
            <a:lstStyle/>
            <a:p>
              <a:pPr algn="l" marL="0" marR="0" indent="0">
                <a:spcBef>
                  <a:spcPts val="0"/>
                </a:spcBef>
                <a:spcAft>
                  <a:spcPts val="0"/>
                </a:spcAft>
              </a:pPr>
              <a:r>
                <a:rPr sz="1200" i="0" b="1">
                  <a:solidFill>
                    <a:srgbClr val="4D4D4D">
                      <a:alpha val="100000"/>
                    </a:srgbClr>
                  </a:solidFill>
                  <a:latin typeface="Arial"/>
                  <a:cs typeface="Arial"/>
                </a:rPr>
                <a:t>ROSA</a:t>
              </a:r>
            </a:p>
          </p:txBody>
        </p:sp>
        <p:sp>
          <p:nvSpPr>
            <p:cNvPr id="175" name="tx175"/>
            <p:cNvSpPr/>
            <p:nvPr/>
          </p:nvSpPr>
          <p:spPr>
            <a:xfrm>
              <a:off x="728644" y="3870214"/>
              <a:ext cx="58466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Pakistan</a:t>
              </a:r>
            </a:p>
          </p:txBody>
        </p:sp>
        <p:sp>
          <p:nvSpPr>
            <p:cNvPr id="176" name="tx176"/>
            <p:cNvSpPr/>
            <p:nvPr/>
          </p:nvSpPr>
          <p:spPr>
            <a:xfrm>
              <a:off x="669391" y="3274041"/>
              <a:ext cx="18626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Sri</a:t>
              </a:r>
            </a:p>
          </p:txBody>
        </p:sp>
        <p:sp>
          <p:nvSpPr>
            <p:cNvPr id="177" name="tx177"/>
            <p:cNvSpPr/>
            <p:nvPr/>
          </p:nvSpPr>
          <p:spPr>
            <a:xfrm>
              <a:off x="897991" y="3274041"/>
              <a:ext cx="41532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Lanka</a:t>
              </a:r>
            </a:p>
          </p:txBody>
        </p:sp>
        <p:sp>
          <p:nvSpPr>
            <p:cNvPr id="178" name="tx178"/>
            <p:cNvSpPr/>
            <p:nvPr/>
          </p:nvSpPr>
          <p:spPr>
            <a:xfrm>
              <a:off x="711819" y="2677867"/>
              <a:ext cx="60149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Maldives</a:t>
              </a:r>
            </a:p>
          </p:txBody>
        </p:sp>
        <p:sp>
          <p:nvSpPr>
            <p:cNvPr id="179" name="tx179"/>
            <p:cNvSpPr/>
            <p:nvPr/>
          </p:nvSpPr>
          <p:spPr>
            <a:xfrm>
              <a:off x="915090" y="2081693"/>
              <a:ext cx="39822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Nepal</a:t>
              </a:r>
            </a:p>
          </p:txBody>
        </p:sp>
        <p:sp>
          <p:nvSpPr>
            <p:cNvPr id="180" name="tx180"/>
            <p:cNvSpPr/>
            <p:nvPr/>
          </p:nvSpPr>
          <p:spPr>
            <a:xfrm>
              <a:off x="830234" y="1485520"/>
              <a:ext cx="4830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Bhutan</a:t>
              </a:r>
            </a:p>
          </p:txBody>
        </p:sp>
        <p:sp>
          <p:nvSpPr>
            <p:cNvPr id="181" name="tx181"/>
            <p:cNvSpPr/>
            <p:nvPr/>
          </p:nvSpPr>
          <p:spPr>
            <a:xfrm>
              <a:off x="3280518" y="5845885"/>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182" name="pic182"/>
            <p:cNvPicPr/>
            <p:nvPr/>
          </p:nvPicPr>
          <p:blipFill>
            <a:blip r:embed="rId2" cstate="print"/>
            <a:stretch>
              <a:fillRect/>
            </a:stretch>
          </p:blipFill>
          <p:spPr>
            <a:xfrm>
              <a:off x="5009834" y="5699625"/>
              <a:ext cx="2160000" cy="219455"/>
            </a:xfrm>
            <a:prstGeom prst="rect">
              <a:avLst/>
            </a:prstGeom>
          </p:spPr>
        </p:pic>
        <p:sp>
          <p:nvSpPr>
            <p:cNvPr id="183" name="pl183"/>
            <p:cNvSpPr/>
            <p:nvPr/>
          </p:nvSpPr>
          <p:spPr>
            <a:xfrm>
              <a:off x="5013434"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84" name="pl184"/>
            <p:cNvSpPr/>
            <p:nvPr/>
          </p:nvSpPr>
          <p:spPr>
            <a:xfrm>
              <a:off x="5562618"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85" name="pl185"/>
            <p:cNvSpPr/>
            <p:nvPr/>
          </p:nvSpPr>
          <p:spPr>
            <a:xfrm>
              <a:off x="6111802"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86" name="pl186"/>
            <p:cNvSpPr/>
            <p:nvPr/>
          </p:nvSpPr>
          <p:spPr>
            <a:xfrm>
              <a:off x="6660985"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87" name="pl187"/>
            <p:cNvSpPr/>
            <p:nvPr/>
          </p:nvSpPr>
          <p:spPr>
            <a:xfrm>
              <a:off x="5013434"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88" name="pl188"/>
            <p:cNvSpPr/>
            <p:nvPr/>
          </p:nvSpPr>
          <p:spPr>
            <a:xfrm>
              <a:off x="5562618"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89" name="pl189"/>
            <p:cNvSpPr/>
            <p:nvPr/>
          </p:nvSpPr>
          <p:spPr>
            <a:xfrm>
              <a:off x="6111802"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90" name="pl190"/>
            <p:cNvSpPr/>
            <p:nvPr/>
          </p:nvSpPr>
          <p:spPr>
            <a:xfrm>
              <a:off x="6660985"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91" name="tx191"/>
            <p:cNvSpPr/>
            <p:nvPr/>
          </p:nvSpPr>
          <p:spPr>
            <a:xfrm>
              <a:off x="4982345" y="59886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92" name="tx192"/>
            <p:cNvSpPr/>
            <p:nvPr/>
          </p:nvSpPr>
          <p:spPr>
            <a:xfrm>
              <a:off x="5500439"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a:t>
              </a:r>
            </a:p>
          </p:txBody>
        </p:sp>
        <p:sp>
          <p:nvSpPr>
            <p:cNvPr id="193" name="tx193"/>
            <p:cNvSpPr/>
            <p:nvPr/>
          </p:nvSpPr>
          <p:spPr>
            <a:xfrm>
              <a:off x="6049622"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50</a:t>
              </a:r>
            </a:p>
          </p:txBody>
        </p:sp>
        <p:sp>
          <p:nvSpPr>
            <p:cNvPr id="194" name="tx194"/>
            <p:cNvSpPr/>
            <p:nvPr/>
          </p:nvSpPr>
          <p:spPr>
            <a:xfrm>
              <a:off x="6598806"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75</a:t>
              </a:r>
            </a:p>
          </p:txBody>
        </p:sp>
        <p:sp>
          <p:nvSpPr>
            <p:cNvPr id="195" name="tx195"/>
            <p:cNvSpPr/>
            <p:nvPr/>
          </p:nvSpPr>
          <p:spPr>
            <a:xfrm>
              <a:off x="1375941" y="435349"/>
              <a:ext cx="478286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girls, by country, ROSA, 2010-2025</a:t>
              </a:r>
            </a:p>
          </p:txBody>
        </p:sp>
        <p:sp>
          <p:nvSpPr>
            <p:cNvPr id="196" name="tx196"/>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4588547" y="6352059"/>
              <a:ext cx="4485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Only countries with HPV introduction and where estimates were made are displayed.</a:t>
              </a:r>
            </a:p>
          </p:txBody>
        </p:sp>
        <p:sp>
          <p:nvSpPr>
            <p:cNvPr id="198" name="tx198"/>
            <p:cNvSpPr/>
            <p:nvPr/>
          </p:nvSpPr>
          <p:spPr>
            <a:xfrm>
              <a:off x="5010451" y="6472760"/>
              <a:ext cx="4063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without HPV vaccination are included in the aggregate with a value of 0.</a:t>
              </a:r>
            </a:p>
          </p:txBody>
        </p:sp>
        <p:sp>
          <p:nvSpPr>
            <p:cNvPr id="199" name="tx199"/>
            <p:cNvSpPr/>
            <p:nvPr/>
          </p:nvSpPr>
          <p:spPr>
            <a:xfrm>
              <a:off x="5973131" y="6593460"/>
              <a:ext cx="31012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ordered based on descending coverage in 2025.</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country and year. The colour gradient is based on the best performing country.
In 2025, Bhutan had the highest HPVc coverage (98%), and Bangladesh had the lowest coverage (3%).
Countries without HPV vaccine in 2025 (n=2): Afghanistan and India.</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64608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384504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04401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2429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24168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0465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24556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44452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26434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18424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04142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4419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69843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474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9104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735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8365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698435" y="1361836"/>
              <a:ext cx="6481525" cy="1281656"/>
            </a:xfrm>
            <a:custGeom>
              <a:avLst/>
              <a:pathLst>
                <a:path w="6481525" h="1281656">
                  <a:moveTo>
                    <a:pt x="0" y="1281656"/>
                  </a:moveTo>
                  <a:lnTo>
                    <a:pt x="259261" y="1201553"/>
                  </a:lnTo>
                  <a:lnTo>
                    <a:pt x="518522" y="1201553"/>
                  </a:lnTo>
                  <a:lnTo>
                    <a:pt x="777783" y="1121449"/>
                  </a:lnTo>
                  <a:lnTo>
                    <a:pt x="1037044" y="1001294"/>
                  </a:lnTo>
                  <a:lnTo>
                    <a:pt x="1296305" y="961242"/>
                  </a:lnTo>
                  <a:lnTo>
                    <a:pt x="1555566" y="1001294"/>
                  </a:lnTo>
                  <a:lnTo>
                    <a:pt x="1814827" y="1041346"/>
                  </a:lnTo>
                  <a:lnTo>
                    <a:pt x="2074088" y="881139"/>
                  </a:lnTo>
                  <a:lnTo>
                    <a:pt x="2333349" y="760983"/>
                  </a:lnTo>
                  <a:lnTo>
                    <a:pt x="2592610" y="640828"/>
                  </a:lnTo>
                  <a:lnTo>
                    <a:pt x="2851871" y="480621"/>
                  </a:lnTo>
                  <a:lnTo>
                    <a:pt x="3111132" y="480621"/>
                  </a:lnTo>
                  <a:lnTo>
                    <a:pt x="3370393" y="440569"/>
                  </a:lnTo>
                  <a:lnTo>
                    <a:pt x="3629654" y="360465"/>
                  </a:lnTo>
                  <a:lnTo>
                    <a:pt x="3888915" y="280362"/>
                  </a:lnTo>
                  <a:lnTo>
                    <a:pt x="4148176" y="240310"/>
                  </a:lnTo>
                  <a:lnTo>
                    <a:pt x="4407437" y="200258"/>
                  </a:lnTo>
                  <a:lnTo>
                    <a:pt x="4666698" y="160207"/>
                  </a:lnTo>
                  <a:lnTo>
                    <a:pt x="4925959" y="120155"/>
                  </a:lnTo>
                  <a:lnTo>
                    <a:pt x="5185220" y="320414"/>
                  </a:lnTo>
                  <a:lnTo>
                    <a:pt x="5444481" y="280362"/>
                  </a:lnTo>
                  <a:lnTo>
                    <a:pt x="5703742" y="40051"/>
                  </a:lnTo>
                  <a:lnTo>
                    <a:pt x="5963003" y="80103"/>
                  </a:lnTo>
                  <a:lnTo>
                    <a:pt x="6222264" y="0"/>
                  </a:lnTo>
                  <a:lnTo>
                    <a:pt x="6481525" y="0"/>
                  </a:lnTo>
                </a:path>
              </a:pathLst>
            </a:custGeom>
            <a:ln w="27101" cap="flat">
              <a:solidFill>
                <a:srgbClr val="F8766D">
                  <a:alpha val="100000"/>
                </a:srgbClr>
              </a:solidFill>
              <a:prstDash val="solid"/>
              <a:round/>
            </a:ln>
          </p:spPr>
          <p:txBody>
            <a:bodyPr/>
            <a:lstStyle/>
            <a:p/>
          </p:txBody>
        </p:sp>
        <p:sp>
          <p:nvSpPr>
            <p:cNvPr id="25" name="pl25"/>
            <p:cNvSpPr/>
            <p:nvPr/>
          </p:nvSpPr>
          <p:spPr>
            <a:xfrm>
              <a:off x="1698435" y="1441939"/>
              <a:ext cx="6481525" cy="3604659"/>
            </a:xfrm>
            <a:custGeom>
              <a:avLst/>
              <a:pathLst>
                <a:path w="6481525" h="3604659">
                  <a:moveTo>
                    <a:pt x="0" y="3604659"/>
                  </a:moveTo>
                  <a:lnTo>
                    <a:pt x="259261" y="3604659"/>
                  </a:lnTo>
                  <a:lnTo>
                    <a:pt x="518522" y="3564608"/>
                  </a:lnTo>
                  <a:lnTo>
                    <a:pt x="777783" y="3564608"/>
                  </a:lnTo>
                  <a:lnTo>
                    <a:pt x="1037044" y="3564608"/>
                  </a:lnTo>
                  <a:lnTo>
                    <a:pt x="1296305" y="3564608"/>
                  </a:lnTo>
                  <a:lnTo>
                    <a:pt x="1555566" y="3564608"/>
                  </a:lnTo>
                  <a:lnTo>
                    <a:pt x="1814827" y="3564608"/>
                  </a:lnTo>
                  <a:lnTo>
                    <a:pt x="2074088" y="3524556"/>
                  </a:lnTo>
                  <a:lnTo>
                    <a:pt x="2333349" y="3364349"/>
                  </a:lnTo>
                  <a:lnTo>
                    <a:pt x="2592610" y="3324297"/>
                  </a:lnTo>
                  <a:lnTo>
                    <a:pt x="2851871" y="2523261"/>
                  </a:lnTo>
                  <a:lnTo>
                    <a:pt x="3111132" y="2122744"/>
                  </a:lnTo>
                  <a:lnTo>
                    <a:pt x="3370393" y="1521967"/>
                  </a:lnTo>
                  <a:lnTo>
                    <a:pt x="3629654" y="1241605"/>
                  </a:lnTo>
                  <a:lnTo>
                    <a:pt x="3888915" y="921190"/>
                  </a:lnTo>
                  <a:lnTo>
                    <a:pt x="4148176" y="640828"/>
                  </a:lnTo>
                  <a:lnTo>
                    <a:pt x="4407437" y="520673"/>
                  </a:lnTo>
                  <a:lnTo>
                    <a:pt x="4666698" y="440569"/>
                  </a:lnTo>
                  <a:lnTo>
                    <a:pt x="4925959" y="360465"/>
                  </a:lnTo>
                  <a:lnTo>
                    <a:pt x="5185220" y="400517"/>
                  </a:lnTo>
                  <a:lnTo>
                    <a:pt x="5444481" y="360465"/>
                  </a:lnTo>
                  <a:lnTo>
                    <a:pt x="5703742" y="120155"/>
                  </a:lnTo>
                  <a:lnTo>
                    <a:pt x="5963003" y="120155"/>
                  </a:lnTo>
                  <a:lnTo>
                    <a:pt x="6222264" y="80103"/>
                  </a:lnTo>
                  <a:lnTo>
                    <a:pt x="6481525" y="0"/>
                  </a:lnTo>
                </a:path>
              </a:pathLst>
            </a:custGeom>
            <a:ln w="27101" cap="flat">
              <a:solidFill>
                <a:srgbClr val="7CAE00">
                  <a:alpha val="100000"/>
                </a:srgbClr>
              </a:solidFill>
              <a:prstDash val="solid"/>
              <a:round/>
            </a:ln>
          </p:spPr>
          <p:txBody>
            <a:bodyPr/>
            <a:lstStyle/>
            <a:p/>
          </p:txBody>
        </p:sp>
        <p:sp>
          <p:nvSpPr>
            <p:cNvPr id="26" name="pl26"/>
            <p:cNvSpPr/>
            <p:nvPr/>
          </p:nvSpPr>
          <p:spPr>
            <a:xfrm>
              <a:off x="3772523" y="1361836"/>
              <a:ext cx="4407437" cy="3684763"/>
            </a:xfrm>
            <a:custGeom>
              <a:avLst/>
              <a:pathLst>
                <a:path w="4407437" h="3684763">
                  <a:moveTo>
                    <a:pt x="0" y="3684763"/>
                  </a:moveTo>
                  <a:lnTo>
                    <a:pt x="259261" y="3684763"/>
                  </a:lnTo>
                  <a:lnTo>
                    <a:pt x="518522" y="3684763"/>
                  </a:lnTo>
                  <a:lnTo>
                    <a:pt x="777783" y="3684763"/>
                  </a:lnTo>
                  <a:lnTo>
                    <a:pt x="1037044" y="3684763"/>
                  </a:lnTo>
                  <a:lnTo>
                    <a:pt x="1296305" y="3244193"/>
                  </a:lnTo>
                  <a:lnTo>
                    <a:pt x="1555566" y="3124038"/>
                  </a:lnTo>
                  <a:lnTo>
                    <a:pt x="1814827" y="2843676"/>
                  </a:lnTo>
                  <a:lnTo>
                    <a:pt x="2074088" y="2683469"/>
                  </a:lnTo>
                  <a:lnTo>
                    <a:pt x="2333349" y="2603365"/>
                  </a:lnTo>
                  <a:lnTo>
                    <a:pt x="2592610" y="2443158"/>
                  </a:lnTo>
                  <a:lnTo>
                    <a:pt x="2851871" y="2162795"/>
                  </a:lnTo>
                  <a:lnTo>
                    <a:pt x="3111132" y="2002588"/>
                  </a:lnTo>
                  <a:lnTo>
                    <a:pt x="3370393" y="1882433"/>
                  </a:lnTo>
                  <a:lnTo>
                    <a:pt x="3629654" y="801035"/>
                  </a:lnTo>
                  <a:lnTo>
                    <a:pt x="3888915" y="360465"/>
                  </a:lnTo>
                  <a:lnTo>
                    <a:pt x="4148176" y="40051"/>
                  </a:lnTo>
                  <a:lnTo>
                    <a:pt x="4407437" y="0"/>
                  </a:lnTo>
                </a:path>
              </a:pathLst>
            </a:custGeom>
            <a:ln w="27101" cap="flat">
              <a:solidFill>
                <a:srgbClr val="00BFC4">
                  <a:alpha val="100000"/>
                </a:srgbClr>
              </a:solidFill>
              <a:prstDash val="solid"/>
              <a:round/>
            </a:ln>
          </p:spPr>
          <p:txBody>
            <a:bodyPr/>
            <a:lstStyle/>
            <a:p/>
          </p:txBody>
        </p:sp>
        <p:sp>
          <p:nvSpPr>
            <p:cNvPr id="27" name="pl27"/>
            <p:cNvSpPr/>
            <p:nvPr/>
          </p:nvSpPr>
          <p:spPr>
            <a:xfrm>
              <a:off x="4291045" y="4686133"/>
              <a:ext cx="3888915" cy="360465"/>
            </a:xfrm>
            <a:custGeom>
              <a:avLst/>
              <a:pathLst>
                <a:path w="3888915" h="360465">
                  <a:moveTo>
                    <a:pt x="0" y="360465"/>
                  </a:moveTo>
                  <a:lnTo>
                    <a:pt x="259261" y="360465"/>
                  </a:lnTo>
                  <a:lnTo>
                    <a:pt x="518522" y="360465"/>
                  </a:lnTo>
                  <a:lnTo>
                    <a:pt x="777783" y="360465"/>
                  </a:lnTo>
                  <a:lnTo>
                    <a:pt x="1037044" y="360465"/>
                  </a:lnTo>
                  <a:lnTo>
                    <a:pt x="1296305" y="360465"/>
                  </a:lnTo>
                  <a:lnTo>
                    <a:pt x="1555566" y="360465"/>
                  </a:lnTo>
                  <a:lnTo>
                    <a:pt x="1814827" y="360465"/>
                  </a:lnTo>
                  <a:lnTo>
                    <a:pt x="2074088" y="320414"/>
                  </a:lnTo>
                  <a:lnTo>
                    <a:pt x="2333349" y="320414"/>
                  </a:lnTo>
                  <a:lnTo>
                    <a:pt x="2592610" y="320414"/>
                  </a:lnTo>
                  <a:lnTo>
                    <a:pt x="2851871" y="360465"/>
                  </a:lnTo>
                  <a:lnTo>
                    <a:pt x="3111132" y="320414"/>
                  </a:lnTo>
                  <a:lnTo>
                    <a:pt x="3370393" y="280362"/>
                  </a:lnTo>
                  <a:lnTo>
                    <a:pt x="3629654" y="0"/>
                  </a:lnTo>
                  <a:lnTo>
                    <a:pt x="3888915"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14419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tx29"/>
            <p:cNvSpPr/>
            <p:nvPr/>
          </p:nvSpPr>
          <p:spPr>
            <a:xfrm>
              <a:off x="1475219" y="266488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60</a:t>
              </a:r>
            </a:p>
          </p:txBody>
        </p:sp>
        <p:sp>
          <p:nvSpPr>
            <p:cNvPr id="30" name="tx30"/>
            <p:cNvSpPr/>
            <p:nvPr/>
          </p:nvSpPr>
          <p:spPr>
            <a:xfrm>
              <a:off x="1554594" y="5017305"/>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0</a:t>
              </a:r>
            </a:p>
          </p:txBody>
        </p:sp>
        <p:sp>
          <p:nvSpPr>
            <p:cNvPr id="31" name="tx31"/>
            <p:cNvSpPr/>
            <p:nvPr/>
          </p:nvSpPr>
          <p:spPr>
            <a:xfrm>
              <a:off x="3628695"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0</a:t>
              </a:r>
            </a:p>
          </p:txBody>
        </p:sp>
        <p:sp>
          <p:nvSpPr>
            <p:cNvPr id="32" name="tx32"/>
            <p:cNvSpPr/>
            <p:nvPr/>
          </p:nvSpPr>
          <p:spPr>
            <a:xfrm>
              <a:off x="4147209"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0</a:t>
              </a:r>
            </a:p>
          </p:txBody>
        </p:sp>
        <p:sp>
          <p:nvSpPr>
            <p:cNvPr id="33" name="pl33"/>
            <p:cNvSpPr/>
            <p:nvPr/>
          </p:nvSpPr>
          <p:spPr>
            <a:xfrm>
              <a:off x="8196380" y="1271769"/>
              <a:ext cx="284541" cy="85152"/>
            </a:xfrm>
            <a:custGeom>
              <a:avLst/>
              <a:pathLst>
                <a:path w="284541" h="85152">
                  <a:moveTo>
                    <a:pt x="284541" y="0"/>
                  </a:moveTo>
                  <a:lnTo>
                    <a:pt x="0" y="85152"/>
                  </a:lnTo>
                </a:path>
              </a:pathLst>
            </a:custGeom>
          </p:spPr>
          <p:txBody>
            <a:bodyPr/>
            <a:lstStyle/>
            <a:p/>
          </p:txBody>
        </p:sp>
        <p:sp>
          <p:nvSpPr>
            <p:cNvPr id="34" name="pl34"/>
            <p:cNvSpPr/>
            <p:nvPr/>
          </p:nvSpPr>
          <p:spPr>
            <a:xfrm>
              <a:off x="8197066" y="1446136"/>
              <a:ext cx="279103" cy="68485"/>
            </a:xfrm>
            <a:custGeom>
              <a:avLst/>
              <a:pathLst>
                <a:path w="279103" h="68485">
                  <a:moveTo>
                    <a:pt x="279103" y="68485"/>
                  </a:moveTo>
                  <a:lnTo>
                    <a:pt x="0" y="0"/>
                  </a:lnTo>
                </a:path>
              </a:pathLst>
            </a:custGeom>
          </p:spPr>
          <p:txBody>
            <a:bodyPr/>
            <a:lstStyle/>
            <a:p/>
          </p:txBody>
        </p:sp>
        <p:sp>
          <p:nvSpPr>
            <p:cNvPr id="35" name="pl35"/>
            <p:cNvSpPr/>
            <p:nvPr/>
          </p:nvSpPr>
          <p:spPr>
            <a:xfrm>
              <a:off x="8198181" y="1364373"/>
              <a:ext cx="194685" cy="27106"/>
            </a:xfrm>
            <a:custGeom>
              <a:avLst/>
              <a:pathLst>
                <a:path w="194685" h="27106">
                  <a:moveTo>
                    <a:pt x="194685" y="27106"/>
                  </a:moveTo>
                  <a:lnTo>
                    <a:pt x="0" y="0"/>
                  </a:lnTo>
                </a:path>
              </a:pathLst>
            </a:custGeom>
          </p:spPr>
          <p:txBody>
            <a:bodyPr/>
            <a:lstStyle/>
            <a:p/>
          </p:txBody>
        </p:sp>
        <p:sp>
          <p:nvSpPr>
            <p:cNvPr id="36" name="tx36"/>
            <p:cNvSpPr/>
            <p:nvPr/>
          </p:nvSpPr>
          <p:spPr>
            <a:xfrm>
              <a:off x="8425178" y="1145490"/>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92</a:t>
              </a:r>
            </a:p>
          </p:txBody>
        </p:sp>
        <p:sp>
          <p:nvSpPr>
            <p:cNvPr id="37" name="tx37"/>
            <p:cNvSpPr/>
            <p:nvPr/>
          </p:nvSpPr>
          <p:spPr>
            <a:xfrm>
              <a:off x="8422855" y="153748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90</a:t>
              </a:r>
            </a:p>
          </p:txBody>
        </p:sp>
        <p:sp>
          <p:nvSpPr>
            <p:cNvPr id="38" name="tx38"/>
            <p:cNvSpPr/>
            <p:nvPr/>
          </p:nvSpPr>
          <p:spPr>
            <a:xfrm>
              <a:off x="8415726" y="1340837"/>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92</a:t>
              </a:r>
            </a:p>
          </p:txBody>
        </p:sp>
        <p:sp>
          <p:nvSpPr>
            <p:cNvPr id="39" name="tx39"/>
            <p:cNvSpPr/>
            <p:nvPr/>
          </p:nvSpPr>
          <p:spPr>
            <a:xfrm>
              <a:off x="8300482" y="4634428"/>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9</a:t>
              </a:r>
            </a:p>
          </p:txBody>
        </p:sp>
        <p:sp>
          <p:nvSpPr>
            <p:cNvPr id="40" name="tx40"/>
            <p:cNvSpPr/>
            <p:nvPr/>
          </p:nvSpPr>
          <p:spPr>
            <a:xfrm>
              <a:off x="663630" y="49965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1" name="tx41"/>
            <p:cNvSpPr/>
            <p:nvPr/>
          </p:nvSpPr>
          <p:spPr>
            <a:xfrm>
              <a:off x="585906" y="419554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2" name="tx42"/>
            <p:cNvSpPr/>
            <p:nvPr/>
          </p:nvSpPr>
          <p:spPr>
            <a:xfrm>
              <a:off x="585906" y="339451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3" name="tx43"/>
            <p:cNvSpPr/>
            <p:nvPr/>
          </p:nvSpPr>
          <p:spPr>
            <a:xfrm>
              <a:off x="585906" y="25934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4" name="tx44"/>
            <p:cNvSpPr/>
            <p:nvPr/>
          </p:nvSpPr>
          <p:spPr>
            <a:xfrm>
              <a:off x="585906" y="17924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5" name="tx45"/>
            <p:cNvSpPr/>
            <p:nvPr/>
          </p:nvSpPr>
          <p:spPr>
            <a:xfrm>
              <a:off x="508182" y="99140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6" name="tx46"/>
            <p:cNvSpPr/>
            <p:nvPr/>
          </p:nvSpPr>
          <p:spPr>
            <a:xfrm>
              <a:off x="585906" y="139192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7" name="tx47"/>
            <p:cNvSpPr/>
            <p:nvPr/>
          </p:nvSpPr>
          <p:spPr>
            <a:xfrm rot="-5400000">
              <a:off x="154298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8" name="tx48"/>
            <p:cNvSpPr/>
            <p:nvPr/>
          </p:nvSpPr>
          <p:spPr>
            <a:xfrm rot="-5400000">
              <a:off x="283929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9" name="tx49"/>
            <p:cNvSpPr/>
            <p:nvPr/>
          </p:nvSpPr>
          <p:spPr>
            <a:xfrm rot="-5400000">
              <a:off x="413559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0" name="tx50"/>
            <p:cNvSpPr/>
            <p:nvPr/>
          </p:nvSpPr>
          <p:spPr>
            <a:xfrm rot="-5400000">
              <a:off x="543190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1" name="tx51"/>
            <p:cNvSpPr/>
            <p:nvPr/>
          </p:nvSpPr>
          <p:spPr>
            <a:xfrm rot="-5400000">
              <a:off x="672820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2" name="tx52"/>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3" name="tx53"/>
            <p:cNvSpPr/>
            <p:nvPr/>
          </p:nvSpPr>
          <p:spPr>
            <a:xfrm rot="-5400000">
              <a:off x="6468946"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4" name="tx54"/>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5" name="tx55"/>
            <p:cNvSpPr/>
            <p:nvPr/>
          </p:nvSpPr>
          <p:spPr>
            <a:xfrm rot="-5400000">
              <a:off x="-37121" y="299399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6" name="pl56"/>
            <p:cNvSpPr/>
            <p:nvPr/>
          </p:nvSpPr>
          <p:spPr>
            <a:xfrm>
              <a:off x="3533479"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7" name="pl57"/>
            <p:cNvSpPr/>
            <p:nvPr/>
          </p:nvSpPr>
          <p:spPr>
            <a:xfrm>
              <a:off x="4249186"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8" name="pl58"/>
            <p:cNvSpPr/>
            <p:nvPr/>
          </p:nvSpPr>
          <p:spPr>
            <a:xfrm>
              <a:off x="4995983"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59" name="pl59"/>
            <p:cNvSpPr/>
            <p:nvPr/>
          </p:nvSpPr>
          <p:spPr>
            <a:xfrm>
              <a:off x="5742689"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0" name="tx60"/>
            <p:cNvSpPr/>
            <p:nvPr/>
          </p:nvSpPr>
          <p:spPr>
            <a:xfrm>
              <a:off x="380057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61" name="tx61"/>
            <p:cNvSpPr/>
            <p:nvPr/>
          </p:nvSpPr>
          <p:spPr>
            <a:xfrm>
              <a:off x="451628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62" name="tx62"/>
            <p:cNvSpPr/>
            <p:nvPr/>
          </p:nvSpPr>
          <p:spPr>
            <a:xfrm>
              <a:off x="5263083"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3" name="tx63"/>
            <p:cNvSpPr/>
            <p:nvPr/>
          </p:nvSpPr>
          <p:spPr>
            <a:xfrm>
              <a:off x="600978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4" name="tx64"/>
            <p:cNvSpPr/>
            <p:nvPr/>
          </p:nvSpPr>
          <p:spPr>
            <a:xfrm>
              <a:off x="2010328"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5" name="tx65"/>
            <p:cNvSpPr/>
            <p:nvPr/>
          </p:nvSpPr>
          <p:spPr>
            <a:xfrm>
              <a:off x="3472408"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6" name="tx66"/>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7" name="tx67"/>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8" name="tx68"/>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
In 2025, ROSA had achieved at least 90% coverage of 3 out of the 4 vaccines.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73" y="1024768"/>
              <a:ext cx="311051" cy="34242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 name="rc5"/>
            <p:cNvSpPr/>
            <p:nvPr/>
          </p:nvSpPr>
          <p:spPr>
            <a:xfrm>
              <a:off x="955973" y="1709618"/>
              <a:ext cx="311051" cy="34242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 name="rc6"/>
            <p:cNvSpPr/>
            <p:nvPr/>
          </p:nvSpPr>
          <p:spPr>
            <a:xfrm>
              <a:off x="955973" y="2052043"/>
              <a:ext cx="311051" cy="34242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 name="rc7"/>
            <p:cNvSpPr/>
            <p:nvPr/>
          </p:nvSpPr>
          <p:spPr>
            <a:xfrm>
              <a:off x="955973" y="27368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 name="rc8"/>
            <p:cNvSpPr/>
            <p:nvPr/>
          </p:nvSpPr>
          <p:spPr>
            <a:xfrm>
              <a:off x="955973" y="13671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955973" y="23944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 name="rc10"/>
            <p:cNvSpPr/>
            <p:nvPr/>
          </p:nvSpPr>
          <p:spPr>
            <a:xfrm>
              <a:off x="955973" y="4449018"/>
              <a:ext cx="311051" cy="342425"/>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 name="rc11"/>
            <p:cNvSpPr/>
            <p:nvPr/>
          </p:nvSpPr>
          <p:spPr>
            <a:xfrm>
              <a:off x="955973" y="51338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 name="rc12"/>
            <p:cNvSpPr/>
            <p:nvPr/>
          </p:nvSpPr>
          <p:spPr>
            <a:xfrm>
              <a:off x="955973" y="47914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3" name="rc13"/>
            <p:cNvSpPr/>
            <p:nvPr/>
          </p:nvSpPr>
          <p:spPr>
            <a:xfrm>
              <a:off x="1267024" y="1024768"/>
              <a:ext cx="311051" cy="34242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 name="rc14"/>
            <p:cNvSpPr/>
            <p:nvPr/>
          </p:nvSpPr>
          <p:spPr>
            <a:xfrm>
              <a:off x="1267024" y="1709618"/>
              <a:ext cx="311051" cy="34242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 name="rc15"/>
            <p:cNvSpPr/>
            <p:nvPr/>
          </p:nvSpPr>
          <p:spPr>
            <a:xfrm>
              <a:off x="1267024" y="2052043"/>
              <a:ext cx="311051" cy="34242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 name="rc16"/>
            <p:cNvSpPr/>
            <p:nvPr/>
          </p:nvSpPr>
          <p:spPr>
            <a:xfrm>
              <a:off x="1267024" y="27368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 name="rc17"/>
            <p:cNvSpPr/>
            <p:nvPr/>
          </p:nvSpPr>
          <p:spPr>
            <a:xfrm>
              <a:off x="1267024" y="13671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 name="rc18"/>
            <p:cNvSpPr/>
            <p:nvPr/>
          </p:nvSpPr>
          <p:spPr>
            <a:xfrm>
              <a:off x="1267024" y="23944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 name="rc19"/>
            <p:cNvSpPr/>
            <p:nvPr/>
          </p:nvSpPr>
          <p:spPr>
            <a:xfrm>
              <a:off x="1267024" y="4449018"/>
              <a:ext cx="311051" cy="34242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0" name="rc20"/>
            <p:cNvSpPr/>
            <p:nvPr/>
          </p:nvSpPr>
          <p:spPr>
            <a:xfrm>
              <a:off x="1267024" y="51338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 name="rc21"/>
            <p:cNvSpPr/>
            <p:nvPr/>
          </p:nvSpPr>
          <p:spPr>
            <a:xfrm>
              <a:off x="1267024" y="47914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2" name="rc22"/>
            <p:cNvSpPr/>
            <p:nvPr/>
          </p:nvSpPr>
          <p:spPr>
            <a:xfrm>
              <a:off x="1578076" y="1024768"/>
              <a:ext cx="311051" cy="34242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 name="rc23"/>
            <p:cNvSpPr/>
            <p:nvPr/>
          </p:nvSpPr>
          <p:spPr>
            <a:xfrm>
              <a:off x="1578076" y="1709618"/>
              <a:ext cx="311051" cy="34242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 name="rc24"/>
            <p:cNvSpPr/>
            <p:nvPr/>
          </p:nvSpPr>
          <p:spPr>
            <a:xfrm>
              <a:off x="1578076" y="2052043"/>
              <a:ext cx="311051" cy="34242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5" name="rc25"/>
            <p:cNvSpPr/>
            <p:nvPr/>
          </p:nvSpPr>
          <p:spPr>
            <a:xfrm>
              <a:off x="1578076" y="27368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6" name="rc26"/>
            <p:cNvSpPr/>
            <p:nvPr/>
          </p:nvSpPr>
          <p:spPr>
            <a:xfrm>
              <a:off x="1578076" y="13671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 name="rc27"/>
            <p:cNvSpPr/>
            <p:nvPr/>
          </p:nvSpPr>
          <p:spPr>
            <a:xfrm>
              <a:off x="1578076" y="23944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8" name="rc28"/>
            <p:cNvSpPr/>
            <p:nvPr/>
          </p:nvSpPr>
          <p:spPr>
            <a:xfrm>
              <a:off x="1578076" y="4449018"/>
              <a:ext cx="311051" cy="34242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9" name="rc29"/>
            <p:cNvSpPr/>
            <p:nvPr/>
          </p:nvSpPr>
          <p:spPr>
            <a:xfrm>
              <a:off x="1578076" y="5133868"/>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0" name="rc30"/>
            <p:cNvSpPr/>
            <p:nvPr/>
          </p:nvSpPr>
          <p:spPr>
            <a:xfrm>
              <a:off x="1578076" y="47914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1" name="rc31"/>
            <p:cNvSpPr/>
            <p:nvPr/>
          </p:nvSpPr>
          <p:spPr>
            <a:xfrm>
              <a:off x="1889127" y="1024768"/>
              <a:ext cx="311051" cy="34242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2" name="rc32"/>
            <p:cNvSpPr/>
            <p:nvPr/>
          </p:nvSpPr>
          <p:spPr>
            <a:xfrm>
              <a:off x="1889127" y="1709618"/>
              <a:ext cx="311051" cy="34242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27" y="2052043"/>
              <a:ext cx="311051" cy="34242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4" name="rc34"/>
            <p:cNvSpPr/>
            <p:nvPr/>
          </p:nvSpPr>
          <p:spPr>
            <a:xfrm>
              <a:off x="1889127" y="2736893"/>
              <a:ext cx="311051" cy="342425"/>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35" name="rc35"/>
            <p:cNvSpPr/>
            <p:nvPr/>
          </p:nvSpPr>
          <p:spPr>
            <a:xfrm>
              <a:off x="1889127" y="13671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 name="rc36"/>
            <p:cNvSpPr/>
            <p:nvPr/>
          </p:nvSpPr>
          <p:spPr>
            <a:xfrm>
              <a:off x="1889127" y="23944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7" name="rc37"/>
            <p:cNvSpPr/>
            <p:nvPr/>
          </p:nvSpPr>
          <p:spPr>
            <a:xfrm>
              <a:off x="1889127" y="4449018"/>
              <a:ext cx="311051" cy="34242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8" name="rc38"/>
            <p:cNvSpPr/>
            <p:nvPr/>
          </p:nvSpPr>
          <p:spPr>
            <a:xfrm>
              <a:off x="1889127" y="5133868"/>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9" name="rc39"/>
            <p:cNvSpPr/>
            <p:nvPr/>
          </p:nvSpPr>
          <p:spPr>
            <a:xfrm>
              <a:off x="1889127" y="47914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40" name="rc40"/>
            <p:cNvSpPr/>
            <p:nvPr/>
          </p:nvSpPr>
          <p:spPr>
            <a:xfrm>
              <a:off x="2200178" y="1024768"/>
              <a:ext cx="311051" cy="34242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1" name="rc41"/>
            <p:cNvSpPr/>
            <p:nvPr/>
          </p:nvSpPr>
          <p:spPr>
            <a:xfrm>
              <a:off x="2200178" y="1709618"/>
              <a:ext cx="311051" cy="34242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2" name="rc42"/>
            <p:cNvSpPr/>
            <p:nvPr/>
          </p:nvSpPr>
          <p:spPr>
            <a:xfrm>
              <a:off x="2200178" y="2052043"/>
              <a:ext cx="311051" cy="34242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3" name="rc43"/>
            <p:cNvSpPr/>
            <p:nvPr/>
          </p:nvSpPr>
          <p:spPr>
            <a:xfrm>
              <a:off x="2200178" y="2736893"/>
              <a:ext cx="311051" cy="342425"/>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44" name="rc44"/>
            <p:cNvSpPr/>
            <p:nvPr/>
          </p:nvSpPr>
          <p:spPr>
            <a:xfrm>
              <a:off x="2200178" y="13671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5" name="rc45"/>
            <p:cNvSpPr/>
            <p:nvPr/>
          </p:nvSpPr>
          <p:spPr>
            <a:xfrm>
              <a:off x="2200178" y="23944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6" name="rc46"/>
            <p:cNvSpPr/>
            <p:nvPr/>
          </p:nvSpPr>
          <p:spPr>
            <a:xfrm>
              <a:off x="2200178" y="4449018"/>
              <a:ext cx="311051" cy="34242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7" name="rc47"/>
            <p:cNvSpPr/>
            <p:nvPr/>
          </p:nvSpPr>
          <p:spPr>
            <a:xfrm>
              <a:off x="2200178" y="5133868"/>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48" name="rc48"/>
            <p:cNvSpPr/>
            <p:nvPr/>
          </p:nvSpPr>
          <p:spPr>
            <a:xfrm>
              <a:off x="2200178" y="47914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49" name="rc49"/>
            <p:cNvSpPr/>
            <p:nvPr/>
          </p:nvSpPr>
          <p:spPr>
            <a:xfrm>
              <a:off x="2511229" y="102476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0" name="rc50"/>
            <p:cNvSpPr/>
            <p:nvPr/>
          </p:nvSpPr>
          <p:spPr>
            <a:xfrm>
              <a:off x="2511229" y="1709618"/>
              <a:ext cx="311051" cy="34242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1" name="rc51"/>
            <p:cNvSpPr/>
            <p:nvPr/>
          </p:nvSpPr>
          <p:spPr>
            <a:xfrm>
              <a:off x="2511229" y="2052043"/>
              <a:ext cx="311051" cy="34242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2" name="rc52"/>
            <p:cNvSpPr/>
            <p:nvPr/>
          </p:nvSpPr>
          <p:spPr>
            <a:xfrm>
              <a:off x="2511229" y="2736893"/>
              <a:ext cx="311051" cy="342425"/>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53" name="rc53"/>
            <p:cNvSpPr/>
            <p:nvPr/>
          </p:nvSpPr>
          <p:spPr>
            <a:xfrm>
              <a:off x="2511229" y="13671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4" name="rc54"/>
            <p:cNvSpPr/>
            <p:nvPr/>
          </p:nvSpPr>
          <p:spPr>
            <a:xfrm>
              <a:off x="2511229" y="23944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5" name="rc55"/>
            <p:cNvSpPr/>
            <p:nvPr/>
          </p:nvSpPr>
          <p:spPr>
            <a:xfrm>
              <a:off x="2511229" y="4449018"/>
              <a:ext cx="311051" cy="34242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6" name="rc56"/>
            <p:cNvSpPr/>
            <p:nvPr/>
          </p:nvSpPr>
          <p:spPr>
            <a:xfrm>
              <a:off x="2511229" y="5133868"/>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57" name="rc57"/>
            <p:cNvSpPr/>
            <p:nvPr/>
          </p:nvSpPr>
          <p:spPr>
            <a:xfrm>
              <a:off x="2511229" y="47914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58" name="rc58"/>
            <p:cNvSpPr/>
            <p:nvPr/>
          </p:nvSpPr>
          <p:spPr>
            <a:xfrm>
              <a:off x="2822280" y="102476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9" name="rc59"/>
            <p:cNvSpPr/>
            <p:nvPr/>
          </p:nvSpPr>
          <p:spPr>
            <a:xfrm>
              <a:off x="2822280" y="1709618"/>
              <a:ext cx="311051" cy="34242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0" name="rc60"/>
            <p:cNvSpPr/>
            <p:nvPr/>
          </p:nvSpPr>
          <p:spPr>
            <a:xfrm>
              <a:off x="2822280" y="2052043"/>
              <a:ext cx="311051" cy="34242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1" name="rc61"/>
            <p:cNvSpPr/>
            <p:nvPr/>
          </p:nvSpPr>
          <p:spPr>
            <a:xfrm>
              <a:off x="2822280" y="2736893"/>
              <a:ext cx="311051" cy="342425"/>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62" name="rc62"/>
            <p:cNvSpPr/>
            <p:nvPr/>
          </p:nvSpPr>
          <p:spPr>
            <a:xfrm>
              <a:off x="2822280" y="13671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3" name="rc63"/>
            <p:cNvSpPr/>
            <p:nvPr/>
          </p:nvSpPr>
          <p:spPr>
            <a:xfrm>
              <a:off x="2822280" y="23944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4" name="rc64"/>
            <p:cNvSpPr/>
            <p:nvPr/>
          </p:nvSpPr>
          <p:spPr>
            <a:xfrm>
              <a:off x="2822280" y="4449018"/>
              <a:ext cx="311051" cy="34242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5" name="rc65"/>
            <p:cNvSpPr/>
            <p:nvPr/>
          </p:nvSpPr>
          <p:spPr>
            <a:xfrm>
              <a:off x="2822280" y="5133868"/>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66" name="rc66"/>
            <p:cNvSpPr/>
            <p:nvPr/>
          </p:nvSpPr>
          <p:spPr>
            <a:xfrm>
              <a:off x="2822280" y="47914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67" name="rc67"/>
            <p:cNvSpPr/>
            <p:nvPr/>
          </p:nvSpPr>
          <p:spPr>
            <a:xfrm>
              <a:off x="2822280"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8" name="rc68"/>
            <p:cNvSpPr/>
            <p:nvPr/>
          </p:nvSpPr>
          <p:spPr>
            <a:xfrm>
              <a:off x="3133332" y="102476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9" name="rc69"/>
            <p:cNvSpPr/>
            <p:nvPr/>
          </p:nvSpPr>
          <p:spPr>
            <a:xfrm>
              <a:off x="3133332" y="1709618"/>
              <a:ext cx="311051" cy="34242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0" name="rc70"/>
            <p:cNvSpPr/>
            <p:nvPr/>
          </p:nvSpPr>
          <p:spPr>
            <a:xfrm>
              <a:off x="3133332" y="2052043"/>
              <a:ext cx="311051" cy="34242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1" name="rc71"/>
            <p:cNvSpPr/>
            <p:nvPr/>
          </p:nvSpPr>
          <p:spPr>
            <a:xfrm>
              <a:off x="3133332" y="2736893"/>
              <a:ext cx="311051" cy="34242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72" name="rc72"/>
            <p:cNvSpPr/>
            <p:nvPr/>
          </p:nvSpPr>
          <p:spPr>
            <a:xfrm>
              <a:off x="3133332" y="13671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3" name="rc73"/>
            <p:cNvSpPr/>
            <p:nvPr/>
          </p:nvSpPr>
          <p:spPr>
            <a:xfrm>
              <a:off x="3133332" y="23944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4" name="rc74"/>
            <p:cNvSpPr/>
            <p:nvPr/>
          </p:nvSpPr>
          <p:spPr>
            <a:xfrm>
              <a:off x="3133332" y="4449018"/>
              <a:ext cx="311051" cy="34242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5" name="rc75"/>
            <p:cNvSpPr/>
            <p:nvPr/>
          </p:nvSpPr>
          <p:spPr>
            <a:xfrm>
              <a:off x="3133332" y="5133868"/>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76" name="rc76"/>
            <p:cNvSpPr/>
            <p:nvPr/>
          </p:nvSpPr>
          <p:spPr>
            <a:xfrm>
              <a:off x="3133332" y="47914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77" name="rc77"/>
            <p:cNvSpPr/>
            <p:nvPr/>
          </p:nvSpPr>
          <p:spPr>
            <a:xfrm>
              <a:off x="3133332"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8" name="rc78"/>
            <p:cNvSpPr/>
            <p:nvPr/>
          </p:nvSpPr>
          <p:spPr>
            <a:xfrm>
              <a:off x="3444383" y="102476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9" name="rc79"/>
            <p:cNvSpPr/>
            <p:nvPr/>
          </p:nvSpPr>
          <p:spPr>
            <a:xfrm>
              <a:off x="3444383" y="1709618"/>
              <a:ext cx="311051" cy="34242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0" name="rc80"/>
            <p:cNvSpPr/>
            <p:nvPr/>
          </p:nvSpPr>
          <p:spPr>
            <a:xfrm>
              <a:off x="3444383" y="2052043"/>
              <a:ext cx="311051" cy="34242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1" name="rc81"/>
            <p:cNvSpPr/>
            <p:nvPr/>
          </p:nvSpPr>
          <p:spPr>
            <a:xfrm>
              <a:off x="3444383" y="2736893"/>
              <a:ext cx="311051" cy="342425"/>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82" name="rc82"/>
            <p:cNvSpPr/>
            <p:nvPr/>
          </p:nvSpPr>
          <p:spPr>
            <a:xfrm>
              <a:off x="3444383" y="13671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83" name="rc83"/>
            <p:cNvSpPr/>
            <p:nvPr/>
          </p:nvSpPr>
          <p:spPr>
            <a:xfrm>
              <a:off x="3444383" y="239446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4" name="rc84"/>
            <p:cNvSpPr/>
            <p:nvPr/>
          </p:nvSpPr>
          <p:spPr>
            <a:xfrm>
              <a:off x="3444383" y="4449018"/>
              <a:ext cx="311051" cy="34242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5" name="rc85"/>
            <p:cNvSpPr/>
            <p:nvPr/>
          </p:nvSpPr>
          <p:spPr>
            <a:xfrm>
              <a:off x="3444383" y="5133868"/>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86" name="rc86"/>
            <p:cNvSpPr/>
            <p:nvPr/>
          </p:nvSpPr>
          <p:spPr>
            <a:xfrm>
              <a:off x="3444383" y="307931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7" name="rc87"/>
            <p:cNvSpPr/>
            <p:nvPr/>
          </p:nvSpPr>
          <p:spPr>
            <a:xfrm>
              <a:off x="3444383" y="47914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88" name="rc88"/>
            <p:cNvSpPr/>
            <p:nvPr/>
          </p:nvSpPr>
          <p:spPr>
            <a:xfrm>
              <a:off x="3444383"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9" name="rc89"/>
            <p:cNvSpPr/>
            <p:nvPr/>
          </p:nvSpPr>
          <p:spPr>
            <a:xfrm>
              <a:off x="3755434" y="102476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0" name="rc90"/>
            <p:cNvSpPr/>
            <p:nvPr/>
          </p:nvSpPr>
          <p:spPr>
            <a:xfrm>
              <a:off x="3755434" y="1709618"/>
              <a:ext cx="311051" cy="34242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1" name="rc91"/>
            <p:cNvSpPr/>
            <p:nvPr/>
          </p:nvSpPr>
          <p:spPr>
            <a:xfrm>
              <a:off x="3755434" y="2052043"/>
              <a:ext cx="311051" cy="34242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2" name="rc92"/>
            <p:cNvSpPr/>
            <p:nvPr/>
          </p:nvSpPr>
          <p:spPr>
            <a:xfrm>
              <a:off x="3755434" y="2736893"/>
              <a:ext cx="311051" cy="342425"/>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3" name="rc93"/>
            <p:cNvSpPr/>
            <p:nvPr/>
          </p:nvSpPr>
          <p:spPr>
            <a:xfrm>
              <a:off x="3755434" y="1367193"/>
              <a:ext cx="311051" cy="34242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94" name="rc94"/>
            <p:cNvSpPr/>
            <p:nvPr/>
          </p:nvSpPr>
          <p:spPr>
            <a:xfrm>
              <a:off x="3755434" y="2394468"/>
              <a:ext cx="311051" cy="342425"/>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95" name="rc95"/>
            <p:cNvSpPr/>
            <p:nvPr/>
          </p:nvSpPr>
          <p:spPr>
            <a:xfrm>
              <a:off x="3755434" y="4449018"/>
              <a:ext cx="311051" cy="34242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6" name="rc96"/>
            <p:cNvSpPr/>
            <p:nvPr/>
          </p:nvSpPr>
          <p:spPr>
            <a:xfrm>
              <a:off x="3755434" y="5133868"/>
              <a:ext cx="311051" cy="34242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97" name="rc97"/>
            <p:cNvSpPr/>
            <p:nvPr/>
          </p:nvSpPr>
          <p:spPr>
            <a:xfrm>
              <a:off x="3755434" y="307931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8" name="rc98"/>
            <p:cNvSpPr/>
            <p:nvPr/>
          </p:nvSpPr>
          <p:spPr>
            <a:xfrm>
              <a:off x="3755434" y="47914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99" name="rc99"/>
            <p:cNvSpPr/>
            <p:nvPr/>
          </p:nvSpPr>
          <p:spPr>
            <a:xfrm>
              <a:off x="3755434"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0" name="rc100"/>
            <p:cNvSpPr/>
            <p:nvPr/>
          </p:nvSpPr>
          <p:spPr>
            <a:xfrm>
              <a:off x="4066485" y="10247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1" name="rc101"/>
            <p:cNvSpPr/>
            <p:nvPr/>
          </p:nvSpPr>
          <p:spPr>
            <a:xfrm>
              <a:off x="4066485" y="170961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2" name="rc102"/>
            <p:cNvSpPr/>
            <p:nvPr/>
          </p:nvSpPr>
          <p:spPr>
            <a:xfrm>
              <a:off x="4066485" y="2052043"/>
              <a:ext cx="311051" cy="34242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3" name="rc103"/>
            <p:cNvSpPr/>
            <p:nvPr/>
          </p:nvSpPr>
          <p:spPr>
            <a:xfrm>
              <a:off x="4066485" y="2736893"/>
              <a:ext cx="311051" cy="342425"/>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4" name="rc104"/>
            <p:cNvSpPr/>
            <p:nvPr/>
          </p:nvSpPr>
          <p:spPr>
            <a:xfrm>
              <a:off x="4066485" y="1367193"/>
              <a:ext cx="311051" cy="34242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5" name="rc105"/>
            <p:cNvSpPr/>
            <p:nvPr/>
          </p:nvSpPr>
          <p:spPr>
            <a:xfrm>
              <a:off x="4066485" y="2394468"/>
              <a:ext cx="311051" cy="342425"/>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06" name="rc106"/>
            <p:cNvSpPr/>
            <p:nvPr/>
          </p:nvSpPr>
          <p:spPr>
            <a:xfrm>
              <a:off x="4066485" y="4449018"/>
              <a:ext cx="311051" cy="34242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7" name="rc107"/>
            <p:cNvSpPr/>
            <p:nvPr/>
          </p:nvSpPr>
          <p:spPr>
            <a:xfrm>
              <a:off x="4066485" y="5133868"/>
              <a:ext cx="311051" cy="34242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8" name="rc108"/>
            <p:cNvSpPr/>
            <p:nvPr/>
          </p:nvSpPr>
          <p:spPr>
            <a:xfrm>
              <a:off x="4066485" y="307931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9" name="rc109"/>
            <p:cNvSpPr/>
            <p:nvPr/>
          </p:nvSpPr>
          <p:spPr>
            <a:xfrm>
              <a:off x="4066485" y="47914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485"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1" name="rc111"/>
            <p:cNvSpPr/>
            <p:nvPr/>
          </p:nvSpPr>
          <p:spPr>
            <a:xfrm>
              <a:off x="4377537" y="10247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2" name="rc112"/>
            <p:cNvSpPr/>
            <p:nvPr/>
          </p:nvSpPr>
          <p:spPr>
            <a:xfrm>
              <a:off x="4377537" y="170961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3" name="rc113"/>
            <p:cNvSpPr/>
            <p:nvPr/>
          </p:nvSpPr>
          <p:spPr>
            <a:xfrm>
              <a:off x="4377537" y="2052043"/>
              <a:ext cx="311051" cy="34242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4" name="rc114"/>
            <p:cNvSpPr/>
            <p:nvPr/>
          </p:nvSpPr>
          <p:spPr>
            <a:xfrm>
              <a:off x="4377537" y="2736893"/>
              <a:ext cx="311051" cy="34242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5" name="rc115"/>
            <p:cNvSpPr/>
            <p:nvPr/>
          </p:nvSpPr>
          <p:spPr>
            <a:xfrm>
              <a:off x="4377537" y="1367193"/>
              <a:ext cx="311051" cy="34242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16" name="rc116"/>
            <p:cNvSpPr/>
            <p:nvPr/>
          </p:nvSpPr>
          <p:spPr>
            <a:xfrm>
              <a:off x="4377537" y="2394468"/>
              <a:ext cx="311051" cy="342425"/>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17" name="rc117"/>
            <p:cNvSpPr/>
            <p:nvPr/>
          </p:nvSpPr>
          <p:spPr>
            <a:xfrm>
              <a:off x="4377537" y="4449018"/>
              <a:ext cx="311051" cy="34242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8" name="rc118"/>
            <p:cNvSpPr/>
            <p:nvPr/>
          </p:nvSpPr>
          <p:spPr>
            <a:xfrm>
              <a:off x="4377537" y="5133868"/>
              <a:ext cx="311051" cy="342425"/>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37" y="307931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0" name="rc120"/>
            <p:cNvSpPr/>
            <p:nvPr/>
          </p:nvSpPr>
          <p:spPr>
            <a:xfrm>
              <a:off x="4377537" y="47914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21" name="rc121"/>
            <p:cNvSpPr/>
            <p:nvPr/>
          </p:nvSpPr>
          <p:spPr>
            <a:xfrm>
              <a:off x="4377537"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2" name="rc122"/>
            <p:cNvSpPr/>
            <p:nvPr/>
          </p:nvSpPr>
          <p:spPr>
            <a:xfrm>
              <a:off x="4688588" y="10247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3" name="rc123"/>
            <p:cNvSpPr/>
            <p:nvPr/>
          </p:nvSpPr>
          <p:spPr>
            <a:xfrm>
              <a:off x="4688588" y="170961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4" name="rc124"/>
            <p:cNvSpPr/>
            <p:nvPr/>
          </p:nvSpPr>
          <p:spPr>
            <a:xfrm>
              <a:off x="4688588" y="2052043"/>
              <a:ext cx="311051" cy="34242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5" name="rc125"/>
            <p:cNvSpPr/>
            <p:nvPr/>
          </p:nvSpPr>
          <p:spPr>
            <a:xfrm>
              <a:off x="4688588" y="2736893"/>
              <a:ext cx="311051" cy="342425"/>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6" name="rc126"/>
            <p:cNvSpPr/>
            <p:nvPr/>
          </p:nvSpPr>
          <p:spPr>
            <a:xfrm>
              <a:off x="4688588" y="1367193"/>
              <a:ext cx="311051" cy="342425"/>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27" name="rc127"/>
            <p:cNvSpPr/>
            <p:nvPr/>
          </p:nvSpPr>
          <p:spPr>
            <a:xfrm>
              <a:off x="4688588" y="2394468"/>
              <a:ext cx="311051" cy="342425"/>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28" name="rc128"/>
            <p:cNvSpPr/>
            <p:nvPr/>
          </p:nvSpPr>
          <p:spPr>
            <a:xfrm>
              <a:off x="4688588" y="4449018"/>
              <a:ext cx="311051" cy="34242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9" name="rc129"/>
            <p:cNvSpPr/>
            <p:nvPr/>
          </p:nvSpPr>
          <p:spPr>
            <a:xfrm>
              <a:off x="4688588" y="5133868"/>
              <a:ext cx="311051" cy="342425"/>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30" name="rc130"/>
            <p:cNvSpPr/>
            <p:nvPr/>
          </p:nvSpPr>
          <p:spPr>
            <a:xfrm>
              <a:off x="4688588" y="3079318"/>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1" name="rc131"/>
            <p:cNvSpPr/>
            <p:nvPr/>
          </p:nvSpPr>
          <p:spPr>
            <a:xfrm>
              <a:off x="4688588" y="479144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32" name="rc132"/>
            <p:cNvSpPr/>
            <p:nvPr/>
          </p:nvSpPr>
          <p:spPr>
            <a:xfrm>
              <a:off x="4688588"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3" name="rc133"/>
            <p:cNvSpPr/>
            <p:nvPr/>
          </p:nvSpPr>
          <p:spPr>
            <a:xfrm>
              <a:off x="4999639" y="102476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4" name="rc134"/>
            <p:cNvSpPr/>
            <p:nvPr/>
          </p:nvSpPr>
          <p:spPr>
            <a:xfrm>
              <a:off x="4999639" y="170961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5" name="rc135"/>
            <p:cNvSpPr/>
            <p:nvPr/>
          </p:nvSpPr>
          <p:spPr>
            <a:xfrm>
              <a:off x="4999639" y="2052043"/>
              <a:ext cx="311051" cy="34242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6" name="rc136"/>
            <p:cNvSpPr/>
            <p:nvPr/>
          </p:nvSpPr>
          <p:spPr>
            <a:xfrm>
              <a:off x="4999639" y="2736893"/>
              <a:ext cx="311051" cy="34242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7" name="rc137"/>
            <p:cNvSpPr/>
            <p:nvPr/>
          </p:nvSpPr>
          <p:spPr>
            <a:xfrm>
              <a:off x="4999639" y="1367193"/>
              <a:ext cx="311051" cy="342425"/>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38" name="rc138"/>
            <p:cNvSpPr/>
            <p:nvPr/>
          </p:nvSpPr>
          <p:spPr>
            <a:xfrm>
              <a:off x="4999639" y="2394468"/>
              <a:ext cx="311051" cy="342425"/>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39" name="rc139"/>
            <p:cNvSpPr/>
            <p:nvPr/>
          </p:nvSpPr>
          <p:spPr>
            <a:xfrm>
              <a:off x="4999639" y="4449018"/>
              <a:ext cx="311051" cy="34242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0" name="rc140"/>
            <p:cNvSpPr/>
            <p:nvPr/>
          </p:nvSpPr>
          <p:spPr>
            <a:xfrm>
              <a:off x="4999639" y="5133868"/>
              <a:ext cx="311051" cy="34242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41" name="rc141"/>
            <p:cNvSpPr/>
            <p:nvPr/>
          </p:nvSpPr>
          <p:spPr>
            <a:xfrm>
              <a:off x="4999639" y="3079318"/>
              <a:ext cx="311051" cy="342425"/>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42" name="rc142"/>
            <p:cNvSpPr/>
            <p:nvPr/>
          </p:nvSpPr>
          <p:spPr>
            <a:xfrm>
              <a:off x="4999639" y="4791443"/>
              <a:ext cx="311051" cy="342425"/>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43" name="rc143"/>
            <p:cNvSpPr/>
            <p:nvPr/>
          </p:nvSpPr>
          <p:spPr>
            <a:xfrm>
              <a:off x="4999639"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4" name="rc144"/>
            <p:cNvSpPr/>
            <p:nvPr/>
          </p:nvSpPr>
          <p:spPr>
            <a:xfrm>
              <a:off x="5310690" y="10247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5" name="rc145"/>
            <p:cNvSpPr/>
            <p:nvPr/>
          </p:nvSpPr>
          <p:spPr>
            <a:xfrm>
              <a:off x="5310690" y="170961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6" name="rc146"/>
            <p:cNvSpPr/>
            <p:nvPr/>
          </p:nvSpPr>
          <p:spPr>
            <a:xfrm>
              <a:off x="5310690" y="2052043"/>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7" name="rc147"/>
            <p:cNvSpPr/>
            <p:nvPr/>
          </p:nvSpPr>
          <p:spPr>
            <a:xfrm>
              <a:off x="5310690" y="2736893"/>
              <a:ext cx="311051" cy="34242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8" name="rc148"/>
            <p:cNvSpPr/>
            <p:nvPr/>
          </p:nvSpPr>
          <p:spPr>
            <a:xfrm>
              <a:off x="5310690" y="1367193"/>
              <a:ext cx="311051" cy="34242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49" name="rc149"/>
            <p:cNvSpPr/>
            <p:nvPr/>
          </p:nvSpPr>
          <p:spPr>
            <a:xfrm>
              <a:off x="5310690" y="2394468"/>
              <a:ext cx="311051" cy="342425"/>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50" name="rc150"/>
            <p:cNvSpPr/>
            <p:nvPr/>
          </p:nvSpPr>
          <p:spPr>
            <a:xfrm>
              <a:off x="5310690" y="4449018"/>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1" name="rc151"/>
            <p:cNvSpPr/>
            <p:nvPr/>
          </p:nvSpPr>
          <p:spPr>
            <a:xfrm>
              <a:off x="5310690" y="5133868"/>
              <a:ext cx="311051" cy="34242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2" name="rc152"/>
            <p:cNvSpPr/>
            <p:nvPr/>
          </p:nvSpPr>
          <p:spPr>
            <a:xfrm>
              <a:off x="5310690" y="3079318"/>
              <a:ext cx="311051" cy="342425"/>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53" name="rc153"/>
            <p:cNvSpPr/>
            <p:nvPr/>
          </p:nvSpPr>
          <p:spPr>
            <a:xfrm>
              <a:off x="5310690" y="4791443"/>
              <a:ext cx="311051" cy="342425"/>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54" name="rc154"/>
            <p:cNvSpPr/>
            <p:nvPr/>
          </p:nvSpPr>
          <p:spPr>
            <a:xfrm>
              <a:off x="5310690"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5" name="rc155"/>
            <p:cNvSpPr/>
            <p:nvPr/>
          </p:nvSpPr>
          <p:spPr>
            <a:xfrm>
              <a:off x="5621742" y="10247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6" name="rc156"/>
            <p:cNvSpPr/>
            <p:nvPr/>
          </p:nvSpPr>
          <p:spPr>
            <a:xfrm>
              <a:off x="5621742" y="170961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7" name="rc157"/>
            <p:cNvSpPr/>
            <p:nvPr/>
          </p:nvSpPr>
          <p:spPr>
            <a:xfrm>
              <a:off x="5621742" y="2052043"/>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8" name="rc158"/>
            <p:cNvSpPr/>
            <p:nvPr/>
          </p:nvSpPr>
          <p:spPr>
            <a:xfrm>
              <a:off x="5621742" y="2736893"/>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9" name="rc159"/>
            <p:cNvSpPr/>
            <p:nvPr/>
          </p:nvSpPr>
          <p:spPr>
            <a:xfrm>
              <a:off x="5621742" y="1367193"/>
              <a:ext cx="311051" cy="342425"/>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60" name="rc160"/>
            <p:cNvSpPr/>
            <p:nvPr/>
          </p:nvSpPr>
          <p:spPr>
            <a:xfrm>
              <a:off x="5621742" y="2394468"/>
              <a:ext cx="311051" cy="342425"/>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61" name="rc161"/>
            <p:cNvSpPr/>
            <p:nvPr/>
          </p:nvSpPr>
          <p:spPr>
            <a:xfrm>
              <a:off x="5621742" y="3764168"/>
              <a:ext cx="311051" cy="342425"/>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62" name="rc162"/>
            <p:cNvSpPr/>
            <p:nvPr/>
          </p:nvSpPr>
          <p:spPr>
            <a:xfrm>
              <a:off x="5621742" y="444901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3" name="rc163"/>
            <p:cNvSpPr/>
            <p:nvPr/>
          </p:nvSpPr>
          <p:spPr>
            <a:xfrm>
              <a:off x="5621742" y="5133868"/>
              <a:ext cx="311051" cy="34242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4" name="rc164"/>
            <p:cNvSpPr/>
            <p:nvPr/>
          </p:nvSpPr>
          <p:spPr>
            <a:xfrm>
              <a:off x="5621742" y="3079318"/>
              <a:ext cx="311051" cy="342425"/>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65" name="rc165"/>
            <p:cNvSpPr/>
            <p:nvPr/>
          </p:nvSpPr>
          <p:spPr>
            <a:xfrm>
              <a:off x="5621742" y="4791443"/>
              <a:ext cx="311051" cy="342425"/>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66" name="rc166"/>
            <p:cNvSpPr/>
            <p:nvPr/>
          </p:nvSpPr>
          <p:spPr>
            <a:xfrm>
              <a:off x="5621742"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67" name="rc167"/>
            <p:cNvSpPr/>
            <p:nvPr/>
          </p:nvSpPr>
          <p:spPr>
            <a:xfrm>
              <a:off x="5932793" y="10247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8" name="rc168"/>
            <p:cNvSpPr/>
            <p:nvPr/>
          </p:nvSpPr>
          <p:spPr>
            <a:xfrm>
              <a:off x="5932793" y="170961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9" name="rc169"/>
            <p:cNvSpPr/>
            <p:nvPr/>
          </p:nvSpPr>
          <p:spPr>
            <a:xfrm>
              <a:off x="5932793" y="2052043"/>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0" name="rc170"/>
            <p:cNvSpPr/>
            <p:nvPr/>
          </p:nvSpPr>
          <p:spPr>
            <a:xfrm>
              <a:off x="5932793" y="2736893"/>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1" name="rc171"/>
            <p:cNvSpPr/>
            <p:nvPr/>
          </p:nvSpPr>
          <p:spPr>
            <a:xfrm>
              <a:off x="5932793" y="1367193"/>
              <a:ext cx="311051" cy="342425"/>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72" name="rc172"/>
            <p:cNvSpPr/>
            <p:nvPr/>
          </p:nvSpPr>
          <p:spPr>
            <a:xfrm>
              <a:off x="5932793" y="2394468"/>
              <a:ext cx="311051" cy="34242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3" name="rc173"/>
            <p:cNvSpPr/>
            <p:nvPr/>
          </p:nvSpPr>
          <p:spPr>
            <a:xfrm>
              <a:off x="5932793" y="3764168"/>
              <a:ext cx="311051" cy="342425"/>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74" name="rc174"/>
            <p:cNvSpPr/>
            <p:nvPr/>
          </p:nvSpPr>
          <p:spPr>
            <a:xfrm>
              <a:off x="5932793" y="444901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5" name="rc175"/>
            <p:cNvSpPr/>
            <p:nvPr/>
          </p:nvSpPr>
          <p:spPr>
            <a:xfrm>
              <a:off x="5932793" y="5133868"/>
              <a:ext cx="311051" cy="34242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6" name="rc176"/>
            <p:cNvSpPr/>
            <p:nvPr/>
          </p:nvSpPr>
          <p:spPr>
            <a:xfrm>
              <a:off x="5932793" y="3079318"/>
              <a:ext cx="311051" cy="34242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77" name="rc177"/>
            <p:cNvSpPr/>
            <p:nvPr/>
          </p:nvSpPr>
          <p:spPr>
            <a:xfrm>
              <a:off x="5932793" y="4791443"/>
              <a:ext cx="311051" cy="342425"/>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78" name="rc178"/>
            <p:cNvSpPr/>
            <p:nvPr/>
          </p:nvSpPr>
          <p:spPr>
            <a:xfrm>
              <a:off x="5932793" y="3421743"/>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79" name="rc179"/>
            <p:cNvSpPr/>
            <p:nvPr/>
          </p:nvSpPr>
          <p:spPr>
            <a:xfrm>
              <a:off x="6243844" y="10247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0" name="rc180"/>
            <p:cNvSpPr/>
            <p:nvPr/>
          </p:nvSpPr>
          <p:spPr>
            <a:xfrm>
              <a:off x="6243844" y="170961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1" name="rc181"/>
            <p:cNvSpPr/>
            <p:nvPr/>
          </p:nvSpPr>
          <p:spPr>
            <a:xfrm>
              <a:off x="6243844" y="2052043"/>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2" name="rc182"/>
            <p:cNvSpPr/>
            <p:nvPr/>
          </p:nvSpPr>
          <p:spPr>
            <a:xfrm>
              <a:off x="6243844" y="2736893"/>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3" name="rc183"/>
            <p:cNvSpPr/>
            <p:nvPr/>
          </p:nvSpPr>
          <p:spPr>
            <a:xfrm>
              <a:off x="6243844" y="1367193"/>
              <a:ext cx="311051" cy="342425"/>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84" name="rc184"/>
            <p:cNvSpPr/>
            <p:nvPr/>
          </p:nvSpPr>
          <p:spPr>
            <a:xfrm>
              <a:off x="6243844" y="23944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5" name="rc185"/>
            <p:cNvSpPr/>
            <p:nvPr/>
          </p:nvSpPr>
          <p:spPr>
            <a:xfrm>
              <a:off x="6243844" y="3764168"/>
              <a:ext cx="311051" cy="34242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86" name="rc186"/>
            <p:cNvSpPr/>
            <p:nvPr/>
          </p:nvSpPr>
          <p:spPr>
            <a:xfrm>
              <a:off x="6243844" y="444901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7" name="rc187"/>
            <p:cNvSpPr/>
            <p:nvPr/>
          </p:nvSpPr>
          <p:spPr>
            <a:xfrm>
              <a:off x="6243844" y="5133868"/>
              <a:ext cx="311051" cy="34242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8" name="rc188"/>
            <p:cNvSpPr/>
            <p:nvPr/>
          </p:nvSpPr>
          <p:spPr>
            <a:xfrm>
              <a:off x="6243844" y="3079318"/>
              <a:ext cx="311051" cy="342425"/>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89" name="rc189"/>
            <p:cNvSpPr/>
            <p:nvPr/>
          </p:nvSpPr>
          <p:spPr>
            <a:xfrm>
              <a:off x="6243844" y="4791443"/>
              <a:ext cx="311051" cy="342425"/>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90" name="rc190"/>
            <p:cNvSpPr/>
            <p:nvPr/>
          </p:nvSpPr>
          <p:spPr>
            <a:xfrm>
              <a:off x="6243844" y="3421743"/>
              <a:ext cx="311051" cy="342425"/>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91" name="rc191"/>
            <p:cNvSpPr/>
            <p:nvPr/>
          </p:nvSpPr>
          <p:spPr>
            <a:xfrm>
              <a:off x="6554895" y="102476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2" name="rc192"/>
            <p:cNvSpPr/>
            <p:nvPr/>
          </p:nvSpPr>
          <p:spPr>
            <a:xfrm>
              <a:off x="6554895" y="17096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3" name="rc193"/>
            <p:cNvSpPr/>
            <p:nvPr/>
          </p:nvSpPr>
          <p:spPr>
            <a:xfrm>
              <a:off x="6554895" y="205204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4" name="rc194"/>
            <p:cNvSpPr/>
            <p:nvPr/>
          </p:nvSpPr>
          <p:spPr>
            <a:xfrm>
              <a:off x="6554895" y="273689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5" name="rc195"/>
            <p:cNvSpPr/>
            <p:nvPr/>
          </p:nvSpPr>
          <p:spPr>
            <a:xfrm>
              <a:off x="6554895" y="1367193"/>
              <a:ext cx="311051" cy="342425"/>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96" name="rc196"/>
            <p:cNvSpPr/>
            <p:nvPr/>
          </p:nvSpPr>
          <p:spPr>
            <a:xfrm>
              <a:off x="6554895" y="23944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7" name="rc197"/>
            <p:cNvSpPr/>
            <p:nvPr/>
          </p:nvSpPr>
          <p:spPr>
            <a:xfrm>
              <a:off x="6554895" y="3764168"/>
              <a:ext cx="311051" cy="34242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8" name="rc198"/>
            <p:cNvSpPr/>
            <p:nvPr/>
          </p:nvSpPr>
          <p:spPr>
            <a:xfrm>
              <a:off x="6554895" y="444901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9" name="rc199"/>
            <p:cNvSpPr/>
            <p:nvPr/>
          </p:nvSpPr>
          <p:spPr>
            <a:xfrm>
              <a:off x="6554895" y="5133868"/>
              <a:ext cx="311051" cy="34242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0" name="rc200"/>
            <p:cNvSpPr/>
            <p:nvPr/>
          </p:nvSpPr>
          <p:spPr>
            <a:xfrm>
              <a:off x="6554895" y="3079318"/>
              <a:ext cx="311051" cy="342425"/>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01" name="rc201"/>
            <p:cNvSpPr/>
            <p:nvPr/>
          </p:nvSpPr>
          <p:spPr>
            <a:xfrm>
              <a:off x="6554895" y="4791443"/>
              <a:ext cx="311051" cy="34242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2" name="rc202"/>
            <p:cNvSpPr/>
            <p:nvPr/>
          </p:nvSpPr>
          <p:spPr>
            <a:xfrm>
              <a:off x="6554895" y="3421743"/>
              <a:ext cx="311051" cy="342425"/>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03" name="rc203"/>
            <p:cNvSpPr/>
            <p:nvPr/>
          </p:nvSpPr>
          <p:spPr>
            <a:xfrm>
              <a:off x="6865947" y="102476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4" name="rc204"/>
            <p:cNvSpPr/>
            <p:nvPr/>
          </p:nvSpPr>
          <p:spPr>
            <a:xfrm>
              <a:off x="6865947" y="17096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5" name="rc205"/>
            <p:cNvSpPr/>
            <p:nvPr/>
          </p:nvSpPr>
          <p:spPr>
            <a:xfrm>
              <a:off x="6865947" y="205204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6" name="rc206"/>
            <p:cNvSpPr/>
            <p:nvPr/>
          </p:nvSpPr>
          <p:spPr>
            <a:xfrm>
              <a:off x="6865947" y="273689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7" name="rc207"/>
            <p:cNvSpPr/>
            <p:nvPr/>
          </p:nvSpPr>
          <p:spPr>
            <a:xfrm>
              <a:off x="6865947" y="1367193"/>
              <a:ext cx="311051" cy="342425"/>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08" name="rc208"/>
            <p:cNvSpPr/>
            <p:nvPr/>
          </p:nvSpPr>
          <p:spPr>
            <a:xfrm>
              <a:off x="6865947" y="23944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9" name="rc209"/>
            <p:cNvSpPr/>
            <p:nvPr/>
          </p:nvSpPr>
          <p:spPr>
            <a:xfrm>
              <a:off x="6865947" y="3764168"/>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0" name="rc210"/>
            <p:cNvSpPr/>
            <p:nvPr/>
          </p:nvSpPr>
          <p:spPr>
            <a:xfrm>
              <a:off x="6865947" y="444901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1" name="rc211"/>
            <p:cNvSpPr/>
            <p:nvPr/>
          </p:nvSpPr>
          <p:spPr>
            <a:xfrm>
              <a:off x="6865947" y="5133868"/>
              <a:ext cx="311051" cy="34242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2" name="rc212"/>
            <p:cNvSpPr/>
            <p:nvPr/>
          </p:nvSpPr>
          <p:spPr>
            <a:xfrm>
              <a:off x="6865947" y="3079318"/>
              <a:ext cx="311051" cy="342425"/>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13" name="rc213"/>
            <p:cNvSpPr/>
            <p:nvPr/>
          </p:nvSpPr>
          <p:spPr>
            <a:xfrm>
              <a:off x="6865947" y="4791443"/>
              <a:ext cx="311051" cy="34242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4" name="rc214"/>
            <p:cNvSpPr/>
            <p:nvPr/>
          </p:nvSpPr>
          <p:spPr>
            <a:xfrm>
              <a:off x="6865947" y="3421743"/>
              <a:ext cx="311051" cy="34242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5" name="rc215"/>
            <p:cNvSpPr/>
            <p:nvPr/>
          </p:nvSpPr>
          <p:spPr>
            <a:xfrm>
              <a:off x="7176998" y="10247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6" name="rc216"/>
            <p:cNvSpPr/>
            <p:nvPr/>
          </p:nvSpPr>
          <p:spPr>
            <a:xfrm>
              <a:off x="7176998" y="170961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7" name="rc217"/>
            <p:cNvSpPr/>
            <p:nvPr/>
          </p:nvSpPr>
          <p:spPr>
            <a:xfrm>
              <a:off x="7176998" y="2052043"/>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8" name="rc218"/>
            <p:cNvSpPr/>
            <p:nvPr/>
          </p:nvSpPr>
          <p:spPr>
            <a:xfrm>
              <a:off x="7176998" y="2736893"/>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9" name="rc219"/>
            <p:cNvSpPr/>
            <p:nvPr/>
          </p:nvSpPr>
          <p:spPr>
            <a:xfrm>
              <a:off x="7176998" y="1367193"/>
              <a:ext cx="311051" cy="342425"/>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20" name="rc220"/>
            <p:cNvSpPr/>
            <p:nvPr/>
          </p:nvSpPr>
          <p:spPr>
            <a:xfrm>
              <a:off x="7176998" y="239446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1" name="rc221"/>
            <p:cNvSpPr/>
            <p:nvPr/>
          </p:nvSpPr>
          <p:spPr>
            <a:xfrm>
              <a:off x="7176998" y="3764168"/>
              <a:ext cx="311051" cy="34242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2" name="rc222"/>
            <p:cNvSpPr/>
            <p:nvPr/>
          </p:nvSpPr>
          <p:spPr>
            <a:xfrm>
              <a:off x="7176998" y="444901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3" name="rc223"/>
            <p:cNvSpPr/>
            <p:nvPr/>
          </p:nvSpPr>
          <p:spPr>
            <a:xfrm>
              <a:off x="7176998" y="5133868"/>
              <a:ext cx="311051" cy="34242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4" name="rc224"/>
            <p:cNvSpPr/>
            <p:nvPr/>
          </p:nvSpPr>
          <p:spPr>
            <a:xfrm>
              <a:off x="7176998" y="3079318"/>
              <a:ext cx="311051" cy="342425"/>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25" name="rc225"/>
            <p:cNvSpPr/>
            <p:nvPr/>
          </p:nvSpPr>
          <p:spPr>
            <a:xfrm>
              <a:off x="7176998" y="4791443"/>
              <a:ext cx="311051" cy="34242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6" name="rc226"/>
            <p:cNvSpPr/>
            <p:nvPr/>
          </p:nvSpPr>
          <p:spPr>
            <a:xfrm>
              <a:off x="7176998" y="3421743"/>
              <a:ext cx="311051" cy="34242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7" name="rc227"/>
            <p:cNvSpPr/>
            <p:nvPr/>
          </p:nvSpPr>
          <p:spPr>
            <a:xfrm>
              <a:off x="7488049" y="10247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8" name="rc228"/>
            <p:cNvSpPr/>
            <p:nvPr/>
          </p:nvSpPr>
          <p:spPr>
            <a:xfrm>
              <a:off x="7488049" y="170961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9" name="rc229"/>
            <p:cNvSpPr/>
            <p:nvPr/>
          </p:nvSpPr>
          <p:spPr>
            <a:xfrm>
              <a:off x="7488049" y="2052043"/>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0" name="rc230"/>
            <p:cNvSpPr/>
            <p:nvPr/>
          </p:nvSpPr>
          <p:spPr>
            <a:xfrm>
              <a:off x="7488049" y="2736893"/>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1" name="rc231"/>
            <p:cNvSpPr/>
            <p:nvPr/>
          </p:nvSpPr>
          <p:spPr>
            <a:xfrm>
              <a:off x="7488049" y="1367193"/>
              <a:ext cx="311051" cy="342425"/>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32" name="rc232"/>
            <p:cNvSpPr/>
            <p:nvPr/>
          </p:nvSpPr>
          <p:spPr>
            <a:xfrm>
              <a:off x="7488049" y="239446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3" name="rc233"/>
            <p:cNvSpPr/>
            <p:nvPr/>
          </p:nvSpPr>
          <p:spPr>
            <a:xfrm>
              <a:off x="7488049" y="3764168"/>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4" name="rc234"/>
            <p:cNvSpPr/>
            <p:nvPr/>
          </p:nvSpPr>
          <p:spPr>
            <a:xfrm>
              <a:off x="7488049" y="4106593"/>
              <a:ext cx="311051" cy="34242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35" name="rc235"/>
            <p:cNvSpPr/>
            <p:nvPr/>
          </p:nvSpPr>
          <p:spPr>
            <a:xfrm>
              <a:off x="7488049" y="444901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6" name="rc236"/>
            <p:cNvSpPr/>
            <p:nvPr/>
          </p:nvSpPr>
          <p:spPr>
            <a:xfrm>
              <a:off x="7488049" y="5133868"/>
              <a:ext cx="311051" cy="34242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7" name="rc237"/>
            <p:cNvSpPr/>
            <p:nvPr/>
          </p:nvSpPr>
          <p:spPr>
            <a:xfrm>
              <a:off x="7488049" y="3079318"/>
              <a:ext cx="311051" cy="34242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38" name="rc238"/>
            <p:cNvSpPr/>
            <p:nvPr/>
          </p:nvSpPr>
          <p:spPr>
            <a:xfrm>
              <a:off x="7488049" y="4791443"/>
              <a:ext cx="311051" cy="34242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9" name="rc239"/>
            <p:cNvSpPr/>
            <p:nvPr/>
          </p:nvSpPr>
          <p:spPr>
            <a:xfrm>
              <a:off x="7488049" y="3421743"/>
              <a:ext cx="311051" cy="34242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0" name="rc240"/>
            <p:cNvSpPr/>
            <p:nvPr/>
          </p:nvSpPr>
          <p:spPr>
            <a:xfrm>
              <a:off x="7799100" y="102476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1" name="rc241"/>
            <p:cNvSpPr/>
            <p:nvPr/>
          </p:nvSpPr>
          <p:spPr>
            <a:xfrm>
              <a:off x="7799100" y="17096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2" name="rc242"/>
            <p:cNvSpPr/>
            <p:nvPr/>
          </p:nvSpPr>
          <p:spPr>
            <a:xfrm>
              <a:off x="7799100" y="205204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3" name="rc243"/>
            <p:cNvSpPr/>
            <p:nvPr/>
          </p:nvSpPr>
          <p:spPr>
            <a:xfrm>
              <a:off x="7799100" y="273689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4" name="rc244"/>
            <p:cNvSpPr/>
            <p:nvPr/>
          </p:nvSpPr>
          <p:spPr>
            <a:xfrm>
              <a:off x="7799100" y="1367193"/>
              <a:ext cx="311051" cy="342425"/>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45" name="rc245"/>
            <p:cNvSpPr/>
            <p:nvPr/>
          </p:nvSpPr>
          <p:spPr>
            <a:xfrm>
              <a:off x="7799100" y="23944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6" name="rc246"/>
            <p:cNvSpPr/>
            <p:nvPr/>
          </p:nvSpPr>
          <p:spPr>
            <a:xfrm>
              <a:off x="7799100" y="376416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7" name="rc247"/>
            <p:cNvSpPr/>
            <p:nvPr/>
          </p:nvSpPr>
          <p:spPr>
            <a:xfrm>
              <a:off x="7799100" y="4106593"/>
              <a:ext cx="311051" cy="342425"/>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48" name="rc248"/>
            <p:cNvSpPr/>
            <p:nvPr/>
          </p:nvSpPr>
          <p:spPr>
            <a:xfrm>
              <a:off x="7799100" y="444901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9" name="rc249"/>
            <p:cNvSpPr/>
            <p:nvPr/>
          </p:nvSpPr>
          <p:spPr>
            <a:xfrm>
              <a:off x="7799100" y="51338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0" name="rc250"/>
            <p:cNvSpPr/>
            <p:nvPr/>
          </p:nvSpPr>
          <p:spPr>
            <a:xfrm>
              <a:off x="7799100" y="3079318"/>
              <a:ext cx="311051" cy="342425"/>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1" name="rc251"/>
            <p:cNvSpPr/>
            <p:nvPr/>
          </p:nvSpPr>
          <p:spPr>
            <a:xfrm>
              <a:off x="7799100" y="4791443"/>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2" name="rc252"/>
            <p:cNvSpPr/>
            <p:nvPr/>
          </p:nvSpPr>
          <p:spPr>
            <a:xfrm>
              <a:off x="7799100" y="3421743"/>
              <a:ext cx="311051" cy="34242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3" name="rc253"/>
            <p:cNvSpPr/>
            <p:nvPr/>
          </p:nvSpPr>
          <p:spPr>
            <a:xfrm>
              <a:off x="8110152" y="10247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4" name="rc254"/>
            <p:cNvSpPr/>
            <p:nvPr/>
          </p:nvSpPr>
          <p:spPr>
            <a:xfrm>
              <a:off x="8110152" y="17096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5" name="rc255"/>
            <p:cNvSpPr/>
            <p:nvPr/>
          </p:nvSpPr>
          <p:spPr>
            <a:xfrm>
              <a:off x="8110152" y="2052043"/>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6" name="rc256"/>
            <p:cNvSpPr/>
            <p:nvPr/>
          </p:nvSpPr>
          <p:spPr>
            <a:xfrm>
              <a:off x="8110152" y="2736893"/>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7" name="rc257"/>
            <p:cNvSpPr/>
            <p:nvPr/>
          </p:nvSpPr>
          <p:spPr>
            <a:xfrm>
              <a:off x="8110152" y="1367193"/>
              <a:ext cx="311051" cy="34242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8" name="rc258"/>
            <p:cNvSpPr/>
            <p:nvPr/>
          </p:nvSpPr>
          <p:spPr>
            <a:xfrm>
              <a:off x="8110152" y="239446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9" name="rc259"/>
            <p:cNvSpPr/>
            <p:nvPr/>
          </p:nvSpPr>
          <p:spPr>
            <a:xfrm>
              <a:off x="8110152" y="37641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0" name="rc260"/>
            <p:cNvSpPr/>
            <p:nvPr/>
          </p:nvSpPr>
          <p:spPr>
            <a:xfrm>
              <a:off x="8110152" y="4106593"/>
              <a:ext cx="311051" cy="342425"/>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61" name="rc261"/>
            <p:cNvSpPr/>
            <p:nvPr/>
          </p:nvSpPr>
          <p:spPr>
            <a:xfrm>
              <a:off x="8110152" y="444901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2" name="rc262"/>
            <p:cNvSpPr/>
            <p:nvPr/>
          </p:nvSpPr>
          <p:spPr>
            <a:xfrm>
              <a:off x="8110152" y="51338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3" name="rc263"/>
            <p:cNvSpPr/>
            <p:nvPr/>
          </p:nvSpPr>
          <p:spPr>
            <a:xfrm>
              <a:off x="8110152" y="3079318"/>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4" name="rc264"/>
            <p:cNvSpPr/>
            <p:nvPr/>
          </p:nvSpPr>
          <p:spPr>
            <a:xfrm>
              <a:off x="8110152" y="4791443"/>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5" name="rc265"/>
            <p:cNvSpPr/>
            <p:nvPr/>
          </p:nvSpPr>
          <p:spPr>
            <a:xfrm>
              <a:off x="8110152" y="3421743"/>
              <a:ext cx="311051" cy="34242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6" name="rc266"/>
            <p:cNvSpPr/>
            <p:nvPr/>
          </p:nvSpPr>
          <p:spPr>
            <a:xfrm>
              <a:off x="8421203" y="102476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7" name="rc267"/>
            <p:cNvSpPr/>
            <p:nvPr/>
          </p:nvSpPr>
          <p:spPr>
            <a:xfrm>
              <a:off x="8421203" y="17096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8" name="rc268"/>
            <p:cNvSpPr/>
            <p:nvPr/>
          </p:nvSpPr>
          <p:spPr>
            <a:xfrm>
              <a:off x="8421203" y="205204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9" name="rc269"/>
            <p:cNvSpPr/>
            <p:nvPr/>
          </p:nvSpPr>
          <p:spPr>
            <a:xfrm>
              <a:off x="8421203" y="273689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0" name="rc270"/>
            <p:cNvSpPr/>
            <p:nvPr/>
          </p:nvSpPr>
          <p:spPr>
            <a:xfrm>
              <a:off x="8421203" y="1367193"/>
              <a:ext cx="311051" cy="34242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71" name="rc271"/>
            <p:cNvSpPr/>
            <p:nvPr/>
          </p:nvSpPr>
          <p:spPr>
            <a:xfrm>
              <a:off x="8421203" y="239446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2" name="rc272"/>
            <p:cNvSpPr/>
            <p:nvPr/>
          </p:nvSpPr>
          <p:spPr>
            <a:xfrm>
              <a:off x="8421203" y="376416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3" name="rc273"/>
            <p:cNvSpPr/>
            <p:nvPr/>
          </p:nvSpPr>
          <p:spPr>
            <a:xfrm>
              <a:off x="8421203" y="4106593"/>
              <a:ext cx="311051" cy="34242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4" name="rc274"/>
            <p:cNvSpPr/>
            <p:nvPr/>
          </p:nvSpPr>
          <p:spPr>
            <a:xfrm>
              <a:off x="8421203" y="44490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5" name="rc275"/>
            <p:cNvSpPr/>
            <p:nvPr/>
          </p:nvSpPr>
          <p:spPr>
            <a:xfrm>
              <a:off x="8421203" y="51338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6" name="rc276"/>
            <p:cNvSpPr/>
            <p:nvPr/>
          </p:nvSpPr>
          <p:spPr>
            <a:xfrm>
              <a:off x="8421203" y="307931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7" name="rc277"/>
            <p:cNvSpPr/>
            <p:nvPr/>
          </p:nvSpPr>
          <p:spPr>
            <a:xfrm>
              <a:off x="8421203" y="479144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8" name="rc278"/>
            <p:cNvSpPr/>
            <p:nvPr/>
          </p:nvSpPr>
          <p:spPr>
            <a:xfrm>
              <a:off x="8421203" y="3421743"/>
              <a:ext cx="311051" cy="34242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9" name="rc279"/>
            <p:cNvSpPr/>
            <p:nvPr/>
          </p:nvSpPr>
          <p:spPr>
            <a:xfrm>
              <a:off x="8732254" y="102476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0" name="rc280"/>
            <p:cNvSpPr/>
            <p:nvPr/>
          </p:nvSpPr>
          <p:spPr>
            <a:xfrm>
              <a:off x="8732254" y="17096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1" name="rc281"/>
            <p:cNvSpPr/>
            <p:nvPr/>
          </p:nvSpPr>
          <p:spPr>
            <a:xfrm>
              <a:off x="8732254" y="205204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2" name="rc282"/>
            <p:cNvSpPr/>
            <p:nvPr/>
          </p:nvSpPr>
          <p:spPr>
            <a:xfrm>
              <a:off x="8732254" y="273689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3" name="rc283"/>
            <p:cNvSpPr/>
            <p:nvPr/>
          </p:nvSpPr>
          <p:spPr>
            <a:xfrm>
              <a:off x="8732254" y="1367193"/>
              <a:ext cx="311051" cy="34242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84" name="rc284"/>
            <p:cNvSpPr/>
            <p:nvPr/>
          </p:nvSpPr>
          <p:spPr>
            <a:xfrm>
              <a:off x="8732254" y="239446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5" name="rc285"/>
            <p:cNvSpPr/>
            <p:nvPr/>
          </p:nvSpPr>
          <p:spPr>
            <a:xfrm>
              <a:off x="8732254" y="376416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6" name="rc286"/>
            <p:cNvSpPr/>
            <p:nvPr/>
          </p:nvSpPr>
          <p:spPr>
            <a:xfrm>
              <a:off x="8732254" y="4106593"/>
              <a:ext cx="311051" cy="34242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7" name="rc287"/>
            <p:cNvSpPr/>
            <p:nvPr/>
          </p:nvSpPr>
          <p:spPr>
            <a:xfrm>
              <a:off x="8732254" y="44490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8" name="rc288"/>
            <p:cNvSpPr/>
            <p:nvPr/>
          </p:nvSpPr>
          <p:spPr>
            <a:xfrm>
              <a:off x="8732254" y="513386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9" name="rc289"/>
            <p:cNvSpPr/>
            <p:nvPr/>
          </p:nvSpPr>
          <p:spPr>
            <a:xfrm>
              <a:off x="8732254" y="30793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0" name="rc290"/>
            <p:cNvSpPr/>
            <p:nvPr/>
          </p:nvSpPr>
          <p:spPr>
            <a:xfrm>
              <a:off x="8732254" y="4791443"/>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1" name="rc291"/>
            <p:cNvSpPr/>
            <p:nvPr/>
          </p:nvSpPr>
          <p:spPr>
            <a:xfrm>
              <a:off x="8732254" y="3421743"/>
              <a:ext cx="311051" cy="34242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92" name="rc292"/>
            <p:cNvSpPr/>
            <p:nvPr/>
          </p:nvSpPr>
          <p:spPr>
            <a:xfrm>
              <a:off x="4066485"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3" name="rc293"/>
            <p:cNvSpPr/>
            <p:nvPr/>
          </p:nvSpPr>
          <p:spPr>
            <a:xfrm>
              <a:off x="4377537"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4" name="rc294"/>
            <p:cNvSpPr/>
            <p:nvPr/>
          </p:nvSpPr>
          <p:spPr>
            <a:xfrm>
              <a:off x="4688588"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5" name="rc295"/>
            <p:cNvSpPr/>
            <p:nvPr/>
          </p:nvSpPr>
          <p:spPr>
            <a:xfrm>
              <a:off x="4999639"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6" name="rc296"/>
            <p:cNvSpPr/>
            <p:nvPr/>
          </p:nvSpPr>
          <p:spPr>
            <a:xfrm>
              <a:off x="5310690"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7" name="rc297"/>
            <p:cNvSpPr/>
            <p:nvPr/>
          </p:nvSpPr>
          <p:spPr>
            <a:xfrm>
              <a:off x="5621742"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8" name="rc298"/>
            <p:cNvSpPr/>
            <p:nvPr/>
          </p:nvSpPr>
          <p:spPr>
            <a:xfrm>
              <a:off x="5932793"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9" name="rc299"/>
            <p:cNvSpPr/>
            <p:nvPr/>
          </p:nvSpPr>
          <p:spPr>
            <a:xfrm>
              <a:off x="6243844"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00" name="rc300"/>
            <p:cNvSpPr/>
            <p:nvPr/>
          </p:nvSpPr>
          <p:spPr>
            <a:xfrm>
              <a:off x="6554895" y="547629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01" name="rc301"/>
            <p:cNvSpPr/>
            <p:nvPr/>
          </p:nvSpPr>
          <p:spPr>
            <a:xfrm>
              <a:off x="6865947" y="547629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02" name="rc302"/>
            <p:cNvSpPr/>
            <p:nvPr/>
          </p:nvSpPr>
          <p:spPr>
            <a:xfrm>
              <a:off x="7176998" y="547629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03" name="rc303"/>
            <p:cNvSpPr/>
            <p:nvPr/>
          </p:nvSpPr>
          <p:spPr>
            <a:xfrm>
              <a:off x="7488049"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04" name="rc304"/>
            <p:cNvSpPr/>
            <p:nvPr/>
          </p:nvSpPr>
          <p:spPr>
            <a:xfrm>
              <a:off x="7799100" y="547629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05" name="rc305"/>
            <p:cNvSpPr/>
            <p:nvPr/>
          </p:nvSpPr>
          <p:spPr>
            <a:xfrm>
              <a:off x="8110152" y="54762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03" y="5476293"/>
              <a:ext cx="311051" cy="342425"/>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307" name="rc307"/>
            <p:cNvSpPr/>
            <p:nvPr/>
          </p:nvSpPr>
          <p:spPr>
            <a:xfrm>
              <a:off x="8732254" y="5476293"/>
              <a:ext cx="311051" cy="342425"/>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308" name="rc308"/>
            <p:cNvSpPr/>
            <p:nvPr/>
          </p:nvSpPr>
          <p:spPr>
            <a:xfrm>
              <a:off x="4066485"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09" name="rc309"/>
            <p:cNvSpPr/>
            <p:nvPr/>
          </p:nvSpPr>
          <p:spPr>
            <a:xfrm>
              <a:off x="4377537"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10" name="rc310"/>
            <p:cNvSpPr/>
            <p:nvPr/>
          </p:nvSpPr>
          <p:spPr>
            <a:xfrm>
              <a:off x="4688588"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11" name="rc311"/>
            <p:cNvSpPr/>
            <p:nvPr/>
          </p:nvSpPr>
          <p:spPr>
            <a:xfrm>
              <a:off x="4999639"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12" name="rc312"/>
            <p:cNvSpPr/>
            <p:nvPr/>
          </p:nvSpPr>
          <p:spPr>
            <a:xfrm>
              <a:off x="5310690"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13" name="rc313"/>
            <p:cNvSpPr/>
            <p:nvPr/>
          </p:nvSpPr>
          <p:spPr>
            <a:xfrm>
              <a:off x="5621742"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14" name="rc314"/>
            <p:cNvSpPr/>
            <p:nvPr/>
          </p:nvSpPr>
          <p:spPr>
            <a:xfrm>
              <a:off x="5932793"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15" name="rc315"/>
            <p:cNvSpPr/>
            <p:nvPr/>
          </p:nvSpPr>
          <p:spPr>
            <a:xfrm>
              <a:off x="6243844" y="547629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16" name="rc316"/>
            <p:cNvSpPr/>
            <p:nvPr/>
          </p:nvSpPr>
          <p:spPr>
            <a:xfrm>
              <a:off x="6554895" y="54762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17" name="rc317"/>
            <p:cNvSpPr/>
            <p:nvPr/>
          </p:nvSpPr>
          <p:spPr>
            <a:xfrm>
              <a:off x="6865947" y="5476293"/>
              <a:ext cx="311051" cy="34242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18" name="rc318"/>
            <p:cNvSpPr/>
            <p:nvPr/>
          </p:nvSpPr>
          <p:spPr>
            <a:xfrm>
              <a:off x="7176998" y="54762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19" name="rc319"/>
            <p:cNvSpPr/>
            <p:nvPr/>
          </p:nvSpPr>
          <p:spPr>
            <a:xfrm>
              <a:off x="7488049" y="54762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20" name="rc320"/>
            <p:cNvSpPr/>
            <p:nvPr/>
          </p:nvSpPr>
          <p:spPr>
            <a:xfrm>
              <a:off x="7799100" y="547629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21" name="rc321"/>
            <p:cNvSpPr/>
            <p:nvPr/>
          </p:nvSpPr>
          <p:spPr>
            <a:xfrm>
              <a:off x="8110152" y="5476293"/>
              <a:ext cx="311051" cy="34242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22" name="rc322"/>
            <p:cNvSpPr/>
            <p:nvPr/>
          </p:nvSpPr>
          <p:spPr>
            <a:xfrm>
              <a:off x="8421203" y="5476293"/>
              <a:ext cx="311051" cy="342425"/>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4" y="5476293"/>
              <a:ext cx="311051" cy="342425"/>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324" name="tx324"/>
            <p:cNvSpPr/>
            <p:nvPr/>
          </p:nvSpPr>
          <p:spPr>
            <a:xfrm>
              <a:off x="105124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25" name="tx325"/>
            <p:cNvSpPr/>
            <p:nvPr/>
          </p:nvSpPr>
          <p:spPr>
            <a:xfrm>
              <a:off x="105124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26" name="tx326"/>
            <p:cNvSpPr/>
            <p:nvPr/>
          </p:nvSpPr>
          <p:spPr>
            <a:xfrm>
              <a:off x="105124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27" name="tx327"/>
            <p:cNvSpPr/>
            <p:nvPr/>
          </p:nvSpPr>
          <p:spPr>
            <a:xfrm>
              <a:off x="136229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28" name="tx328"/>
            <p:cNvSpPr/>
            <p:nvPr/>
          </p:nvSpPr>
          <p:spPr>
            <a:xfrm>
              <a:off x="136229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29" name="tx329"/>
            <p:cNvSpPr/>
            <p:nvPr/>
          </p:nvSpPr>
          <p:spPr>
            <a:xfrm>
              <a:off x="136229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30" name="tx330"/>
            <p:cNvSpPr/>
            <p:nvPr/>
          </p:nvSpPr>
          <p:spPr>
            <a:xfrm>
              <a:off x="1673342"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31" name="tx331"/>
            <p:cNvSpPr/>
            <p:nvPr/>
          </p:nvSpPr>
          <p:spPr>
            <a:xfrm>
              <a:off x="1673342"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32" name="tx332"/>
            <p:cNvSpPr/>
            <p:nvPr/>
          </p:nvSpPr>
          <p:spPr>
            <a:xfrm>
              <a:off x="1673342"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33" name="tx333"/>
            <p:cNvSpPr/>
            <p:nvPr/>
          </p:nvSpPr>
          <p:spPr>
            <a:xfrm>
              <a:off x="1984393"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34" name="tx334"/>
            <p:cNvSpPr/>
            <p:nvPr/>
          </p:nvSpPr>
          <p:spPr>
            <a:xfrm>
              <a:off x="1984393"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35" name="tx335"/>
            <p:cNvSpPr/>
            <p:nvPr/>
          </p:nvSpPr>
          <p:spPr>
            <a:xfrm>
              <a:off x="1984393"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36" name="tx336"/>
            <p:cNvSpPr/>
            <p:nvPr/>
          </p:nvSpPr>
          <p:spPr>
            <a:xfrm>
              <a:off x="1984393"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37" name="tx337"/>
            <p:cNvSpPr/>
            <p:nvPr/>
          </p:nvSpPr>
          <p:spPr>
            <a:xfrm>
              <a:off x="2295445"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38" name="tx338"/>
            <p:cNvSpPr/>
            <p:nvPr/>
          </p:nvSpPr>
          <p:spPr>
            <a:xfrm>
              <a:off x="2295445"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39" name="tx339"/>
            <p:cNvSpPr/>
            <p:nvPr/>
          </p:nvSpPr>
          <p:spPr>
            <a:xfrm>
              <a:off x="2295445"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40" name="tx340"/>
            <p:cNvSpPr/>
            <p:nvPr/>
          </p:nvSpPr>
          <p:spPr>
            <a:xfrm>
              <a:off x="2295445"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41" name="tx341"/>
            <p:cNvSpPr/>
            <p:nvPr/>
          </p:nvSpPr>
          <p:spPr>
            <a:xfrm>
              <a:off x="2606496"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2" name="tx342"/>
            <p:cNvSpPr/>
            <p:nvPr/>
          </p:nvSpPr>
          <p:spPr>
            <a:xfrm>
              <a:off x="2606496"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43" name="tx343"/>
            <p:cNvSpPr/>
            <p:nvPr/>
          </p:nvSpPr>
          <p:spPr>
            <a:xfrm>
              <a:off x="2606496"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44" name="tx344"/>
            <p:cNvSpPr/>
            <p:nvPr/>
          </p:nvSpPr>
          <p:spPr>
            <a:xfrm>
              <a:off x="2606496"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5" name="tx345"/>
            <p:cNvSpPr/>
            <p:nvPr/>
          </p:nvSpPr>
          <p:spPr>
            <a:xfrm>
              <a:off x="2917547"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6" name="tx346"/>
            <p:cNvSpPr/>
            <p:nvPr/>
          </p:nvSpPr>
          <p:spPr>
            <a:xfrm>
              <a:off x="2917547"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47" name="tx347"/>
            <p:cNvSpPr/>
            <p:nvPr/>
          </p:nvSpPr>
          <p:spPr>
            <a:xfrm>
              <a:off x="2917547"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48" name="tx348"/>
            <p:cNvSpPr/>
            <p:nvPr/>
          </p:nvSpPr>
          <p:spPr>
            <a:xfrm>
              <a:off x="2917547"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9" name="tx349"/>
            <p:cNvSpPr/>
            <p:nvPr/>
          </p:nvSpPr>
          <p:spPr>
            <a:xfrm>
              <a:off x="3228598"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50" name="tx350"/>
            <p:cNvSpPr/>
            <p:nvPr/>
          </p:nvSpPr>
          <p:spPr>
            <a:xfrm>
              <a:off x="3228598"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51" name="tx351"/>
            <p:cNvSpPr/>
            <p:nvPr/>
          </p:nvSpPr>
          <p:spPr>
            <a:xfrm>
              <a:off x="3228598"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52" name="tx352"/>
            <p:cNvSpPr/>
            <p:nvPr/>
          </p:nvSpPr>
          <p:spPr>
            <a:xfrm>
              <a:off x="3228598"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53" name="tx353"/>
            <p:cNvSpPr/>
            <p:nvPr/>
          </p:nvSpPr>
          <p:spPr>
            <a:xfrm>
              <a:off x="353965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54" name="tx354"/>
            <p:cNvSpPr/>
            <p:nvPr/>
          </p:nvSpPr>
          <p:spPr>
            <a:xfrm>
              <a:off x="353965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55" name="tx355"/>
            <p:cNvSpPr/>
            <p:nvPr/>
          </p:nvSpPr>
          <p:spPr>
            <a:xfrm>
              <a:off x="353965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56" name="tx356"/>
            <p:cNvSpPr/>
            <p:nvPr/>
          </p:nvSpPr>
          <p:spPr>
            <a:xfrm>
              <a:off x="353965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57" name="tx357"/>
            <p:cNvSpPr/>
            <p:nvPr/>
          </p:nvSpPr>
          <p:spPr>
            <a:xfrm>
              <a:off x="385070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58" name="tx358"/>
            <p:cNvSpPr/>
            <p:nvPr/>
          </p:nvSpPr>
          <p:spPr>
            <a:xfrm>
              <a:off x="385070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59" name="tx359"/>
            <p:cNvSpPr/>
            <p:nvPr/>
          </p:nvSpPr>
          <p:spPr>
            <a:xfrm>
              <a:off x="385070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60" name="tx360"/>
            <p:cNvSpPr/>
            <p:nvPr/>
          </p:nvSpPr>
          <p:spPr>
            <a:xfrm>
              <a:off x="385070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61" name="tx361"/>
            <p:cNvSpPr/>
            <p:nvPr/>
          </p:nvSpPr>
          <p:spPr>
            <a:xfrm>
              <a:off x="4161752"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62" name="tx362"/>
            <p:cNvSpPr/>
            <p:nvPr/>
          </p:nvSpPr>
          <p:spPr>
            <a:xfrm>
              <a:off x="4161752"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63" name="tx363"/>
            <p:cNvSpPr/>
            <p:nvPr/>
          </p:nvSpPr>
          <p:spPr>
            <a:xfrm>
              <a:off x="4161752"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64" name="tx364"/>
            <p:cNvSpPr/>
            <p:nvPr/>
          </p:nvSpPr>
          <p:spPr>
            <a:xfrm>
              <a:off x="4161752"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65" name="tx365"/>
            <p:cNvSpPr/>
            <p:nvPr/>
          </p:nvSpPr>
          <p:spPr>
            <a:xfrm>
              <a:off x="4472803"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66" name="tx366"/>
            <p:cNvSpPr/>
            <p:nvPr/>
          </p:nvSpPr>
          <p:spPr>
            <a:xfrm>
              <a:off x="4472803"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67" name="tx367"/>
            <p:cNvSpPr/>
            <p:nvPr/>
          </p:nvSpPr>
          <p:spPr>
            <a:xfrm>
              <a:off x="4472803"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68" name="tx368"/>
            <p:cNvSpPr/>
            <p:nvPr/>
          </p:nvSpPr>
          <p:spPr>
            <a:xfrm>
              <a:off x="4472803"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69" name="tx369"/>
            <p:cNvSpPr/>
            <p:nvPr/>
          </p:nvSpPr>
          <p:spPr>
            <a:xfrm>
              <a:off x="4783855"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70" name="tx370"/>
            <p:cNvSpPr/>
            <p:nvPr/>
          </p:nvSpPr>
          <p:spPr>
            <a:xfrm>
              <a:off x="4783855"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71" name="tx371"/>
            <p:cNvSpPr/>
            <p:nvPr/>
          </p:nvSpPr>
          <p:spPr>
            <a:xfrm>
              <a:off x="4783855"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72" name="tx372"/>
            <p:cNvSpPr/>
            <p:nvPr/>
          </p:nvSpPr>
          <p:spPr>
            <a:xfrm>
              <a:off x="4783855"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3" name="tx373"/>
            <p:cNvSpPr/>
            <p:nvPr/>
          </p:nvSpPr>
          <p:spPr>
            <a:xfrm>
              <a:off x="4783855"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74" name="tx374"/>
            <p:cNvSpPr/>
            <p:nvPr/>
          </p:nvSpPr>
          <p:spPr>
            <a:xfrm>
              <a:off x="5094906"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75" name="tx375"/>
            <p:cNvSpPr/>
            <p:nvPr/>
          </p:nvSpPr>
          <p:spPr>
            <a:xfrm>
              <a:off x="5094906"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76" name="tx376"/>
            <p:cNvSpPr/>
            <p:nvPr/>
          </p:nvSpPr>
          <p:spPr>
            <a:xfrm>
              <a:off x="5094906"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7" name="tx377"/>
            <p:cNvSpPr/>
            <p:nvPr/>
          </p:nvSpPr>
          <p:spPr>
            <a:xfrm>
              <a:off x="5094906"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8" name="tx378"/>
            <p:cNvSpPr/>
            <p:nvPr/>
          </p:nvSpPr>
          <p:spPr>
            <a:xfrm>
              <a:off x="5094906"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79" name="tx379"/>
            <p:cNvSpPr/>
            <p:nvPr/>
          </p:nvSpPr>
          <p:spPr>
            <a:xfrm>
              <a:off x="5405957"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0" name="tx380"/>
            <p:cNvSpPr/>
            <p:nvPr/>
          </p:nvSpPr>
          <p:spPr>
            <a:xfrm>
              <a:off x="5405957"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1" name="tx381"/>
            <p:cNvSpPr/>
            <p:nvPr/>
          </p:nvSpPr>
          <p:spPr>
            <a:xfrm>
              <a:off x="5405957"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82" name="tx382"/>
            <p:cNvSpPr/>
            <p:nvPr/>
          </p:nvSpPr>
          <p:spPr>
            <a:xfrm>
              <a:off x="5405957"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83" name="tx383"/>
            <p:cNvSpPr/>
            <p:nvPr/>
          </p:nvSpPr>
          <p:spPr>
            <a:xfrm>
              <a:off x="5405957"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84" name="tx384"/>
            <p:cNvSpPr/>
            <p:nvPr/>
          </p:nvSpPr>
          <p:spPr>
            <a:xfrm>
              <a:off x="5717008"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85" name="tx385"/>
            <p:cNvSpPr/>
            <p:nvPr/>
          </p:nvSpPr>
          <p:spPr>
            <a:xfrm>
              <a:off x="5717008"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6" name="tx386"/>
            <p:cNvSpPr/>
            <p:nvPr/>
          </p:nvSpPr>
          <p:spPr>
            <a:xfrm>
              <a:off x="5717008"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87" name="tx387"/>
            <p:cNvSpPr/>
            <p:nvPr/>
          </p:nvSpPr>
          <p:spPr>
            <a:xfrm>
              <a:off x="5717008"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88" name="tx388"/>
            <p:cNvSpPr/>
            <p:nvPr/>
          </p:nvSpPr>
          <p:spPr>
            <a:xfrm>
              <a:off x="5717008"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89" name="tx389"/>
            <p:cNvSpPr/>
            <p:nvPr/>
          </p:nvSpPr>
          <p:spPr>
            <a:xfrm>
              <a:off x="5717008"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90" name="tx390"/>
            <p:cNvSpPr/>
            <p:nvPr/>
          </p:nvSpPr>
          <p:spPr>
            <a:xfrm>
              <a:off x="602806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91" name="tx391"/>
            <p:cNvSpPr/>
            <p:nvPr/>
          </p:nvSpPr>
          <p:spPr>
            <a:xfrm>
              <a:off x="602806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92" name="tx392"/>
            <p:cNvSpPr/>
            <p:nvPr/>
          </p:nvSpPr>
          <p:spPr>
            <a:xfrm>
              <a:off x="602806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93" name="tx393"/>
            <p:cNvSpPr/>
            <p:nvPr/>
          </p:nvSpPr>
          <p:spPr>
            <a:xfrm>
              <a:off x="6028060"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94" name="tx394"/>
            <p:cNvSpPr/>
            <p:nvPr/>
          </p:nvSpPr>
          <p:spPr>
            <a:xfrm>
              <a:off x="6028060"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95" name="tx395"/>
            <p:cNvSpPr/>
            <p:nvPr/>
          </p:nvSpPr>
          <p:spPr>
            <a:xfrm>
              <a:off x="602806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96" name="tx396"/>
            <p:cNvSpPr/>
            <p:nvPr/>
          </p:nvSpPr>
          <p:spPr>
            <a:xfrm>
              <a:off x="6028060"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97" name="tx397"/>
            <p:cNvSpPr/>
            <p:nvPr/>
          </p:nvSpPr>
          <p:spPr>
            <a:xfrm>
              <a:off x="633911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98" name="tx398"/>
            <p:cNvSpPr/>
            <p:nvPr/>
          </p:nvSpPr>
          <p:spPr>
            <a:xfrm>
              <a:off x="633911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99" name="tx399"/>
            <p:cNvSpPr/>
            <p:nvPr/>
          </p:nvSpPr>
          <p:spPr>
            <a:xfrm>
              <a:off x="633911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00" name="tx400"/>
            <p:cNvSpPr/>
            <p:nvPr/>
          </p:nvSpPr>
          <p:spPr>
            <a:xfrm>
              <a:off x="6339111"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01" name="tx401"/>
            <p:cNvSpPr/>
            <p:nvPr/>
          </p:nvSpPr>
          <p:spPr>
            <a:xfrm>
              <a:off x="6339111"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02" name="tx402"/>
            <p:cNvSpPr/>
            <p:nvPr/>
          </p:nvSpPr>
          <p:spPr>
            <a:xfrm>
              <a:off x="633911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03" name="tx403"/>
            <p:cNvSpPr/>
            <p:nvPr/>
          </p:nvSpPr>
          <p:spPr>
            <a:xfrm>
              <a:off x="6339111"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4" name="tx404"/>
            <p:cNvSpPr/>
            <p:nvPr/>
          </p:nvSpPr>
          <p:spPr>
            <a:xfrm>
              <a:off x="6650162"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05" name="tx405"/>
            <p:cNvSpPr/>
            <p:nvPr/>
          </p:nvSpPr>
          <p:spPr>
            <a:xfrm>
              <a:off x="6650162"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06" name="tx406"/>
            <p:cNvSpPr/>
            <p:nvPr/>
          </p:nvSpPr>
          <p:spPr>
            <a:xfrm>
              <a:off x="6650162"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07" name="tx407"/>
            <p:cNvSpPr/>
            <p:nvPr/>
          </p:nvSpPr>
          <p:spPr>
            <a:xfrm>
              <a:off x="6650162"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08" name="tx408"/>
            <p:cNvSpPr/>
            <p:nvPr/>
          </p:nvSpPr>
          <p:spPr>
            <a:xfrm>
              <a:off x="6650162"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09" name="tx409"/>
            <p:cNvSpPr/>
            <p:nvPr/>
          </p:nvSpPr>
          <p:spPr>
            <a:xfrm>
              <a:off x="6650162"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10" name="tx410"/>
            <p:cNvSpPr/>
            <p:nvPr/>
          </p:nvSpPr>
          <p:spPr>
            <a:xfrm>
              <a:off x="6650162"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11" name="tx411"/>
            <p:cNvSpPr/>
            <p:nvPr/>
          </p:nvSpPr>
          <p:spPr>
            <a:xfrm>
              <a:off x="6650162"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12" name="tx412"/>
            <p:cNvSpPr/>
            <p:nvPr/>
          </p:nvSpPr>
          <p:spPr>
            <a:xfrm>
              <a:off x="6650162"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13" name="tx413"/>
            <p:cNvSpPr/>
            <p:nvPr/>
          </p:nvSpPr>
          <p:spPr>
            <a:xfrm>
              <a:off x="6961213"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14" name="tx414"/>
            <p:cNvSpPr/>
            <p:nvPr/>
          </p:nvSpPr>
          <p:spPr>
            <a:xfrm>
              <a:off x="6961213"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15" name="tx415"/>
            <p:cNvSpPr/>
            <p:nvPr/>
          </p:nvSpPr>
          <p:spPr>
            <a:xfrm>
              <a:off x="6961213"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16" name="tx416"/>
            <p:cNvSpPr/>
            <p:nvPr/>
          </p:nvSpPr>
          <p:spPr>
            <a:xfrm>
              <a:off x="6961213"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17" name="tx417"/>
            <p:cNvSpPr/>
            <p:nvPr/>
          </p:nvSpPr>
          <p:spPr>
            <a:xfrm>
              <a:off x="6961213"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18" name="tx418"/>
            <p:cNvSpPr/>
            <p:nvPr/>
          </p:nvSpPr>
          <p:spPr>
            <a:xfrm>
              <a:off x="6961213"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19" name="tx419"/>
            <p:cNvSpPr/>
            <p:nvPr/>
          </p:nvSpPr>
          <p:spPr>
            <a:xfrm>
              <a:off x="6961213"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20" name="tx420"/>
            <p:cNvSpPr/>
            <p:nvPr/>
          </p:nvSpPr>
          <p:spPr>
            <a:xfrm>
              <a:off x="6961213"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1" name="tx421"/>
            <p:cNvSpPr/>
            <p:nvPr/>
          </p:nvSpPr>
          <p:spPr>
            <a:xfrm>
              <a:off x="6961213"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22" name="tx422"/>
            <p:cNvSpPr/>
            <p:nvPr/>
          </p:nvSpPr>
          <p:spPr>
            <a:xfrm>
              <a:off x="7272265"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3" name="tx423"/>
            <p:cNvSpPr/>
            <p:nvPr/>
          </p:nvSpPr>
          <p:spPr>
            <a:xfrm>
              <a:off x="7272265"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4" name="tx424"/>
            <p:cNvSpPr/>
            <p:nvPr/>
          </p:nvSpPr>
          <p:spPr>
            <a:xfrm>
              <a:off x="7272265"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25" name="tx425"/>
            <p:cNvSpPr/>
            <p:nvPr/>
          </p:nvSpPr>
          <p:spPr>
            <a:xfrm>
              <a:off x="7272265"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26" name="tx426"/>
            <p:cNvSpPr/>
            <p:nvPr/>
          </p:nvSpPr>
          <p:spPr>
            <a:xfrm>
              <a:off x="7272265"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27" name="tx427"/>
            <p:cNvSpPr/>
            <p:nvPr/>
          </p:nvSpPr>
          <p:spPr>
            <a:xfrm>
              <a:off x="7272265"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28" name="tx428"/>
            <p:cNvSpPr/>
            <p:nvPr/>
          </p:nvSpPr>
          <p:spPr>
            <a:xfrm>
              <a:off x="7272265"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9" name="tx429"/>
            <p:cNvSpPr/>
            <p:nvPr/>
          </p:nvSpPr>
          <p:spPr>
            <a:xfrm>
              <a:off x="7272265"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30" name="tx430"/>
            <p:cNvSpPr/>
            <p:nvPr/>
          </p:nvSpPr>
          <p:spPr>
            <a:xfrm>
              <a:off x="7272265"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31" name="tx431"/>
            <p:cNvSpPr/>
            <p:nvPr/>
          </p:nvSpPr>
          <p:spPr>
            <a:xfrm>
              <a:off x="7272265"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32" name="tx432"/>
            <p:cNvSpPr/>
            <p:nvPr/>
          </p:nvSpPr>
          <p:spPr>
            <a:xfrm>
              <a:off x="7583316"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33" name="tx433"/>
            <p:cNvSpPr/>
            <p:nvPr/>
          </p:nvSpPr>
          <p:spPr>
            <a:xfrm>
              <a:off x="7583316"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34" name="tx434"/>
            <p:cNvSpPr/>
            <p:nvPr/>
          </p:nvSpPr>
          <p:spPr>
            <a:xfrm>
              <a:off x="7583316"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35" name="tx435"/>
            <p:cNvSpPr/>
            <p:nvPr/>
          </p:nvSpPr>
          <p:spPr>
            <a:xfrm>
              <a:off x="7583316"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36" name="tx436"/>
            <p:cNvSpPr/>
            <p:nvPr/>
          </p:nvSpPr>
          <p:spPr>
            <a:xfrm>
              <a:off x="7583316"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37" name="tx437"/>
            <p:cNvSpPr/>
            <p:nvPr/>
          </p:nvSpPr>
          <p:spPr>
            <a:xfrm>
              <a:off x="7583316"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38" name="tx438"/>
            <p:cNvSpPr/>
            <p:nvPr/>
          </p:nvSpPr>
          <p:spPr>
            <a:xfrm>
              <a:off x="7583316"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39" name="tx439"/>
            <p:cNvSpPr/>
            <p:nvPr/>
          </p:nvSpPr>
          <p:spPr>
            <a:xfrm>
              <a:off x="7583316"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40" name="tx440"/>
            <p:cNvSpPr/>
            <p:nvPr/>
          </p:nvSpPr>
          <p:spPr>
            <a:xfrm>
              <a:off x="7583316"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41" name="tx441"/>
            <p:cNvSpPr/>
            <p:nvPr/>
          </p:nvSpPr>
          <p:spPr>
            <a:xfrm>
              <a:off x="7583316"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42" name="tx442"/>
            <p:cNvSpPr/>
            <p:nvPr/>
          </p:nvSpPr>
          <p:spPr>
            <a:xfrm>
              <a:off x="7894367"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43" name="tx443"/>
            <p:cNvSpPr/>
            <p:nvPr/>
          </p:nvSpPr>
          <p:spPr>
            <a:xfrm>
              <a:off x="7894367"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4" name="tx444"/>
            <p:cNvSpPr/>
            <p:nvPr/>
          </p:nvSpPr>
          <p:spPr>
            <a:xfrm>
              <a:off x="7894367"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45" name="tx445"/>
            <p:cNvSpPr/>
            <p:nvPr/>
          </p:nvSpPr>
          <p:spPr>
            <a:xfrm>
              <a:off x="7894367"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46" name="tx446"/>
            <p:cNvSpPr/>
            <p:nvPr/>
          </p:nvSpPr>
          <p:spPr>
            <a:xfrm>
              <a:off x="7894367"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47" name="tx447"/>
            <p:cNvSpPr/>
            <p:nvPr/>
          </p:nvSpPr>
          <p:spPr>
            <a:xfrm>
              <a:off x="7894367"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48" name="tx448"/>
            <p:cNvSpPr/>
            <p:nvPr/>
          </p:nvSpPr>
          <p:spPr>
            <a:xfrm>
              <a:off x="7894367"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49" name="tx449"/>
            <p:cNvSpPr/>
            <p:nvPr/>
          </p:nvSpPr>
          <p:spPr>
            <a:xfrm>
              <a:off x="7894367"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50" name="tx450"/>
            <p:cNvSpPr/>
            <p:nvPr/>
          </p:nvSpPr>
          <p:spPr>
            <a:xfrm>
              <a:off x="7894367"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51" name="tx451"/>
            <p:cNvSpPr/>
            <p:nvPr/>
          </p:nvSpPr>
          <p:spPr>
            <a:xfrm>
              <a:off x="7894367"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52" name="tx452"/>
            <p:cNvSpPr/>
            <p:nvPr/>
          </p:nvSpPr>
          <p:spPr>
            <a:xfrm>
              <a:off x="7894367"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53" name="tx453"/>
            <p:cNvSpPr/>
            <p:nvPr/>
          </p:nvSpPr>
          <p:spPr>
            <a:xfrm>
              <a:off x="8205418"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4" name="tx454"/>
            <p:cNvSpPr/>
            <p:nvPr/>
          </p:nvSpPr>
          <p:spPr>
            <a:xfrm>
              <a:off x="8205418"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5" name="tx455"/>
            <p:cNvSpPr/>
            <p:nvPr/>
          </p:nvSpPr>
          <p:spPr>
            <a:xfrm>
              <a:off x="8205418"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56" name="tx456"/>
            <p:cNvSpPr/>
            <p:nvPr/>
          </p:nvSpPr>
          <p:spPr>
            <a:xfrm>
              <a:off x="8205418"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57" name="tx457"/>
            <p:cNvSpPr/>
            <p:nvPr/>
          </p:nvSpPr>
          <p:spPr>
            <a:xfrm>
              <a:off x="8205418"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58" name="tx458"/>
            <p:cNvSpPr/>
            <p:nvPr/>
          </p:nvSpPr>
          <p:spPr>
            <a:xfrm>
              <a:off x="8205418"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59" name="tx459"/>
            <p:cNvSpPr/>
            <p:nvPr/>
          </p:nvSpPr>
          <p:spPr>
            <a:xfrm>
              <a:off x="8205418"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60" name="tx460"/>
            <p:cNvSpPr/>
            <p:nvPr/>
          </p:nvSpPr>
          <p:spPr>
            <a:xfrm>
              <a:off x="8205418"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61" name="tx461"/>
            <p:cNvSpPr/>
            <p:nvPr/>
          </p:nvSpPr>
          <p:spPr>
            <a:xfrm>
              <a:off x="8205418"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62" name="tx462"/>
            <p:cNvSpPr/>
            <p:nvPr/>
          </p:nvSpPr>
          <p:spPr>
            <a:xfrm>
              <a:off x="8205418"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63" name="tx463"/>
            <p:cNvSpPr/>
            <p:nvPr/>
          </p:nvSpPr>
          <p:spPr>
            <a:xfrm>
              <a:off x="8205418"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64" name="tx464"/>
            <p:cNvSpPr/>
            <p:nvPr/>
          </p:nvSpPr>
          <p:spPr>
            <a:xfrm>
              <a:off x="851647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65" name="tx465"/>
            <p:cNvSpPr/>
            <p:nvPr/>
          </p:nvSpPr>
          <p:spPr>
            <a:xfrm>
              <a:off x="851647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66" name="tx466"/>
            <p:cNvSpPr/>
            <p:nvPr/>
          </p:nvSpPr>
          <p:spPr>
            <a:xfrm>
              <a:off x="851647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67" name="tx467"/>
            <p:cNvSpPr/>
            <p:nvPr/>
          </p:nvSpPr>
          <p:spPr>
            <a:xfrm>
              <a:off x="8516470"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68" name="tx468"/>
            <p:cNvSpPr/>
            <p:nvPr/>
          </p:nvSpPr>
          <p:spPr>
            <a:xfrm>
              <a:off x="8516470"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69" name="tx469"/>
            <p:cNvSpPr/>
            <p:nvPr/>
          </p:nvSpPr>
          <p:spPr>
            <a:xfrm>
              <a:off x="8516470"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70" name="tx470"/>
            <p:cNvSpPr/>
            <p:nvPr/>
          </p:nvSpPr>
          <p:spPr>
            <a:xfrm>
              <a:off x="8516470"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1" name="tx471"/>
            <p:cNvSpPr/>
            <p:nvPr/>
          </p:nvSpPr>
          <p:spPr>
            <a:xfrm>
              <a:off x="851647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72" name="tx472"/>
            <p:cNvSpPr/>
            <p:nvPr/>
          </p:nvSpPr>
          <p:spPr>
            <a:xfrm>
              <a:off x="8516470"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73" name="tx473"/>
            <p:cNvSpPr/>
            <p:nvPr/>
          </p:nvSpPr>
          <p:spPr>
            <a:xfrm>
              <a:off x="8516470"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74" name="tx474"/>
            <p:cNvSpPr/>
            <p:nvPr/>
          </p:nvSpPr>
          <p:spPr>
            <a:xfrm>
              <a:off x="8516470"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75" name="tx475"/>
            <p:cNvSpPr/>
            <p:nvPr/>
          </p:nvSpPr>
          <p:spPr>
            <a:xfrm>
              <a:off x="8516470"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6" name="tx476"/>
            <p:cNvSpPr/>
            <p:nvPr/>
          </p:nvSpPr>
          <p:spPr>
            <a:xfrm>
              <a:off x="882752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77" name="tx477"/>
            <p:cNvSpPr/>
            <p:nvPr/>
          </p:nvSpPr>
          <p:spPr>
            <a:xfrm>
              <a:off x="882752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78" name="tx478"/>
            <p:cNvSpPr/>
            <p:nvPr/>
          </p:nvSpPr>
          <p:spPr>
            <a:xfrm>
              <a:off x="882752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79" name="tx479"/>
            <p:cNvSpPr/>
            <p:nvPr/>
          </p:nvSpPr>
          <p:spPr>
            <a:xfrm>
              <a:off x="8827521"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80" name="tx480"/>
            <p:cNvSpPr/>
            <p:nvPr/>
          </p:nvSpPr>
          <p:spPr>
            <a:xfrm>
              <a:off x="8827521"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81" name="tx481"/>
            <p:cNvSpPr/>
            <p:nvPr/>
          </p:nvSpPr>
          <p:spPr>
            <a:xfrm>
              <a:off x="8827521"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82" name="tx482"/>
            <p:cNvSpPr/>
            <p:nvPr/>
          </p:nvSpPr>
          <p:spPr>
            <a:xfrm>
              <a:off x="8827521"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83" name="tx483"/>
            <p:cNvSpPr/>
            <p:nvPr/>
          </p:nvSpPr>
          <p:spPr>
            <a:xfrm>
              <a:off x="882752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84" name="tx484"/>
            <p:cNvSpPr/>
            <p:nvPr/>
          </p:nvSpPr>
          <p:spPr>
            <a:xfrm>
              <a:off x="8827521"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85" name="tx485"/>
            <p:cNvSpPr/>
            <p:nvPr/>
          </p:nvSpPr>
          <p:spPr>
            <a:xfrm>
              <a:off x="8827521"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86" name="tx486"/>
            <p:cNvSpPr/>
            <p:nvPr/>
          </p:nvSpPr>
          <p:spPr>
            <a:xfrm>
              <a:off x="8827521"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87" name="tx487"/>
            <p:cNvSpPr/>
            <p:nvPr/>
          </p:nvSpPr>
          <p:spPr>
            <a:xfrm>
              <a:off x="8827521"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88" name="tx488"/>
            <p:cNvSpPr/>
            <p:nvPr/>
          </p:nvSpPr>
          <p:spPr>
            <a:xfrm>
              <a:off x="1081369" y="28692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89" name="tx489"/>
            <p:cNvSpPr/>
            <p:nvPr/>
          </p:nvSpPr>
          <p:spPr>
            <a:xfrm>
              <a:off x="1081369"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0" name="tx490"/>
            <p:cNvSpPr/>
            <p:nvPr/>
          </p:nvSpPr>
          <p:spPr>
            <a:xfrm>
              <a:off x="1081369"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1" name="tx491"/>
            <p:cNvSpPr/>
            <p:nvPr/>
          </p:nvSpPr>
          <p:spPr>
            <a:xfrm>
              <a:off x="105124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492" name="tx492"/>
            <p:cNvSpPr/>
            <p:nvPr/>
          </p:nvSpPr>
          <p:spPr>
            <a:xfrm>
              <a:off x="1081369"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3" name="tx493"/>
            <p:cNvSpPr/>
            <p:nvPr/>
          </p:nvSpPr>
          <p:spPr>
            <a:xfrm>
              <a:off x="1081369"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494" name="tx494"/>
            <p:cNvSpPr/>
            <p:nvPr/>
          </p:nvSpPr>
          <p:spPr>
            <a:xfrm>
              <a:off x="1392420" y="28692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5" name="tx495"/>
            <p:cNvSpPr/>
            <p:nvPr/>
          </p:nvSpPr>
          <p:spPr>
            <a:xfrm>
              <a:off x="1392420"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6" name="tx496"/>
            <p:cNvSpPr/>
            <p:nvPr/>
          </p:nvSpPr>
          <p:spPr>
            <a:xfrm>
              <a:off x="1392420"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7" name="tx497"/>
            <p:cNvSpPr/>
            <p:nvPr/>
          </p:nvSpPr>
          <p:spPr>
            <a:xfrm>
              <a:off x="136229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498" name="tx498"/>
            <p:cNvSpPr/>
            <p:nvPr/>
          </p:nvSpPr>
          <p:spPr>
            <a:xfrm>
              <a:off x="1392420"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9" name="tx499"/>
            <p:cNvSpPr/>
            <p:nvPr/>
          </p:nvSpPr>
          <p:spPr>
            <a:xfrm>
              <a:off x="1392420"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00" name="tx500"/>
            <p:cNvSpPr/>
            <p:nvPr/>
          </p:nvSpPr>
          <p:spPr>
            <a:xfrm>
              <a:off x="1703472" y="28692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1" name="tx501"/>
            <p:cNvSpPr/>
            <p:nvPr/>
          </p:nvSpPr>
          <p:spPr>
            <a:xfrm>
              <a:off x="1703472"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2" name="tx502"/>
            <p:cNvSpPr/>
            <p:nvPr/>
          </p:nvSpPr>
          <p:spPr>
            <a:xfrm>
              <a:off x="1703472"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3" name="tx503"/>
            <p:cNvSpPr/>
            <p:nvPr/>
          </p:nvSpPr>
          <p:spPr>
            <a:xfrm>
              <a:off x="1673342"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04" name="tx504"/>
            <p:cNvSpPr/>
            <p:nvPr/>
          </p:nvSpPr>
          <p:spPr>
            <a:xfrm>
              <a:off x="1703472"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05" name="tx505"/>
            <p:cNvSpPr/>
            <p:nvPr/>
          </p:nvSpPr>
          <p:spPr>
            <a:xfrm>
              <a:off x="1703472"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06" name="tx506"/>
            <p:cNvSpPr/>
            <p:nvPr/>
          </p:nvSpPr>
          <p:spPr>
            <a:xfrm>
              <a:off x="1984393"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507" name="tx507"/>
            <p:cNvSpPr/>
            <p:nvPr/>
          </p:nvSpPr>
          <p:spPr>
            <a:xfrm>
              <a:off x="2014523"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8" name="tx508"/>
            <p:cNvSpPr/>
            <p:nvPr/>
          </p:nvSpPr>
          <p:spPr>
            <a:xfrm>
              <a:off x="2014523"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9" name="tx509"/>
            <p:cNvSpPr/>
            <p:nvPr/>
          </p:nvSpPr>
          <p:spPr>
            <a:xfrm>
              <a:off x="2014523"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10" name="tx510"/>
            <p:cNvSpPr/>
            <p:nvPr/>
          </p:nvSpPr>
          <p:spPr>
            <a:xfrm>
              <a:off x="2014523"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11" name="tx511"/>
            <p:cNvSpPr/>
            <p:nvPr/>
          </p:nvSpPr>
          <p:spPr>
            <a:xfrm>
              <a:off x="2295445"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12" name="tx512"/>
            <p:cNvSpPr/>
            <p:nvPr/>
          </p:nvSpPr>
          <p:spPr>
            <a:xfrm>
              <a:off x="2325574"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3" name="tx513"/>
            <p:cNvSpPr/>
            <p:nvPr/>
          </p:nvSpPr>
          <p:spPr>
            <a:xfrm>
              <a:off x="2325574"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4" name="tx514"/>
            <p:cNvSpPr/>
            <p:nvPr/>
          </p:nvSpPr>
          <p:spPr>
            <a:xfrm>
              <a:off x="2325574"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15" name="tx515"/>
            <p:cNvSpPr/>
            <p:nvPr/>
          </p:nvSpPr>
          <p:spPr>
            <a:xfrm>
              <a:off x="2325574"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16" name="tx516"/>
            <p:cNvSpPr/>
            <p:nvPr/>
          </p:nvSpPr>
          <p:spPr>
            <a:xfrm>
              <a:off x="2606496"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517" name="tx517"/>
            <p:cNvSpPr/>
            <p:nvPr/>
          </p:nvSpPr>
          <p:spPr>
            <a:xfrm>
              <a:off x="2636625"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8" name="tx518"/>
            <p:cNvSpPr/>
            <p:nvPr/>
          </p:nvSpPr>
          <p:spPr>
            <a:xfrm>
              <a:off x="2636625"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9" name="tx519"/>
            <p:cNvSpPr/>
            <p:nvPr/>
          </p:nvSpPr>
          <p:spPr>
            <a:xfrm>
              <a:off x="2636625"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20" name="tx520"/>
            <p:cNvSpPr/>
            <p:nvPr/>
          </p:nvSpPr>
          <p:spPr>
            <a:xfrm>
              <a:off x="2636625"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21" name="tx521"/>
            <p:cNvSpPr/>
            <p:nvPr/>
          </p:nvSpPr>
          <p:spPr>
            <a:xfrm>
              <a:off x="2917547"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522" name="tx522"/>
            <p:cNvSpPr/>
            <p:nvPr/>
          </p:nvSpPr>
          <p:spPr>
            <a:xfrm>
              <a:off x="2947677"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3" name="tx523"/>
            <p:cNvSpPr/>
            <p:nvPr/>
          </p:nvSpPr>
          <p:spPr>
            <a:xfrm>
              <a:off x="2947677"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4" name="tx524"/>
            <p:cNvSpPr/>
            <p:nvPr/>
          </p:nvSpPr>
          <p:spPr>
            <a:xfrm>
              <a:off x="2947677"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25" name="tx525"/>
            <p:cNvSpPr/>
            <p:nvPr/>
          </p:nvSpPr>
          <p:spPr>
            <a:xfrm>
              <a:off x="2947677"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26" name="tx526"/>
            <p:cNvSpPr/>
            <p:nvPr/>
          </p:nvSpPr>
          <p:spPr>
            <a:xfrm>
              <a:off x="2947677"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7" name="tx527"/>
            <p:cNvSpPr/>
            <p:nvPr/>
          </p:nvSpPr>
          <p:spPr>
            <a:xfrm>
              <a:off x="3228598"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528" name="tx528"/>
            <p:cNvSpPr/>
            <p:nvPr/>
          </p:nvSpPr>
          <p:spPr>
            <a:xfrm>
              <a:off x="3258728"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9" name="tx529"/>
            <p:cNvSpPr/>
            <p:nvPr/>
          </p:nvSpPr>
          <p:spPr>
            <a:xfrm>
              <a:off x="3258728"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0" name="tx530"/>
            <p:cNvSpPr/>
            <p:nvPr/>
          </p:nvSpPr>
          <p:spPr>
            <a:xfrm>
              <a:off x="3258728"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31" name="tx531"/>
            <p:cNvSpPr/>
            <p:nvPr/>
          </p:nvSpPr>
          <p:spPr>
            <a:xfrm>
              <a:off x="3258728"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32" name="tx532"/>
            <p:cNvSpPr/>
            <p:nvPr/>
          </p:nvSpPr>
          <p:spPr>
            <a:xfrm>
              <a:off x="3258728"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3" name="tx533"/>
            <p:cNvSpPr/>
            <p:nvPr/>
          </p:nvSpPr>
          <p:spPr>
            <a:xfrm>
              <a:off x="3539650"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534" name="tx534"/>
            <p:cNvSpPr/>
            <p:nvPr/>
          </p:nvSpPr>
          <p:spPr>
            <a:xfrm>
              <a:off x="3569779"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35" name="tx535"/>
            <p:cNvSpPr/>
            <p:nvPr/>
          </p:nvSpPr>
          <p:spPr>
            <a:xfrm>
              <a:off x="3569779" y="2526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6" name="tx536"/>
            <p:cNvSpPr/>
            <p:nvPr/>
          </p:nvSpPr>
          <p:spPr>
            <a:xfrm>
              <a:off x="3569779"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37" name="tx537"/>
            <p:cNvSpPr/>
            <p:nvPr/>
          </p:nvSpPr>
          <p:spPr>
            <a:xfrm>
              <a:off x="3569779"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8" name="tx538"/>
            <p:cNvSpPr/>
            <p:nvPr/>
          </p:nvSpPr>
          <p:spPr>
            <a:xfrm>
              <a:off x="3569779"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39" name="tx539"/>
            <p:cNvSpPr/>
            <p:nvPr/>
          </p:nvSpPr>
          <p:spPr>
            <a:xfrm>
              <a:off x="3569779"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0" name="tx540"/>
            <p:cNvSpPr/>
            <p:nvPr/>
          </p:nvSpPr>
          <p:spPr>
            <a:xfrm>
              <a:off x="3850701"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41" name="tx541"/>
            <p:cNvSpPr/>
            <p:nvPr/>
          </p:nvSpPr>
          <p:spPr>
            <a:xfrm>
              <a:off x="3880830"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42" name="tx542"/>
            <p:cNvSpPr/>
            <p:nvPr/>
          </p:nvSpPr>
          <p:spPr>
            <a:xfrm>
              <a:off x="3850701"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543" name="tx543"/>
            <p:cNvSpPr/>
            <p:nvPr/>
          </p:nvSpPr>
          <p:spPr>
            <a:xfrm>
              <a:off x="3880830"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44" name="tx544"/>
            <p:cNvSpPr/>
            <p:nvPr/>
          </p:nvSpPr>
          <p:spPr>
            <a:xfrm>
              <a:off x="3880830"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5" name="tx545"/>
            <p:cNvSpPr/>
            <p:nvPr/>
          </p:nvSpPr>
          <p:spPr>
            <a:xfrm>
              <a:off x="3880830"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46" name="tx546"/>
            <p:cNvSpPr/>
            <p:nvPr/>
          </p:nvSpPr>
          <p:spPr>
            <a:xfrm>
              <a:off x="3880830"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7" name="tx547"/>
            <p:cNvSpPr/>
            <p:nvPr/>
          </p:nvSpPr>
          <p:spPr>
            <a:xfrm>
              <a:off x="4161752"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48" name="tx548"/>
            <p:cNvSpPr/>
            <p:nvPr/>
          </p:nvSpPr>
          <p:spPr>
            <a:xfrm>
              <a:off x="4191882"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49" name="tx549"/>
            <p:cNvSpPr/>
            <p:nvPr/>
          </p:nvSpPr>
          <p:spPr>
            <a:xfrm>
              <a:off x="4161752"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550" name="tx550"/>
            <p:cNvSpPr/>
            <p:nvPr/>
          </p:nvSpPr>
          <p:spPr>
            <a:xfrm>
              <a:off x="4191882" y="5266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51" name="tx551"/>
            <p:cNvSpPr/>
            <p:nvPr/>
          </p:nvSpPr>
          <p:spPr>
            <a:xfrm>
              <a:off x="4191882"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2" name="tx552"/>
            <p:cNvSpPr/>
            <p:nvPr/>
          </p:nvSpPr>
          <p:spPr>
            <a:xfrm>
              <a:off x="4191882"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53" name="tx553"/>
            <p:cNvSpPr/>
            <p:nvPr/>
          </p:nvSpPr>
          <p:spPr>
            <a:xfrm>
              <a:off x="4191882"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4" name="tx554"/>
            <p:cNvSpPr/>
            <p:nvPr/>
          </p:nvSpPr>
          <p:spPr>
            <a:xfrm>
              <a:off x="4472803"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55" name="tx555"/>
            <p:cNvSpPr/>
            <p:nvPr/>
          </p:nvSpPr>
          <p:spPr>
            <a:xfrm>
              <a:off x="4502933" y="14995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56" name="tx556"/>
            <p:cNvSpPr/>
            <p:nvPr/>
          </p:nvSpPr>
          <p:spPr>
            <a:xfrm>
              <a:off x="4472803"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557" name="tx557"/>
            <p:cNvSpPr/>
            <p:nvPr/>
          </p:nvSpPr>
          <p:spPr>
            <a:xfrm>
              <a:off x="4472803"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558" name="tx558"/>
            <p:cNvSpPr/>
            <p:nvPr/>
          </p:nvSpPr>
          <p:spPr>
            <a:xfrm>
              <a:off x="4502933"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9" name="tx559"/>
            <p:cNvSpPr/>
            <p:nvPr/>
          </p:nvSpPr>
          <p:spPr>
            <a:xfrm>
              <a:off x="4502933"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60" name="tx560"/>
            <p:cNvSpPr/>
            <p:nvPr/>
          </p:nvSpPr>
          <p:spPr>
            <a:xfrm>
              <a:off x="4502933"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1" name="tx561"/>
            <p:cNvSpPr/>
            <p:nvPr/>
          </p:nvSpPr>
          <p:spPr>
            <a:xfrm>
              <a:off x="4783855"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562" name="tx562"/>
            <p:cNvSpPr/>
            <p:nvPr/>
          </p:nvSpPr>
          <p:spPr>
            <a:xfrm>
              <a:off x="4783855"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563" name="tx563"/>
            <p:cNvSpPr/>
            <p:nvPr/>
          </p:nvSpPr>
          <p:spPr>
            <a:xfrm>
              <a:off x="4783855"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564" name="tx564"/>
            <p:cNvSpPr/>
            <p:nvPr/>
          </p:nvSpPr>
          <p:spPr>
            <a:xfrm>
              <a:off x="4813984" y="3211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5" name="tx565"/>
            <p:cNvSpPr/>
            <p:nvPr/>
          </p:nvSpPr>
          <p:spPr>
            <a:xfrm>
              <a:off x="4813984" y="49238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66" name="tx566"/>
            <p:cNvSpPr/>
            <p:nvPr/>
          </p:nvSpPr>
          <p:spPr>
            <a:xfrm>
              <a:off x="4813984"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7" name="tx567"/>
            <p:cNvSpPr/>
            <p:nvPr/>
          </p:nvSpPr>
          <p:spPr>
            <a:xfrm>
              <a:off x="5094906"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568" name="tx568"/>
            <p:cNvSpPr/>
            <p:nvPr/>
          </p:nvSpPr>
          <p:spPr>
            <a:xfrm>
              <a:off x="5094906"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569" name="tx569"/>
            <p:cNvSpPr/>
            <p:nvPr/>
          </p:nvSpPr>
          <p:spPr>
            <a:xfrm>
              <a:off x="5094906"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70" name="tx570"/>
            <p:cNvSpPr/>
            <p:nvPr/>
          </p:nvSpPr>
          <p:spPr>
            <a:xfrm>
              <a:off x="5098929" y="321171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71" name="tx571"/>
            <p:cNvSpPr/>
            <p:nvPr/>
          </p:nvSpPr>
          <p:spPr>
            <a:xfrm>
              <a:off x="5094906"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572" name="tx572"/>
            <p:cNvSpPr/>
            <p:nvPr/>
          </p:nvSpPr>
          <p:spPr>
            <a:xfrm>
              <a:off x="5125035"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3" name="tx573"/>
            <p:cNvSpPr/>
            <p:nvPr/>
          </p:nvSpPr>
          <p:spPr>
            <a:xfrm>
              <a:off x="5405957"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574" name="tx574"/>
            <p:cNvSpPr/>
            <p:nvPr/>
          </p:nvSpPr>
          <p:spPr>
            <a:xfrm>
              <a:off x="5405957"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575" name="tx575"/>
            <p:cNvSpPr/>
            <p:nvPr/>
          </p:nvSpPr>
          <p:spPr>
            <a:xfrm>
              <a:off x="5405957"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76" name="tx576"/>
            <p:cNvSpPr/>
            <p:nvPr/>
          </p:nvSpPr>
          <p:spPr>
            <a:xfrm>
              <a:off x="5405957"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77" name="tx577"/>
            <p:cNvSpPr/>
            <p:nvPr/>
          </p:nvSpPr>
          <p:spPr>
            <a:xfrm>
              <a:off x="5409980" y="492383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78" name="tx578"/>
            <p:cNvSpPr/>
            <p:nvPr/>
          </p:nvSpPr>
          <p:spPr>
            <a:xfrm>
              <a:off x="5436087"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9" name="tx579"/>
            <p:cNvSpPr/>
            <p:nvPr/>
          </p:nvSpPr>
          <p:spPr>
            <a:xfrm>
              <a:off x="5717008"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580" name="tx580"/>
            <p:cNvSpPr/>
            <p:nvPr/>
          </p:nvSpPr>
          <p:spPr>
            <a:xfrm>
              <a:off x="5717008"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81" name="tx581"/>
            <p:cNvSpPr/>
            <p:nvPr/>
          </p:nvSpPr>
          <p:spPr>
            <a:xfrm>
              <a:off x="5717008"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582" name="tx582"/>
            <p:cNvSpPr/>
            <p:nvPr/>
          </p:nvSpPr>
          <p:spPr>
            <a:xfrm>
              <a:off x="5717008"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583" name="tx583"/>
            <p:cNvSpPr/>
            <p:nvPr/>
          </p:nvSpPr>
          <p:spPr>
            <a:xfrm>
              <a:off x="5721032" y="492383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84" name="tx584"/>
            <p:cNvSpPr/>
            <p:nvPr/>
          </p:nvSpPr>
          <p:spPr>
            <a:xfrm>
              <a:off x="5747138"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5" name="tx585"/>
            <p:cNvSpPr/>
            <p:nvPr/>
          </p:nvSpPr>
          <p:spPr>
            <a:xfrm>
              <a:off x="6028060"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586" name="tx586"/>
            <p:cNvSpPr/>
            <p:nvPr/>
          </p:nvSpPr>
          <p:spPr>
            <a:xfrm>
              <a:off x="6028060"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87" name="tx587"/>
            <p:cNvSpPr/>
            <p:nvPr/>
          </p:nvSpPr>
          <p:spPr>
            <a:xfrm>
              <a:off x="6028060"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588" name="tx588"/>
            <p:cNvSpPr/>
            <p:nvPr/>
          </p:nvSpPr>
          <p:spPr>
            <a:xfrm>
              <a:off x="6032083" y="492383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89" name="tx589"/>
            <p:cNvSpPr/>
            <p:nvPr/>
          </p:nvSpPr>
          <p:spPr>
            <a:xfrm>
              <a:off x="6058189"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90" name="tx590"/>
            <p:cNvSpPr/>
            <p:nvPr/>
          </p:nvSpPr>
          <p:spPr>
            <a:xfrm>
              <a:off x="6339111"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591" name="tx591"/>
            <p:cNvSpPr/>
            <p:nvPr/>
          </p:nvSpPr>
          <p:spPr>
            <a:xfrm>
              <a:off x="6339111"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92" name="tx592"/>
            <p:cNvSpPr/>
            <p:nvPr/>
          </p:nvSpPr>
          <p:spPr>
            <a:xfrm>
              <a:off x="6339111"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593" name="tx593"/>
            <p:cNvSpPr/>
            <p:nvPr/>
          </p:nvSpPr>
          <p:spPr>
            <a:xfrm>
              <a:off x="6339111"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94" name="tx594"/>
            <p:cNvSpPr/>
            <p:nvPr/>
          </p:nvSpPr>
          <p:spPr>
            <a:xfrm>
              <a:off x="6343134" y="355413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95" name="tx595"/>
            <p:cNvSpPr/>
            <p:nvPr/>
          </p:nvSpPr>
          <p:spPr>
            <a:xfrm>
              <a:off x="6650162"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596" name="tx596"/>
            <p:cNvSpPr/>
            <p:nvPr/>
          </p:nvSpPr>
          <p:spPr>
            <a:xfrm>
              <a:off x="6650162"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597" name="tx597"/>
            <p:cNvSpPr/>
            <p:nvPr/>
          </p:nvSpPr>
          <p:spPr>
            <a:xfrm>
              <a:off x="6650162"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98" name="tx598"/>
            <p:cNvSpPr/>
            <p:nvPr/>
          </p:nvSpPr>
          <p:spPr>
            <a:xfrm>
              <a:off x="6961213"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599" name="tx599"/>
            <p:cNvSpPr/>
            <p:nvPr/>
          </p:nvSpPr>
          <p:spPr>
            <a:xfrm>
              <a:off x="6961213"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00" name="tx600"/>
            <p:cNvSpPr/>
            <p:nvPr/>
          </p:nvSpPr>
          <p:spPr>
            <a:xfrm>
              <a:off x="6961213"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601" name="tx601"/>
            <p:cNvSpPr/>
            <p:nvPr/>
          </p:nvSpPr>
          <p:spPr>
            <a:xfrm>
              <a:off x="7272265"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602" name="tx602"/>
            <p:cNvSpPr/>
            <p:nvPr/>
          </p:nvSpPr>
          <p:spPr>
            <a:xfrm>
              <a:off x="7272265"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603" name="tx603"/>
            <p:cNvSpPr/>
            <p:nvPr/>
          </p:nvSpPr>
          <p:spPr>
            <a:xfrm>
              <a:off x="7583316"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604" name="tx604"/>
            <p:cNvSpPr/>
            <p:nvPr/>
          </p:nvSpPr>
          <p:spPr>
            <a:xfrm>
              <a:off x="7613445" y="42389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605" name="tx605"/>
            <p:cNvSpPr/>
            <p:nvPr/>
          </p:nvSpPr>
          <p:spPr>
            <a:xfrm>
              <a:off x="7583316"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06" name="tx606"/>
            <p:cNvSpPr/>
            <p:nvPr/>
          </p:nvSpPr>
          <p:spPr>
            <a:xfrm>
              <a:off x="7894367"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07" name="tx607"/>
            <p:cNvSpPr/>
            <p:nvPr/>
          </p:nvSpPr>
          <p:spPr>
            <a:xfrm>
              <a:off x="7894367"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08" name="tx608"/>
            <p:cNvSpPr/>
            <p:nvPr/>
          </p:nvSpPr>
          <p:spPr>
            <a:xfrm>
              <a:off x="8205418"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09" name="tx609"/>
            <p:cNvSpPr/>
            <p:nvPr/>
          </p:nvSpPr>
          <p:spPr>
            <a:xfrm>
              <a:off x="8205418"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10" name="tx610"/>
            <p:cNvSpPr/>
            <p:nvPr/>
          </p:nvSpPr>
          <p:spPr>
            <a:xfrm>
              <a:off x="8516470"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611" name="tx611"/>
            <p:cNvSpPr/>
            <p:nvPr/>
          </p:nvSpPr>
          <p:spPr>
            <a:xfrm>
              <a:off x="8827521"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12" name="tx612"/>
            <p:cNvSpPr/>
            <p:nvPr/>
          </p:nvSpPr>
          <p:spPr>
            <a:xfrm>
              <a:off x="4191882"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3" name="tx613"/>
            <p:cNvSpPr/>
            <p:nvPr/>
          </p:nvSpPr>
          <p:spPr>
            <a:xfrm>
              <a:off x="4502933"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4" name="tx614"/>
            <p:cNvSpPr/>
            <p:nvPr/>
          </p:nvSpPr>
          <p:spPr>
            <a:xfrm>
              <a:off x="4813984"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5" name="tx615"/>
            <p:cNvSpPr/>
            <p:nvPr/>
          </p:nvSpPr>
          <p:spPr>
            <a:xfrm>
              <a:off x="5125035"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6" name="tx616"/>
            <p:cNvSpPr/>
            <p:nvPr/>
          </p:nvSpPr>
          <p:spPr>
            <a:xfrm>
              <a:off x="5436087"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7" name="tx617"/>
            <p:cNvSpPr/>
            <p:nvPr/>
          </p:nvSpPr>
          <p:spPr>
            <a:xfrm>
              <a:off x="5747138"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8" name="tx618"/>
            <p:cNvSpPr/>
            <p:nvPr/>
          </p:nvSpPr>
          <p:spPr>
            <a:xfrm>
              <a:off x="6058189"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9" name="tx619"/>
            <p:cNvSpPr/>
            <p:nvPr/>
          </p:nvSpPr>
          <p:spPr>
            <a:xfrm>
              <a:off x="6369240"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0" name="tx620"/>
            <p:cNvSpPr/>
            <p:nvPr/>
          </p:nvSpPr>
          <p:spPr>
            <a:xfrm>
              <a:off x="6680292"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21" name="tx621"/>
            <p:cNvSpPr/>
            <p:nvPr/>
          </p:nvSpPr>
          <p:spPr>
            <a:xfrm>
              <a:off x="6991343"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22" name="tx622"/>
            <p:cNvSpPr/>
            <p:nvPr/>
          </p:nvSpPr>
          <p:spPr>
            <a:xfrm>
              <a:off x="7302394"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23" name="tx623"/>
            <p:cNvSpPr/>
            <p:nvPr/>
          </p:nvSpPr>
          <p:spPr>
            <a:xfrm>
              <a:off x="7613445"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4" name="tx624"/>
            <p:cNvSpPr/>
            <p:nvPr/>
          </p:nvSpPr>
          <p:spPr>
            <a:xfrm>
              <a:off x="7924497"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25" name="tx625"/>
            <p:cNvSpPr/>
            <p:nvPr/>
          </p:nvSpPr>
          <p:spPr>
            <a:xfrm>
              <a:off x="8235548"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26" name="tx626"/>
            <p:cNvSpPr/>
            <p:nvPr/>
          </p:nvSpPr>
          <p:spPr>
            <a:xfrm>
              <a:off x="8546599"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627" name="tx627"/>
            <p:cNvSpPr/>
            <p:nvPr/>
          </p:nvSpPr>
          <p:spPr>
            <a:xfrm>
              <a:off x="8857650"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628" name="tx628"/>
            <p:cNvSpPr/>
            <p:nvPr/>
          </p:nvSpPr>
          <p:spPr>
            <a:xfrm>
              <a:off x="4191882"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9" name="tx629"/>
            <p:cNvSpPr/>
            <p:nvPr/>
          </p:nvSpPr>
          <p:spPr>
            <a:xfrm>
              <a:off x="4502933"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0" name="tx630"/>
            <p:cNvSpPr/>
            <p:nvPr/>
          </p:nvSpPr>
          <p:spPr>
            <a:xfrm>
              <a:off x="4813984"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1" name="tx631"/>
            <p:cNvSpPr/>
            <p:nvPr/>
          </p:nvSpPr>
          <p:spPr>
            <a:xfrm>
              <a:off x="5125035"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2" name="tx632"/>
            <p:cNvSpPr/>
            <p:nvPr/>
          </p:nvSpPr>
          <p:spPr>
            <a:xfrm>
              <a:off x="5436087"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3" name="tx633"/>
            <p:cNvSpPr/>
            <p:nvPr/>
          </p:nvSpPr>
          <p:spPr>
            <a:xfrm>
              <a:off x="5747138"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4" name="tx634"/>
            <p:cNvSpPr/>
            <p:nvPr/>
          </p:nvSpPr>
          <p:spPr>
            <a:xfrm>
              <a:off x="6058189"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5" name="tx635"/>
            <p:cNvSpPr/>
            <p:nvPr/>
          </p:nvSpPr>
          <p:spPr>
            <a:xfrm>
              <a:off x="6369240"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6" name="tx636"/>
            <p:cNvSpPr/>
            <p:nvPr/>
          </p:nvSpPr>
          <p:spPr>
            <a:xfrm>
              <a:off x="6680292"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37" name="tx637"/>
            <p:cNvSpPr/>
            <p:nvPr/>
          </p:nvSpPr>
          <p:spPr>
            <a:xfrm>
              <a:off x="6991343"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38" name="tx638"/>
            <p:cNvSpPr/>
            <p:nvPr/>
          </p:nvSpPr>
          <p:spPr>
            <a:xfrm>
              <a:off x="7302394"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39" name="tx639"/>
            <p:cNvSpPr/>
            <p:nvPr/>
          </p:nvSpPr>
          <p:spPr>
            <a:xfrm>
              <a:off x="7613445"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40" name="tx640"/>
            <p:cNvSpPr/>
            <p:nvPr/>
          </p:nvSpPr>
          <p:spPr>
            <a:xfrm>
              <a:off x="7924497"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41" name="tx641"/>
            <p:cNvSpPr/>
            <p:nvPr/>
          </p:nvSpPr>
          <p:spPr>
            <a:xfrm>
              <a:off x="8235548" y="560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642" name="tx642"/>
            <p:cNvSpPr/>
            <p:nvPr/>
          </p:nvSpPr>
          <p:spPr>
            <a:xfrm>
              <a:off x="8516470"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43" name="tx643"/>
            <p:cNvSpPr/>
            <p:nvPr/>
          </p:nvSpPr>
          <p:spPr>
            <a:xfrm>
              <a:off x="8827521"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644" name="tx644"/>
            <p:cNvSpPr/>
            <p:nvPr/>
          </p:nvSpPr>
          <p:spPr>
            <a:xfrm>
              <a:off x="98714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45" name="tx645"/>
            <p:cNvSpPr/>
            <p:nvPr/>
          </p:nvSpPr>
          <p:spPr>
            <a:xfrm>
              <a:off x="129819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46" name="tx646"/>
            <p:cNvSpPr/>
            <p:nvPr/>
          </p:nvSpPr>
          <p:spPr>
            <a:xfrm>
              <a:off x="160924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47" name="tx647"/>
            <p:cNvSpPr/>
            <p:nvPr/>
          </p:nvSpPr>
          <p:spPr>
            <a:xfrm>
              <a:off x="19202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48" name="tx648"/>
            <p:cNvSpPr/>
            <p:nvPr/>
          </p:nvSpPr>
          <p:spPr>
            <a:xfrm>
              <a:off x="223134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49" name="tx649"/>
            <p:cNvSpPr/>
            <p:nvPr/>
          </p:nvSpPr>
          <p:spPr>
            <a:xfrm>
              <a:off x="254239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50" name="tx650"/>
            <p:cNvSpPr/>
            <p:nvPr/>
          </p:nvSpPr>
          <p:spPr>
            <a:xfrm>
              <a:off x="285344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51" name="tx651"/>
            <p:cNvSpPr/>
            <p:nvPr/>
          </p:nvSpPr>
          <p:spPr>
            <a:xfrm>
              <a:off x="316449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52" name="tx652"/>
            <p:cNvSpPr/>
            <p:nvPr/>
          </p:nvSpPr>
          <p:spPr>
            <a:xfrm>
              <a:off x="34755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53" name="tx653"/>
            <p:cNvSpPr/>
            <p:nvPr/>
          </p:nvSpPr>
          <p:spPr>
            <a:xfrm>
              <a:off x="378660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54" name="tx654"/>
            <p:cNvSpPr/>
            <p:nvPr/>
          </p:nvSpPr>
          <p:spPr>
            <a:xfrm>
              <a:off x="409765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55" name="tx655"/>
            <p:cNvSpPr/>
            <p:nvPr/>
          </p:nvSpPr>
          <p:spPr>
            <a:xfrm>
              <a:off x="4412864"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56" name="tx656"/>
            <p:cNvSpPr/>
            <p:nvPr/>
          </p:nvSpPr>
          <p:spPr>
            <a:xfrm>
              <a:off x="471975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57" name="tx657"/>
            <p:cNvSpPr/>
            <p:nvPr/>
          </p:nvSpPr>
          <p:spPr>
            <a:xfrm>
              <a:off x="503080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58" name="tx658"/>
            <p:cNvSpPr/>
            <p:nvPr/>
          </p:nvSpPr>
          <p:spPr>
            <a:xfrm>
              <a:off x="534185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59" name="tx659"/>
            <p:cNvSpPr/>
            <p:nvPr/>
          </p:nvSpPr>
          <p:spPr>
            <a:xfrm>
              <a:off x="565290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660" name="tx660"/>
            <p:cNvSpPr/>
            <p:nvPr/>
          </p:nvSpPr>
          <p:spPr>
            <a:xfrm>
              <a:off x="596396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661" name="tx661"/>
            <p:cNvSpPr/>
            <p:nvPr/>
          </p:nvSpPr>
          <p:spPr>
            <a:xfrm>
              <a:off x="627501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662" name="tx662"/>
            <p:cNvSpPr/>
            <p:nvPr/>
          </p:nvSpPr>
          <p:spPr>
            <a:xfrm>
              <a:off x="658606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3" name="tx663"/>
            <p:cNvSpPr/>
            <p:nvPr/>
          </p:nvSpPr>
          <p:spPr>
            <a:xfrm>
              <a:off x="689711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4" name="tx664"/>
            <p:cNvSpPr/>
            <p:nvPr/>
          </p:nvSpPr>
          <p:spPr>
            <a:xfrm>
              <a:off x="720816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5" name="tx665"/>
            <p:cNvSpPr/>
            <p:nvPr/>
          </p:nvSpPr>
          <p:spPr>
            <a:xfrm>
              <a:off x="75192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6" name="tx666"/>
            <p:cNvSpPr/>
            <p:nvPr/>
          </p:nvSpPr>
          <p:spPr>
            <a:xfrm>
              <a:off x="78302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7" name="tx667"/>
            <p:cNvSpPr/>
            <p:nvPr/>
          </p:nvSpPr>
          <p:spPr>
            <a:xfrm>
              <a:off x="814131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8" name="tx668"/>
            <p:cNvSpPr/>
            <p:nvPr/>
          </p:nvSpPr>
          <p:spPr>
            <a:xfrm>
              <a:off x="845237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9" name="tx669"/>
            <p:cNvSpPr/>
            <p:nvPr/>
          </p:nvSpPr>
          <p:spPr>
            <a:xfrm>
              <a:off x="8763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0" name="tx670"/>
            <p:cNvSpPr/>
            <p:nvPr/>
          </p:nvSpPr>
          <p:spPr>
            <a:xfrm>
              <a:off x="576671" y="5607500"/>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671" name="tx671"/>
            <p:cNvSpPr/>
            <p:nvPr/>
          </p:nvSpPr>
          <p:spPr>
            <a:xfrm>
              <a:off x="551799" y="526507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672" name="tx672"/>
            <p:cNvSpPr/>
            <p:nvPr/>
          </p:nvSpPr>
          <p:spPr>
            <a:xfrm>
              <a:off x="564235" y="4922650"/>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673" name="tx673"/>
            <p:cNvSpPr/>
            <p:nvPr/>
          </p:nvSpPr>
          <p:spPr>
            <a:xfrm>
              <a:off x="551799" y="458022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674" name="tx674"/>
            <p:cNvSpPr/>
            <p:nvPr/>
          </p:nvSpPr>
          <p:spPr>
            <a:xfrm>
              <a:off x="601451" y="423780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675" name="tx675"/>
            <p:cNvSpPr/>
            <p:nvPr/>
          </p:nvSpPr>
          <p:spPr>
            <a:xfrm>
              <a:off x="619922" y="389537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676" name="tx676"/>
            <p:cNvSpPr/>
            <p:nvPr/>
          </p:nvSpPr>
          <p:spPr>
            <a:xfrm>
              <a:off x="545490" y="3552950"/>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677" name="tx677"/>
            <p:cNvSpPr/>
            <p:nvPr/>
          </p:nvSpPr>
          <p:spPr>
            <a:xfrm>
              <a:off x="551890" y="321052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678" name="tx678"/>
            <p:cNvSpPr/>
            <p:nvPr/>
          </p:nvSpPr>
          <p:spPr>
            <a:xfrm>
              <a:off x="520527" y="2868100"/>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679" name="tx679"/>
            <p:cNvSpPr/>
            <p:nvPr/>
          </p:nvSpPr>
          <p:spPr>
            <a:xfrm>
              <a:off x="632449" y="252567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680" name="tx680"/>
            <p:cNvSpPr/>
            <p:nvPr/>
          </p:nvSpPr>
          <p:spPr>
            <a:xfrm>
              <a:off x="576671" y="2183250"/>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681" name="tx681"/>
            <p:cNvSpPr/>
            <p:nvPr/>
          </p:nvSpPr>
          <p:spPr>
            <a:xfrm>
              <a:off x="576671" y="184082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682" name="tx682"/>
            <p:cNvSpPr/>
            <p:nvPr/>
          </p:nvSpPr>
          <p:spPr>
            <a:xfrm>
              <a:off x="508182" y="1498400"/>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683" name="tx683"/>
            <p:cNvSpPr/>
            <p:nvPr/>
          </p:nvSpPr>
          <p:spPr>
            <a:xfrm>
              <a:off x="620105" y="115597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684" name="tx684"/>
            <p:cNvSpPr/>
            <p:nvPr/>
          </p:nvSpPr>
          <p:spPr>
            <a:xfrm>
              <a:off x="3093843"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685" name="pic685"/>
            <p:cNvPicPr/>
            <p:nvPr/>
          </p:nvPicPr>
          <p:blipFill>
            <a:blip r:embed="rId2" cstate="print"/>
            <a:stretch>
              <a:fillRect/>
            </a:stretch>
          </p:blipFill>
          <p:spPr>
            <a:xfrm>
              <a:off x="4745435" y="6061727"/>
              <a:ext cx="2160000" cy="219455"/>
            </a:xfrm>
            <a:prstGeom prst="rect">
              <a:avLst/>
            </a:prstGeom>
          </p:spPr>
        </p:pic>
        <p:sp>
          <p:nvSpPr>
            <p:cNvPr id="686" name="pl686"/>
            <p:cNvSpPr/>
            <p:nvPr/>
          </p:nvSpPr>
          <p:spPr>
            <a:xfrm>
              <a:off x="474903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7" name="pl687"/>
            <p:cNvSpPr/>
            <p:nvPr/>
          </p:nvSpPr>
          <p:spPr>
            <a:xfrm>
              <a:off x="604071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8" name="pl688"/>
            <p:cNvSpPr/>
            <p:nvPr/>
          </p:nvSpPr>
          <p:spPr>
            <a:xfrm>
              <a:off x="625599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9" name="pl689"/>
            <p:cNvSpPr/>
            <p:nvPr/>
          </p:nvSpPr>
          <p:spPr>
            <a:xfrm>
              <a:off x="647127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0" name="pl690"/>
            <p:cNvSpPr/>
            <p:nvPr/>
          </p:nvSpPr>
          <p:spPr>
            <a:xfrm>
              <a:off x="668655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1" name="pl691"/>
            <p:cNvSpPr/>
            <p:nvPr/>
          </p:nvSpPr>
          <p:spPr>
            <a:xfrm>
              <a:off x="690183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2" name="pl692"/>
            <p:cNvSpPr/>
            <p:nvPr/>
          </p:nvSpPr>
          <p:spPr>
            <a:xfrm>
              <a:off x="474903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3" name="pl693"/>
            <p:cNvSpPr/>
            <p:nvPr/>
          </p:nvSpPr>
          <p:spPr>
            <a:xfrm>
              <a:off x="604071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4" name="pl694"/>
            <p:cNvSpPr/>
            <p:nvPr/>
          </p:nvSpPr>
          <p:spPr>
            <a:xfrm>
              <a:off x="625599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5" name="pl695"/>
            <p:cNvSpPr/>
            <p:nvPr/>
          </p:nvSpPr>
          <p:spPr>
            <a:xfrm>
              <a:off x="647127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6" name="pl696"/>
            <p:cNvSpPr/>
            <p:nvPr/>
          </p:nvSpPr>
          <p:spPr>
            <a:xfrm>
              <a:off x="668655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7" name="pl697"/>
            <p:cNvSpPr/>
            <p:nvPr/>
          </p:nvSpPr>
          <p:spPr>
            <a:xfrm>
              <a:off x="690183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8" name="tx698"/>
            <p:cNvSpPr/>
            <p:nvPr/>
          </p:nvSpPr>
          <p:spPr>
            <a:xfrm>
              <a:off x="4717946"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699" name="tx699"/>
            <p:cNvSpPr/>
            <p:nvPr/>
          </p:nvSpPr>
          <p:spPr>
            <a:xfrm>
              <a:off x="597853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00" name="tx700"/>
            <p:cNvSpPr/>
            <p:nvPr/>
          </p:nvSpPr>
          <p:spPr>
            <a:xfrm>
              <a:off x="619381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01" name="tx701"/>
            <p:cNvSpPr/>
            <p:nvPr/>
          </p:nvSpPr>
          <p:spPr>
            <a:xfrm>
              <a:off x="640909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02" name="tx702"/>
            <p:cNvSpPr/>
            <p:nvPr/>
          </p:nvSpPr>
          <p:spPr>
            <a:xfrm>
              <a:off x="662437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03" name="tx703"/>
            <p:cNvSpPr/>
            <p:nvPr/>
          </p:nvSpPr>
          <p:spPr>
            <a:xfrm>
              <a:off x="6808567"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04" name="tx704"/>
            <p:cNvSpPr/>
            <p:nvPr/>
          </p:nvSpPr>
          <p:spPr>
            <a:xfrm>
              <a:off x="924868" y="435349"/>
              <a:ext cx="372169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ROSA, 2000-2025</a:t>
              </a:r>
            </a:p>
          </p:txBody>
        </p:sp>
        <p:sp>
          <p:nvSpPr>
            <p:cNvPr id="705" name="tx705"/>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ROSA since 2000, with green cells indicating coverage of 90% or more.
In 2015, none of the 13 (0%) vaccines with data achieved coverage of 90% or more.
In 2025, 10 out of 14 (71%) vaccines achieved coverage of 90% or more.
Since 2006, estimates have been made for 5 new vaccines. IPVC is the newest vaccine being reported (2021), which achieved 81%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230132" y="5096173"/>
              <a:ext cx="556331" cy="5782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 name="rc5"/>
            <p:cNvSpPr/>
            <p:nvPr/>
          </p:nvSpPr>
          <p:spPr>
            <a:xfrm>
              <a:off x="2342796" y="5096173"/>
              <a:ext cx="556331" cy="5782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 name="rc6"/>
            <p:cNvSpPr/>
            <p:nvPr/>
          </p:nvSpPr>
          <p:spPr>
            <a:xfrm>
              <a:off x="2899128" y="5096173"/>
              <a:ext cx="556331" cy="57826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 name="rc7"/>
            <p:cNvSpPr/>
            <p:nvPr/>
          </p:nvSpPr>
          <p:spPr>
            <a:xfrm>
              <a:off x="4011791" y="5096173"/>
              <a:ext cx="556331" cy="57826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 name="rc8"/>
            <p:cNvSpPr/>
            <p:nvPr/>
          </p:nvSpPr>
          <p:spPr>
            <a:xfrm>
              <a:off x="1786464" y="5096173"/>
              <a:ext cx="556331" cy="57826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 name="rc9"/>
            <p:cNvSpPr/>
            <p:nvPr/>
          </p:nvSpPr>
          <p:spPr>
            <a:xfrm>
              <a:off x="3455459" y="5096173"/>
              <a:ext cx="556331" cy="57826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 name="rc10"/>
            <p:cNvSpPr/>
            <p:nvPr/>
          </p:nvSpPr>
          <p:spPr>
            <a:xfrm>
              <a:off x="5680787" y="5096173"/>
              <a:ext cx="556331" cy="57826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 name="rc11"/>
            <p:cNvSpPr/>
            <p:nvPr/>
          </p:nvSpPr>
          <p:spPr>
            <a:xfrm>
              <a:off x="6237118" y="5096173"/>
              <a:ext cx="556331" cy="57826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 name="rc12"/>
            <p:cNvSpPr/>
            <p:nvPr/>
          </p:nvSpPr>
          <p:spPr>
            <a:xfrm>
              <a:off x="6793450" y="5096173"/>
              <a:ext cx="556331" cy="57826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3" name="rc13"/>
            <p:cNvSpPr/>
            <p:nvPr/>
          </p:nvSpPr>
          <p:spPr>
            <a:xfrm>
              <a:off x="7906114" y="5096173"/>
              <a:ext cx="556331" cy="57826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4" name="rc14"/>
            <p:cNvSpPr/>
            <p:nvPr/>
          </p:nvSpPr>
          <p:spPr>
            <a:xfrm>
              <a:off x="4568123" y="5096173"/>
              <a:ext cx="556331" cy="57826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 name="rc15"/>
            <p:cNvSpPr/>
            <p:nvPr/>
          </p:nvSpPr>
          <p:spPr>
            <a:xfrm>
              <a:off x="5124455" y="5096173"/>
              <a:ext cx="556331" cy="57826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 name="rc16"/>
            <p:cNvSpPr/>
            <p:nvPr/>
          </p:nvSpPr>
          <p:spPr>
            <a:xfrm>
              <a:off x="1230132" y="3361392"/>
              <a:ext cx="556331" cy="5782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 name="rc17"/>
            <p:cNvSpPr/>
            <p:nvPr/>
          </p:nvSpPr>
          <p:spPr>
            <a:xfrm>
              <a:off x="2342796" y="3361392"/>
              <a:ext cx="556331" cy="5782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 name="rc18"/>
            <p:cNvSpPr/>
            <p:nvPr/>
          </p:nvSpPr>
          <p:spPr>
            <a:xfrm>
              <a:off x="2899128" y="3361392"/>
              <a:ext cx="556331" cy="5782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 name="rc19"/>
            <p:cNvSpPr/>
            <p:nvPr/>
          </p:nvSpPr>
          <p:spPr>
            <a:xfrm>
              <a:off x="4011791" y="3361392"/>
              <a:ext cx="556331" cy="5782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 name="rc20"/>
            <p:cNvSpPr/>
            <p:nvPr/>
          </p:nvSpPr>
          <p:spPr>
            <a:xfrm>
              <a:off x="3455459" y="3361392"/>
              <a:ext cx="556331" cy="5782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 name="rc21"/>
            <p:cNvSpPr/>
            <p:nvPr/>
          </p:nvSpPr>
          <p:spPr>
            <a:xfrm>
              <a:off x="5680787" y="3361392"/>
              <a:ext cx="556331" cy="5782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6793450" y="3361392"/>
              <a:ext cx="556331" cy="5782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 name="rc23"/>
            <p:cNvSpPr/>
            <p:nvPr/>
          </p:nvSpPr>
          <p:spPr>
            <a:xfrm>
              <a:off x="7906114" y="3361392"/>
              <a:ext cx="556331" cy="5782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 name="rc24"/>
            <p:cNvSpPr/>
            <p:nvPr/>
          </p:nvSpPr>
          <p:spPr>
            <a:xfrm>
              <a:off x="4568123" y="3361392"/>
              <a:ext cx="556331" cy="5782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 name="rc25"/>
            <p:cNvSpPr/>
            <p:nvPr/>
          </p:nvSpPr>
          <p:spPr>
            <a:xfrm>
              <a:off x="7349782" y="3361392"/>
              <a:ext cx="556331" cy="5782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 name="rc26"/>
            <p:cNvSpPr/>
            <p:nvPr/>
          </p:nvSpPr>
          <p:spPr>
            <a:xfrm>
              <a:off x="1230132" y="1048351"/>
              <a:ext cx="556331" cy="5782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2342796" y="1048351"/>
              <a:ext cx="556331" cy="5782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2899128" y="1048351"/>
              <a:ext cx="556331" cy="5782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4011791" y="1048351"/>
              <a:ext cx="556331" cy="5782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1786464" y="1048351"/>
              <a:ext cx="556331" cy="5782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1" name="rc31"/>
            <p:cNvSpPr/>
            <p:nvPr/>
          </p:nvSpPr>
          <p:spPr>
            <a:xfrm>
              <a:off x="3455459" y="1048351"/>
              <a:ext cx="556331" cy="5782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5680787" y="1048351"/>
              <a:ext cx="556331" cy="5782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6237118" y="1048351"/>
              <a:ext cx="556331" cy="5782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 name="rc34"/>
            <p:cNvSpPr/>
            <p:nvPr/>
          </p:nvSpPr>
          <p:spPr>
            <a:xfrm>
              <a:off x="6793450" y="1048351"/>
              <a:ext cx="556331" cy="5782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7906114" y="1048351"/>
              <a:ext cx="556331" cy="5782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4568123" y="1048351"/>
              <a:ext cx="556331" cy="5782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7349782" y="1048351"/>
              <a:ext cx="556331" cy="5782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1230132" y="2783132"/>
              <a:ext cx="556331" cy="5782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 name="rc39"/>
            <p:cNvSpPr/>
            <p:nvPr/>
          </p:nvSpPr>
          <p:spPr>
            <a:xfrm>
              <a:off x="2342796" y="2783132"/>
              <a:ext cx="556331" cy="5782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2899128" y="2783132"/>
              <a:ext cx="556331" cy="5782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 name="rc41"/>
            <p:cNvSpPr/>
            <p:nvPr/>
          </p:nvSpPr>
          <p:spPr>
            <a:xfrm>
              <a:off x="4011791" y="2783132"/>
              <a:ext cx="556331" cy="5782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1786464" y="2783132"/>
              <a:ext cx="556331" cy="5782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3" name="rc43"/>
            <p:cNvSpPr/>
            <p:nvPr/>
          </p:nvSpPr>
          <p:spPr>
            <a:xfrm>
              <a:off x="3455459" y="2783132"/>
              <a:ext cx="556331" cy="5782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 name="rc44"/>
            <p:cNvSpPr/>
            <p:nvPr/>
          </p:nvSpPr>
          <p:spPr>
            <a:xfrm>
              <a:off x="5680787" y="2783132"/>
              <a:ext cx="556331" cy="5782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6237118" y="2783132"/>
              <a:ext cx="556331" cy="5782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6793450" y="2783132"/>
              <a:ext cx="556331" cy="5782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7906114" y="2783132"/>
              <a:ext cx="556331" cy="5782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4568123" y="2783132"/>
              <a:ext cx="556331" cy="5782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7349782" y="2783132"/>
              <a:ext cx="556331" cy="5782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 name="rc50"/>
            <p:cNvSpPr/>
            <p:nvPr/>
          </p:nvSpPr>
          <p:spPr>
            <a:xfrm>
              <a:off x="5124455" y="2783132"/>
              <a:ext cx="556331" cy="5782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1" name="rc51"/>
            <p:cNvSpPr/>
            <p:nvPr/>
          </p:nvSpPr>
          <p:spPr>
            <a:xfrm>
              <a:off x="1230132" y="3939652"/>
              <a:ext cx="556331" cy="5782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2342796" y="3939652"/>
              <a:ext cx="556331" cy="5782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2899128" y="3939652"/>
              <a:ext cx="556331" cy="5782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4011791" y="3939652"/>
              <a:ext cx="556331" cy="5782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1786464" y="3939652"/>
              <a:ext cx="556331" cy="5782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3455459" y="3939652"/>
              <a:ext cx="556331" cy="5782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 name="rc57"/>
            <p:cNvSpPr/>
            <p:nvPr/>
          </p:nvSpPr>
          <p:spPr>
            <a:xfrm>
              <a:off x="5680787" y="3939652"/>
              <a:ext cx="556331" cy="5782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 name="rc58"/>
            <p:cNvSpPr/>
            <p:nvPr/>
          </p:nvSpPr>
          <p:spPr>
            <a:xfrm>
              <a:off x="6793450" y="3939652"/>
              <a:ext cx="556331" cy="5782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 name="rc59"/>
            <p:cNvSpPr/>
            <p:nvPr/>
          </p:nvSpPr>
          <p:spPr>
            <a:xfrm>
              <a:off x="7906114" y="3939652"/>
              <a:ext cx="556331" cy="5782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 name="rc60"/>
            <p:cNvSpPr/>
            <p:nvPr/>
          </p:nvSpPr>
          <p:spPr>
            <a:xfrm>
              <a:off x="4568123" y="3939652"/>
              <a:ext cx="556331" cy="57826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61" name="rc61"/>
            <p:cNvSpPr/>
            <p:nvPr/>
          </p:nvSpPr>
          <p:spPr>
            <a:xfrm>
              <a:off x="7349782" y="3939652"/>
              <a:ext cx="556331" cy="5782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 name="rc62"/>
            <p:cNvSpPr/>
            <p:nvPr/>
          </p:nvSpPr>
          <p:spPr>
            <a:xfrm>
              <a:off x="5124455" y="3939652"/>
              <a:ext cx="556331" cy="57826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63" name="rc63"/>
            <p:cNvSpPr/>
            <p:nvPr/>
          </p:nvSpPr>
          <p:spPr>
            <a:xfrm>
              <a:off x="1230132" y="1626611"/>
              <a:ext cx="556331" cy="5782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2342796" y="1626611"/>
              <a:ext cx="556331" cy="5782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 name="rc65"/>
            <p:cNvSpPr/>
            <p:nvPr/>
          </p:nvSpPr>
          <p:spPr>
            <a:xfrm>
              <a:off x="2899128" y="1626611"/>
              <a:ext cx="556331" cy="5782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 name="rc66"/>
            <p:cNvSpPr/>
            <p:nvPr/>
          </p:nvSpPr>
          <p:spPr>
            <a:xfrm>
              <a:off x="4011791" y="1626611"/>
              <a:ext cx="556331" cy="5782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3455459" y="1626611"/>
              <a:ext cx="556331" cy="5782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5680787" y="1626611"/>
              <a:ext cx="556331" cy="5782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6237118" y="1626611"/>
              <a:ext cx="556331" cy="5782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6793450" y="1626611"/>
              <a:ext cx="556331" cy="5782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 name="rc71"/>
            <p:cNvSpPr/>
            <p:nvPr/>
          </p:nvSpPr>
          <p:spPr>
            <a:xfrm>
              <a:off x="7906114" y="1626611"/>
              <a:ext cx="556331" cy="5782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2" name="rc72"/>
            <p:cNvSpPr/>
            <p:nvPr/>
          </p:nvSpPr>
          <p:spPr>
            <a:xfrm>
              <a:off x="4568123" y="1626611"/>
              <a:ext cx="556331" cy="5782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3" name="rc73"/>
            <p:cNvSpPr/>
            <p:nvPr/>
          </p:nvSpPr>
          <p:spPr>
            <a:xfrm>
              <a:off x="7349782" y="1626611"/>
              <a:ext cx="556331" cy="5782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 name="rc74"/>
            <p:cNvSpPr/>
            <p:nvPr/>
          </p:nvSpPr>
          <p:spPr>
            <a:xfrm>
              <a:off x="5124455" y="1626611"/>
              <a:ext cx="556331" cy="5782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5" name="rc75"/>
            <p:cNvSpPr/>
            <p:nvPr/>
          </p:nvSpPr>
          <p:spPr>
            <a:xfrm>
              <a:off x="1230132" y="4517913"/>
              <a:ext cx="556331" cy="5782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2342796" y="4517913"/>
              <a:ext cx="556331" cy="5782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 name="rc77"/>
            <p:cNvSpPr/>
            <p:nvPr/>
          </p:nvSpPr>
          <p:spPr>
            <a:xfrm>
              <a:off x="2899128" y="4517913"/>
              <a:ext cx="556331" cy="5782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8" name="rc78"/>
            <p:cNvSpPr/>
            <p:nvPr/>
          </p:nvSpPr>
          <p:spPr>
            <a:xfrm>
              <a:off x="4011791" y="4517913"/>
              <a:ext cx="556331" cy="5782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9" name="rc79"/>
            <p:cNvSpPr/>
            <p:nvPr/>
          </p:nvSpPr>
          <p:spPr>
            <a:xfrm>
              <a:off x="1786464" y="4517913"/>
              <a:ext cx="556331" cy="57826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80" name="rc80"/>
            <p:cNvSpPr/>
            <p:nvPr/>
          </p:nvSpPr>
          <p:spPr>
            <a:xfrm>
              <a:off x="3455459" y="4517913"/>
              <a:ext cx="556331" cy="5782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1" name="rc81"/>
            <p:cNvSpPr/>
            <p:nvPr/>
          </p:nvSpPr>
          <p:spPr>
            <a:xfrm>
              <a:off x="5680787" y="4517913"/>
              <a:ext cx="556331" cy="5782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2" name="rc82"/>
            <p:cNvSpPr/>
            <p:nvPr/>
          </p:nvSpPr>
          <p:spPr>
            <a:xfrm>
              <a:off x="6237118" y="4517913"/>
              <a:ext cx="556331" cy="5782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3" name="rc83"/>
            <p:cNvSpPr/>
            <p:nvPr/>
          </p:nvSpPr>
          <p:spPr>
            <a:xfrm>
              <a:off x="6793450" y="4517913"/>
              <a:ext cx="556331" cy="5782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4" name="rc84"/>
            <p:cNvSpPr/>
            <p:nvPr/>
          </p:nvSpPr>
          <p:spPr>
            <a:xfrm>
              <a:off x="7906114" y="4517913"/>
              <a:ext cx="556331" cy="5782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5" name="rc85"/>
            <p:cNvSpPr/>
            <p:nvPr/>
          </p:nvSpPr>
          <p:spPr>
            <a:xfrm>
              <a:off x="4568123" y="4517913"/>
              <a:ext cx="556331" cy="5782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6" name="rc86"/>
            <p:cNvSpPr/>
            <p:nvPr/>
          </p:nvSpPr>
          <p:spPr>
            <a:xfrm>
              <a:off x="7349782" y="4517913"/>
              <a:ext cx="556331" cy="5782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7" name="rc87"/>
            <p:cNvSpPr/>
            <p:nvPr/>
          </p:nvSpPr>
          <p:spPr>
            <a:xfrm>
              <a:off x="5124455" y="4517913"/>
              <a:ext cx="556331" cy="5782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8" name="rc88"/>
            <p:cNvSpPr/>
            <p:nvPr/>
          </p:nvSpPr>
          <p:spPr>
            <a:xfrm>
              <a:off x="1230132" y="2204872"/>
              <a:ext cx="556331" cy="5782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9" name="rc89"/>
            <p:cNvSpPr/>
            <p:nvPr/>
          </p:nvSpPr>
          <p:spPr>
            <a:xfrm>
              <a:off x="2342796" y="2204872"/>
              <a:ext cx="556331" cy="5782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2899128" y="2204872"/>
              <a:ext cx="556331" cy="5782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4011791" y="2204872"/>
              <a:ext cx="556331" cy="5782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3455459" y="2204872"/>
              <a:ext cx="556331" cy="5782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5680787" y="2204872"/>
              <a:ext cx="556331" cy="5782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6793450" y="2204872"/>
              <a:ext cx="556331" cy="5782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7906114" y="2204872"/>
              <a:ext cx="556331" cy="5782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6" name="rc96"/>
            <p:cNvSpPr/>
            <p:nvPr/>
          </p:nvSpPr>
          <p:spPr>
            <a:xfrm>
              <a:off x="7349782" y="2204872"/>
              <a:ext cx="556331" cy="5782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7" name="rc97"/>
            <p:cNvSpPr/>
            <p:nvPr/>
          </p:nvSpPr>
          <p:spPr>
            <a:xfrm>
              <a:off x="8462445" y="3361392"/>
              <a:ext cx="556331" cy="57826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98" name="rc98"/>
            <p:cNvSpPr/>
            <p:nvPr/>
          </p:nvSpPr>
          <p:spPr>
            <a:xfrm>
              <a:off x="8462445" y="1048351"/>
              <a:ext cx="556331" cy="5782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8462445" y="3939652"/>
              <a:ext cx="556331" cy="5782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0" name="rc100"/>
            <p:cNvSpPr/>
            <p:nvPr/>
          </p:nvSpPr>
          <p:spPr>
            <a:xfrm>
              <a:off x="8462445" y="1626611"/>
              <a:ext cx="556331" cy="5782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1" name="rc101"/>
            <p:cNvSpPr/>
            <p:nvPr/>
          </p:nvSpPr>
          <p:spPr>
            <a:xfrm>
              <a:off x="8462445" y="4517913"/>
              <a:ext cx="556331" cy="57826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2" name="rc102"/>
            <p:cNvSpPr/>
            <p:nvPr/>
          </p:nvSpPr>
          <p:spPr>
            <a:xfrm>
              <a:off x="8462445" y="2204872"/>
              <a:ext cx="556331" cy="5782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3" name="tx103"/>
            <p:cNvSpPr/>
            <p:nvPr/>
          </p:nvSpPr>
          <p:spPr>
            <a:xfrm>
              <a:off x="1454074" y="53504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104" name="tx104"/>
            <p:cNvSpPr/>
            <p:nvPr/>
          </p:nvSpPr>
          <p:spPr>
            <a:xfrm>
              <a:off x="2566738" y="53504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105" name="tx105"/>
            <p:cNvSpPr/>
            <p:nvPr/>
          </p:nvSpPr>
          <p:spPr>
            <a:xfrm>
              <a:off x="3123070" y="53504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106" name="tx106"/>
            <p:cNvSpPr/>
            <p:nvPr/>
          </p:nvSpPr>
          <p:spPr>
            <a:xfrm>
              <a:off x="4235733" y="53504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107" name="tx107"/>
            <p:cNvSpPr/>
            <p:nvPr/>
          </p:nvSpPr>
          <p:spPr>
            <a:xfrm>
              <a:off x="2010406" y="53504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108" name="tx108"/>
            <p:cNvSpPr/>
            <p:nvPr/>
          </p:nvSpPr>
          <p:spPr>
            <a:xfrm>
              <a:off x="3679401" y="53504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109" name="tx109"/>
            <p:cNvSpPr/>
            <p:nvPr/>
          </p:nvSpPr>
          <p:spPr>
            <a:xfrm>
              <a:off x="5904729" y="53504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110" name="tx110"/>
            <p:cNvSpPr/>
            <p:nvPr/>
          </p:nvSpPr>
          <p:spPr>
            <a:xfrm>
              <a:off x="4792065" y="53504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111" name="tx111"/>
            <p:cNvSpPr/>
            <p:nvPr/>
          </p:nvSpPr>
          <p:spPr>
            <a:xfrm>
              <a:off x="5348397" y="53504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112" name="tx112"/>
            <p:cNvSpPr/>
            <p:nvPr/>
          </p:nvSpPr>
          <p:spPr>
            <a:xfrm>
              <a:off x="1454074" y="36156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113" name="tx113"/>
            <p:cNvSpPr/>
            <p:nvPr/>
          </p:nvSpPr>
          <p:spPr>
            <a:xfrm>
              <a:off x="2566738" y="36156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114" name="tx114"/>
            <p:cNvSpPr/>
            <p:nvPr/>
          </p:nvSpPr>
          <p:spPr>
            <a:xfrm>
              <a:off x="3123070" y="36156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115" name="tx115"/>
            <p:cNvSpPr/>
            <p:nvPr/>
          </p:nvSpPr>
          <p:spPr>
            <a:xfrm>
              <a:off x="4235733" y="36156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116" name="tx116"/>
            <p:cNvSpPr/>
            <p:nvPr/>
          </p:nvSpPr>
          <p:spPr>
            <a:xfrm>
              <a:off x="3679401" y="36156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117" name="tx117"/>
            <p:cNvSpPr/>
            <p:nvPr/>
          </p:nvSpPr>
          <p:spPr>
            <a:xfrm>
              <a:off x="5904729" y="36156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18" name="tx118"/>
            <p:cNvSpPr/>
            <p:nvPr/>
          </p:nvSpPr>
          <p:spPr>
            <a:xfrm>
              <a:off x="7017392" y="36156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119" name="tx119"/>
            <p:cNvSpPr/>
            <p:nvPr/>
          </p:nvSpPr>
          <p:spPr>
            <a:xfrm>
              <a:off x="8130056" y="36156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20" name="tx120"/>
            <p:cNvSpPr/>
            <p:nvPr/>
          </p:nvSpPr>
          <p:spPr>
            <a:xfrm>
              <a:off x="4792065" y="36156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121" name="tx121"/>
            <p:cNvSpPr/>
            <p:nvPr/>
          </p:nvSpPr>
          <p:spPr>
            <a:xfrm>
              <a:off x="7573724" y="36156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122" name="tx122"/>
            <p:cNvSpPr/>
            <p:nvPr/>
          </p:nvSpPr>
          <p:spPr>
            <a:xfrm>
              <a:off x="1454074" y="1302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23" name="tx123"/>
            <p:cNvSpPr/>
            <p:nvPr/>
          </p:nvSpPr>
          <p:spPr>
            <a:xfrm>
              <a:off x="2566738" y="1302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24" name="tx124"/>
            <p:cNvSpPr/>
            <p:nvPr/>
          </p:nvSpPr>
          <p:spPr>
            <a:xfrm>
              <a:off x="3123070" y="1302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25" name="tx125"/>
            <p:cNvSpPr/>
            <p:nvPr/>
          </p:nvSpPr>
          <p:spPr>
            <a:xfrm>
              <a:off x="4235733" y="1302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26" name="tx126"/>
            <p:cNvSpPr/>
            <p:nvPr/>
          </p:nvSpPr>
          <p:spPr>
            <a:xfrm>
              <a:off x="2010406" y="1302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127" name="tx127"/>
            <p:cNvSpPr/>
            <p:nvPr/>
          </p:nvSpPr>
          <p:spPr>
            <a:xfrm>
              <a:off x="3679401" y="1302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28" name="tx128"/>
            <p:cNvSpPr/>
            <p:nvPr/>
          </p:nvSpPr>
          <p:spPr>
            <a:xfrm>
              <a:off x="5904729" y="1302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29" name="tx129"/>
            <p:cNvSpPr/>
            <p:nvPr/>
          </p:nvSpPr>
          <p:spPr>
            <a:xfrm>
              <a:off x="6461060" y="1302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30" name="tx130"/>
            <p:cNvSpPr/>
            <p:nvPr/>
          </p:nvSpPr>
          <p:spPr>
            <a:xfrm>
              <a:off x="7017392" y="1302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31" name="tx131"/>
            <p:cNvSpPr/>
            <p:nvPr/>
          </p:nvSpPr>
          <p:spPr>
            <a:xfrm>
              <a:off x="8130056" y="1302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32" name="tx132"/>
            <p:cNvSpPr/>
            <p:nvPr/>
          </p:nvSpPr>
          <p:spPr>
            <a:xfrm>
              <a:off x="4792065" y="1302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33" name="tx133"/>
            <p:cNvSpPr/>
            <p:nvPr/>
          </p:nvSpPr>
          <p:spPr>
            <a:xfrm>
              <a:off x="7573724" y="1302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34" name="tx134"/>
            <p:cNvSpPr/>
            <p:nvPr/>
          </p:nvSpPr>
          <p:spPr>
            <a:xfrm>
              <a:off x="1454074" y="30373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135" name="tx135"/>
            <p:cNvSpPr/>
            <p:nvPr/>
          </p:nvSpPr>
          <p:spPr>
            <a:xfrm>
              <a:off x="2566738" y="30373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36" name="tx136"/>
            <p:cNvSpPr/>
            <p:nvPr/>
          </p:nvSpPr>
          <p:spPr>
            <a:xfrm>
              <a:off x="3123070" y="30373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37" name="tx137"/>
            <p:cNvSpPr/>
            <p:nvPr/>
          </p:nvSpPr>
          <p:spPr>
            <a:xfrm>
              <a:off x="4235733" y="30373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38" name="tx138"/>
            <p:cNvSpPr/>
            <p:nvPr/>
          </p:nvSpPr>
          <p:spPr>
            <a:xfrm>
              <a:off x="2010406" y="30373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139" name="tx139"/>
            <p:cNvSpPr/>
            <p:nvPr/>
          </p:nvSpPr>
          <p:spPr>
            <a:xfrm>
              <a:off x="3679401" y="30373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40" name="tx140"/>
            <p:cNvSpPr/>
            <p:nvPr/>
          </p:nvSpPr>
          <p:spPr>
            <a:xfrm>
              <a:off x="5904729" y="30373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41" name="tx141"/>
            <p:cNvSpPr/>
            <p:nvPr/>
          </p:nvSpPr>
          <p:spPr>
            <a:xfrm>
              <a:off x="6461060" y="30373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42" name="tx142"/>
            <p:cNvSpPr/>
            <p:nvPr/>
          </p:nvSpPr>
          <p:spPr>
            <a:xfrm>
              <a:off x="7017392" y="30373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43" name="tx143"/>
            <p:cNvSpPr/>
            <p:nvPr/>
          </p:nvSpPr>
          <p:spPr>
            <a:xfrm>
              <a:off x="8130056" y="30373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44" name="tx144"/>
            <p:cNvSpPr/>
            <p:nvPr/>
          </p:nvSpPr>
          <p:spPr>
            <a:xfrm>
              <a:off x="4792065" y="30373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45" name="tx145"/>
            <p:cNvSpPr/>
            <p:nvPr/>
          </p:nvSpPr>
          <p:spPr>
            <a:xfrm>
              <a:off x="7573724" y="30373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46" name="tx146"/>
            <p:cNvSpPr/>
            <p:nvPr/>
          </p:nvSpPr>
          <p:spPr>
            <a:xfrm>
              <a:off x="5348397" y="30373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147" name="tx147"/>
            <p:cNvSpPr/>
            <p:nvPr/>
          </p:nvSpPr>
          <p:spPr>
            <a:xfrm>
              <a:off x="1454074" y="41938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48" name="tx148"/>
            <p:cNvSpPr/>
            <p:nvPr/>
          </p:nvSpPr>
          <p:spPr>
            <a:xfrm>
              <a:off x="2566738" y="41938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49" name="tx149"/>
            <p:cNvSpPr/>
            <p:nvPr/>
          </p:nvSpPr>
          <p:spPr>
            <a:xfrm>
              <a:off x="3123070" y="41938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50" name="tx150"/>
            <p:cNvSpPr/>
            <p:nvPr/>
          </p:nvSpPr>
          <p:spPr>
            <a:xfrm>
              <a:off x="4235733" y="41938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51" name="tx151"/>
            <p:cNvSpPr/>
            <p:nvPr/>
          </p:nvSpPr>
          <p:spPr>
            <a:xfrm>
              <a:off x="2010406" y="41938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52" name="tx152"/>
            <p:cNvSpPr/>
            <p:nvPr/>
          </p:nvSpPr>
          <p:spPr>
            <a:xfrm>
              <a:off x="3679401" y="41938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53" name="tx153"/>
            <p:cNvSpPr/>
            <p:nvPr/>
          </p:nvSpPr>
          <p:spPr>
            <a:xfrm>
              <a:off x="5904729" y="41938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54" name="tx154"/>
            <p:cNvSpPr/>
            <p:nvPr/>
          </p:nvSpPr>
          <p:spPr>
            <a:xfrm>
              <a:off x="7017392" y="41938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55" name="tx155"/>
            <p:cNvSpPr/>
            <p:nvPr/>
          </p:nvSpPr>
          <p:spPr>
            <a:xfrm>
              <a:off x="8130056" y="41938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56" name="tx156"/>
            <p:cNvSpPr/>
            <p:nvPr/>
          </p:nvSpPr>
          <p:spPr>
            <a:xfrm>
              <a:off x="7573724" y="41938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57" name="tx157"/>
            <p:cNvSpPr/>
            <p:nvPr/>
          </p:nvSpPr>
          <p:spPr>
            <a:xfrm>
              <a:off x="1454074" y="18808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58" name="tx158"/>
            <p:cNvSpPr/>
            <p:nvPr/>
          </p:nvSpPr>
          <p:spPr>
            <a:xfrm>
              <a:off x="2566738" y="18808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59" name="tx159"/>
            <p:cNvSpPr/>
            <p:nvPr/>
          </p:nvSpPr>
          <p:spPr>
            <a:xfrm>
              <a:off x="3123070" y="18808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60" name="tx160"/>
            <p:cNvSpPr/>
            <p:nvPr/>
          </p:nvSpPr>
          <p:spPr>
            <a:xfrm>
              <a:off x="4235733" y="18808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61" name="tx161"/>
            <p:cNvSpPr/>
            <p:nvPr/>
          </p:nvSpPr>
          <p:spPr>
            <a:xfrm>
              <a:off x="3679401" y="18808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62" name="tx162"/>
            <p:cNvSpPr/>
            <p:nvPr/>
          </p:nvSpPr>
          <p:spPr>
            <a:xfrm>
              <a:off x="5904729" y="18808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63" name="tx163"/>
            <p:cNvSpPr/>
            <p:nvPr/>
          </p:nvSpPr>
          <p:spPr>
            <a:xfrm>
              <a:off x="6461060" y="18808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164" name="tx164"/>
            <p:cNvSpPr/>
            <p:nvPr/>
          </p:nvSpPr>
          <p:spPr>
            <a:xfrm>
              <a:off x="7017392" y="18808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65" name="tx165"/>
            <p:cNvSpPr/>
            <p:nvPr/>
          </p:nvSpPr>
          <p:spPr>
            <a:xfrm>
              <a:off x="8130056" y="18808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166" name="tx166"/>
            <p:cNvSpPr/>
            <p:nvPr/>
          </p:nvSpPr>
          <p:spPr>
            <a:xfrm>
              <a:off x="4792065" y="18808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167" name="tx167"/>
            <p:cNvSpPr/>
            <p:nvPr/>
          </p:nvSpPr>
          <p:spPr>
            <a:xfrm>
              <a:off x="7573724" y="18808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68" name="tx168"/>
            <p:cNvSpPr/>
            <p:nvPr/>
          </p:nvSpPr>
          <p:spPr>
            <a:xfrm>
              <a:off x="5348397" y="18808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69" name="tx169"/>
            <p:cNvSpPr/>
            <p:nvPr/>
          </p:nvSpPr>
          <p:spPr>
            <a:xfrm>
              <a:off x="1454074" y="47721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70" name="tx170"/>
            <p:cNvSpPr/>
            <p:nvPr/>
          </p:nvSpPr>
          <p:spPr>
            <a:xfrm>
              <a:off x="2566738" y="47721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171" name="tx171"/>
            <p:cNvSpPr/>
            <p:nvPr/>
          </p:nvSpPr>
          <p:spPr>
            <a:xfrm>
              <a:off x="3123070" y="47721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72" name="tx172"/>
            <p:cNvSpPr/>
            <p:nvPr/>
          </p:nvSpPr>
          <p:spPr>
            <a:xfrm>
              <a:off x="4235733" y="47721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73" name="tx173"/>
            <p:cNvSpPr/>
            <p:nvPr/>
          </p:nvSpPr>
          <p:spPr>
            <a:xfrm>
              <a:off x="3679401" y="47721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74" name="tx174"/>
            <p:cNvSpPr/>
            <p:nvPr/>
          </p:nvSpPr>
          <p:spPr>
            <a:xfrm>
              <a:off x="5904729" y="47721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175" name="tx175"/>
            <p:cNvSpPr/>
            <p:nvPr/>
          </p:nvSpPr>
          <p:spPr>
            <a:xfrm>
              <a:off x="6461060" y="47721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176" name="tx176"/>
            <p:cNvSpPr/>
            <p:nvPr/>
          </p:nvSpPr>
          <p:spPr>
            <a:xfrm>
              <a:off x="7017392" y="47721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177" name="tx177"/>
            <p:cNvSpPr/>
            <p:nvPr/>
          </p:nvSpPr>
          <p:spPr>
            <a:xfrm>
              <a:off x="8130056" y="47721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178" name="tx178"/>
            <p:cNvSpPr/>
            <p:nvPr/>
          </p:nvSpPr>
          <p:spPr>
            <a:xfrm>
              <a:off x="4792065" y="47721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79" name="tx179"/>
            <p:cNvSpPr/>
            <p:nvPr/>
          </p:nvSpPr>
          <p:spPr>
            <a:xfrm>
              <a:off x="7573724" y="47721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180" name="tx180"/>
            <p:cNvSpPr/>
            <p:nvPr/>
          </p:nvSpPr>
          <p:spPr>
            <a:xfrm>
              <a:off x="5348397" y="47721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181" name="tx181"/>
            <p:cNvSpPr/>
            <p:nvPr/>
          </p:nvSpPr>
          <p:spPr>
            <a:xfrm>
              <a:off x="1454074" y="24591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82" name="tx182"/>
            <p:cNvSpPr/>
            <p:nvPr/>
          </p:nvSpPr>
          <p:spPr>
            <a:xfrm>
              <a:off x="2566738" y="24591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83" name="tx183"/>
            <p:cNvSpPr/>
            <p:nvPr/>
          </p:nvSpPr>
          <p:spPr>
            <a:xfrm>
              <a:off x="3123070" y="24591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84" name="tx184"/>
            <p:cNvSpPr/>
            <p:nvPr/>
          </p:nvSpPr>
          <p:spPr>
            <a:xfrm>
              <a:off x="4235733" y="24591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85" name="tx185"/>
            <p:cNvSpPr/>
            <p:nvPr/>
          </p:nvSpPr>
          <p:spPr>
            <a:xfrm>
              <a:off x="3679401" y="24591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86" name="tx186"/>
            <p:cNvSpPr/>
            <p:nvPr/>
          </p:nvSpPr>
          <p:spPr>
            <a:xfrm>
              <a:off x="5904729" y="24591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87" name="tx187"/>
            <p:cNvSpPr/>
            <p:nvPr/>
          </p:nvSpPr>
          <p:spPr>
            <a:xfrm>
              <a:off x="7017392" y="24591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88" name="tx188"/>
            <p:cNvSpPr/>
            <p:nvPr/>
          </p:nvSpPr>
          <p:spPr>
            <a:xfrm>
              <a:off x="8130056" y="24591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89" name="tx189"/>
            <p:cNvSpPr/>
            <p:nvPr/>
          </p:nvSpPr>
          <p:spPr>
            <a:xfrm>
              <a:off x="7573724" y="24591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90" name="tx190"/>
            <p:cNvSpPr/>
            <p:nvPr/>
          </p:nvSpPr>
          <p:spPr>
            <a:xfrm>
              <a:off x="8686387" y="1302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91" name="tx191"/>
            <p:cNvSpPr/>
            <p:nvPr/>
          </p:nvSpPr>
          <p:spPr>
            <a:xfrm>
              <a:off x="8686387" y="41938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192" name="tx192"/>
            <p:cNvSpPr/>
            <p:nvPr/>
          </p:nvSpPr>
          <p:spPr>
            <a:xfrm>
              <a:off x="8686387" y="18808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193" name="tx193"/>
            <p:cNvSpPr/>
            <p:nvPr/>
          </p:nvSpPr>
          <p:spPr>
            <a:xfrm>
              <a:off x="8686387" y="24591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194" name="tx194"/>
            <p:cNvSpPr/>
            <p:nvPr/>
          </p:nvSpPr>
          <p:spPr>
            <a:xfrm>
              <a:off x="6461060" y="53504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50</a:t>
              </a:r>
            </a:p>
          </p:txBody>
        </p:sp>
        <p:sp>
          <p:nvSpPr>
            <p:cNvPr id="195" name="tx195"/>
            <p:cNvSpPr/>
            <p:nvPr/>
          </p:nvSpPr>
          <p:spPr>
            <a:xfrm>
              <a:off x="7017392" y="53504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196" name="tx196"/>
            <p:cNvSpPr/>
            <p:nvPr/>
          </p:nvSpPr>
          <p:spPr>
            <a:xfrm>
              <a:off x="8130056" y="53504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42</a:t>
              </a:r>
            </a:p>
          </p:txBody>
        </p:sp>
        <p:sp>
          <p:nvSpPr>
            <p:cNvPr id="197" name="tx197"/>
            <p:cNvSpPr/>
            <p:nvPr/>
          </p:nvSpPr>
          <p:spPr>
            <a:xfrm>
              <a:off x="4819177" y="4193898"/>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a:t>
              </a:r>
            </a:p>
          </p:txBody>
        </p:sp>
        <p:sp>
          <p:nvSpPr>
            <p:cNvPr id="198" name="tx198"/>
            <p:cNvSpPr/>
            <p:nvPr/>
          </p:nvSpPr>
          <p:spPr>
            <a:xfrm>
              <a:off x="5375509" y="4193898"/>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a:t>
              </a:r>
            </a:p>
          </p:txBody>
        </p:sp>
        <p:sp>
          <p:nvSpPr>
            <p:cNvPr id="199" name="tx199"/>
            <p:cNvSpPr/>
            <p:nvPr/>
          </p:nvSpPr>
          <p:spPr>
            <a:xfrm>
              <a:off x="2010406" y="47721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30</a:t>
              </a:r>
            </a:p>
          </p:txBody>
        </p:sp>
        <p:sp>
          <p:nvSpPr>
            <p:cNvPr id="200" name="tx200"/>
            <p:cNvSpPr/>
            <p:nvPr/>
          </p:nvSpPr>
          <p:spPr>
            <a:xfrm>
              <a:off x="8713499" y="3615638"/>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a:t>
              </a:r>
            </a:p>
          </p:txBody>
        </p:sp>
        <p:sp>
          <p:nvSpPr>
            <p:cNvPr id="201" name="tx201"/>
            <p:cNvSpPr/>
            <p:nvPr/>
          </p:nvSpPr>
          <p:spPr>
            <a:xfrm>
              <a:off x="8686387" y="47721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202" name="tx202"/>
            <p:cNvSpPr/>
            <p:nvPr/>
          </p:nvSpPr>
          <p:spPr>
            <a:xfrm>
              <a:off x="1387232"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203" name="tx203"/>
            <p:cNvSpPr/>
            <p:nvPr/>
          </p:nvSpPr>
          <p:spPr>
            <a:xfrm>
              <a:off x="1887602"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204" name="tx204"/>
            <p:cNvSpPr/>
            <p:nvPr/>
          </p:nvSpPr>
          <p:spPr>
            <a:xfrm>
              <a:off x="2478178"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205" name="tx205"/>
            <p:cNvSpPr/>
            <p:nvPr/>
          </p:nvSpPr>
          <p:spPr>
            <a:xfrm>
              <a:off x="3034510"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206" name="tx206"/>
            <p:cNvSpPr/>
            <p:nvPr/>
          </p:nvSpPr>
          <p:spPr>
            <a:xfrm>
              <a:off x="3618731"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207" name="tx207"/>
            <p:cNvSpPr/>
            <p:nvPr/>
          </p:nvSpPr>
          <p:spPr>
            <a:xfrm>
              <a:off x="4119101"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208" name="tx208"/>
            <p:cNvSpPr/>
            <p:nvPr/>
          </p:nvSpPr>
          <p:spPr>
            <a:xfrm>
              <a:off x="4691115"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209" name="tx209"/>
            <p:cNvSpPr/>
            <p:nvPr/>
          </p:nvSpPr>
          <p:spPr>
            <a:xfrm>
              <a:off x="5244247"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210" name="tx210"/>
            <p:cNvSpPr/>
            <p:nvPr/>
          </p:nvSpPr>
          <p:spPr>
            <a:xfrm>
              <a:off x="5837794"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211" name="tx211"/>
            <p:cNvSpPr/>
            <p:nvPr/>
          </p:nvSpPr>
          <p:spPr>
            <a:xfrm>
              <a:off x="6384891"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212" name="tx212"/>
            <p:cNvSpPr/>
            <p:nvPr/>
          </p:nvSpPr>
          <p:spPr>
            <a:xfrm>
              <a:off x="6916397"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213" name="tx213"/>
            <p:cNvSpPr/>
            <p:nvPr/>
          </p:nvSpPr>
          <p:spPr>
            <a:xfrm>
              <a:off x="7478946"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214" name="tx214"/>
            <p:cNvSpPr/>
            <p:nvPr/>
          </p:nvSpPr>
          <p:spPr>
            <a:xfrm>
              <a:off x="8029060"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215" name="tx215"/>
            <p:cNvSpPr/>
            <p:nvPr/>
          </p:nvSpPr>
          <p:spPr>
            <a:xfrm>
              <a:off x="8597828"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216" name="tx216"/>
            <p:cNvSpPr/>
            <p:nvPr/>
          </p:nvSpPr>
          <p:spPr>
            <a:xfrm>
              <a:off x="508274" y="5332405"/>
              <a:ext cx="60359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Afghanistan</a:t>
              </a:r>
            </a:p>
          </p:txBody>
        </p:sp>
        <p:sp>
          <p:nvSpPr>
            <p:cNvPr id="217" name="tx217"/>
            <p:cNvSpPr/>
            <p:nvPr/>
          </p:nvSpPr>
          <p:spPr>
            <a:xfrm>
              <a:off x="673506" y="4754145"/>
              <a:ext cx="43836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Pakistan</a:t>
              </a:r>
            </a:p>
          </p:txBody>
        </p:sp>
        <p:sp>
          <p:nvSpPr>
            <p:cNvPr id="218" name="tx218"/>
            <p:cNvSpPr/>
            <p:nvPr/>
          </p:nvSpPr>
          <p:spPr>
            <a:xfrm>
              <a:off x="660887" y="4175885"/>
              <a:ext cx="45098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Maldives</a:t>
              </a:r>
            </a:p>
          </p:txBody>
        </p:sp>
        <p:sp>
          <p:nvSpPr>
            <p:cNvPr id="219" name="tx219"/>
            <p:cNvSpPr/>
            <p:nvPr/>
          </p:nvSpPr>
          <p:spPr>
            <a:xfrm>
              <a:off x="508182" y="3597624"/>
              <a:ext cx="60368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Bangladesh</a:t>
              </a:r>
            </a:p>
          </p:txBody>
        </p:sp>
        <p:sp>
          <p:nvSpPr>
            <p:cNvPr id="220" name="tx220"/>
            <p:cNvSpPr/>
            <p:nvPr/>
          </p:nvSpPr>
          <p:spPr>
            <a:xfrm>
              <a:off x="864067" y="3019364"/>
              <a:ext cx="24780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India</a:t>
              </a:r>
            </a:p>
          </p:txBody>
        </p:sp>
        <p:sp>
          <p:nvSpPr>
            <p:cNvPr id="221" name="tx221"/>
            <p:cNvSpPr/>
            <p:nvPr/>
          </p:nvSpPr>
          <p:spPr>
            <a:xfrm>
              <a:off x="629066" y="2441104"/>
              <a:ext cx="13972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Sri</a:t>
              </a:r>
            </a:p>
          </p:txBody>
        </p:sp>
        <p:sp>
          <p:nvSpPr>
            <p:cNvPr id="222" name="tx222"/>
            <p:cNvSpPr/>
            <p:nvPr/>
          </p:nvSpPr>
          <p:spPr>
            <a:xfrm>
              <a:off x="800516" y="2441104"/>
              <a:ext cx="31135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Lanka</a:t>
              </a:r>
            </a:p>
          </p:txBody>
        </p:sp>
        <p:sp>
          <p:nvSpPr>
            <p:cNvPr id="223" name="tx223"/>
            <p:cNvSpPr/>
            <p:nvPr/>
          </p:nvSpPr>
          <p:spPr>
            <a:xfrm>
              <a:off x="813226" y="1862843"/>
              <a:ext cx="2986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Nepal</a:t>
              </a:r>
            </a:p>
          </p:txBody>
        </p:sp>
        <p:sp>
          <p:nvSpPr>
            <p:cNvPr id="224" name="tx224"/>
            <p:cNvSpPr/>
            <p:nvPr/>
          </p:nvSpPr>
          <p:spPr>
            <a:xfrm>
              <a:off x="749675" y="1284583"/>
              <a:ext cx="36219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Bhutan</a:t>
              </a:r>
            </a:p>
          </p:txBody>
        </p:sp>
        <p:sp>
          <p:nvSpPr>
            <p:cNvPr id="225" name="tx225"/>
            <p:cNvSpPr/>
            <p:nvPr/>
          </p:nvSpPr>
          <p:spPr>
            <a:xfrm>
              <a:off x="3218659"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26" name="pic226"/>
            <p:cNvPicPr/>
            <p:nvPr/>
          </p:nvPicPr>
          <p:blipFill>
            <a:blip r:embed="rId2" cstate="print"/>
            <a:stretch>
              <a:fillRect/>
            </a:stretch>
          </p:blipFill>
          <p:spPr>
            <a:xfrm>
              <a:off x="4870251" y="5941026"/>
              <a:ext cx="2160000" cy="219455"/>
            </a:xfrm>
            <a:prstGeom prst="rect">
              <a:avLst/>
            </a:prstGeom>
          </p:spPr>
        </p:pic>
        <p:sp>
          <p:nvSpPr>
            <p:cNvPr id="227" name="pl227"/>
            <p:cNvSpPr/>
            <p:nvPr/>
          </p:nvSpPr>
          <p:spPr>
            <a:xfrm>
              <a:off x="487385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8" name="pl228"/>
            <p:cNvSpPr/>
            <p:nvPr/>
          </p:nvSpPr>
          <p:spPr>
            <a:xfrm>
              <a:off x="616553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9" name="pl229"/>
            <p:cNvSpPr/>
            <p:nvPr/>
          </p:nvSpPr>
          <p:spPr>
            <a:xfrm>
              <a:off x="638081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0" name="pl230"/>
            <p:cNvSpPr/>
            <p:nvPr/>
          </p:nvSpPr>
          <p:spPr>
            <a:xfrm>
              <a:off x="659609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1" name="pl231"/>
            <p:cNvSpPr/>
            <p:nvPr/>
          </p:nvSpPr>
          <p:spPr>
            <a:xfrm>
              <a:off x="681137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2" name="pl232"/>
            <p:cNvSpPr/>
            <p:nvPr/>
          </p:nvSpPr>
          <p:spPr>
            <a:xfrm>
              <a:off x="702665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3" name="pl233"/>
            <p:cNvSpPr/>
            <p:nvPr/>
          </p:nvSpPr>
          <p:spPr>
            <a:xfrm>
              <a:off x="487385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4" name="pl234"/>
            <p:cNvSpPr/>
            <p:nvPr/>
          </p:nvSpPr>
          <p:spPr>
            <a:xfrm>
              <a:off x="616553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5" name="pl235"/>
            <p:cNvSpPr/>
            <p:nvPr/>
          </p:nvSpPr>
          <p:spPr>
            <a:xfrm>
              <a:off x="638081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6" name="pl236"/>
            <p:cNvSpPr/>
            <p:nvPr/>
          </p:nvSpPr>
          <p:spPr>
            <a:xfrm>
              <a:off x="659609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7" name="pl237"/>
            <p:cNvSpPr/>
            <p:nvPr/>
          </p:nvSpPr>
          <p:spPr>
            <a:xfrm>
              <a:off x="681137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8" name="pl238"/>
            <p:cNvSpPr/>
            <p:nvPr/>
          </p:nvSpPr>
          <p:spPr>
            <a:xfrm>
              <a:off x="702665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9" name="tx239"/>
            <p:cNvSpPr/>
            <p:nvPr/>
          </p:nvSpPr>
          <p:spPr>
            <a:xfrm>
              <a:off x="4842761"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40" name="tx240"/>
            <p:cNvSpPr/>
            <p:nvPr/>
          </p:nvSpPr>
          <p:spPr>
            <a:xfrm>
              <a:off x="610335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41" name="tx241"/>
            <p:cNvSpPr/>
            <p:nvPr/>
          </p:nvSpPr>
          <p:spPr>
            <a:xfrm>
              <a:off x="631863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42" name="tx242"/>
            <p:cNvSpPr/>
            <p:nvPr/>
          </p:nvSpPr>
          <p:spPr>
            <a:xfrm>
              <a:off x="653391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43" name="tx243"/>
            <p:cNvSpPr/>
            <p:nvPr/>
          </p:nvSpPr>
          <p:spPr>
            <a:xfrm>
              <a:off x="674919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44" name="tx244"/>
            <p:cNvSpPr/>
            <p:nvPr/>
          </p:nvSpPr>
          <p:spPr>
            <a:xfrm>
              <a:off x="6933382"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45" name="tx245"/>
            <p:cNvSpPr/>
            <p:nvPr/>
          </p:nvSpPr>
          <p:spPr>
            <a:xfrm>
              <a:off x="1174499" y="435349"/>
              <a:ext cx="320643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country, ROSA, 2025</a:t>
              </a:r>
            </a:p>
          </p:txBody>
        </p:sp>
        <p:sp>
          <p:nvSpPr>
            <p:cNvPr id="246" name="tx246"/>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47" name="tx247"/>
            <p:cNvSpPr/>
            <p:nvPr/>
          </p:nvSpPr>
          <p:spPr>
            <a:xfrm>
              <a:off x="4550599" y="6593460"/>
              <a:ext cx="4523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crude average coverage across all vaccines.</a:t>
              </a:r>
            </a:p>
          </p:txBody>
        </p:sp>
      </p:grpSp>
      <p:sp>
        <p:nvSpPr>
          <p:cNvPr id="2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vaccine coverage by country and vaccine in 2025.
In 2025, 7 out of 8 countries achieved coverage of 90% or higher in at least one vaccine.
Bhutan and Nepal had the highest percentage of vaccines (100%) in the national immunization schedule with coverage of at least 90%, followed by India (92%).
1 country had not achieved 90% coverage of any vaccine (Afghanistan).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P7TF5XRZ5TZD-1674051314-5648</_dlc_DocId>
    <_dlc_DocIdUrl xmlns="5ce71423-0d49-4a04-8822-86064e799dcd">
      <Url>https://unicef.sharepoint.com/teams/DAPM-DataComm/_layouts/15/DocIdRedir.aspx?ID=P7TF5XRZ5TZD-1674051314-5648</Url>
      <Description>P7TF5XRZ5TZD-1674051314-5648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11D5957E-93F1-469E-ADE4-67096800F20D}"/>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2026-07-17T15:49:16Z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a47b5c58-d000-456f-b67d-d70a9c493b86</vt:lpwstr>
  </property>
</Properties>
</file>