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d6bbb1cdcf08a66e7409d8f8e4e2fe6b5b8a75.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9fb31f47161ca5c38abdc56707c9876cc7f4371.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ad1b066f63c2d3395fd8aded6ba236985770fb0.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8e84491cbf55478f14176ac912c38c7aec491d4.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b9d812d0d8a7bcdea6e6e5b6a9fb55008263fea.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ead755f90bff41c2f7679f3701abd29d085b864.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1b5a46ee5099108f96c11d41811861b205d156e.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97797f6dcbde7707277e3bb0b4dcf54e763715a.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19c31d48a98a440ecdee2d1ebbeecc13bf39d99.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8717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1216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37152"/>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6214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7467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9966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2465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496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7463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431094"/>
              <a:ext cx="237427" cy="743584"/>
            </a:xfrm>
            <a:prstGeom prst="rect">
              <a:avLst/>
            </a:prstGeom>
            <a:solidFill>
              <a:srgbClr val="1CABE2">
                <a:alpha val="100000"/>
              </a:srgbClr>
            </a:solidFill>
          </p:spPr>
          <p:txBody>
            <a:bodyPr/>
            <a:lstStyle/>
            <a:p/>
          </p:txBody>
        </p:sp>
        <p:sp>
          <p:nvSpPr>
            <p:cNvPr id="26" name="rc26"/>
            <p:cNvSpPr/>
            <p:nvPr/>
          </p:nvSpPr>
          <p:spPr>
            <a:xfrm>
              <a:off x="1634279" y="3459832"/>
              <a:ext cx="237427" cy="714847"/>
            </a:xfrm>
            <a:prstGeom prst="rect">
              <a:avLst/>
            </a:prstGeom>
            <a:solidFill>
              <a:srgbClr val="1CABE2">
                <a:alpha val="100000"/>
              </a:srgbClr>
            </a:solidFill>
          </p:spPr>
          <p:txBody>
            <a:bodyPr/>
            <a:lstStyle/>
            <a:p/>
          </p:txBody>
        </p:sp>
        <p:sp>
          <p:nvSpPr>
            <p:cNvPr id="27" name="rc27"/>
            <p:cNvSpPr/>
            <p:nvPr/>
          </p:nvSpPr>
          <p:spPr>
            <a:xfrm>
              <a:off x="1898088" y="3507925"/>
              <a:ext cx="237427" cy="666754"/>
            </a:xfrm>
            <a:prstGeom prst="rect">
              <a:avLst/>
            </a:prstGeom>
            <a:solidFill>
              <a:srgbClr val="1CABE2">
                <a:alpha val="100000"/>
              </a:srgbClr>
            </a:solidFill>
          </p:spPr>
          <p:txBody>
            <a:bodyPr/>
            <a:lstStyle/>
            <a:p/>
          </p:txBody>
        </p:sp>
        <p:sp>
          <p:nvSpPr>
            <p:cNvPr id="28" name="rc28"/>
            <p:cNvSpPr/>
            <p:nvPr/>
          </p:nvSpPr>
          <p:spPr>
            <a:xfrm>
              <a:off x="2161896" y="3547020"/>
              <a:ext cx="237427" cy="627659"/>
            </a:xfrm>
            <a:prstGeom prst="rect">
              <a:avLst/>
            </a:prstGeom>
            <a:solidFill>
              <a:srgbClr val="1CABE2">
                <a:alpha val="100000"/>
              </a:srgbClr>
            </a:solidFill>
          </p:spPr>
          <p:txBody>
            <a:bodyPr/>
            <a:lstStyle/>
            <a:p/>
          </p:txBody>
        </p:sp>
        <p:sp>
          <p:nvSpPr>
            <p:cNvPr id="29" name="rc29"/>
            <p:cNvSpPr/>
            <p:nvPr/>
          </p:nvSpPr>
          <p:spPr>
            <a:xfrm>
              <a:off x="2425705" y="3557179"/>
              <a:ext cx="237427" cy="617499"/>
            </a:xfrm>
            <a:prstGeom prst="rect">
              <a:avLst/>
            </a:prstGeom>
            <a:solidFill>
              <a:srgbClr val="1CABE2">
                <a:alpha val="100000"/>
              </a:srgbClr>
            </a:solidFill>
          </p:spPr>
          <p:txBody>
            <a:bodyPr/>
            <a:lstStyle/>
            <a:p/>
          </p:txBody>
        </p:sp>
        <p:sp>
          <p:nvSpPr>
            <p:cNvPr id="30" name="rc30"/>
            <p:cNvSpPr/>
            <p:nvPr/>
          </p:nvSpPr>
          <p:spPr>
            <a:xfrm>
              <a:off x="2689514" y="3542886"/>
              <a:ext cx="237427" cy="631793"/>
            </a:xfrm>
            <a:prstGeom prst="rect">
              <a:avLst/>
            </a:prstGeom>
            <a:solidFill>
              <a:srgbClr val="1CABE2">
                <a:alpha val="100000"/>
              </a:srgbClr>
            </a:solidFill>
          </p:spPr>
          <p:txBody>
            <a:bodyPr/>
            <a:lstStyle/>
            <a:p/>
          </p:txBody>
        </p:sp>
        <p:sp>
          <p:nvSpPr>
            <p:cNvPr id="31" name="rc31"/>
            <p:cNvSpPr/>
            <p:nvPr/>
          </p:nvSpPr>
          <p:spPr>
            <a:xfrm>
              <a:off x="2953322" y="3590669"/>
              <a:ext cx="237427" cy="584010"/>
            </a:xfrm>
            <a:prstGeom prst="rect">
              <a:avLst/>
            </a:prstGeom>
            <a:solidFill>
              <a:srgbClr val="1CABE2">
                <a:alpha val="100000"/>
              </a:srgbClr>
            </a:solidFill>
          </p:spPr>
          <p:txBody>
            <a:bodyPr/>
            <a:lstStyle/>
            <a:p/>
          </p:txBody>
        </p:sp>
        <p:sp>
          <p:nvSpPr>
            <p:cNvPr id="32" name="rc32"/>
            <p:cNvSpPr/>
            <p:nvPr/>
          </p:nvSpPr>
          <p:spPr>
            <a:xfrm>
              <a:off x="3217131" y="3632281"/>
              <a:ext cx="237427" cy="542398"/>
            </a:xfrm>
            <a:prstGeom prst="rect">
              <a:avLst/>
            </a:prstGeom>
            <a:solidFill>
              <a:srgbClr val="1CABE2">
                <a:alpha val="100000"/>
              </a:srgbClr>
            </a:solidFill>
          </p:spPr>
          <p:txBody>
            <a:bodyPr/>
            <a:lstStyle/>
            <a:p/>
          </p:txBody>
        </p:sp>
        <p:sp>
          <p:nvSpPr>
            <p:cNvPr id="33" name="rc33"/>
            <p:cNvSpPr/>
            <p:nvPr/>
          </p:nvSpPr>
          <p:spPr>
            <a:xfrm>
              <a:off x="3480939" y="3600085"/>
              <a:ext cx="237427" cy="574593"/>
            </a:xfrm>
            <a:prstGeom prst="rect">
              <a:avLst/>
            </a:prstGeom>
            <a:solidFill>
              <a:srgbClr val="1CABE2">
                <a:alpha val="100000"/>
              </a:srgbClr>
            </a:solidFill>
          </p:spPr>
          <p:txBody>
            <a:bodyPr/>
            <a:lstStyle/>
            <a:p/>
          </p:txBody>
        </p:sp>
        <p:sp>
          <p:nvSpPr>
            <p:cNvPr id="34" name="rc34"/>
            <p:cNvSpPr/>
            <p:nvPr/>
          </p:nvSpPr>
          <p:spPr>
            <a:xfrm>
              <a:off x="3744748" y="3637690"/>
              <a:ext cx="237427" cy="536989"/>
            </a:xfrm>
            <a:prstGeom prst="rect">
              <a:avLst/>
            </a:prstGeom>
            <a:solidFill>
              <a:srgbClr val="1CABE2">
                <a:alpha val="100000"/>
              </a:srgbClr>
            </a:solidFill>
          </p:spPr>
          <p:txBody>
            <a:bodyPr/>
            <a:lstStyle/>
            <a:p/>
          </p:txBody>
        </p:sp>
        <p:sp>
          <p:nvSpPr>
            <p:cNvPr id="35" name="rc35"/>
            <p:cNvSpPr/>
            <p:nvPr/>
          </p:nvSpPr>
          <p:spPr>
            <a:xfrm>
              <a:off x="4008557" y="3667903"/>
              <a:ext cx="237427" cy="506776"/>
            </a:xfrm>
            <a:prstGeom prst="rect">
              <a:avLst/>
            </a:prstGeom>
            <a:solidFill>
              <a:srgbClr val="1CABE2">
                <a:alpha val="100000"/>
              </a:srgbClr>
            </a:solidFill>
          </p:spPr>
          <p:txBody>
            <a:bodyPr/>
            <a:lstStyle/>
            <a:p/>
          </p:txBody>
        </p:sp>
        <p:sp>
          <p:nvSpPr>
            <p:cNvPr id="36" name="rc36"/>
            <p:cNvSpPr/>
            <p:nvPr/>
          </p:nvSpPr>
          <p:spPr>
            <a:xfrm>
              <a:off x="4272365" y="3690327"/>
              <a:ext cx="237427" cy="484351"/>
            </a:xfrm>
            <a:prstGeom prst="rect">
              <a:avLst/>
            </a:prstGeom>
            <a:solidFill>
              <a:srgbClr val="1CABE2">
                <a:alpha val="100000"/>
              </a:srgbClr>
            </a:solidFill>
          </p:spPr>
          <p:txBody>
            <a:bodyPr/>
            <a:lstStyle/>
            <a:p/>
          </p:txBody>
        </p:sp>
        <p:sp>
          <p:nvSpPr>
            <p:cNvPr id="37" name="rc37"/>
            <p:cNvSpPr/>
            <p:nvPr/>
          </p:nvSpPr>
          <p:spPr>
            <a:xfrm>
              <a:off x="4536174" y="3626381"/>
              <a:ext cx="237427" cy="548298"/>
            </a:xfrm>
            <a:prstGeom prst="rect">
              <a:avLst/>
            </a:prstGeom>
            <a:solidFill>
              <a:srgbClr val="1CABE2">
                <a:alpha val="100000"/>
              </a:srgbClr>
            </a:solidFill>
          </p:spPr>
          <p:txBody>
            <a:bodyPr/>
            <a:lstStyle/>
            <a:p/>
          </p:txBody>
        </p:sp>
        <p:sp>
          <p:nvSpPr>
            <p:cNvPr id="38" name="rc38"/>
            <p:cNvSpPr/>
            <p:nvPr/>
          </p:nvSpPr>
          <p:spPr>
            <a:xfrm>
              <a:off x="4799982" y="3562952"/>
              <a:ext cx="237427" cy="611727"/>
            </a:xfrm>
            <a:prstGeom prst="rect">
              <a:avLst/>
            </a:prstGeom>
            <a:solidFill>
              <a:srgbClr val="1CABE2">
                <a:alpha val="100000"/>
              </a:srgbClr>
            </a:solidFill>
          </p:spPr>
          <p:txBody>
            <a:bodyPr/>
            <a:lstStyle/>
            <a:p/>
          </p:txBody>
        </p:sp>
        <p:sp>
          <p:nvSpPr>
            <p:cNvPr id="39" name="rc39"/>
            <p:cNvSpPr/>
            <p:nvPr/>
          </p:nvSpPr>
          <p:spPr>
            <a:xfrm>
              <a:off x="5063791" y="3644671"/>
              <a:ext cx="237427" cy="530008"/>
            </a:xfrm>
            <a:prstGeom prst="rect">
              <a:avLst/>
            </a:prstGeom>
            <a:solidFill>
              <a:srgbClr val="1CABE2">
                <a:alpha val="100000"/>
              </a:srgbClr>
            </a:solidFill>
          </p:spPr>
          <p:txBody>
            <a:bodyPr/>
            <a:lstStyle/>
            <a:p/>
          </p:txBody>
        </p:sp>
        <p:sp>
          <p:nvSpPr>
            <p:cNvPr id="40" name="rc40"/>
            <p:cNvSpPr/>
            <p:nvPr/>
          </p:nvSpPr>
          <p:spPr>
            <a:xfrm>
              <a:off x="5327600" y="3624910"/>
              <a:ext cx="237427" cy="549769"/>
            </a:xfrm>
            <a:prstGeom prst="rect">
              <a:avLst/>
            </a:prstGeom>
            <a:solidFill>
              <a:srgbClr val="1CABE2">
                <a:alpha val="100000"/>
              </a:srgbClr>
            </a:solidFill>
          </p:spPr>
          <p:txBody>
            <a:bodyPr/>
            <a:lstStyle/>
            <a:p/>
          </p:txBody>
        </p:sp>
        <p:sp>
          <p:nvSpPr>
            <p:cNvPr id="41" name="rc41"/>
            <p:cNvSpPr/>
            <p:nvPr/>
          </p:nvSpPr>
          <p:spPr>
            <a:xfrm>
              <a:off x="5591408" y="3600278"/>
              <a:ext cx="237427" cy="574401"/>
            </a:xfrm>
            <a:prstGeom prst="rect">
              <a:avLst/>
            </a:prstGeom>
            <a:solidFill>
              <a:srgbClr val="1CABE2">
                <a:alpha val="100000"/>
              </a:srgbClr>
            </a:solidFill>
          </p:spPr>
          <p:txBody>
            <a:bodyPr/>
            <a:lstStyle/>
            <a:p/>
          </p:txBody>
        </p:sp>
        <p:sp>
          <p:nvSpPr>
            <p:cNvPr id="42" name="rc42"/>
            <p:cNvSpPr/>
            <p:nvPr/>
          </p:nvSpPr>
          <p:spPr>
            <a:xfrm>
              <a:off x="5855217" y="3555669"/>
              <a:ext cx="237427" cy="619009"/>
            </a:xfrm>
            <a:prstGeom prst="rect">
              <a:avLst/>
            </a:prstGeom>
            <a:solidFill>
              <a:srgbClr val="1CABE2">
                <a:alpha val="100000"/>
              </a:srgbClr>
            </a:solidFill>
          </p:spPr>
          <p:txBody>
            <a:bodyPr/>
            <a:lstStyle/>
            <a:p/>
          </p:txBody>
        </p:sp>
        <p:sp>
          <p:nvSpPr>
            <p:cNvPr id="43" name="rc43"/>
            <p:cNvSpPr/>
            <p:nvPr/>
          </p:nvSpPr>
          <p:spPr>
            <a:xfrm>
              <a:off x="6119026" y="3600447"/>
              <a:ext cx="237427" cy="574231"/>
            </a:xfrm>
            <a:prstGeom prst="rect">
              <a:avLst/>
            </a:prstGeom>
            <a:solidFill>
              <a:srgbClr val="1CABE2">
                <a:alpha val="100000"/>
              </a:srgbClr>
            </a:solidFill>
          </p:spPr>
          <p:txBody>
            <a:bodyPr/>
            <a:lstStyle/>
            <a:p/>
          </p:txBody>
        </p:sp>
        <p:sp>
          <p:nvSpPr>
            <p:cNvPr id="44" name="rc44"/>
            <p:cNvSpPr/>
            <p:nvPr/>
          </p:nvSpPr>
          <p:spPr>
            <a:xfrm>
              <a:off x="6382834" y="3608557"/>
              <a:ext cx="237427" cy="566122"/>
            </a:xfrm>
            <a:prstGeom prst="rect">
              <a:avLst/>
            </a:prstGeom>
            <a:solidFill>
              <a:srgbClr val="1CABE2">
                <a:alpha val="100000"/>
              </a:srgbClr>
            </a:solidFill>
          </p:spPr>
          <p:txBody>
            <a:bodyPr/>
            <a:lstStyle/>
            <a:p/>
          </p:txBody>
        </p:sp>
        <p:sp>
          <p:nvSpPr>
            <p:cNvPr id="45" name="rc45"/>
            <p:cNvSpPr/>
            <p:nvPr/>
          </p:nvSpPr>
          <p:spPr>
            <a:xfrm>
              <a:off x="6646643" y="3550852"/>
              <a:ext cx="237427" cy="623826"/>
            </a:xfrm>
            <a:prstGeom prst="rect">
              <a:avLst/>
            </a:prstGeom>
            <a:solidFill>
              <a:srgbClr val="1CABE2">
                <a:alpha val="100000"/>
              </a:srgbClr>
            </a:solidFill>
          </p:spPr>
          <p:txBody>
            <a:bodyPr/>
            <a:lstStyle/>
            <a:p/>
          </p:txBody>
        </p:sp>
        <p:sp>
          <p:nvSpPr>
            <p:cNvPr id="46" name="rc46"/>
            <p:cNvSpPr/>
            <p:nvPr/>
          </p:nvSpPr>
          <p:spPr>
            <a:xfrm>
              <a:off x="6910451" y="3497516"/>
              <a:ext cx="237427" cy="677163"/>
            </a:xfrm>
            <a:prstGeom prst="rect">
              <a:avLst/>
            </a:prstGeom>
            <a:solidFill>
              <a:srgbClr val="1CABE2">
                <a:alpha val="100000"/>
              </a:srgbClr>
            </a:solidFill>
          </p:spPr>
          <p:txBody>
            <a:bodyPr/>
            <a:lstStyle/>
            <a:p/>
          </p:txBody>
        </p:sp>
        <p:sp>
          <p:nvSpPr>
            <p:cNvPr id="47" name="rc47"/>
            <p:cNvSpPr/>
            <p:nvPr/>
          </p:nvSpPr>
          <p:spPr>
            <a:xfrm>
              <a:off x="7174260" y="3520169"/>
              <a:ext cx="237427" cy="654509"/>
            </a:xfrm>
            <a:prstGeom prst="rect">
              <a:avLst/>
            </a:prstGeom>
            <a:solidFill>
              <a:srgbClr val="1CABE2">
                <a:alpha val="100000"/>
              </a:srgbClr>
            </a:solidFill>
          </p:spPr>
          <p:txBody>
            <a:bodyPr/>
            <a:lstStyle/>
            <a:p/>
          </p:txBody>
        </p:sp>
        <p:sp>
          <p:nvSpPr>
            <p:cNvPr id="48" name="rc48"/>
            <p:cNvSpPr/>
            <p:nvPr/>
          </p:nvSpPr>
          <p:spPr>
            <a:xfrm>
              <a:off x="7438069" y="3580300"/>
              <a:ext cx="237427" cy="594379"/>
            </a:xfrm>
            <a:prstGeom prst="rect">
              <a:avLst/>
            </a:prstGeom>
            <a:solidFill>
              <a:srgbClr val="1CABE2">
                <a:alpha val="100000"/>
              </a:srgbClr>
            </a:solidFill>
          </p:spPr>
          <p:txBody>
            <a:bodyPr/>
            <a:lstStyle/>
            <a:p/>
          </p:txBody>
        </p:sp>
        <p:sp>
          <p:nvSpPr>
            <p:cNvPr id="49" name="rc49"/>
            <p:cNvSpPr/>
            <p:nvPr/>
          </p:nvSpPr>
          <p:spPr>
            <a:xfrm>
              <a:off x="7701877" y="3517795"/>
              <a:ext cx="237427" cy="656883"/>
            </a:xfrm>
            <a:prstGeom prst="rect">
              <a:avLst/>
            </a:prstGeom>
            <a:solidFill>
              <a:srgbClr val="1CABE2">
                <a:alpha val="100000"/>
              </a:srgbClr>
            </a:solidFill>
          </p:spPr>
          <p:txBody>
            <a:bodyPr/>
            <a:lstStyle/>
            <a:p/>
          </p:txBody>
        </p:sp>
        <p:sp>
          <p:nvSpPr>
            <p:cNvPr id="50" name="rc50"/>
            <p:cNvSpPr/>
            <p:nvPr/>
          </p:nvSpPr>
          <p:spPr>
            <a:xfrm>
              <a:off x="7965686" y="3532324"/>
              <a:ext cx="237427" cy="642354"/>
            </a:xfrm>
            <a:prstGeom prst="rect">
              <a:avLst/>
            </a:prstGeom>
            <a:solidFill>
              <a:srgbClr val="1CABE2">
                <a:alpha val="100000"/>
              </a:srgbClr>
            </a:solidFill>
          </p:spPr>
          <p:txBody>
            <a:bodyPr/>
            <a:lstStyle/>
            <a:p/>
          </p:txBody>
        </p:sp>
        <p:sp>
          <p:nvSpPr>
            <p:cNvPr id="51" name="rc51"/>
            <p:cNvSpPr/>
            <p:nvPr/>
          </p:nvSpPr>
          <p:spPr>
            <a:xfrm>
              <a:off x="1370471" y="3035318"/>
              <a:ext cx="237427" cy="395776"/>
            </a:xfrm>
            <a:prstGeom prst="rect">
              <a:avLst/>
            </a:prstGeom>
            <a:solidFill>
              <a:srgbClr val="B3B3B3">
                <a:alpha val="100000"/>
              </a:srgbClr>
            </a:solidFill>
          </p:spPr>
          <p:txBody>
            <a:bodyPr/>
            <a:lstStyle/>
            <a:p/>
          </p:txBody>
        </p:sp>
        <p:sp>
          <p:nvSpPr>
            <p:cNvPr id="52" name="rc52"/>
            <p:cNvSpPr/>
            <p:nvPr/>
          </p:nvSpPr>
          <p:spPr>
            <a:xfrm>
              <a:off x="1634279" y="3079861"/>
              <a:ext cx="237427" cy="379970"/>
            </a:xfrm>
            <a:prstGeom prst="rect">
              <a:avLst/>
            </a:prstGeom>
            <a:solidFill>
              <a:srgbClr val="B3B3B3">
                <a:alpha val="100000"/>
              </a:srgbClr>
            </a:solidFill>
          </p:spPr>
          <p:txBody>
            <a:bodyPr/>
            <a:lstStyle/>
            <a:p/>
          </p:txBody>
        </p:sp>
        <p:sp>
          <p:nvSpPr>
            <p:cNvPr id="53" name="rc53"/>
            <p:cNvSpPr/>
            <p:nvPr/>
          </p:nvSpPr>
          <p:spPr>
            <a:xfrm>
              <a:off x="1898088" y="3100951"/>
              <a:ext cx="237427" cy="406973"/>
            </a:xfrm>
            <a:prstGeom prst="rect">
              <a:avLst/>
            </a:prstGeom>
            <a:solidFill>
              <a:srgbClr val="B3B3B3">
                <a:alpha val="100000"/>
              </a:srgbClr>
            </a:solidFill>
          </p:spPr>
          <p:txBody>
            <a:bodyPr/>
            <a:lstStyle/>
            <a:p/>
          </p:txBody>
        </p:sp>
        <p:sp>
          <p:nvSpPr>
            <p:cNvPr id="54" name="rc54"/>
            <p:cNvSpPr/>
            <p:nvPr/>
          </p:nvSpPr>
          <p:spPr>
            <a:xfrm>
              <a:off x="2161896" y="3131569"/>
              <a:ext cx="237427" cy="415451"/>
            </a:xfrm>
            <a:prstGeom prst="rect">
              <a:avLst/>
            </a:prstGeom>
            <a:solidFill>
              <a:srgbClr val="B3B3B3">
                <a:alpha val="100000"/>
              </a:srgbClr>
            </a:solidFill>
          </p:spPr>
          <p:txBody>
            <a:bodyPr/>
            <a:lstStyle/>
            <a:p/>
          </p:txBody>
        </p:sp>
        <p:sp>
          <p:nvSpPr>
            <p:cNvPr id="55" name="rc55"/>
            <p:cNvSpPr/>
            <p:nvPr/>
          </p:nvSpPr>
          <p:spPr>
            <a:xfrm>
              <a:off x="2425705" y="3146452"/>
              <a:ext cx="237427" cy="410727"/>
            </a:xfrm>
            <a:prstGeom prst="rect">
              <a:avLst/>
            </a:prstGeom>
            <a:solidFill>
              <a:srgbClr val="B3B3B3">
                <a:alpha val="100000"/>
              </a:srgbClr>
            </a:solidFill>
          </p:spPr>
          <p:txBody>
            <a:bodyPr/>
            <a:lstStyle/>
            <a:p/>
          </p:txBody>
        </p:sp>
        <p:sp>
          <p:nvSpPr>
            <p:cNvPr id="56" name="rc56"/>
            <p:cNvSpPr/>
            <p:nvPr/>
          </p:nvSpPr>
          <p:spPr>
            <a:xfrm>
              <a:off x="2689514" y="3192425"/>
              <a:ext cx="237427" cy="350460"/>
            </a:xfrm>
            <a:prstGeom prst="rect">
              <a:avLst/>
            </a:prstGeom>
            <a:solidFill>
              <a:srgbClr val="B3B3B3">
                <a:alpha val="100000"/>
              </a:srgbClr>
            </a:solidFill>
          </p:spPr>
          <p:txBody>
            <a:bodyPr/>
            <a:lstStyle/>
            <a:p/>
          </p:txBody>
        </p:sp>
        <p:sp>
          <p:nvSpPr>
            <p:cNvPr id="57" name="rc57"/>
            <p:cNvSpPr/>
            <p:nvPr/>
          </p:nvSpPr>
          <p:spPr>
            <a:xfrm>
              <a:off x="2953322" y="3212956"/>
              <a:ext cx="237427" cy="377713"/>
            </a:xfrm>
            <a:prstGeom prst="rect">
              <a:avLst/>
            </a:prstGeom>
            <a:solidFill>
              <a:srgbClr val="B3B3B3">
                <a:alpha val="100000"/>
              </a:srgbClr>
            </a:solidFill>
          </p:spPr>
          <p:txBody>
            <a:bodyPr/>
            <a:lstStyle/>
            <a:p/>
          </p:txBody>
        </p:sp>
        <p:sp>
          <p:nvSpPr>
            <p:cNvPr id="58" name="rc58"/>
            <p:cNvSpPr/>
            <p:nvPr/>
          </p:nvSpPr>
          <p:spPr>
            <a:xfrm>
              <a:off x="3217131" y="3230538"/>
              <a:ext cx="237427" cy="401742"/>
            </a:xfrm>
            <a:prstGeom prst="rect">
              <a:avLst/>
            </a:prstGeom>
            <a:solidFill>
              <a:srgbClr val="B3B3B3">
                <a:alpha val="100000"/>
              </a:srgbClr>
            </a:solidFill>
          </p:spPr>
          <p:txBody>
            <a:bodyPr/>
            <a:lstStyle/>
            <a:p/>
          </p:txBody>
        </p:sp>
        <p:sp>
          <p:nvSpPr>
            <p:cNvPr id="59" name="rc59"/>
            <p:cNvSpPr/>
            <p:nvPr/>
          </p:nvSpPr>
          <p:spPr>
            <a:xfrm>
              <a:off x="3480939" y="3253051"/>
              <a:ext cx="237427" cy="347034"/>
            </a:xfrm>
            <a:prstGeom prst="rect">
              <a:avLst/>
            </a:prstGeom>
            <a:solidFill>
              <a:srgbClr val="B3B3B3">
                <a:alpha val="100000"/>
              </a:srgbClr>
            </a:solidFill>
          </p:spPr>
          <p:txBody>
            <a:bodyPr/>
            <a:lstStyle/>
            <a:p/>
          </p:txBody>
        </p:sp>
        <p:sp>
          <p:nvSpPr>
            <p:cNvPr id="60" name="rc60"/>
            <p:cNvSpPr/>
            <p:nvPr/>
          </p:nvSpPr>
          <p:spPr>
            <a:xfrm>
              <a:off x="3744748" y="3316841"/>
              <a:ext cx="237427" cy="320848"/>
            </a:xfrm>
            <a:prstGeom prst="rect">
              <a:avLst/>
            </a:prstGeom>
            <a:solidFill>
              <a:srgbClr val="B3B3B3">
                <a:alpha val="100000"/>
              </a:srgbClr>
            </a:solidFill>
          </p:spPr>
          <p:txBody>
            <a:bodyPr/>
            <a:lstStyle/>
            <a:p/>
          </p:txBody>
        </p:sp>
        <p:sp>
          <p:nvSpPr>
            <p:cNvPr id="61" name="rc61"/>
            <p:cNvSpPr/>
            <p:nvPr/>
          </p:nvSpPr>
          <p:spPr>
            <a:xfrm>
              <a:off x="4008557" y="3351530"/>
              <a:ext cx="237427" cy="316372"/>
            </a:xfrm>
            <a:prstGeom prst="rect">
              <a:avLst/>
            </a:prstGeom>
            <a:solidFill>
              <a:srgbClr val="B3B3B3">
                <a:alpha val="100000"/>
              </a:srgbClr>
            </a:solidFill>
          </p:spPr>
          <p:txBody>
            <a:bodyPr/>
            <a:lstStyle/>
            <a:p/>
          </p:txBody>
        </p:sp>
        <p:sp>
          <p:nvSpPr>
            <p:cNvPr id="62" name="rc62"/>
            <p:cNvSpPr/>
            <p:nvPr/>
          </p:nvSpPr>
          <p:spPr>
            <a:xfrm>
              <a:off x="4272365" y="3374802"/>
              <a:ext cx="237427" cy="315525"/>
            </a:xfrm>
            <a:prstGeom prst="rect">
              <a:avLst/>
            </a:prstGeom>
            <a:solidFill>
              <a:srgbClr val="B3B3B3">
                <a:alpha val="100000"/>
              </a:srgbClr>
            </a:solidFill>
          </p:spPr>
          <p:txBody>
            <a:bodyPr/>
            <a:lstStyle/>
            <a:p/>
          </p:txBody>
        </p:sp>
        <p:sp>
          <p:nvSpPr>
            <p:cNvPr id="63" name="rc63"/>
            <p:cNvSpPr/>
            <p:nvPr/>
          </p:nvSpPr>
          <p:spPr>
            <a:xfrm>
              <a:off x="4536174" y="3329582"/>
              <a:ext cx="237427" cy="296798"/>
            </a:xfrm>
            <a:prstGeom prst="rect">
              <a:avLst/>
            </a:prstGeom>
            <a:solidFill>
              <a:srgbClr val="B3B3B3">
                <a:alpha val="100000"/>
              </a:srgbClr>
            </a:solidFill>
          </p:spPr>
          <p:txBody>
            <a:bodyPr/>
            <a:lstStyle/>
            <a:p/>
          </p:txBody>
        </p:sp>
        <p:sp>
          <p:nvSpPr>
            <p:cNvPr id="64" name="rc64"/>
            <p:cNvSpPr/>
            <p:nvPr/>
          </p:nvSpPr>
          <p:spPr>
            <a:xfrm>
              <a:off x="4799982" y="3305800"/>
              <a:ext cx="237427" cy="257151"/>
            </a:xfrm>
            <a:prstGeom prst="rect">
              <a:avLst/>
            </a:prstGeom>
            <a:solidFill>
              <a:srgbClr val="B3B3B3">
                <a:alpha val="100000"/>
              </a:srgbClr>
            </a:solidFill>
          </p:spPr>
          <p:txBody>
            <a:bodyPr/>
            <a:lstStyle/>
            <a:p/>
          </p:txBody>
        </p:sp>
        <p:sp>
          <p:nvSpPr>
            <p:cNvPr id="65" name="rc65"/>
            <p:cNvSpPr/>
            <p:nvPr/>
          </p:nvSpPr>
          <p:spPr>
            <a:xfrm>
              <a:off x="5063791" y="3373508"/>
              <a:ext cx="237427" cy="271163"/>
            </a:xfrm>
            <a:prstGeom prst="rect">
              <a:avLst/>
            </a:prstGeom>
            <a:solidFill>
              <a:srgbClr val="B3B3B3">
                <a:alpha val="100000"/>
              </a:srgbClr>
            </a:solidFill>
          </p:spPr>
          <p:txBody>
            <a:bodyPr/>
            <a:lstStyle/>
            <a:p/>
          </p:txBody>
        </p:sp>
        <p:sp>
          <p:nvSpPr>
            <p:cNvPr id="66" name="rc66"/>
            <p:cNvSpPr/>
            <p:nvPr/>
          </p:nvSpPr>
          <p:spPr>
            <a:xfrm>
              <a:off x="5327600" y="3356771"/>
              <a:ext cx="237427" cy="268138"/>
            </a:xfrm>
            <a:prstGeom prst="rect">
              <a:avLst/>
            </a:prstGeom>
            <a:solidFill>
              <a:srgbClr val="B3B3B3">
                <a:alpha val="100000"/>
              </a:srgbClr>
            </a:solidFill>
          </p:spPr>
          <p:txBody>
            <a:bodyPr/>
            <a:lstStyle/>
            <a:p/>
          </p:txBody>
        </p:sp>
        <p:sp>
          <p:nvSpPr>
            <p:cNvPr id="67" name="rc67"/>
            <p:cNvSpPr/>
            <p:nvPr/>
          </p:nvSpPr>
          <p:spPr>
            <a:xfrm>
              <a:off x="5591408" y="3370245"/>
              <a:ext cx="237427" cy="230032"/>
            </a:xfrm>
            <a:prstGeom prst="rect">
              <a:avLst/>
            </a:prstGeom>
            <a:solidFill>
              <a:srgbClr val="B3B3B3">
                <a:alpha val="100000"/>
              </a:srgbClr>
            </a:solidFill>
          </p:spPr>
          <p:txBody>
            <a:bodyPr/>
            <a:lstStyle/>
            <a:p/>
          </p:txBody>
        </p:sp>
        <p:sp>
          <p:nvSpPr>
            <p:cNvPr id="68" name="rc68"/>
            <p:cNvSpPr/>
            <p:nvPr/>
          </p:nvSpPr>
          <p:spPr>
            <a:xfrm>
              <a:off x="5855217" y="3333587"/>
              <a:ext cx="237427" cy="222082"/>
            </a:xfrm>
            <a:prstGeom prst="rect">
              <a:avLst/>
            </a:prstGeom>
            <a:solidFill>
              <a:srgbClr val="B3B3B3">
                <a:alpha val="100000"/>
              </a:srgbClr>
            </a:solidFill>
          </p:spPr>
          <p:txBody>
            <a:bodyPr/>
            <a:lstStyle/>
            <a:p/>
          </p:txBody>
        </p:sp>
        <p:sp>
          <p:nvSpPr>
            <p:cNvPr id="69" name="rc69"/>
            <p:cNvSpPr/>
            <p:nvPr/>
          </p:nvSpPr>
          <p:spPr>
            <a:xfrm>
              <a:off x="6119026" y="3409608"/>
              <a:ext cx="237427" cy="190839"/>
            </a:xfrm>
            <a:prstGeom prst="rect">
              <a:avLst/>
            </a:prstGeom>
            <a:solidFill>
              <a:srgbClr val="B3B3B3">
                <a:alpha val="100000"/>
              </a:srgbClr>
            </a:solidFill>
          </p:spPr>
          <p:txBody>
            <a:bodyPr/>
            <a:lstStyle/>
            <a:p/>
          </p:txBody>
        </p:sp>
        <p:sp>
          <p:nvSpPr>
            <p:cNvPr id="70" name="rc70"/>
            <p:cNvSpPr/>
            <p:nvPr/>
          </p:nvSpPr>
          <p:spPr>
            <a:xfrm>
              <a:off x="6382834" y="3426689"/>
              <a:ext cx="237427" cy="181867"/>
            </a:xfrm>
            <a:prstGeom prst="rect">
              <a:avLst/>
            </a:prstGeom>
            <a:solidFill>
              <a:srgbClr val="B3B3B3">
                <a:alpha val="100000"/>
              </a:srgbClr>
            </a:solidFill>
          </p:spPr>
          <p:txBody>
            <a:bodyPr/>
            <a:lstStyle/>
            <a:p/>
          </p:txBody>
        </p:sp>
        <p:sp>
          <p:nvSpPr>
            <p:cNvPr id="71" name="rc71"/>
            <p:cNvSpPr/>
            <p:nvPr/>
          </p:nvSpPr>
          <p:spPr>
            <a:xfrm>
              <a:off x="6646643" y="3328478"/>
              <a:ext cx="237427" cy="222374"/>
            </a:xfrm>
            <a:prstGeom prst="rect">
              <a:avLst/>
            </a:prstGeom>
            <a:solidFill>
              <a:srgbClr val="B3B3B3">
                <a:alpha val="100000"/>
              </a:srgbClr>
            </a:solidFill>
          </p:spPr>
          <p:txBody>
            <a:bodyPr/>
            <a:lstStyle/>
            <a:p/>
          </p:txBody>
        </p:sp>
        <p:sp>
          <p:nvSpPr>
            <p:cNvPr id="72" name="rc72"/>
            <p:cNvSpPr/>
            <p:nvPr/>
          </p:nvSpPr>
          <p:spPr>
            <a:xfrm>
              <a:off x="6910451" y="3231516"/>
              <a:ext cx="237427" cy="266000"/>
            </a:xfrm>
            <a:prstGeom prst="rect">
              <a:avLst/>
            </a:prstGeom>
            <a:solidFill>
              <a:srgbClr val="B3B3B3">
                <a:alpha val="100000"/>
              </a:srgbClr>
            </a:solidFill>
          </p:spPr>
          <p:txBody>
            <a:bodyPr/>
            <a:lstStyle/>
            <a:p/>
          </p:txBody>
        </p:sp>
        <p:sp>
          <p:nvSpPr>
            <p:cNvPr id="73" name="rc73"/>
            <p:cNvSpPr/>
            <p:nvPr/>
          </p:nvSpPr>
          <p:spPr>
            <a:xfrm>
              <a:off x="7174260" y="3233173"/>
              <a:ext cx="237427" cy="286995"/>
            </a:xfrm>
            <a:prstGeom prst="rect">
              <a:avLst/>
            </a:prstGeom>
            <a:solidFill>
              <a:srgbClr val="B3B3B3">
                <a:alpha val="100000"/>
              </a:srgbClr>
            </a:solidFill>
          </p:spPr>
          <p:txBody>
            <a:bodyPr/>
            <a:lstStyle/>
            <a:p/>
          </p:txBody>
        </p:sp>
        <p:sp>
          <p:nvSpPr>
            <p:cNvPr id="74" name="rc74"/>
            <p:cNvSpPr/>
            <p:nvPr/>
          </p:nvSpPr>
          <p:spPr>
            <a:xfrm>
              <a:off x="7438069" y="3315136"/>
              <a:ext cx="237427" cy="265163"/>
            </a:xfrm>
            <a:prstGeom prst="rect">
              <a:avLst/>
            </a:prstGeom>
            <a:solidFill>
              <a:srgbClr val="B3B3B3">
                <a:alpha val="100000"/>
              </a:srgbClr>
            </a:solidFill>
          </p:spPr>
          <p:txBody>
            <a:bodyPr/>
            <a:lstStyle/>
            <a:p/>
          </p:txBody>
        </p:sp>
        <p:sp>
          <p:nvSpPr>
            <p:cNvPr id="75" name="rc75"/>
            <p:cNvSpPr/>
            <p:nvPr/>
          </p:nvSpPr>
          <p:spPr>
            <a:xfrm>
              <a:off x="7701877" y="3281603"/>
              <a:ext cx="237427" cy="236191"/>
            </a:xfrm>
            <a:prstGeom prst="rect">
              <a:avLst/>
            </a:prstGeom>
            <a:solidFill>
              <a:srgbClr val="B3B3B3">
                <a:alpha val="100000"/>
              </a:srgbClr>
            </a:solidFill>
          </p:spPr>
          <p:txBody>
            <a:bodyPr/>
            <a:lstStyle/>
            <a:p/>
          </p:txBody>
        </p:sp>
        <p:sp>
          <p:nvSpPr>
            <p:cNvPr id="76" name="rc76"/>
            <p:cNvSpPr/>
            <p:nvPr/>
          </p:nvSpPr>
          <p:spPr>
            <a:xfrm>
              <a:off x="7965686" y="3302976"/>
              <a:ext cx="237427" cy="229348"/>
            </a:xfrm>
            <a:prstGeom prst="rect">
              <a:avLst/>
            </a:prstGeom>
            <a:solidFill>
              <a:srgbClr val="B3B3B3">
                <a:alpha val="100000"/>
              </a:srgbClr>
            </a:solidFill>
          </p:spPr>
          <p:txBody>
            <a:bodyPr/>
            <a:lstStyle/>
            <a:p/>
          </p:txBody>
        </p:sp>
        <p:sp>
          <p:nvSpPr>
            <p:cNvPr id="77" name="pl77"/>
            <p:cNvSpPr/>
            <p:nvPr/>
          </p:nvSpPr>
          <p:spPr>
            <a:xfrm>
              <a:off x="1489184" y="2214978"/>
              <a:ext cx="6595215" cy="296233"/>
            </a:xfrm>
            <a:custGeom>
              <a:avLst/>
              <a:pathLst>
                <a:path w="6595215" h="296233">
                  <a:moveTo>
                    <a:pt x="0" y="296233"/>
                  </a:moveTo>
                  <a:lnTo>
                    <a:pt x="263808" y="250659"/>
                  </a:lnTo>
                  <a:lnTo>
                    <a:pt x="527617" y="205084"/>
                  </a:lnTo>
                  <a:lnTo>
                    <a:pt x="791425" y="159510"/>
                  </a:lnTo>
                  <a:lnTo>
                    <a:pt x="1055234" y="136723"/>
                  </a:lnTo>
                  <a:lnTo>
                    <a:pt x="1319043" y="136723"/>
                  </a:lnTo>
                  <a:lnTo>
                    <a:pt x="1582851" y="91148"/>
                  </a:lnTo>
                  <a:lnTo>
                    <a:pt x="1846660" y="68361"/>
                  </a:lnTo>
                  <a:lnTo>
                    <a:pt x="2110468" y="68361"/>
                  </a:lnTo>
                  <a:lnTo>
                    <a:pt x="2374277" y="45574"/>
                  </a:lnTo>
                  <a:lnTo>
                    <a:pt x="2638086" y="22787"/>
                  </a:lnTo>
                  <a:lnTo>
                    <a:pt x="2901894" y="0"/>
                  </a:lnTo>
                  <a:lnTo>
                    <a:pt x="3165703" y="22787"/>
                  </a:lnTo>
                  <a:lnTo>
                    <a:pt x="3429511" y="68361"/>
                  </a:lnTo>
                  <a:lnTo>
                    <a:pt x="3693320" y="22787"/>
                  </a:lnTo>
                  <a:lnTo>
                    <a:pt x="3957129" y="22787"/>
                  </a:lnTo>
                  <a:lnTo>
                    <a:pt x="4220937" y="22787"/>
                  </a:lnTo>
                  <a:lnTo>
                    <a:pt x="4484746" y="45574"/>
                  </a:lnTo>
                  <a:lnTo>
                    <a:pt x="4748554" y="22787"/>
                  </a:lnTo>
                  <a:lnTo>
                    <a:pt x="5012363" y="0"/>
                  </a:lnTo>
                  <a:lnTo>
                    <a:pt x="5276172" y="45574"/>
                  </a:lnTo>
                  <a:lnTo>
                    <a:pt x="5539980" y="68361"/>
                  </a:lnTo>
                  <a:lnTo>
                    <a:pt x="5803789" y="45574"/>
                  </a:lnTo>
                  <a:lnTo>
                    <a:pt x="6067598" y="0"/>
                  </a:lnTo>
                  <a:lnTo>
                    <a:pt x="6331406" y="45574"/>
                  </a:lnTo>
                  <a:lnTo>
                    <a:pt x="6595215" y="22787"/>
                  </a:lnTo>
                </a:path>
              </a:pathLst>
            </a:custGeom>
            <a:ln w="27101" cap="flat">
              <a:solidFill>
                <a:srgbClr val="0058AB">
                  <a:alpha val="80000"/>
                </a:srgbClr>
              </a:solidFill>
              <a:prstDash val="solid"/>
              <a:round/>
            </a:ln>
          </p:spPr>
          <p:txBody>
            <a:bodyPr/>
            <a:lstStyle/>
            <a:p/>
          </p:txBody>
        </p:sp>
        <p:sp>
          <p:nvSpPr>
            <p:cNvPr id="78" name="pl78"/>
            <p:cNvSpPr/>
            <p:nvPr/>
          </p:nvSpPr>
          <p:spPr>
            <a:xfrm>
              <a:off x="1489184" y="2328914"/>
              <a:ext cx="6595215" cy="501318"/>
            </a:xfrm>
            <a:custGeom>
              <a:avLst/>
              <a:pathLst>
                <a:path w="6595215" h="501318">
                  <a:moveTo>
                    <a:pt x="0" y="501318"/>
                  </a:moveTo>
                  <a:lnTo>
                    <a:pt x="263808" y="432957"/>
                  </a:lnTo>
                  <a:lnTo>
                    <a:pt x="527617" y="410169"/>
                  </a:lnTo>
                  <a:lnTo>
                    <a:pt x="791425" y="364595"/>
                  </a:lnTo>
                  <a:lnTo>
                    <a:pt x="1055234" y="341808"/>
                  </a:lnTo>
                  <a:lnTo>
                    <a:pt x="1319043" y="296233"/>
                  </a:lnTo>
                  <a:lnTo>
                    <a:pt x="1582851" y="250659"/>
                  </a:lnTo>
                  <a:lnTo>
                    <a:pt x="1846660" y="227872"/>
                  </a:lnTo>
                  <a:lnTo>
                    <a:pt x="2110468" y="205084"/>
                  </a:lnTo>
                  <a:lnTo>
                    <a:pt x="2374277" y="159510"/>
                  </a:lnTo>
                  <a:lnTo>
                    <a:pt x="2638086" y="113936"/>
                  </a:lnTo>
                  <a:lnTo>
                    <a:pt x="2901894" y="91148"/>
                  </a:lnTo>
                  <a:lnTo>
                    <a:pt x="3165703" y="113936"/>
                  </a:lnTo>
                  <a:lnTo>
                    <a:pt x="3429511" y="113936"/>
                  </a:lnTo>
                  <a:lnTo>
                    <a:pt x="3693320" y="68361"/>
                  </a:lnTo>
                  <a:lnTo>
                    <a:pt x="3957129" y="68361"/>
                  </a:lnTo>
                  <a:lnTo>
                    <a:pt x="4220937" y="68361"/>
                  </a:lnTo>
                  <a:lnTo>
                    <a:pt x="4484746" y="68361"/>
                  </a:lnTo>
                  <a:lnTo>
                    <a:pt x="4748554" y="22787"/>
                  </a:lnTo>
                  <a:lnTo>
                    <a:pt x="5012363" y="0"/>
                  </a:lnTo>
                  <a:lnTo>
                    <a:pt x="5276172" y="45574"/>
                  </a:lnTo>
                  <a:lnTo>
                    <a:pt x="5539980" y="91148"/>
                  </a:lnTo>
                  <a:lnTo>
                    <a:pt x="5803789" y="91148"/>
                  </a:lnTo>
                  <a:lnTo>
                    <a:pt x="6067598" y="45574"/>
                  </a:lnTo>
                  <a:lnTo>
                    <a:pt x="6331406" y="45574"/>
                  </a:lnTo>
                  <a:lnTo>
                    <a:pt x="6595215" y="22787"/>
                  </a:lnTo>
                </a:path>
              </a:pathLst>
            </a:custGeom>
            <a:ln w="27101" cap="flat">
              <a:solidFill>
                <a:srgbClr val="333333">
                  <a:alpha val="80000"/>
                </a:srgbClr>
              </a:solidFill>
              <a:prstDash val="solid"/>
              <a:round/>
            </a:ln>
          </p:spPr>
          <p:txBody>
            <a:bodyPr/>
            <a:lstStyle/>
            <a:p/>
          </p:txBody>
        </p:sp>
        <p:sp>
          <p:nvSpPr>
            <p:cNvPr id="79" name="tx79"/>
            <p:cNvSpPr/>
            <p:nvPr/>
          </p:nvSpPr>
          <p:spPr>
            <a:xfrm>
              <a:off x="1418867" y="23301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0" name="tx80"/>
            <p:cNvSpPr/>
            <p:nvPr/>
          </p:nvSpPr>
          <p:spPr>
            <a:xfrm>
              <a:off x="2737910"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4056953"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5375996"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3" name="tx83"/>
            <p:cNvSpPr/>
            <p:nvPr/>
          </p:nvSpPr>
          <p:spPr>
            <a:xfrm>
              <a:off x="6431231"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4" name="tx84"/>
            <p:cNvSpPr/>
            <p:nvPr/>
          </p:nvSpPr>
          <p:spPr>
            <a:xfrm>
              <a:off x="6695039"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958848"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6" name="tx86"/>
            <p:cNvSpPr/>
            <p:nvPr/>
          </p:nvSpPr>
          <p:spPr>
            <a:xfrm>
              <a:off x="7222657"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7486465"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7750274"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9" name="tx89"/>
            <p:cNvSpPr/>
            <p:nvPr/>
          </p:nvSpPr>
          <p:spPr>
            <a:xfrm>
              <a:off x="8014082"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90" name="tx90"/>
            <p:cNvSpPr/>
            <p:nvPr/>
          </p:nvSpPr>
          <p:spPr>
            <a:xfrm>
              <a:off x="1418867" y="28936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59</a:t>
              </a:r>
            </a:p>
          </p:txBody>
        </p:sp>
        <p:sp>
          <p:nvSpPr>
            <p:cNvPr id="91" name="tx91"/>
            <p:cNvSpPr/>
            <p:nvPr/>
          </p:nvSpPr>
          <p:spPr>
            <a:xfrm>
              <a:off x="2737910"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2" name="tx92"/>
            <p:cNvSpPr/>
            <p:nvPr/>
          </p:nvSpPr>
          <p:spPr>
            <a:xfrm>
              <a:off x="4056953"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3" name="tx93"/>
            <p:cNvSpPr/>
            <p:nvPr/>
          </p:nvSpPr>
          <p:spPr>
            <a:xfrm>
              <a:off x="5375996"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4" name="tx94"/>
            <p:cNvSpPr/>
            <p:nvPr/>
          </p:nvSpPr>
          <p:spPr>
            <a:xfrm>
              <a:off x="6431231"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5" name="tx95"/>
            <p:cNvSpPr/>
            <p:nvPr/>
          </p:nvSpPr>
          <p:spPr>
            <a:xfrm>
              <a:off x="6695039"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6" name="tx96"/>
            <p:cNvSpPr/>
            <p:nvPr/>
          </p:nvSpPr>
          <p:spPr>
            <a:xfrm>
              <a:off x="6958848"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7" name="tx97"/>
            <p:cNvSpPr/>
            <p:nvPr/>
          </p:nvSpPr>
          <p:spPr>
            <a:xfrm>
              <a:off x="722265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8" name="tx98"/>
            <p:cNvSpPr/>
            <p:nvPr/>
          </p:nvSpPr>
          <p:spPr>
            <a:xfrm>
              <a:off x="7486465"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9" name="tx99"/>
            <p:cNvSpPr/>
            <p:nvPr/>
          </p:nvSpPr>
          <p:spPr>
            <a:xfrm>
              <a:off x="7750274"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100" name="tx100"/>
            <p:cNvSpPr/>
            <p:nvPr/>
          </p:nvSpPr>
          <p:spPr>
            <a:xfrm>
              <a:off x="8014082"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101" name="tx101"/>
            <p:cNvSpPr/>
            <p:nvPr/>
          </p:nvSpPr>
          <p:spPr>
            <a:xfrm>
              <a:off x="1413884" y="3764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2" name="tx102"/>
            <p:cNvSpPr/>
            <p:nvPr/>
          </p:nvSpPr>
          <p:spPr>
            <a:xfrm>
              <a:off x="2732927" y="38199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3" name="tx103"/>
            <p:cNvSpPr/>
            <p:nvPr/>
          </p:nvSpPr>
          <p:spPr>
            <a:xfrm>
              <a:off x="4051970" y="3882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4" name="tx104"/>
            <p:cNvSpPr/>
            <p:nvPr/>
          </p:nvSpPr>
          <p:spPr>
            <a:xfrm>
              <a:off x="5371013" y="38609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5" name="tx105"/>
            <p:cNvSpPr/>
            <p:nvPr/>
          </p:nvSpPr>
          <p:spPr>
            <a:xfrm>
              <a:off x="6426247" y="38528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6" name="tx106"/>
            <p:cNvSpPr/>
            <p:nvPr/>
          </p:nvSpPr>
          <p:spPr>
            <a:xfrm>
              <a:off x="6690056" y="38239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6953864" y="37972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8" name="tx108"/>
            <p:cNvSpPr/>
            <p:nvPr/>
          </p:nvSpPr>
          <p:spPr>
            <a:xfrm>
              <a:off x="7217673" y="38086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7481482" y="38386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0" name="tx110"/>
            <p:cNvSpPr/>
            <p:nvPr/>
          </p:nvSpPr>
          <p:spPr>
            <a:xfrm>
              <a:off x="7745290" y="38074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1" name="tx111"/>
            <p:cNvSpPr/>
            <p:nvPr/>
          </p:nvSpPr>
          <p:spPr>
            <a:xfrm>
              <a:off x="8009099" y="38146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2" name="tx112"/>
            <p:cNvSpPr/>
            <p:nvPr/>
          </p:nvSpPr>
          <p:spPr>
            <a:xfrm>
              <a:off x="1413884" y="31943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3" name="tx113"/>
            <p:cNvSpPr/>
            <p:nvPr/>
          </p:nvSpPr>
          <p:spPr>
            <a:xfrm>
              <a:off x="2732927" y="33288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4" name="tx114"/>
            <p:cNvSpPr/>
            <p:nvPr/>
          </p:nvSpPr>
          <p:spPr>
            <a:xfrm>
              <a:off x="4051970" y="3470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5" name="tx115"/>
            <p:cNvSpPr/>
            <p:nvPr/>
          </p:nvSpPr>
          <p:spPr>
            <a:xfrm>
              <a:off x="5371013" y="3452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6" name="tx116"/>
            <p:cNvSpPr/>
            <p:nvPr/>
          </p:nvSpPr>
          <p:spPr>
            <a:xfrm>
              <a:off x="6426247" y="34788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7" name="tx117"/>
            <p:cNvSpPr/>
            <p:nvPr/>
          </p:nvSpPr>
          <p:spPr>
            <a:xfrm>
              <a:off x="6735227" y="34008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8" name="tx118"/>
            <p:cNvSpPr/>
            <p:nvPr/>
          </p:nvSpPr>
          <p:spPr>
            <a:xfrm>
              <a:off x="6953864" y="33256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9" name="tx119"/>
            <p:cNvSpPr/>
            <p:nvPr/>
          </p:nvSpPr>
          <p:spPr>
            <a:xfrm>
              <a:off x="7217673" y="33378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0" name="tx120"/>
            <p:cNvSpPr/>
            <p:nvPr/>
          </p:nvSpPr>
          <p:spPr>
            <a:xfrm>
              <a:off x="7481482" y="34089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1" name="tx121"/>
            <p:cNvSpPr/>
            <p:nvPr/>
          </p:nvSpPr>
          <p:spPr>
            <a:xfrm>
              <a:off x="7790462" y="3360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2" name="tx122"/>
            <p:cNvSpPr/>
            <p:nvPr/>
          </p:nvSpPr>
          <p:spPr>
            <a:xfrm>
              <a:off x="8054270" y="337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3" name="tx123"/>
            <p:cNvSpPr/>
            <p:nvPr/>
          </p:nvSpPr>
          <p:spPr>
            <a:xfrm>
              <a:off x="1459055" y="2918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4" name="tx124"/>
            <p:cNvSpPr/>
            <p:nvPr/>
          </p:nvSpPr>
          <p:spPr>
            <a:xfrm>
              <a:off x="2732927" y="30759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5" name="tx125"/>
            <p:cNvSpPr/>
            <p:nvPr/>
          </p:nvSpPr>
          <p:spPr>
            <a:xfrm>
              <a:off x="4051970" y="3235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26" name="tx126"/>
            <p:cNvSpPr/>
            <p:nvPr/>
          </p:nvSpPr>
          <p:spPr>
            <a:xfrm>
              <a:off x="5371013" y="32403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27" name="tx127"/>
            <p:cNvSpPr/>
            <p:nvPr/>
          </p:nvSpPr>
          <p:spPr>
            <a:xfrm>
              <a:off x="6426247" y="3310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8" name="tx128"/>
            <p:cNvSpPr/>
            <p:nvPr/>
          </p:nvSpPr>
          <p:spPr>
            <a:xfrm>
              <a:off x="6690056" y="32120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9" name="tx129"/>
            <p:cNvSpPr/>
            <p:nvPr/>
          </p:nvSpPr>
          <p:spPr>
            <a:xfrm>
              <a:off x="6953864" y="31150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0" name="tx130"/>
            <p:cNvSpPr/>
            <p:nvPr/>
          </p:nvSpPr>
          <p:spPr>
            <a:xfrm>
              <a:off x="7217673" y="31167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7481482" y="31986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2" name="tx132"/>
            <p:cNvSpPr/>
            <p:nvPr/>
          </p:nvSpPr>
          <p:spPr>
            <a:xfrm>
              <a:off x="7745290" y="31651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3" name="tx133"/>
            <p:cNvSpPr/>
            <p:nvPr/>
          </p:nvSpPr>
          <p:spPr>
            <a:xfrm>
              <a:off x="8009099" y="31865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4" name="tx134"/>
            <p:cNvSpPr/>
            <p:nvPr/>
          </p:nvSpPr>
          <p:spPr>
            <a:xfrm>
              <a:off x="655495"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5" name="tx135"/>
            <p:cNvSpPr/>
            <p:nvPr/>
          </p:nvSpPr>
          <p:spPr>
            <a:xfrm>
              <a:off x="655495" y="354965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6" name="tx136"/>
            <p:cNvSpPr/>
            <p:nvPr/>
          </p:nvSpPr>
          <p:spPr>
            <a:xfrm>
              <a:off x="655495" y="297464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7" name="tx137"/>
            <p:cNvSpPr/>
            <p:nvPr/>
          </p:nvSpPr>
          <p:spPr>
            <a:xfrm>
              <a:off x="655495" y="239962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38" name="tx138"/>
            <p:cNvSpPr/>
            <p:nvPr/>
          </p:nvSpPr>
          <p:spPr>
            <a:xfrm>
              <a:off x="577771" y="1824618"/>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33373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65277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7182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9086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4610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60990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73717"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3752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401334"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6514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895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7451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90224"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41616"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57323"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701752" y="5049879"/>
              <a:ext cx="201456" cy="201456"/>
            </a:xfrm>
            <a:prstGeom prst="rect">
              <a:avLst/>
            </a:prstGeom>
            <a:solidFill>
              <a:srgbClr val="B3B3B3">
                <a:alpha val="100000"/>
              </a:srgbClr>
            </a:solidFill>
          </p:spPr>
          <p:txBody>
            <a:bodyPr/>
            <a:lstStyle/>
            <a:p/>
          </p:txBody>
        </p:sp>
        <p:sp>
          <p:nvSpPr>
            <p:cNvPr id="162" name="rc162"/>
            <p:cNvSpPr/>
            <p:nvPr/>
          </p:nvSpPr>
          <p:spPr>
            <a:xfrm>
              <a:off x="5604089" y="5049879"/>
              <a:ext cx="201456" cy="201456"/>
            </a:xfrm>
            <a:prstGeom prst="rect">
              <a:avLst/>
            </a:prstGeom>
            <a:solidFill>
              <a:srgbClr val="1CABE2">
                <a:alpha val="100000"/>
              </a:srgbClr>
            </a:solidFill>
          </p:spPr>
          <p:txBody>
            <a:bodyPr/>
            <a:lstStyle/>
            <a:p/>
          </p:txBody>
        </p:sp>
        <p:sp>
          <p:nvSpPr>
            <p:cNvPr id="163" name="tx163"/>
            <p:cNvSpPr/>
            <p:nvPr/>
          </p:nvSpPr>
          <p:spPr>
            <a:xfrm>
              <a:off x="498179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84134"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1028838" y="1437626"/>
              <a:ext cx="72328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ESAR, 2000-2025</a:t>
              </a:r>
            </a:p>
          </p:txBody>
        </p:sp>
        <p:sp>
          <p:nvSpPr>
            <p:cNvPr id="166" name="pl166"/>
            <p:cNvSpPr/>
            <p:nvPr/>
          </p:nvSpPr>
          <p:spPr>
            <a:xfrm>
              <a:off x="2250316"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0100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76969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52938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1028838" y="589679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1" name="pl171"/>
            <p:cNvSpPr/>
            <p:nvPr/>
          </p:nvSpPr>
          <p:spPr>
            <a:xfrm>
              <a:off x="1028838" y="573229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2" name="pl172"/>
            <p:cNvSpPr/>
            <p:nvPr/>
          </p:nvSpPr>
          <p:spPr>
            <a:xfrm>
              <a:off x="1028838" y="556779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3" name="pl173"/>
            <p:cNvSpPr/>
            <p:nvPr/>
          </p:nvSpPr>
          <p:spPr>
            <a:xfrm>
              <a:off x="137047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13016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88985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64954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40923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70471" y="5830992"/>
              <a:ext cx="4331224" cy="131596"/>
            </a:xfrm>
            <a:prstGeom prst="rect">
              <a:avLst/>
            </a:prstGeom>
            <a:solidFill>
              <a:srgbClr val="1CABE2">
                <a:alpha val="100000"/>
              </a:srgbClr>
            </a:solidFill>
          </p:spPr>
          <p:txBody>
            <a:bodyPr/>
            <a:lstStyle/>
            <a:p/>
          </p:txBody>
        </p:sp>
        <p:sp>
          <p:nvSpPr>
            <p:cNvPr id="179" name="rc179"/>
            <p:cNvSpPr/>
            <p:nvPr/>
          </p:nvSpPr>
          <p:spPr>
            <a:xfrm>
              <a:off x="1370471" y="5666496"/>
              <a:ext cx="5025612" cy="131596"/>
            </a:xfrm>
            <a:prstGeom prst="rect">
              <a:avLst/>
            </a:prstGeom>
            <a:solidFill>
              <a:srgbClr val="1CABE2">
                <a:alpha val="100000"/>
              </a:srgbClr>
            </a:solidFill>
          </p:spPr>
          <p:txBody>
            <a:bodyPr/>
            <a:lstStyle/>
            <a:p/>
          </p:txBody>
        </p:sp>
        <p:sp>
          <p:nvSpPr>
            <p:cNvPr id="180" name="rc180"/>
            <p:cNvSpPr/>
            <p:nvPr/>
          </p:nvSpPr>
          <p:spPr>
            <a:xfrm>
              <a:off x="1370471" y="5502001"/>
              <a:ext cx="4914456" cy="131596"/>
            </a:xfrm>
            <a:prstGeom prst="rect">
              <a:avLst/>
            </a:prstGeom>
            <a:solidFill>
              <a:srgbClr val="1CABE2">
                <a:alpha val="100000"/>
              </a:srgbClr>
            </a:solidFill>
          </p:spPr>
          <p:txBody>
            <a:bodyPr/>
            <a:lstStyle/>
            <a:p/>
          </p:txBody>
        </p:sp>
        <p:sp>
          <p:nvSpPr>
            <p:cNvPr id="181" name="rc181"/>
            <p:cNvSpPr/>
            <p:nvPr/>
          </p:nvSpPr>
          <p:spPr>
            <a:xfrm>
              <a:off x="5701695" y="5830992"/>
              <a:ext cx="1391412" cy="131596"/>
            </a:xfrm>
            <a:prstGeom prst="rect">
              <a:avLst/>
            </a:prstGeom>
            <a:solidFill>
              <a:srgbClr val="B3B3B3">
                <a:alpha val="100000"/>
              </a:srgbClr>
            </a:solidFill>
          </p:spPr>
          <p:txBody>
            <a:bodyPr/>
            <a:lstStyle/>
            <a:p/>
          </p:txBody>
        </p:sp>
        <p:sp>
          <p:nvSpPr>
            <p:cNvPr id="182" name="rc182"/>
            <p:cNvSpPr/>
            <p:nvPr/>
          </p:nvSpPr>
          <p:spPr>
            <a:xfrm>
              <a:off x="6396083" y="5666496"/>
              <a:ext cx="1807030" cy="131596"/>
            </a:xfrm>
            <a:prstGeom prst="rect">
              <a:avLst/>
            </a:prstGeom>
            <a:solidFill>
              <a:srgbClr val="B3B3B3">
                <a:alpha val="100000"/>
              </a:srgbClr>
            </a:solidFill>
          </p:spPr>
          <p:txBody>
            <a:bodyPr/>
            <a:lstStyle/>
            <a:p/>
          </p:txBody>
        </p:sp>
        <p:sp>
          <p:nvSpPr>
            <p:cNvPr id="183" name="rc183"/>
            <p:cNvSpPr/>
            <p:nvPr/>
          </p:nvSpPr>
          <p:spPr>
            <a:xfrm>
              <a:off x="6284927" y="5502001"/>
              <a:ext cx="1754672" cy="131596"/>
            </a:xfrm>
            <a:prstGeom prst="rect">
              <a:avLst/>
            </a:prstGeom>
            <a:solidFill>
              <a:srgbClr val="B3B3B3">
                <a:alpha val="100000"/>
              </a:srgbClr>
            </a:solidFill>
          </p:spPr>
          <p:txBody>
            <a:bodyPr/>
            <a:lstStyle/>
            <a:p/>
          </p:txBody>
        </p:sp>
        <p:sp>
          <p:nvSpPr>
            <p:cNvPr id="184" name="tx184"/>
            <p:cNvSpPr/>
            <p:nvPr/>
          </p:nvSpPr>
          <p:spPr>
            <a:xfrm>
              <a:off x="319876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2.5</a:t>
              </a:r>
            </a:p>
          </p:txBody>
        </p:sp>
        <p:sp>
          <p:nvSpPr>
            <p:cNvPr id="185" name="tx185"/>
            <p:cNvSpPr/>
            <p:nvPr/>
          </p:nvSpPr>
          <p:spPr>
            <a:xfrm>
              <a:off x="3545955"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2.9</a:t>
              </a:r>
            </a:p>
          </p:txBody>
        </p:sp>
        <p:sp>
          <p:nvSpPr>
            <p:cNvPr id="186" name="tx186"/>
            <p:cNvSpPr/>
            <p:nvPr/>
          </p:nvSpPr>
          <p:spPr>
            <a:xfrm>
              <a:off x="3490377"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2.8</a:t>
              </a:r>
            </a:p>
          </p:txBody>
        </p:sp>
        <p:sp>
          <p:nvSpPr>
            <p:cNvPr id="187" name="tx187"/>
            <p:cNvSpPr/>
            <p:nvPr/>
          </p:nvSpPr>
          <p:spPr>
            <a:xfrm>
              <a:off x="609624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0.8</a:t>
              </a:r>
            </a:p>
          </p:txBody>
        </p:sp>
        <p:sp>
          <p:nvSpPr>
            <p:cNvPr id="188" name="tx188"/>
            <p:cNvSpPr/>
            <p:nvPr/>
          </p:nvSpPr>
          <p:spPr>
            <a:xfrm>
              <a:off x="7043612" y="5693478"/>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a:t>
              </a:r>
            </a:p>
          </p:txBody>
        </p:sp>
        <p:sp>
          <p:nvSpPr>
            <p:cNvPr id="189" name="tx189"/>
            <p:cNvSpPr/>
            <p:nvPr/>
          </p:nvSpPr>
          <p:spPr>
            <a:xfrm>
              <a:off x="6906277" y="552898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a:t>
              </a:r>
            </a:p>
          </p:txBody>
        </p:sp>
        <p:sp>
          <p:nvSpPr>
            <p:cNvPr id="190" name="tx190"/>
            <p:cNvSpPr/>
            <p:nvPr/>
          </p:nvSpPr>
          <p:spPr>
            <a:xfrm>
              <a:off x="7145832"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3.3</a:t>
              </a:r>
            </a:p>
          </p:txBody>
        </p:sp>
        <p:sp>
          <p:nvSpPr>
            <p:cNvPr id="191" name="tx191"/>
            <p:cNvSpPr/>
            <p:nvPr/>
          </p:nvSpPr>
          <p:spPr>
            <a:xfrm>
              <a:off x="8255838"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92" name="tx192"/>
            <p:cNvSpPr/>
            <p:nvPr/>
          </p:nvSpPr>
          <p:spPr>
            <a:xfrm>
              <a:off x="8092324"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3.8</a:t>
              </a:r>
            </a:p>
          </p:txBody>
        </p:sp>
        <p:sp>
          <p:nvSpPr>
            <p:cNvPr id="193" name="tx193"/>
            <p:cNvSpPr/>
            <p:nvPr/>
          </p:nvSpPr>
          <p:spPr>
            <a:xfrm>
              <a:off x="655312"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655312"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655312"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30136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8" name="tx198"/>
            <p:cNvSpPr/>
            <p:nvPr/>
          </p:nvSpPr>
          <p:spPr>
            <a:xfrm>
              <a:off x="477335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9" name="tx199"/>
            <p:cNvSpPr/>
            <p:nvPr/>
          </p:nvSpPr>
          <p:spPr>
            <a:xfrm>
              <a:off x="653304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200" name="tx200"/>
            <p:cNvSpPr/>
            <p:nvPr/>
          </p:nvSpPr>
          <p:spPr>
            <a:xfrm>
              <a:off x="82927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1" name="tx201"/>
            <p:cNvSpPr/>
            <p:nvPr/>
          </p:nvSpPr>
          <p:spPr>
            <a:xfrm>
              <a:off x="368393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85%. The number of children missing out on any vaccination (zero-dose children) improved from 2,856,000 in 2024 to 2,793,000 in 2025.
DTP3 coverage remained relatively constant within 1% at 80% in 2025, leaving 3,790,000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85% and DTP3 was 80%, leaving 3.8 million children un- or under-vaccinated, including 2.8 million zero-dose and 997,000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221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4298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638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8467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3255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5340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742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951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697162"/>
              <a:ext cx="239877" cy="514550"/>
            </a:xfrm>
            <a:prstGeom prst="rect">
              <a:avLst/>
            </a:prstGeom>
            <a:solidFill>
              <a:srgbClr val="80BD41">
                <a:alpha val="100000"/>
              </a:srgbClr>
            </a:solidFill>
          </p:spPr>
          <p:txBody>
            <a:bodyPr/>
            <a:lstStyle/>
            <a:p/>
          </p:txBody>
        </p:sp>
        <p:sp>
          <p:nvSpPr>
            <p:cNvPr id="26" name="rc26"/>
            <p:cNvSpPr/>
            <p:nvPr/>
          </p:nvSpPr>
          <p:spPr>
            <a:xfrm>
              <a:off x="1296454" y="3509926"/>
              <a:ext cx="239877" cy="187235"/>
            </a:xfrm>
            <a:prstGeom prst="rect">
              <a:avLst/>
            </a:prstGeom>
            <a:solidFill>
              <a:srgbClr val="1CABE2">
                <a:alpha val="100000"/>
              </a:srgbClr>
            </a:solidFill>
          </p:spPr>
          <p:txBody>
            <a:bodyPr/>
            <a:lstStyle/>
            <a:p/>
          </p:txBody>
        </p:sp>
        <p:sp>
          <p:nvSpPr>
            <p:cNvPr id="27" name="rc27"/>
            <p:cNvSpPr/>
            <p:nvPr/>
          </p:nvSpPr>
          <p:spPr>
            <a:xfrm>
              <a:off x="1562984" y="3675635"/>
              <a:ext cx="239877" cy="536077"/>
            </a:xfrm>
            <a:prstGeom prst="rect">
              <a:avLst/>
            </a:prstGeom>
            <a:solidFill>
              <a:srgbClr val="80BD41">
                <a:alpha val="100000"/>
              </a:srgbClr>
            </a:solidFill>
          </p:spPr>
          <p:txBody>
            <a:bodyPr/>
            <a:lstStyle/>
            <a:p/>
          </p:txBody>
        </p:sp>
        <p:sp>
          <p:nvSpPr>
            <p:cNvPr id="28" name="rc28"/>
            <p:cNvSpPr/>
            <p:nvPr/>
          </p:nvSpPr>
          <p:spPr>
            <a:xfrm>
              <a:off x="1562984" y="3495636"/>
              <a:ext cx="239877" cy="179999"/>
            </a:xfrm>
            <a:prstGeom prst="rect">
              <a:avLst/>
            </a:prstGeom>
            <a:solidFill>
              <a:srgbClr val="1CABE2">
                <a:alpha val="100000"/>
              </a:srgbClr>
            </a:solidFill>
          </p:spPr>
          <p:txBody>
            <a:bodyPr/>
            <a:lstStyle/>
            <a:p/>
          </p:txBody>
        </p:sp>
        <p:sp>
          <p:nvSpPr>
            <p:cNvPr id="29" name="rc29"/>
            <p:cNvSpPr/>
            <p:nvPr/>
          </p:nvSpPr>
          <p:spPr>
            <a:xfrm>
              <a:off x="1829515" y="3649827"/>
              <a:ext cx="239877" cy="561885"/>
            </a:xfrm>
            <a:prstGeom prst="rect">
              <a:avLst/>
            </a:prstGeom>
            <a:solidFill>
              <a:srgbClr val="80BD41">
                <a:alpha val="100000"/>
              </a:srgbClr>
            </a:solidFill>
          </p:spPr>
          <p:txBody>
            <a:bodyPr/>
            <a:lstStyle/>
            <a:p/>
          </p:txBody>
        </p:sp>
        <p:sp>
          <p:nvSpPr>
            <p:cNvPr id="30" name="rc30"/>
            <p:cNvSpPr/>
            <p:nvPr/>
          </p:nvSpPr>
          <p:spPr>
            <a:xfrm>
              <a:off x="1829515" y="3481937"/>
              <a:ext cx="239877" cy="167889"/>
            </a:xfrm>
            <a:prstGeom prst="rect">
              <a:avLst/>
            </a:prstGeom>
            <a:solidFill>
              <a:srgbClr val="1CABE2">
                <a:alpha val="100000"/>
              </a:srgbClr>
            </a:solidFill>
          </p:spPr>
          <p:txBody>
            <a:bodyPr/>
            <a:lstStyle/>
            <a:p/>
          </p:txBody>
        </p:sp>
        <p:sp>
          <p:nvSpPr>
            <p:cNvPr id="31" name="rc31"/>
            <p:cNvSpPr/>
            <p:nvPr/>
          </p:nvSpPr>
          <p:spPr>
            <a:xfrm>
              <a:off x="2096045" y="3623988"/>
              <a:ext cx="239877" cy="587724"/>
            </a:xfrm>
            <a:prstGeom prst="rect">
              <a:avLst/>
            </a:prstGeom>
            <a:solidFill>
              <a:srgbClr val="80BD41">
                <a:alpha val="100000"/>
              </a:srgbClr>
            </a:solidFill>
          </p:spPr>
          <p:txBody>
            <a:bodyPr/>
            <a:lstStyle/>
            <a:p/>
          </p:txBody>
        </p:sp>
        <p:sp>
          <p:nvSpPr>
            <p:cNvPr id="32" name="rc32"/>
            <p:cNvSpPr/>
            <p:nvPr/>
          </p:nvSpPr>
          <p:spPr>
            <a:xfrm>
              <a:off x="2096045" y="3465943"/>
              <a:ext cx="239877" cy="158045"/>
            </a:xfrm>
            <a:prstGeom prst="rect">
              <a:avLst/>
            </a:prstGeom>
            <a:solidFill>
              <a:srgbClr val="1CABE2">
                <a:alpha val="100000"/>
              </a:srgbClr>
            </a:solidFill>
          </p:spPr>
          <p:txBody>
            <a:bodyPr/>
            <a:lstStyle/>
            <a:p/>
          </p:txBody>
        </p:sp>
        <p:sp>
          <p:nvSpPr>
            <p:cNvPr id="33" name="rc33"/>
            <p:cNvSpPr/>
            <p:nvPr/>
          </p:nvSpPr>
          <p:spPr>
            <a:xfrm>
              <a:off x="2362575" y="3601646"/>
              <a:ext cx="239877" cy="610066"/>
            </a:xfrm>
            <a:prstGeom prst="rect">
              <a:avLst/>
            </a:prstGeom>
            <a:solidFill>
              <a:srgbClr val="80BD41">
                <a:alpha val="100000"/>
              </a:srgbClr>
            </a:solidFill>
          </p:spPr>
          <p:txBody>
            <a:bodyPr/>
            <a:lstStyle/>
            <a:p/>
          </p:txBody>
        </p:sp>
        <p:sp>
          <p:nvSpPr>
            <p:cNvPr id="34" name="rc34"/>
            <p:cNvSpPr/>
            <p:nvPr/>
          </p:nvSpPr>
          <p:spPr>
            <a:xfrm>
              <a:off x="2362575" y="3446158"/>
              <a:ext cx="239877" cy="155487"/>
            </a:xfrm>
            <a:prstGeom prst="rect">
              <a:avLst/>
            </a:prstGeom>
            <a:solidFill>
              <a:srgbClr val="1CABE2">
                <a:alpha val="100000"/>
              </a:srgbClr>
            </a:solidFill>
          </p:spPr>
          <p:txBody>
            <a:bodyPr/>
            <a:lstStyle/>
            <a:p/>
          </p:txBody>
        </p:sp>
        <p:sp>
          <p:nvSpPr>
            <p:cNvPr id="35" name="rc35"/>
            <p:cNvSpPr/>
            <p:nvPr/>
          </p:nvSpPr>
          <p:spPr>
            <a:xfrm>
              <a:off x="2629106" y="3586916"/>
              <a:ext cx="239877" cy="624796"/>
            </a:xfrm>
            <a:prstGeom prst="rect">
              <a:avLst/>
            </a:prstGeom>
            <a:solidFill>
              <a:srgbClr val="80BD41">
                <a:alpha val="100000"/>
              </a:srgbClr>
            </a:solidFill>
          </p:spPr>
          <p:txBody>
            <a:bodyPr/>
            <a:lstStyle/>
            <a:p/>
          </p:txBody>
        </p:sp>
        <p:sp>
          <p:nvSpPr>
            <p:cNvPr id="36" name="rc36"/>
            <p:cNvSpPr/>
            <p:nvPr/>
          </p:nvSpPr>
          <p:spPr>
            <a:xfrm>
              <a:off x="2629106" y="3427829"/>
              <a:ext cx="239877" cy="159086"/>
            </a:xfrm>
            <a:prstGeom prst="rect">
              <a:avLst/>
            </a:prstGeom>
            <a:solidFill>
              <a:srgbClr val="1CABE2">
                <a:alpha val="100000"/>
              </a:srgbClr>
            </a:solidFill>
          </p:spPr>
          <p:txBody>
            <a:bodyPr/>
            <a:lstStyle/>
            <a:p/>
          </p:txBody>
        </p:sp>
        <p:sp>
          <p:nvSpPr>
            <p:cNvPr id="37" name="rc37"/>
            <p:cNvSpPr/>
            <p:nvPr/>
          </p:nvSpPr>
          <p:spPr>
            <a:xfrm>
              <a:off x="2895636" y="3559753"/>
              <a:ext cx="239877" cy="651959"/>
            </a:xfrm>
            <a:prstGeom prst="rect">
              <a:avLst/>
            </a:prstGeom>
            <a:solidFill>
              <a:srgbClr val="80BD41">
                <a:alpha val="100000"/>
              </a:srgbClr>
            </a:solidFill>
          </p:spPr>
          <p:txBody>
            <a:bodyPr/>
            <a:lstStyle/>
            <a:p/>
          </p:txBody>
        </p:sp>
        <p:sp>
          <p:nvSpPr>
            <p:cNvPr id="38" name="rc38"/>
            <p:cNvSpPr/>
            <p:nvPr/>
          </p:nvSpPr>
          <p:spPr>
            <a:xfrm>
              <a:off x="2895636" y="3412699"/>
              <a:ext cx="239877" cy="147054"/>
            </a:xfrm>
            <a:prstGeom prst="rect">
              <a:avLst/>
            </a:prstGeom>
            <a:solidFill>
              <a:srgbClr val="1CABE2">
                <a:alpha val="100000"/>
              </a:srgbClr>
            </a:solidFill>
          </p:spPr>
          <p:txBody>
            <a:bodyPr/>
            <a:lstStyle/>
            <a:p/>
          </p:txBody>
        </p:sp>
        <p:sp>
          <p:nvSpPr>
            <p:cNvPr id="39" name="rc39"/>
            <p:cNvSpPr/>
            <p:nvPr/>
          </p:nvSpPr>
          <p:spPr>
            <a:xfrm>
              <a:off x="3162166" y="3535334"/>
              <a:ext cx="239877" cy="676378"/>
            </a:xfrm>
            <a:prstGeom prst="rect">
              <a:avLst/>
            </a:prstGeom>
            <a:solidFill>
              <a:srgbClr val="80BD41">
                <a:alpha val="100000"/>
              </a:srgbClr>
            </a:solidFill>
          </p:spPr>
          <p:txBody>
            <a:bodyPr/>
            <a:lstStyle/>
            <a:p/>
          </p:txBody>
        </p:sp>
        <p:sp>
          <p:nvSpPr>
            <p:cNvPr id="40" name="rc40"/>
            <p:cNvSpPr/>
            <p:nvPr/>
          </p:nvSpPr>
          <p:spPr>
            <a:xfrm>
              <a:off x="3162166" y="3398758"/>
              <a:ext cx="239877" cy="136576"/>
            </a:xfrm>
            <a:prstGeom prst="rect">
              <a:avLst/>
            </a:prstGeom>
            <a:solidFill>
              <a:srgbClr val="1CABE2">
                <a:alpha val="100000"/>
              </a:srgbClr>
            </a:solidFill>
          </p:spPr>
          <p:txBody>
            <a:bodyPr/>
            <a:lstStyle/>
            <a:p/>
          </p:txBody>
        </p:sp>
        <p:sp>
          <p:nvSpPr>
            <p:cNvPr id="41" name="rc41"/>
            <p:cNvSpPr/>
            <p:nvPr/>
          </p:nvSpPr>
          <p:spPr>
            <a:xfrm>
              <a:off x="3428696" y="3525378"/>
              <a:ext cx="239877" cy="686334"/>
            </a:xfrm>
            <a:prstGeom prst="rect">
              <a:avLst/>
            </a:prstGeom>
            <a:solidFill>
              <a:srgbClr val="80BD41">
                <a:alpha val="100000"/>
              </a:srgbClr>
            </a:solidFill>
          </p:spPr>
          <p:txBody>
            <a:bodyPr/>
            <a:lstStyle/>
            <a:p/>
          </p:txBody>
        </p:sp>
        <p:sp>
          <p:nvSpPr>
            <p:cNvPr id="42" name="rc42"/>
            <p:cNvSpPr/>
            <p:nvPr/>
          </p:nvSpPr>
          <p:spPr>
            <a:xfrm>
              <a:off x="3428696" y="3380695"/>
              <a:ext cx="239877" cy="144683"/>
            </a:xfrm>
            <a:prstGeom prst="rect">
              <a:avLst/>
            </a:prstGeom>
            <a:solidFill>
              <a:srgbClr val="1CABE2">
                <a:alpha val="100000"/>
              </a:srgbClr>
            </a:solidFill>
          </p:spPr>
          <p:txBody>
            <a:bodyPr/>
            <a:lstStyle/>
            <a:p/>
          </p:txBody>
        </p:sp>
        <p:sp>
          <p:nvSpPr>
            <p:cNvPr id="43" name="rc43"/>
            <p:cNvSpPr/>
            <p:nvPr/>
          </p:nvSpPr>
          <p:spPr>
            <a:xfrm>
              <a:off x="3695227" y="3506484"/>
              <a:ext cx="239877" cy="705228"/>
            </a:xfrm>
            <a:prstGeom prst="rect">
              <a:avLst/>
            </a:prstGeom>
            <a:solidFill>
              <a:srgbClr val="80BD41">
                <a:alpha val="100000"/>
              </a:srgbClr>
            </a:solidFill>
          </p:spPr>
          <p:txBody>
            <a:bodyPr/>
            <a:lstStyle/>
            <a:p/>
          </p:txBody>
        </p:sp>
        <p:sp>
          <p:nvSpPr>
            <p:cNvPr id="44" name="rc44"/>
            <p:cNvSpPr/>
            <p:nvPr/>
          </p:nvSpPr>
          <p:spPr>
            <a:xfrm>
              <a:off x="3695227" y="3371270"/>
              <a:ext cx="239877" cy="135214"/>
            </a:xfrm>
            <a:prstGeom prst="rect">
              <a:avLst/>
            </a:prstGeom>
            <a:solidFill>
              <a:srgbClr val="1CABE2">
                <a:alpha val="100000"/>
              </a:srgbClr>
            </a:solidFill>
          </p:spPr>
          <p:txBody>
            <a:bodyPr/>
            <a:lstStyle/>
            <a:p/>
          </p:txBody>
        </p:sp>
        <p:sp>
          <p:nvSpPr>
            <p:cNvPr id="45" name="rc45"/>
            <p:cNvSpPr/>
            <p:nvPr/>
          </p:nvSpPr>
          <p:spPr>
            <a:xfrm>
              <a:off x="3961757" y="3488329"/>
              <a:ext cx="239877" cy="723383"/>
            </a:xfrm>
            <a:prstGeom prst="rect">
              <a:avLst/>
            </a:prstGeom>
            <a:solidFill>
              <a:srgbClr val="80BD41">
                <a:alpha val="100000"/>
              </a:srgbClr>
            </a:solidFill>
          </p:spPr>
          <p:txBody>
            <a:bodyPr/>
            <a:lstStyle/>
            <a:p/>
          </p:txBody>
        </p:sp>
        <p:sp>
          <p:nvSpPr>
            <p:cNvPr id="46" name="rc46"/>
            <p:cNvSpPr/>
            <p:nvPr/>
          </p:nvSpPr>
          <p:spPr>
            <a:xfrm>
              <a:off x="3961757" y="3360722"/>
              <a:ext cx="239877" cy="127606"/>
            </a:xfrm>
            <a:prstGeom prst="rect">
              <a:avLst/>
            </a:prstGeom>
            <a:solidFill>
              <a:srgbClr val="1CABE2">
                <a:alpha val="100000"/>
              </a:srgbClr>
            </a:solidFill>
          </p:spPr>
          <p:txBody>
            <a:bodyPr/>
            <a:lstStyle/>
            <a:p/>
          </p:txBody>
        </p:sp>
        <p:sp>
          <p:nvSpPr>
            <p:cNvPr id="47" name="rc47"/>
            <p:cNvSpPr/>
            <p:nvPr/>
          </p:nvSpPr>
          <p:spPr>
            <a:xfrm>
              <a:off x="4228287" y="3453155"/>
              <a:ext cx="239877" cy="758556"/>
            </a:xfrm>
            <a:prstGeom prst="rect">
              <a:avLst/>
            </a:prstGeom>
            <a:solidFill>
              <a:srgbClr val="80BD41">
                <a:alpha val="100000"/>
              </a:srgbClr>
            </a:solidFill>
          </p:spPr>
          <p:txBody>
            <a:bodyPr/>
            <a:lstStyle/>
            <a:p/>
          </p:txBody>
        </p:sp>
        <p:sp>
          <p:nvSpPr>
            <p:cNvPr id="48" name="rc48"/>
            <p:cNvSpPr/>
            <p:nvPr/>
          </p:nvSpPr>
          <p:spPr>
            <a:xfrm>
              <a:off x="4228287" y="3331195"/>
              <a:ext cx="239877" cy="121960"/>
            </a:xfrm>
            <a:prstGeom prst="rect">
              <a:avLst/>
            </a:prstGeom>
            <a:solidFill>
              <a:srgbClr val="1CABE2">
                <a:alpha val="100000"/>
              </a:srgbClr>
            </a:solidFill>
          </p:spPr>
          <p:txBody>
            <a:bodyPr/>
            <a:lstStyle/>
            <a:p/>
          </p:txBody>
        </p:sp>
        <p:sp>
          <p:nvSpPr>
            <p:cNvPr id="49" name="rc49"/>
            <p:cNvSpPr/>
            <p:nvPr/>
          </p:nvSpPr>
          <p:spPr>
            <a:xfrm>
              <a:off x="4494818" y="3458390"/>
              <a:ext cx="239877" cy="753322"/>
            </a:xfrm>
            <a:prstGeom prst="rect">
              <a:avLst/>
            </a:prstGeom>
            <a:solidFill>
              <a:srgbClr val="80BD41">
                <a:alpha val="100000"/>
              </a:srgbClr>
            </a:solidFill>
          </p:spPr>
          <p:txBody>
            <a:bodyPr/>
            <a:lstStyle/>
            <a:p/>
          </p:txBody>
        </p:sp>
        <p:sp>
          <p:nvSpPr>
            <p:cNvPr id="50" name="rc50"/>
            <p:cNvSpPr/>
            <p:nvPr/>
          </p:nvSpPr>
          <p:spPr>
            <a:xfrm>
              <a:off x="4494818" y="3320328"/>
              <a:ext cx="239877" cy="138062"/>
            </a:xfrm>
            <a:prstGeom prst="rect">
              <a:avLst/>
            </a:prstGeom>
            <a:solidFill>
              <a:srgbClr val="1CABE2">
                <a:alpha val="100000"/>
              </a:srgbClr>
            </a:solidFill>
          </p:spPr>
          <p:txBody>
            <a:bodyPr/>
            <a:lstStyle/>
            <a:p/>
          </p:txBody>
        </p:sp>
        <p:sp>
          <p:nvSpPr>
            <p:cNvPr id="51" name="rc51"/>
            <p:cNvSpPr/>
            <p:nvPr/>
          </p:nvSpPr>
          <p:spPr>
            <a:xfrm>
              <a:off x="4761348" y="3463658"/>
              <a:ext cx="239877" cy="748054"/>
            </a:xfrm>
            <a:prstGeom prst="rect">
              <a:avLst/>
            </a:prstGeom>
            <a:solidFill>
              <a:srgbClr val="80BD41">
                <a:alpha val="100000"/>
              </a:srgbClr>
            </a:solidFill>
          </p:spPr>
          <p:txBody>
            <a:bodyPr/>
            <a:lstStyle/>
            <a:p/>
          </p:txBody>
        </p:sp>
        <p:sp>
          <p:nvSpPr>
            <p:cNvPr id="52" name="rc52"/>
            <p:cNvSpPr/>
            <p:nvPr/>
          </p:nvSpPr>
          <p:spPr>
            <a:xfrm>
              <a:off x="4761348" y="3309624"/>
              <a:ext cx="239877" cy="154033"/>
            </a:xfrm>
            <a:prstGeom prst="rect">
              <a:avLst/>
            </a:prstGeom>
            <a:solidFill>
              <a:srgbClr val="1CABE2">
                <a:alpha val="100000"/>
              </a:srgbClr>
            </a:solidFill>
          </p:spPr>
          <p:txBody>
            <a:bodyPr/>
            <a:lstStyle/>
            <a:p/>
          </p:txBody>
        </p:sp>
        <p:sp>
          <p:nvSpPr>
            <p:cNvPr id="53" name="rc53"/>
            <p:cNvSpPr/>
            <p:nvPr/>
          </p:nvSpPr>
          <p:spPr>
            <a:xfrm>
              <a:off x="5027878" y="3430760"/>
              <a:ext cx="239877" cy="780952"/>
            </a:xfrm>
            <a:prstGeom prst="rect">
              <a:avLst/>
            </a:prstGeom>
            <a:solidFill>
              <a:srgbClr val="80BD41">
                <a:alpha val="100000"/>
              </a:srgbClr>
            </a:solidFill>
          </p:spPr>
          <p:txBody>
            <a:bodyPr/>
            <a:lstStyle/>
            <a:p/>
          </p:txBody>
        </p:sp>
        <p:sp>
          <p:nvSpPr>
            <p:cNvPr id="54" name="rc54"/>
            <p:cNvSpPr/>
            <p:nvPr/>
          </p:nvSpPr>
          <p:spPr>
            <a:xfrm>
              <a:off x="5027878" y="3297303"/>
              <a:ext cx="239877" cy="133456"/>
            </a:xfrm>
            <a:prstGeom prst="rect">
              <a:avLst/>
            </a:prstGeom>
            <a:solidFill>
              <a:srgbClr val="1CABE2">
                <a:alpha val="100000"/>
              </a:srgbClr>
            </a:solidFill>
          </p:spPr>
          <p:txBody>
            <a:bodyPr/>
            <a:lstStyle/>
            <a:p/>
          </p:txBody>
        </p:sp>
        <p:sp>
          <p:nvSpPr>
            <p:cNvPr id="55" name="rc55"/>
            <p:cNvSpPr/>
            <p:nvPr/>
          </p:nvSpPr>
          <p:spPr>
            <a:xfrm>
              <a:off x="5294409" y="3426791"/>
              <a:ext cx="239877" cy="784920"/>
            </a:xfrm>
            <a:prstGeom prst="rect">
              <a:avLst/>
            </a:prstGeom>
            <a:solidFill>
              <a:srgbClr val="80BD41">
                <a:alpha val="100000"/>
              </a:srgbClr>
            </a:solidFill>
          </p:spPr>
          <p:txBody>
            <a:bodyPr/>
            <a:lstStyle/>
            <a:p/>
          </p:txBody>
        </p:sp>
        <p:sp>
          <p:nvSpPr>
            <p:cNvPr id="56" name="rc56"/>
            <p:cNvSpPr/>
            <p:nvPr/>
          </p:nvSpPr>
          <p:spPr>
            <a:xfrm>
              <a:off x="5294409" y="3288359"/>
              <a:ext cx="239877" cy="138432"/>
            </a:xfrm>
            <a:prstGeom prst="rect">
              <a:avLst/>
            </a:prstGeom>
            <a:solidFill>
              <a:srgbClr val="1CABE2">
                <a:alpha val="100000"/>
              </a:srgbClr>
            </a:solidFill>
          </p:spPr>
          <p:txBody>
            <a:bodyPr/>
            <a:lstStyle/>
            <a:p/>
          </p:txBody>
        </p:sp>
        <p:sp>
          <p:nvSpPr>
            <p:cNvPr id="57" name="rc57"/>
            <p:cNvSpPr/>
            <p:nvPr/>
          </p:nvSpPr>
          <p:spPr>
            <a:xfrm>
              <a:off x="5560939" y="3420721"/>
              <a:ext cx="239877" cy="790991"/>
            </a:xfrm>
            <a:prstGeom prst="rect">
              <a:avLst/>
            </a:prstGeom>
            <a:solidFill>
              <a:srgbClr val="80BD41">
                <a:alpha val="100000"/>
              </a:srgbClr>
            </a:solidFill>
          </p:spPr>
          <p:txBody>
            <a:bodyPr/>
            <a:lstStyle/>
            <a:p/>
          </p:txBody>
        </p:sp>
        <p:sp>
          <p:nvSpPr>
            <p:cNvPr id="58" name="rc58"/>
            <p:cNvSpPr/>
            <p:nvPr/>
          </p:nvSpPr>
          <p:spPr>
            <a:xfrm>
              <a:off x="5560939" y="3276086"/>
              <a:ext cx="239877" cy="144634"/>
            </a:xfrm>
            <a:prstGeom prst="rect">
              <a:avLst/>
            </a:prstGeom>
            <a:solidFill>
              <a:srgbClr val="1CABE2">
                <a:alpha val="100000"/>
              </a:srgbClr>
            </a:solidFill>
          </p:spPr>
          <p:txBody>
            <a:bodyPr/>
            <a:lstStyle/>
            <a:p/>
          </p:txBody>
        </p:sp>
        <p:sp>
          <p:nvSpPr>
            <p:cNvPr id="59" name="rc59"/>
            <p:cNvSpPr/>
            <p:nvPr/>
          </p:nvSpPr>
          <p:spPr>
            <a:xfrm>
              <a:off x="5827469" y="3417525"/>
              <a:ext cx="239877" cy="794187"/>
            </a:xfrm>
            <a:prstGeom prst="rect">
              <a:avLst/>
            </a:prstGeom>
            <a:solidFill>
              <a:srgbClr val="80BD41">
                <a:alpha val="100000"/>
              </a:srgbClr>
            </a:solidFill>
          </p:spPr>
          <p:txBody>
            <a:bodyPr/>
            <a:lstStyle/>
            <a:p/>
          </p:txBody>
        </p:sp>
        <p:sp>
          <p:nvSpPr>
            <p:cNvPr id="60" name="rc60"/>
            <p:cNvSpPr/>
            <p:nvPr/>
          </p:nvSpPr>
          <p:spPr>
            <a:xfrm>
              <a:off x="5827469" y="3261657"/>
              <a:ext cx="239877" cy="155867"/>
            </a:xfrm>
            <a:prstGeom prst="rect">
              <a:avLst/>
            </a:prstGeom>
            <a:solidFill>
              <a:srgbClr val="1CABE2">
                <a:alpha val="100000"/>
              </a:srgbClr>
            </a:solidFill>
          </p:spPr>
          <p:txBody>
            <a:bodyPr/>
            <a:lstStyle/>
            <a:p/>
          </p:txBody>
        </p:sp>
        <p:sp>
          <p:nvSpPr>
            <p:cNvPr id="61" name="rc61"/>
            <p:cNvSpPr/>
            <p:nvPr/>
          </p:nvSpPr>
          <p:spPr>
            <a:xfrm>
              <a:off x="6094000" y="3388127"/>
              <a:ext cx="239877" cy="823585"/>
            </a:xfrm>
            <a:prstGeom prst="rect">
              <a:avLst/>
            </a:prstGeom>
            <a:solidFill>
              <a:srgbClr val="80BD41">
                <a:alpha val="100000"/>
              </a:srgbClr>
            </a:solidFill>
          </p:spPr>
          <p:txBody>
            <a:bodyPr/>
            <a:lstStyle/>
            <a:p/>
          </p:txBody>
        </p:sp>
        <p:sp>
          <p:nvSpPr>
            <p:cNvPr id="62" name="rc62"/>
            <p:cNvSpPr/>
            <p:nvPr/>
          </p:nvSpPr>
          <p:spPr>
            <a:xfrm>
              <a:off x="6094000" y="3243535"/>
              <a:ext cx="239877" cy="144592"/>
            </a:xfrm>
            <a:prstGeom prst="rect">
              <a:avLst/>
            </a:prstGeom>
            <a:solidFill>
              <a:srgbClr val="1CABE2">
                <a:alpha val="100000"/>
              </a:srgbClr>
            </a:solidFill>
          </p:spPr>
          <p:txBody>
            <a:bodyPr/>
            <a:lstStyle/>
            <a:p/>
          </p:txBody>
        </p:sp>
        <p:sp>
          <p:nvSpPr>
            <p:cNvPr id="63" name="rc63"/>
            <p:cNvSpPr/>
            <p:nvPr/>
          </p:nvSpPr>
          <p:spPr>
            <a:xfrm>
              <a:off x="6360530" y="3366675"/>
              <a:ext cx="239877" cy="845036"/>
            </a:xfrm>
            <a:prstGeom prst="rect">
              <a:avLst/>
            </a:prstGeom>
            <a:solidFill>
              <a:srgbClr val="80BD41">
                <a:alpha val="100000"/>
              </a:srgbClr>
            </a:solidFill>
          </p:spPr>
          <p:txBody>
            <a:bodyPr/>
            <a:lstStyle/>
            <a:p/>
          </p:txBody>
        </p:sp>
        <p:sp>
          <p:nvSpPr>
            <p:cNvPr id="64" name="rc64"/>
            <p:cNvSpPr/>
            <p:nvPr/>
          </p:nvSpPr>
          <p:spPr>
            <a:xfrm>
              <a:off x="6360530" y="3224125"/>
              <a:ext cx="239877" cy="142550"/>
            </a:xfrm>
            <a:prstGeom prst="rect">
              <a:avLst/>
            </a:prstGeom>
            <a:solidFill>
              <a:srgbClr val="1CABE2">
                <a:alpha val="100000"/>
              </a:srgbClr>
            </a:solidFill>
          </p:spPr>
          <p:txBody>
            <a:bodyPr/>
            <a:lstStyle/>
            <a:p/>
          </p:txBody>
        </p:sp>
        <p:sp>
          <p:nvSpPr>
            <p:cNvPr id="65" name="rc65"/>
            <p:cNvSpPr/>
            <p:nvPr/>
          </p:nvSpPr>
          <p:spPr>
            <a:xfrm>
              <a:off x="6627060" y="3363819"/>
              <a:ext cx="239877" cy="847893"/>
            </a:xfrm>
            <a:prstGeom prst="rect">
              <a:avLst/>
            </a:prstGeom>
            <a:solidFill>
              <a:srgbClr val="80BD41">
                <a:alpha val="100000"/>
              </a:srgbClr>
            </a:solidFill>
          </p:spPr>
          <p:txBody>
            <a:bodyPr/>
            <a:lstStyle/>
            <a:p/>
          </p:txBody>
        </p:sp>
        <p:sp>
          <p:nvSpPr>
            <p:cNvPr id="66" name="rc66"/>
            <p:cNvSpPr/>
            <p:nvPr/>
          </p:nvSpPr>
          <p:spPr>
            <a:xfrm>
              <a:off x="6627060" y="3206738"/>
              <a:ext cx="239877" cy="157080"/>
            </a:xfrm>
            <a:prstGeom prst="rect">
              <a:avLst/>
            </a:prstGeom>
            <a:solidFill>
              <a:srgbClr val="1CABE2">
                <a:alpha val="100000"/>
              </a:srgbClr>
            </a:solidFill>
          </p:spPr>
          <p:txBody>
            <a:bodyPr/>
            <a:lstStyle/>
            <a:p/>
          </p:txBody>
        </p:sp>
        <p:sp>
          <p:nvSpPr>
            <p:cNvPr id="67" name="rc67"/>
            <p:cNvSpPr/>
            <p:nvPr/>
          </p:nvSpPr>
          <p:spPr>
            <a:xfrm>
              <a:off x="6893590" y="3361458"/>
              <a:ext cx="239877" cy="850254"/>
            </a:xfrm>
            <a:prstGeom prst="rect">
              <a:avLst/>
            </a:prstGeom>
            <a:solidFill>
              <a:srgbClr val="80BD41">
                <a:alpha val="100000"/>
              </a:srgbClr>
            </a:solidFill>
          </p:spPr>
          <p:txBody>
            <a:bodyPr/>
            <a:lstStyle/>
            <a:p/>
          </p:txBody>
        </p:sp>
        <p:sp>
          <p:nvSpPr>
            <p:cNvPr id="68" name="rc68"/>
            <p:cNvSpPr/>
            <p:nvPr/>
          </p:nvSpPr>
          <p:spPr>
            <a:xfrm>
              <a:off x="6893590" y="3190948"/>
              <a:ext cx="239877" cy="170510"/>
            </a:xfrm>
            <a:prstGeom prst="rect">
              <a:avLst/>
            </a:prstGeom>
            <a:solidFill>
              <a:srgbClr val="1CABE2">
                <a:alpha val="100000"/>
              </a:srgbClr>
            </a:solidFill>
          </p:spPr>
          <p:txBody>
            <a:bodyPr/>
            <a:lstStyle/>
            <a:p/>
          </p:txBody>
        </p:sp>
        <p:sp>
          <p:nvSpPr>
            <p:cNvPr id="69" name="rc69"/>
            <p:cNvSpPr/>
            <p:nvPr/>
          </p:nvSpPr>
          <p:spPr>
            <a:xfrm>
              <a:off x="7160121" y="3342257"/>
              <a:ext cx="239877" cy="869455"/>
            </a:xfrm>
            <a:prstGeom prst="rect">
              <a:avLst/>
            </a:prstGeom>
            <a:solidFill>
              <a:srgbClr val="80BD41">
                <a:alpha val="100000"/>
              </a:srgbClr>
            </a:solidFill>
          </p:spPr>
          <p:txBody>
            <a:bodyPr/>
            <a:lstStyle/>
            <a:p/>
          </p:txBody>
        </p:sp>
        <p:sp>
          <p:nvSpPr>
            <p:cNvPr id="70" name="rc70"/>
            <p:cNvSpPr/>
            <p:nvPr/>
          </p:nvSpPr>
          <p:spPr>
            <a:xfrm>
              <a:off x="7160121" y="3177451"/>
              <a:ext cx="239877" cy="164806"/>
            </a:xfrm>
            <a:prstGeom prst="rect">
              <a:avLst/>
            </a:prstGeom>
            <a:solidFill>
              <a:srgbClr val="1CABE2">
                <a:alpha val="100000"/>
              </a:srgbClr>
            </a:solidFill>
          </p:spPr>
          <p:txBody>
            <a:bodyPr/>
            <a:lstStyle/>
            <a:p/>
          </p:txBody>
        </p:sp>
        <p:sp>
          <p:nvSpPr>
            <p:cNvPr id="71" name="rc71"/>
            <p:cNvSpPr/>
            <p:nvPr/>
          </p:nvSpPr>
          <p:spPr>
            <a:xfrm>
              <a:off x="7426651" y="3313802"/>
              <a:ext cx="239877" cy="897909"/>
            </a:xfrm>
            <a:prstGeom prst="rect">
              <a:avLst/>
            </a:prstGeom>
            <a:solidFill>
              <a:srgbClr val="80BD41">
                <a:alpha val="100000"/>
              </a:srgbClr>
            </a:solidFill>
          </p:spPr>
          <p:txBody>
            <a:bodyPr/>
            <a:lstStyle/>
            <a:p/>
          </p:txBody>
        </p:sp>
        <p:sp>
          <p:nvSpPr>
            <p:cNvPr id="72" name="rc72"/>
            <p:cNvSpPr/>
            <p:nvPr/>
          </p:nvSpPr>
          <p:spPr>
            <a:xfrm>
              <a:off x="7426651" y="3164137"/>
              <a:ext cx="239877" cy="149665"/>
            </a:xfrm>
            <a:prstGeom prst="rect">
              <a:avLst/>
            </a:prstGeom>
            <a:solidFill>
              <a:srgbClr val="1CABE2">
                <a:alpha val="100000"/>
              </a:srgbClr>
            </a:solidFill>
          </p:spPr>
          <p:txBody>
            <a:bodyPr/>
            <a:lstStyle/>
            <a:p/>
          </p:txBody>
        </p:sp>
        <p:sp>
          <p:nvSpPr>
            <p:cNvPr id="73" name="rc73"/>
            <p:cNvSpPr/>
            <p:nvPr/>
          </p:nvSpPr>
          <p:spPr>
            <a:xfrm>
              <a:off x="7693181" y="3314422"/>
              <a:ext cx="239877" cy="897290"/>
            </a:xfrm>
            <a:prstGeom prst="rect">
              <a:avLst/>
            </a:prstGeom>
            <a:solidFill>
              <a:srgbClr val="80BD41">
                <a:alpha val="100000"/>
              </a:srgbClr>
            </a:solidFill>
          </p:spPr>
          <p:txBody>
            <a:bodyPr/>
            <a:lstStyle/>
            <a:p/>
          </p:txBody>
        </p:sp>
        <p:sp>
          <p:nvSpPr>
            <p:cNvPr id="74" name="rc74"/>
            <p:cNvSpPr/>
            <p:nvPr/>
          </p:nvSpPr>
          <p:spPr>
            <a:xfrm>
              <a:off x="7693181" y="3149018"/>
              <a:ext cx="239877" cy="165403"/>
            </a:xfrm>
            <a:prstGeom prst="rect">
              <a:avLst/>
            </a:prstGeom>
            <a:solidFill>
              <a:srgbClr val="1CABE2">
                <a:alpha val="100000"/>
              </a:srgbClr>
            </a:solidFill>
          </p:spPr>
          <p:txBody>
            <a:bodyPr/>
            <a:lstStyle/>
            <a:p/>
          </p:txBody>
        </p:sp>
        <p:sp>
          <p:nvSpPr>
            <p:cNvPr id="75" name="rc75"/>
            <p:cNvSpPr/>
            <p:nvPr/>
          </p:nvSpPr>
          <p:spPr>
            <a:xfrm>
              <a:off x="7959712" y="3299411"/>
              <a:ext cx="239877" cy="912301"/>
            </a:xfrm>
            <a:prstGeom prst="rect">
              <a:avLst/>
            </a:prstGeom>
            <a:solidFill>
              <a:srgbClr val="80BD41">
                <a:alpha val="100000"/>
              </a:srgbClr>
            </a:solidFill>
          </p:spPr>
          <p:txBody>
            <a:bodyPr/>
            <a:lstStyle/>
            <a:p/>
          </p:txBody>
        </p:sp>
        <p:sp>
          <p:nvSpPr>
            <p:cNvPr id="76" name="rc76"/>
            <p:cNvSpPr/>
            <p:nvPr/>
          </p:nvSpPr>
          <p:spPr>
            <a:xfrm>
              <a:off x="7959712" y="3137666"/>
              <a:ext cx="239877" cy="161745"/>
            </a:xfrm>
            <a:prstGeom prst="rect">
              <a:avLst/>
            </a:prstGeom>
            <a:solidFill>
              <a:srgbClr val="1CABE2">
                <a:alpha val="100000"/>
              </a:srgbClr>
            </a:solidFill>
          </p:spPr>
          <p:txBody>
            <a:bodyPr/>
            <a:lstStyle/>
            <a:p/>
          </p:txBody>
        </p:sp>
        <p:sp>
          <p:nvSpPr>
            <p:cNvPr id="77" name="pl77"/>
            <p:cNvSpPr/>
            <p:nvPr/>
          </p:nvSpPr>
          <p:spPr>
            <a:xfrm>
              <a:off x="1416393" y="2364352"/>
              <a:ext cx="6663257" cy="279252"/>
            </a:xfrm>
            <a:custGeom>
              <a:avLst/>
              <a:pathLst>
                <a:path w="6663257" h="279252">
                  <a:moveTo>
                    <a:pt x="0" y="279252"/>
                  </a:moveTo>
                  <a:lnTo>
                    <a:pt x="266530" y="236290"/>
                  </a:lnTo>
                  <a:lnTo>
                    <a:pt x="533060" y="193328"/>
                  </a:lnTo>
                  <a:lnTo>
                    <a:pt x="799590" y="150366"/>
                  </a:lnTo>
                  <a:lnTo>
                    <a:pt x="1066121" y="128885"/>
                  </a:lnTo>
                  <a:lnTo>
                    <a:pt x="1332651" y="128885"/>
                  </a:lnTo>
                  <a:lnTo>
                    <a:pt x="1599181" y="85923"/>
                  </a:lnTo>
                  <a:lnTo>
                    <a:pt x="1865712" y="64442"/>
                  </a:lnTo>
                  <a:lnTo>
                    <a:pt x="2132242" y="64442"/>
                  </a:lnTo>
                  <a:lnTo>
                    <a:pt x="2398772" y="42961"/>
                  </a:lnTo>
                  <a:lnTo>
                    <a:pt x="2665303" y="21480"/>
                  </a:lnTo>
                  <a:lnTo>
                    <a:pt x="2931833" y="0"/>
                  </a:lnTo>
                  <a:lnTo>
                    <a:pt x="3198363" y="21480"/>
                  </a:lnTo>
                  <a:lnTo>
                    <a:pt x="3464893" y="64442"/>
                  </a:lnTo>
                  <a:lnTo>
                    <a:pt x="3731424" y="21480"/>
                  </a:lnTo>
                  <a:lnTo>
                    <a:pt x="3997954" y="21480"/>
                  </a:lnTo>
                  <a:lnTo>
                    <a:pt x="4264484" y="21480"/>
                  </a:lnTo>
                  <a:lnTo>
                    <a:pt x="4531015" y="42961"/>
                  </a:lnTo>
                  <a:lnTo>
                    <a:pt x="4797545" y="21480"/>
                  </a:lnTo>
                  <a:lnTo>
                    <a:pt x="5064075" y="0"/>
                  </a:lnTo>
                  <a:lnTo>
                    <a:pt x="5330606" y="42961"/>
                  </a:lnTo>
                  <a:lnTo>
                    <a:pt x="5597136" y="64442"/>
                  </a:lnTo>
                  <a:lnTo>
                    <a:pt x="5863666" y="42961"/>
                  </a:lnTo>
                  <a:lnTo>
                    <a:pt x="6130197" y="0"/>
                  </a:lnTo>
                  <a:lnTo>
                    <a:pt x="6396727" y="42961"/>
                  </a:lnTo>
                  <a:lnTo>
                    <a:pt x="6663257" y="2148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9" name="tx79"/>
            <p:cNvSpPr/>
            <p:nvPr/>
          </p:nvSpPr>
          <p:spPr>
            <a:xfrm>
              <a:off x="2678727"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0" name="tx80"/>
            <p:cNvSpPr/>
            <p:nvPr/>
          </p:nvSpPr>
          <p:spPr>
            <a:xfrm>
              <a:off x="4011378"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1" name="tx81"/>
            <p:cNvSpPr/>
            <p:nvPr/>
          </p:nvSpPr>
          <p:spPr>
            <a:xfrm>
              <a:off x="5344030"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641015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6676681"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6943212"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20974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7476272"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7" name="tx87"/>
            <p:cNvSpPr/>
            <p:nvPr/>
          </p:nvSpPr>
          <p:spPr>
            <a:xfrm>
              <a:off x="7742803"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8" name="tx88"/>
            <p:cNvSpPr/>
            <p:nvPr/>
          </p:nvSpPr>
          <p:spPr>
            <a:xfrm>
              <a:off x="8009333"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9" name="tx89"/>
            <p:cNvSpPr/>
            <p:nvPr/>
          </p:nvSpPr>
          <p:spPr>
            <a:xfrm>
              <a:off x="1341092" y="39156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90" name="tx90"/>
            <p:cNvSpPr/>
            <p:nvPr/>
          </p:nvSpPr>
          <p:spPr>
            <a:xfrm>
              <a:off x="1341092" y="3564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91" name="tx91"/>
            <p:cNvSpPr/>
            <p:nvPr/>
          </p:nvSpPr>
          <p:spPr>
            <a:xfrm>
              <a:off x="2643614" y="38604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2" name="tx92"/>
            <p:cNvSpPr/>
            <p:nvPr/>
          </p:nvSpPr>
          <p:spPr>
            <a:xfrm>
              <a:off x="2673743" y="34685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3" name="tx93"/>
            <p:cNvSpPr/>
            <p:nvPr/>
          </p:nvSpPr>
          <p:spPr>
            <a:xfrm>
              <a:off x="3976265" y="3811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4006395" y="33857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5308917" y="37804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13.6</a:t>
              </a:r>
            </a:p>
          </p:txBody>
        </p:sp>
        <p:sp>
          <p:nvSpPr>
            <p:cNvPr id="96" name="tx96"/>
            <p:cNvSpPr/>
            <p:nvPr/>
          </p:nvSpPr>
          <p:spPr>
            <a:xfrm>
              <a:off x="5339046" y="33187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7" name="tx97"/>
            <p:cNvSpPr/>
            <p:nvPr/>
          </p:nvSpPr>
          <p:spPr>
            <a:xfrm>
              <a:off x="6375038" y="37503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14.6</a:t>
              </a:r>
            </a:p>
          </p:txBody>
        </p:sp>
        <p:sp>
          <p:nvSpPr>
            <p:cNvPr id="98" name="tx98"/>
            <p:cNvSpPr/>
            <p:nvPr/>
          </p:nvSpPr>
          <p:spPr>
            <a:xfrm>
              <a:off x="6405168" y="32565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9" name="tx99"/>
            <p:cNvSpPr/>
            <p:nvPr/>
          </p:nvSpPr>
          <p:spPr>
            <a:xfrm>
              <a:off x="6641568" y="3748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14.6</a:t>
              </a:r>
            </a:p>
          </p:txBody>
        </p:sp>
        <p:sp>
          <p:nvSpPr>
            <p:cNvPr id="100" name="tx100"/>
            <p:cNvSpPr/>
            <p:nvPr/>
          </p:nvSpPr>
          <p:spPr>
            <a:xfrm>
              <a:off x="6671698" y="32464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1" name="tx101"/>
            <p:cNvSpPr/>
            <p:nvPr/>
          </p:nvSpPr>
          <p:spPr>
            <a:xfrm>
              <a:off x="6908099" y="37477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14.7</a:t>
              </a:r>
            </a:p>
          </p:txBody>
        </p:sp>
        <p:sp>
          <p:nvSpPr>
            <p:cNvPr id="102" name="tx102"/>
            <p:cNvSpPr/>
            <p:nvPr/>
          </p:nvSpPr>
          <p:spPr>
            <a:xfrm>
              <a:off x="6938228" y="32373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3" name="tx103"/>
            <p:cNvSpPr/>
            <p:nvPr/>
          </p:nvSpPr>
          <p:spPr>
            <a:xfrm>
              <a:off x="7219800" y="3738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4" name="tx104"/>
            <p:cNvSpPr/>
            <p:nvPr/>
          </p:nvSpPr>
          <p:spPr>
            <a:xfrm>
              <a:off x="7204759" y="32210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5" name="tx105"/>
            <p:cNvSpPr/>
            <p:nvPr/>
          </p:nvSpPr>
          <p:spPr>
            <a:xfrm>
              <a:off x="7441159" y="37239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106" name="tx106"/>
            <p:cNvSpPr/>
            <p:nvPr/>
          </p:nvSpPr>
          <p:spPr>
            <a:xfrm>
              <a:off x="7471289" y="32001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7" name="tx107"/>
            <p:cNvSpPr/>
            <p:nvPr/>
          </p:nvSpPr>
          <p:spPr>
            <a:xfrm>
              <a:off x="7707690" y="37242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108" name="tx108"/>
            <p:cNvSpPr/>
            <p:nvPr/>
          </p:nvSpPr>
          <p:spPr>
            <a:xfrm>
              <a:off x="7737819" y="31929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9" name="tx109"/>
            <p:cNvSpPr/>
            <p:nvPr/>
          </p:nvSpPr>
          <p:spPr>
            <a:xfrm>
              <a:off x="7974220" y="37167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15.8</a:t>
              </a:r>
            </a:p>
          </p:txBody>
        </p:sp>
        <p:sp>
          <p:nvSpPr>
            <p:cNvPr id="110" name="tx110"/>
            <p:cNvSpPr/>
            <p:nvPr/>
          </p:nvSpPr>
          <p:spPr>
            <a:xfrm>
              <a:off x="8004349" y="31797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1" name="tx111"/>
            <p:cNvSpPr/>
            <p:nvPr/>
          </p:nvSpPr>
          <p:spPr>
            <a:xfrm>
              <a:off x="1310962" y="33546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112" name="tx112"/>
            <p:cNvSpPr/>
            <p:nvPr/>
          </p:nvSpPr>
          <p:spPr>
            <a:xfrm>
              <a:off x="2643614" y="32725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3" name="tx113"/>
            <p:cNvSpPr/>
            <p:nvPr/>
          </p:nvSpPr>
          <p:spPr>
            <a:xfrm>
              <a:off x="3976265" y="32054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4" name="tx114"/>
            <p:cNvSpPr/>
            <p:nvPr/>
          </p:nvSpPr>
          <p:spPr>
            <a:xfrm>
              <a:off x="5308917" y="3133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15" name="tx115"/>
            <p:cNvSpPr/>
            <p:nvPr/>
          </p:nvSpPr>
          <p:spPr>
            <a:xfrm>
              <a:off x="6375038" y="30688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6" name="tx116"/>
            <p:cNvSpPr/>
            <p:nvPr/>
          </p:nvSpPr>
          <p:spPr>
            <a:xfrm>
              <a:off x="6641568" y="30514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117" name="tx117"/>
            <p:cNvSpPr/>
            <p:nvPr/>
          </p:nvSpPr>
          <p:spPr>
            <a:xfrm>
              <a:off x="6908099" y="30356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118" name="tx118"/>
            <p:cNvSpPr/>
            <p:nvPr/>
          </p:nvSpPr>
          <p:spPr>
            <a:xfrm>
              <a:off x="7174629" y="30221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17.9</a:t>
              </a:r>
            </a:p>
          </p:txBody>
        </p:sp>
        <p:sp>
          <p:nvSpPr>
            <p:cNvPr id="119" name="tx119"/>
            <p:cNvSpPr/>
            <p:nvPr/>
          </p:nvSpPr>
          <p:spPr>
            <a:xfrm>
              <a:off x="7441159" y="30088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18.1</a:t>
              </a:r>
            </a:p>
          </p:txBody>
        </p:sp>
        <p:sp>
          <p:nvSpPr>
            <p:cNvPr id="120" name="tx120"/>
            <p:cNvSpPr/>
            <p:nvPr/>
          </p:nvSpPr>
          <p:spPr>
            <a:xfrm>
              <a:off x="7707690" y="2993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8254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300338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42423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84508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61761" y="5080054"/>
              <a:ext cx="201456" cy="201456"/>
            </a:xfrm>
            <a:prstGeom prst="rect">
              <a:avLst/>
            </a:prstGeom>
            <a:solidFill>
              <a:srgbClr val="1CABE2">
                <a:alpha val="100000"/>
              </a:srgbClr>
            </a:solidFill>
          </p:spPr>
          <p:txBody>
            <a:bodyPr/>
            <a:lstStyle/>
            <a:p/>
          </p:txBody>
        </p:sp>
        <p:sp>
          <p:nvSpPr>
            <p:cNvPr id="148" name="rc148"/>
            <p:cNvSpPr/>
            <p:nvPr/>
          </p:nvSpPr>
          <p:spPr>
            <a:xfrm>
              <a:off x="6020412" y="5080054"/>
              <a:ext cx="201456" cy="201456"/>
            </a:xfrm>
            <a:prstGeom prst="rect">
              <a:avLst/>
            </a:prstGeom>
            <a:solidFill>
              <a:srgbClr val="80BD41">
                <a:alpha val="100000"/>
              </a:srgbClr>
            </a:solidFill>
          </p:spPr>
          <p:txBody>
            <a:bodyPr/>
            <a:lstStyle/>
            <a:p/>
          </p:txBody>
        </p:sp>
        <p:sp>
          <p:nvSpPr>
            <p:cNvPr id="149" name="tx149"/>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ESAR, 2000-2025</a:t>
              </a:r>
            </a:p>
          </p:txBody>
        </p:sp>
        <p:sp>
          <p:nvSpPr>
            <p:cNvPr id="153" name="pl153"/>
            <p:cNvSpPr/>
            <p:nvPr/>
          </p:nvSpPr>
          <p:spPr>
            <a:xfrm>
              <a:off x="218272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2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81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36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99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54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40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63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5172608" cy="124052"/>
            </a:xfrm>
            <a:prstGeom prst="rect">
              <a:avLst/>
            </a:prstGeom>
            <a:solidFill>
              <a:srgbClr val="80BD41">
                <a:alpha val="100000"/>
              </a:srgbClr>
            </a:solidFill>
          </p:spPr>
          <p:txBody>
            <a:bodyPr/>
            <a:lstStyle/>
            <a:p/>
          </p:txBody>
        </p:sp>
        <p:sp>
          <p:nvSpPr>
            <p:cNvPr id="166" name="rc166"/>
            <p:cNvSpPr/>
            <p:nvPr/>
          </p:nvSpPr>
          <p:spPr>
            <a:xfrm>
              <a:off x="6469062" y="5840421"/>
              <a:ext cx="872572" cy="124052"/>
            </a:xfrm>
            <a:prstGeom prst="rect">
              <a:avLst/>
            </a:prstGeom>
            <a:solidFill>
              <a:srgbClr val="1CABE2">
                <a:alpha val="100000"/>
              </a:srgbClr>
            </a:solidFill>
          </p:spPr>
          <p:txBody>
            <a:bodyPr/>
            <a:lstStyle/>
            <a:p/>
          </p:txBody>
        </p:sp>
        <p:sp>
          <p:nvSpPr>
            <p:cNvPr id="167" name="rc167"/>
            <p:cNvSpPr/>
            <p:nvPr/>
          </p:nvSpPr>
          <p:spPr>
            <a:xfrm>
              <a:off x="1296454" y="5685356"/>
              <a:ext cx="5492459" cy="124052"/>
            </a:xfrm>
            <a:prstGeom prst="rect">
              <a:avLst/>
            </a:prstGeom>
            <a:solidFill>
              <a:srgbClr val="80BD41">
                <a:alpha val="100000"/>
              </a:srgbClr>
            </a:solidFill>
          </p:spPr>
          <p:txBody>
            <a:bodyPr/>
            <a:lstStyle/>
            <a:p/>
          </p:txBody>
        </p:sp>
        <p:sp>
          <p:nvSpPr>
            <p:cNvPr id="168" name="rc168"/>
            <p:cNvSpPr/>
            <p:nvPr/>
          </p:nvSpPr>
          <p:spPr>
            <a:xfrm>
              <a:off x="6788914" y="5685356"/>
              <a:ext cx="1012464" cy="124052"/>
            </a:xfrm>
            <a:prstGeom prst="rect">
              <a:avLst/>
            </a:prstGeom>
            <a:solidFill>
              <a:srgbClr val="1CABE2">
                <a:alpha val="100000"/>
              </a:srgbClr>
            </a:solidFill>
          </p:spPr>
          <p:txBody>
            <a:bodyPr/>
            <a:lstStyle/>
            <a:p/>
          </p:txBody>
        </p:sp>
        <p:sp>
          <p:nvSpPr>
            <p:cNvPr id="169" name="rc169"/>
            <p:cNvSpPr/>
            <p:nvPr/>
          </p:nvSpPr>
          <p:spPr>
            <a:xfrm>
              <a:off x="1296454" y="5530290"/>
              <a:ext cx="5584343" cy="124052"/>
            </a:xfrm>
            <a:prstGeom prst="rect">
              <a:avLst/>
            </a:prstGeom>
            <a:solidFill>
              <a:srgbClr val="80BD41">
                <a:alpha val="100000"/>
              </a:srgbClr>
            </a:solidFill>
          </p:spPr>
          <p:txBody>
            <a:bodyPr/>
            <a:lstStyle/>
            <a:p/>
          </p:txBody>
        </p:sp>
        <p:sp>
          <p:nvSpPr>
            <p:cNvPr id="170" name="rc170"/>
            <p:cNvSpPr/>
            <p:nvPr/>
          </p:nvSpPr>
          <p:spPr>
            <a:xfrm>
              <a:off x="6880797" y="5530290"/>
              <a:ext cx="990071" cy="124052"/>
            </a:xfrm>
            <a:prstGeom prst="rect">
              <a:avLst/>
            </a:prstGeom>
            <a:solidFill>
              <a:srgbClr val="1CABE2">
                <a:alpha val="100000"/>
              </a:srgbClr>
            </a:solidFill>
          </p:spPr>
          <p:txBody>
            <a:bodyPr/>
            <a:lstStyle/>
            <a:p/>
          </p:txBody>
        </p:sp>
        <p:sp>
          <p:nvSpPr>
            <p:cNvPr id="171" name="tx171"/>
            <p:cNvSpPr/>
            <p:nvPr/>
          </p:nvSpPr>
          <p:spPr>
            <a:xfrm>
              <a:off x="375972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14.6</a:t>
              </a:r>
            </a:p>
          </p:txBody>
        </p:sp>
        <p:sp>
          <p:nvSpPr>
            <p:cNvPr id="172" name="tx172"/>
            <p:cNvSpPr/>
            <p:nvPr/>
          </p:nvSpPr>
          <p:spPr>
            <a:xfrm>
              <a:off x="681747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2.5</a:t>
              </a:r>
            </a:p>
          </p:txBody>
        </p:sp>
        <p:sp>
          <p:nvSpPr>
            <p:cNvPr id="173" name="tx173"/>
            <p:cNvSpPr/>
            <p:nvPr/>
          </p:nvSpPr>
          <p:spPr>
            <a:xfrm>
              <a:off x="3919651"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15.5</a:t>
              </a:r>
            </a:p>
          </p:txBody>
        </p:sp>
        <p:sp>
          <p:nvSpPr>
            <p:cNvPr id="174" name="tx174"/>
            <p:cNvSpPr/>
            <p:nvPr/>
          </p:nvSpPr>
          <p:spPr>
            <a:xfrm>
              <a:off x="720727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5" name="tx175"/>
            <p:cNvSpPr/>
            <p:nvPr/>
          </p:nvSpPr>
          <p:spPr>
            <a:xfrm>
              <a:off x="396559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15.8</a:t>
              </a:r>
            </a:p>
          </p:txBody>
        </p:sp>
        <p:sp>
          <p:nvSpPr>
            <p:cNvPr id="176" name="tx176"/>
            <p:cNvSpPr/>
            <p:nvPr/>
          </p:nvSpPr>
          <p:spPr>
            <a:xfrm>
              <a:off x="7287959"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7" name="tx177"/>
            <p:cNvSpPr/>
            <p:nvPr/>
          </p:nvSpPr>
          <p:spPr>
            <a:xfrm>
              <a:off x="7520861"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17.1</a:t>
              </a:r>
            </a:p>
          </p:txBody>
        </p:sp>
        <p:sp>
          <p:nvSpPr>
            <p:cNvPr id="178" name="tx178"/>
            <p:cNvSpPr/>
            <p:nvPr/>
          </p:nvSpPr>
          <p:spPr>
            <a:xfrm>
              <a:off x="800359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18.3</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18.5</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95250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68618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45873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823127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(85%) was within 1% of coverage in 2019 (86%).
The number of children vaccinated with DTP1 increased 8% from 14.6 million in 2019 to 15.8 million in 2025.
The number of surviving infants increased approximately 9% from 17.1 million in 2019 to 18.5 million in 2025.
In 2025, 1.2 million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85%: 15.8 million children received at least one dose of DTP-containing vaccine, but 2.8 million remain unreached.</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3883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781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1756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8569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0962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3356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5750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8143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0537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5324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7718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0111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2505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4899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7292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9686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2079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4473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482351" y="1138836"/>
              <a:ext cx="4687686" cy="239282"/>
            </a:xfrm>
            <a:custGeom>
              <a:avLst/>
              <a:pathLst>
                <a:path w="4687686" h="23928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282"/>
                  </a:lnTo>
                  <a:lnTo>
                    <a:pt x="2355680" y="239268"/>
                  </a:lnTo>
                  <a:lnTo>
                    <a:pt x="2367518" y="239251"/>
                  </a:lnTo>
                  <a:lnTo>
                    <a:pt x="2379356" y="239232"/>
                  </a:lnTo>
                  <a:lnTo>
                    <a:pt x="2391193" y="239209"/>
                  </a:lnTo>
                  <a:lnTo>
                    <a:pt x="2403031" y="239182"/>
                  </a:lnTo>
                  <a:lnTo>
                    <a:pt x="2414868" y="239150"/>
                  </a:lnTo>
                  <a:lnTo>
                    <a:pt x="2426706" y="239113"/>
                  </a:lnTo>
                  <a:lnTo>
                    <a:pt x="2438544" y="239070"/>
                  </a:lnTo>
                  <a:lnTo>
                    <a:pt x="2450381" y="239019"/>
                  </a:lnTo>
                  <a:lnTo>
                    <a:pt x="2462219" y="238959"/>
                  </a:lnTo>
                  <a:lnTo>
                    <a:pt x="2474056" y="238888"/>
                  </a:lnTo>
                  <a:lnTo>
                    <a:pt x="2485894" y="238805"/>
                  </a:lnTo>
                  <a:lnTo>
                    <a:pt x="2497732" y="238707"/>
                  </a:lnTo>
                  <a:lnTo>
                    <a:pt x="2509569" y="238593"/>
                  </a:lnTo>
                  <a:lnTo>
                    <a:pt x="2521407" y="238459"/>
                  </a:lnTo>
                  <a:lnTo>
                    <a:pt x="2533244" y="238301"/>
                  </a:lnTo>
                  <a:lnTo>
                    <a:pt x="2545082" y="238116"/>
                  </a:lnTo>
                  <a:lnTo>
                    <a:pt x="2556919" y="237898"/>
                  </a:lnTo>
                  <a:lnTo>
                    <a:pt x="2568757" y="237643"/>
                  </a:lnTo>
                  <a:lnTo>
                    <a:pt x="2580595" y="237345"/>
                  </a:lnTo>
                  <a:lnTo>
                    <a:pt x="2592432" y="236994"/>
                  </a:lnTo>
                  <a:lnTo>
                    <a:pt x="2604270" y="236584"/>
                  </a:lnTo>
                  <a:lnTo>
                    <a:pt x="2616107" y="236103"/>
                  </a:lnTo>
                  <a:lnTo>
                    <a:pt x="2627945" y="235540"/>
                  </a:lnTo>
                  <a:lnTo>
                    <a:pt x="2639783" y="234883"/>
                  </a:lnTo>
                  <a:lnTo>
                    <a:pt x="2651620" y="234114"/>
                  </a:lnTo>
                  <a:lnTo>
                    <a:pt x="2663458" y="233217"/>
                  </a:lnTo>
                  <a:lnTo>
                    <a:pt x="2675295" y="232172"/>
                  </a:lnTo>
                  <a:lnTo>
                    <a:pt x="2687133" y="230955"/>
                  </a:lnTo>
                  <a:lnTo>
                    <a:pt x="2698971" y="229541"/>
                  </a:lnTo>
                  <a:lnTo>
                    <a:pt x="2710808" y="227900"/>
                  </a:lnTo>
                  <a:lnTo>
                    <a:pt x="2722646" y="226002"/>
                  </a:lnTo>
                  <a:lnTo>
                    <a:pt x="2734483" y="223811"/>
                  </a:lnTo>
                  <a:lnTo>
                    <a:pt x="2746321" y="221289"/>
                  </a:lnTo>
                  <a:lnTo>
                    <a:pt x="2758159" y="218396"/>
                  </a:lnTo>
                  <a:lnTo>
                    <a:pt x="2769996" y="215092"/>
                  </a:lnTo>
                  <a:lnTo>
                    <a:pt x="2781834" y="211333"/>
                  </a:lnTo>
                  <a:lnTo>
                    <a:pt x="2793671" y="207080"/>
                  </a:lnTo>
                  <a:lnTo>
                    <a:pt x="2805509" y="202294"/>
                  </a:lnTo>
                  <a:lnTo>
                    <a:pt x="2817347" y="196944"/>
                  </a:lnTo>
                  <a:lnTo>
                    <a:pt x="2829184" y="191007"/>
                  </a:lnTo>
                  <a:lnTo>
                    <a:pt x="2841022" y="184470"/>
                  </a:lnTo>
                  <a:lnTo>
                    <a:pt x="2852859" y="177336"/>
                  </a:lnTo>
                  <a:lnTo>
                    <a:pt x="2864697" y="169626"/>
                  </a:lnTo>
                  <a:lnTo>
                    <a:pt x="2876534" y="161379"/>
                  </a:lnTo>
                  <a:lnTo>
                    <a:pt x="2888372" y="152655"/>
                  </a:lnTo>
                  <a:lnTo>
                    <a:pt x="2900210" y="143535"/>
                  </a:lnTo>
                  <a:lnTo>
                    <a:pt x="2912047" y="134117"/>
                  </a:lnTo>
                  <a:lnTo>
                    <a:pt x="2923885" y="124514"/>
                  </a:lnTo>
                  <a:lnTo>
                    <a:pt x="2935722" y="114848"/>
                  </a:lnTo>
                  <a:lnTo>
                    <a:pt x="2947560" y="105245"/>
                  </a:lnTo>
                  <a:lnTo>
                    <a:pt x="2959398" y="95826"/>
                  </a:lnTo>
                  <a:lnTo>
                    <a:pt x="2971235" y="86706"/>
                  </a:lnTo>
                  <a:lnTo>
                    <a:pt x="2983073" y="77982"/>
                  </a:lnTo>
                  <a:lnTo>
                    <a:pt x="2994910" y="69735"/>
                  </a:lnTo>
                  <a:lnTo>
                    <a:pt x="3006748" y="62025"/>
                  </a:lnTo>
                  <a:lnTo>
                    <a:pt x="3018586" y="54892"/>
                  </a:lnTo>
                  <a:lnTo>
                    <a:pt x="3030423" y="48355"/>
                  </a:lnTo>
                  <a:lnTo>
                    <a:pt x="3042261" y="42417"/>
                  </a:lnTo>
                  <a:lnTo>
                    <a:pt x="3054098" y="37068"/>
                  </a:lnTo>
                  <a:lnTo>
                    <a:pt x="3065936" y="32282"/>
                  </a:lnTo>
                  <a:lnTo>
                    <a:pt x="3077774" y="28028"/>
                  </a:lnTo>
                  <a:lnTo>
                    <a:pt x="3089611" y="24270"/>
                  </a:lnTo>
                  <a:lnTo>
                    <a:pt x="3101449" y="20965"/>
                  </a:lnTo>
                  <a:lnTo>
                    <a:pt x="3113286" y="18073"/>
                  </a:lnTo>
                  <a:lnTo>
                    <a:pt x="3125124" y="15551"/>
                  </a:lnTo>
                  <a:lnTo>
                    <a:pt x="3136962" y="13359"/>
                  </a:lnTo>
                  <a:lnTo>
                    <a:pt x="3148799" y="11461"/>
                  </a:lnTo>
                  <a:lnTo>
                    <a:pt x="3160637" y="9821"/>
                  </a:lnTo>
                  <a:lnTo>
                    <a:pt x="3172474" y="8407"/>
                  </a:lnTo>
                  <a:lnTo>
                    <a:pt x="3184312" y="7190"/>
                  </a:lnTo>
                  <a:lnTo>
                    <a:pt x="3196149" y="6144"/>
                  </a:lnTo>
                  <a:lnTo>
                    <a:pt x="3207987" y="5247"/>
                  </a:lnTo>
                  <a:lnTo>
                    <a:pt x="3219825" y="4479"/>
                  </a:lnTo>
                  <a:lnTo>
                    <a:pt x="3231662" y="3821"/>
                  </a:lnTo>
                  <a:lnTo>
                    <a:pt x="3243500" y="3259"/>
                  </a:lnTo>
                  <a:lnTo>
                    <a:pt x="3255337" y="2778"/>
                  </a:lnTo>
                  <a:lnTo>
                    <a:pt x="3267175" y="2367"/>
                  </a:lnTo>
                  <a:lnTo>
                    <a:pt x="3279013" y="2017"/>
                  </a:lnTo>
                  <a:lnTo>
                    <a:pt x="3290850" y="1718"/>
                  </a:lnTo>
                  <a:lnTo>
                    <a:pt x="3302688" y="1463"/>
                  </a:lnTo>
                  <a:lnTo>
                    <a:pt x="3314525" y="1246"/>
                  </a:lnTo>
                  <a:lnTo>
                    <a:pt x="3326363" y="1061"/>
                  </a:lnTo>
                  <a:lnTo>
                    <a:pt x="3338201" y="903"/>
                  </a:lnTo>
                  <a:lnTo>
                    <a:pt x="3350038" y="769"/>
                  </a:lnTo>
                  <a:lnTo>
                    <a:pt x="3361876" y="654"/>
                  </a:lnTo>
                  <a:lnTo>
                    <a:pt x="3373713" y="557"/>
                  </a:lnTo>
                  <a:lnTo>
                    <a:pt x="3385551" y="474"/>
                  </a:lnTo>
                  <a:lnTo>
                    <a:pt x="3397389" y="403"/>
                  </a:lnTo>
                  <a:lnTo>
                    <a:pt x="3409226" y="343"/>
                  </a:lnTo>
                  <a:lnTo>
                    <a:pt x="3421064" y="292"/>
                  </a:lnTo>
                  <a:lnTo>
                    <a:pt x="3432901" y="248"/>
                  </a:lnTo>
                  <a:lnTo>
                    <a:pt x="3444739" y="211"/>
                  </a:lnTo>
                  <a:lnTo>
                    <a:pt x="3456576" y="180"/>
                  </a:lnTo>
                  <a:lnTo>
                    <a:pt x="3468414" y="153"/>
                  </a:lnTo>
                  <a:lnTo>
                    <a:pt x="3480252" y="130"/>
                  </a:lnTo>
                  <a:lnTo>
                    <a:pt x="3492089" y="110"/>
                  </a:lnTo>
                  <a:lnTo>
                    <a:pt x="3503927" y="94"/>
                  </a:lnTo>
                  <a:lnTo>
                    <a:pt x="3515764" y="8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8766D">
                  <a:alpha val="100000"/>
                </a:srgbClr>
              </a:solidFill>
              <a:prstDash val="solid"/>
              <a:round/>
            </a:ln>
          </p:spPr>
          <p:txBody>
            <a:bodyPr/>
            <a:lstStyle/>
            <a:p/>
          </p:txBody>
        </p:sp>
        <p:sp>
          <p:nvSpPr>
            <p:cNvPr id="26" name="pl26"/>
            <p:cNvSpPr/>
            <p:nvPr/>
          </p:nvSpPr>
          <p:spPr>
            <a:xfrm>
              <a:off x="2482351" y="5447442"/>
              <a:ext cx="4687686" cy="239282"/>
            </a:xfrm>
            <a:custGeom>
              <a:avLst/>
              <a:pathLst>
                <a:path w="4687686" h="239282">
                  <a:moveTo>
                    <a:pt x="0" y="239201"/>
                  </a:moveTo>
                  <a:lnTo>
                    <a:pt x="11837" y="239187"/>
                  </a:lnTo>
                  <a:lnTo>
                    <a:pt x="23675" y="239171"/>
                  </a:lnTo>
                  <a:lnTo>
                    <a:pt x="35512" y="239151"/>
                  </a:lnTo>
                  <a:lnTo>
                    <a:pt x="47350" y="239129"/>
                  </a:lnTo>
                  <a:lnTo>
                    <a:pt x="59187" y="239102"/>
                  </a:lnTo>
                  <a:lnTo>
                    <a:pt x="71025" y="239070"/>
                  </a:lnTo>
                  <a:lnTo>
                    <a:pt x="82863" y="239033"/>
                  </a:lnTo>
                  <a:lnTo>
                    <a:pt x="94700" y="238990"/>
                  </a:lnTo>
                  <a:lnTo>
                    <a:pt x="106538" y="238938"/>
                  </a:lnTo>
                  <a:lnTo>
                    <a:pt x="118375" y="238878"/>
                  </a:lnTo>
                  <a:lnTo>
                    <a:pt x="130213" y="238808"/>
                  </a:lnTo>
                  <a:lnTo>
                    <a:pt x="142051" y="238725"/>
                  </a:lnTo>
                  <a:lnTo>
                    <a:pt x="153888" y="238627"/>
                  </a:lnTo>
                  <a:lnTo>
                    <a:pt x="165726" y="238513"/>
                  </a:lnTo>
                  <a:lnTo>
                    <a:pt x="177563" y="238378"/>
                  </a:lnTo>
                  <a:lnTo>
                    <a:pt x="189401" y="238221"/>
                  </a:lnTo>
                  <a:lnTo>
                    <a:pt x="201239" y="238035"/>
                  </a:lnTo>
                  <a:lnTo>
                    <a:pt x="213076" y="237818"/>
                  </a:lnTo>
                  <a:lnTo>
                    <a:pt x="224914" y="237563"/>
                  </a:lnTo>
                  <a:lnTo>
                    <a:pt x="236751" y="237264"/>
                  </a:lnTo>
                  <a:lnTo>
                    <a:pt x="248589" y="236914"/>
                  </a:lnTo>
                  <a:lnTo>
                    <a:pt x="260427" y="236503"/>
                  </a:lnTo>
                  <a:lnTo>
                    <a:pt x="272264" y="236023"/>
                  </a:lnTo>
                  <a:lnTo>
                    <a:pt x="284102" y="235460"/>
                  </a:lnTo>
                  <a:lnTo>
                    <a:pt x="295939" y="234802"/>
                  </a:lnTo>
                  <a:lnTo>
                    <a:pt x="307777" y="234034"/>
                  </a:lnTo>
                  <a:lnTo>
                    <a:pt x="319614" y="233137"/>
                  </a:lnTo>
                  <a:lnTo>
                    <a:pt x="331452" y="232091"/>
                  </a:lnTo>
                  <a:lnTo>
                    <a:pt x="343290" y="230875"/>
                  </a:lnTo>
                  <a:lnTo>
                    <a:pt x="355127" y="229460"/>
                  </a:lnTo>
                  <a:lnTo>
                    <a:pt x="366965" y="227820"/>
                  </a:lnTo>
                  <a:lnTo>
                    <a:pt x="378802" y="225922"/>
                  </a:lnTo>
                  <a:lnTo>
                    <a:pt x="390640" y="223731"/>
                  </a:lnTo>
                  <a:lnTo>
                    <a:pt x="402478" y="221209"/>
                  </a:lnTo>
                  <a:lnTo>
                    <a:pt x="414315" y="218316"/>
                  </a:lnTo>
                  <a:lnTo>
                    <a:pt x="426153" y="215012"/>
                  </a:lnTo>
                  <a:lnTo>
                    <a:pt x="437990" y="211253"/>
                  </a:lnTo>
                  <a:lnTo>
                    <a:pt x="449828" y="206999"/>
                  </a:lnTo>
                  <a:lnTo>
                    <a:pt x="461666" y="202214"/>
                  </a:lnTo>
                  <a:lnTo>
                    <a:pt x="473503" y="196864"/>
                  </a:lnTo>
                  <a:lnTo>
                    <a:pt x="485341" y="190927"/>
                  </a:lnTo>
                  <a:lnTo>
                    <a:pt x="497178" y="184390"/>
                  </a:lnTo>
                  <a:lnTo>
                    <a:pt x="509016" y="177256"/>
                  </a:lnTo>
                  <a:lnTo>
                    <a:pt x="520854" y="169546"/>
                  </a:lnTo>
                  <a:lnTo>
                    <a:pt x="532691" y="161299"/>
                  </a:lnTo>
                  <a:lnTo>
                    <a:pt x="544529" y="152575"/>
                  </a:lnTo>
                  <a:lnTo>
                    <a:pt x="556366" y="143455"/>
                  </a:lnTo>
                  <a:lnTo>
                    <a:pt x="568204" y="134037"/>
                  </a:lnTo>
                  <a:lnTo>
                    <a:pt x="580042" y="124433"/>
                  </a:lnTo>
                  <a:lnTo>
                    <a:pt x="591879" y="114768"/>
                  </a:lnTo>
                  <a:lnTo>
                    <a:pt x="603717" y="105164"/>
                  </a:lnTo>
                  <a:lnTo>
                    <a:pt x="615554" y="95746"/>
                  </a:lnTo>
                  <a:lnTo>
                    <a:pt x="627392" y="86626"/>
                  </a:lnTo>
                  <a:lnTo>
                    <a:pt x="639229" y="77902"/>
                  </a:lnTo>
                  <a:lnTo>
                    <a:pt x="651067" y="69655"/>
                  </a:lnTo>
                  <a:lnTo>
                    <a:pt x="662905" y="61945"/>
                  </a:lnTo>
                  <a:lnTo>
                    <a:pt x="674742" y="54811"/>
                  </a:lnTo>
                  <a:lnTo>
                    <a:pt x="686580" y="48274"/>
                  </a:lnTo>
                  <a:lnTo>
                    <a:pt x="698417" y="42337"/>
                  </a:lnTo>
                  <a:lnTo>
                    <a:pt x="710255" y="36987"/>
                  </a:lnTo>
                  <a:lnTo>
                    <a:pt x="722093" y="32202"/>
                  </a:lnTo>
                  <a:lnTo>
                    <a:pt x="733930" y="27948"/>
                  </a:lnTo>
                  <a:lnTo>
                    <a:pt x="745768" y="24189"/>
                  </a:lnTo>
                  <a:lnTo>
                    <a:pt x="757605" y="20885"/>
                  </a:lnTo>
                  <a:lnTo>
                    <a:pt x="769443" y="17992"/>
                  </a:lnTo>
                  <a:lnTo>
                    <a:pt x="781281" y="15470"/>
                  </a:lnTo>
                  <a:lnTo>
                    <a:pt x="793118" y="13279"/>
                  </a:lnTo>
                  <a:lnTo>
                    <a:pt x="804956" y="11381"/>
                  </a:lnTo>
                  <a:lnTo>
                    <a:pt x="816793" y="9741"/>
                  </a:lnTo>
                  <a:lnTo>
                    <a:pt x="828631" y="8326"/>
                  </a:lnTo>
                  <a:lnTo>
                    <a:pt x="840469" y="7110"/>
                  </a:lnTo>
                  <a:lnTo>
                    <a:pt x="852306" y="6064"/>
                  </a:lnTo>
                  <a:lnTo>
                    <a:pt x="864144" y="5167"/>
                  </a:lnTo>
                  <a:lnTo>
                    <a:pt x="875981" y="4399"/>
                  </a:lnTo>
                  <a:lnTo>
                    <a:pt x="887819" y="3741"/>
                  </a:lnTo>
                  <a:lnTo>
                    <a:pt x="899657" y="3178"/>
                  </a:lnTo>
                  <a:lnTo>
                    <a:pt x="911494" y="2698"/>
                  </a:lnTo>
                  <a:lnTo>
                    <a:pt x="923332" y="2287"/>
                  </a:lnTo>
                  <a:lnTo>
                    <a:pt x="935169" y="1937"/>
                  </a:lnTo>
                  <a:lnTo>
                    <a:pt x="947007" y="1638"/>
                  </a:lnTo>
                  <a:lnTo>
                    <a:pt x="958844" y="1383"/>
                  </a:lnTo>
                  <a:lnTo>
                    <a:pt x="970682" y="1166"/>
                  </a:lnTo>
                  <a:lnTo>
                    <a:pt x="982520" y="980"/>
                  </a:lnTo>
                  <a:lnTo>
                    <a:pt x="994357" y="823"/>
                  </a:lnTo>
                  <a:lnTo>
                    <a:pt x="1006195" y="688"/>
                  </a:lnTo>
                  <a:lnTo>
                    <a:pt x="1018032" y="574"/>
                  </a:lnTo>
                  <a:lnTo>
                    <a:pt x="1029870" y="476"/>
                  </a:lnTo>
                  <a:lnTo>
                    <a:pt x="1041708" y="393"/>
                  </a:lnTo>
                  <a:lnTo>
                    <a:pt x="1053545" y="323"/>
                  </a:lnTo>
                  <a:lnTo>
                    <a:pt x="1065383" y="263"/>
                  </a:lnTo>
                  <a:lnTo>
                    <a:pt x="1077220" y="211"/>
                  </a:lnTo>
                  <a:lnTo>
                    <a:pt x="1089058" y="168"/>
                  </a:lnTo>
                  <a:lnTo>
                    <a:pt x="1100896" y="131"/>
                  </a:lnTo>
                  <a:lnTo>
                    <a:pt x="1112733" y="99"/>
                  </a:lnTo>
                  <a:lnTo>
                    <a:pt x="1124571" y="72"/>
                  </a:lnTo>
                  <a:lnTo>
                    <a:pt x="1136408" y="50"/>
                  </a:lnTo>
                  <a:lnTo>
                    <a:pt x="1148246" y="30"/>
                  </a:lnTo>
                  <a:lnTo>
                    <a:pt x="1160084" y="14"/>
                  </a:lnTo>
                  <a:lnTo>
                    <a:pt x="1171921" y="0"/>
                  </a:lnTo>
                  <a:lnTo>
                    <a:pt x="1171921" y="0"/>
                  </a:lnTo>
                  <a:lnTo>
                    <a:pt x="1183759" y="14"/>
                  </a:lnTo>
                  <a:lnTo>
                    <a:pt x="1195596" y="30"/>
                  </a:lnTo>
                  <a:lnTo>
                    <a:pt x="1207434" y="50"/>
                  </a:lnTo>
                  <a:lnTo>
                    <a:pt x="1219272" y="72"/>
                  </a:lnTo>
                  <a:lnTo>
                    <a:pt x="1231109" y="99"/>
                  </a:lnTo>
                  <a:lnTo>
                    <a:pt x="1242947" y="131"/>
                  </a:lnTo>
                  <a:lnTo>
                    <a:pt x="1254784" y="168"/>
                  </a:lnTo>
                  <a:lnTo>
                    <a:pt x="1266622" y="211"/>
                  </a:lnTo>
                  <a:lnTo>
                    <a:pt x="1278459" y="263"/>
                  </a:lnTo>
                  <a:lnTo>
                    <a:pt x="1290297" y="323"/>
                  </a:lnTo>
                  <a:lnTo>
                    <a:pt x="1302135" y="393"/>
                  </a:lnTo>
                  <a:lnTo>
                    <a:pt x="1313972" y="476"/>
                  </a:lnTo>
                  <a:lnTo>
                    <a:pt x="1325810" y="574"/>
                  </a:lnTo>
                  <a:lnTo>
                    <a:pt x="1337647" y="688"/>
                  </a:lnTo>
                  <a:lnTo>
                    <a:pt x="1349485" y="823"/>
                  </a:lnTo>
                  <a:lnTo>
                    <a:pt x="1361323" y="980"/>
                  </a:lnTo>
                  <a:lnTo>
                    <a:pt x="1373160" y="1166"/>
                  </a:lnTo>
                  <a:lnTo>
                    <a:pt x="1384998" y="1383"/>
                  </a:lnTo>
                  <a:lnTo>
                    <a:pt x="1396835" y="1638"/>
                  </a:lnTo>
                  <a:lnTo>
                    <a:pt x="1408673" y="1937"/>
                  </a:lnTo>
                  <a:lnTo>
                    <a:pt x="1420511" y="2287"/>
                  </a:lnTo>
                  <a:lnTo>
                    <a:pt x="1432348" y="2698"/>
                  </a:lnTo>
                  <a:lnTo>
                    <a:pt x="1444186" y="3178"/>
                  </a:lnTo>
                  <a:lnTo>
                    <a:pt x="1456023" y="3741"/>
                  </a:lnTo>
                  <a:lnTo>
                    <a:pt x="1467861" y="4399"/>
                  </a:lnTo>
                  <a:lnTo>
                    <a:pt x="1479699" y="5167"/>
                  </a:lnTo>
                  <a:lnTo>
                    <a:pt x="1491536" y="6064"/>
                  </a:lnTo>
                  <a:lnTo>
                    <a:pt x="1503374" y="7110"/>
                  </a:lnTo>
                  <a:lnTo>
                    <a:pt x="1515211" y="8326"/>
                  </a:lnTo>
                  <a:lnTo>
                    <a:pt x="1527049" y="9741"/>
                  </a:lnTo>
                  <a:lnTo>
                    <a:pt x="1538887" y="11381"/>
                  </a:lnTo>
                  <a:lnTo>
                    <a:pt x="1550724" y="13279"/>
                  </a:lnTo>
                  <a:lnTo>
                    <a:pt x="1562562" y="15470"/>
                  </a:lnTo>
                  <a:lnTo>
                    <a:pt x="1574399" y="17992"/>
                  </a:lnTo>
                  <a:lnTo>
                    <a:pt x="1586237" y="20885"/>
                  </a:lnTo>
                  <a:lnTo>
                    <a:pt x="1598074" y="24189"/>
                  </a:lnTo>
                  <a:lnTo>
                    <a:pt x="1609912" y="27948"/>
                  </a:lnTo>
                  <a:lnTo>
                    <a:pt x="1621750" y="32202"/>
                  </a:lnTo>
                  <a:lnTo>
                    <a:pt x="1633587" y="36987"/>
                  </a:lnTo>
                  <a:lnTo>
                    <a:pt x="1645425" y="42337"/>
                  </a:lnTo>
                  <a:lnTo>
                    <a:pt x="1657262" y="48274"/>
                  </a:lnTo>
                  <a:lnTo>
                    <a:pt x="1669100" y="54811"/>
                  </a:lnTo>
                  <a:lnTo>
                    <a:pt x="1680938" y="61945"/>
                  </a:lnTo>
                  <a:lnTo>
                    <a:pt x="1692775" y="69655"/>
                  </a:lnTo>
                  <a:lnTo>
                    <a:pt x="1704613" y="77902"/>
                  </a:lnTo>
                  <a:lnTo>
                    <a:pt x="1716450" y="86626"/>
                  </a:lnTo>
                  <a:lnTo>
                    <a:pt x="1728288" y="95746"/>
                  </a:lnTo>
                  <a:lnTo>
                    <a:pt x="1740126" y="105164"/>
                  </a:lnTo>
                  <a:lnTo>
                    <a:pt x="1751963" y="114768"/>
                  </a:lnTo>
                  <a:lnTo>
                    <a:pt x="1763801" y="124433"/>
                  </a:lnTo>
                  <a:lnTo>
                    <a:pt x="1775638" y="134037"/>
                  </a:lnTo>
                  <a:lnTo>
                    <a:pt x="1787476" y="143455"/>
                  </a:lnTo>
                  <a:lnTo>
                    <a:pt x="1799314" y="152575"/>
                  </a:lnTo>
                  <a:lnTo>
                    <a:pt x="1811151" y="161299"/>
                  </a:lnTo>
                  <a:lnTo>
                    <a:pt x="1822989" y="169546"/>
                  </a:lnTo>
                  <a:lnTo>
                    <a:pt x="1834826" y="177256"/>
                  </a:lnTo>
                  <a:lnTo>
                    <a:pt x="1846664" y="184390"/>
                  </a:lnTo>
                  <a:lnTo>
                    <a:pt x="1858502" y="190927"/>
                  </a:lnTo>
                  <a:lnTo>
                    <a:pt x="1870339" y="196864"/>
                  </a:lnTo>
                  <a:lnTo>
                    <a:pt x="1882177" y="202214"/>
                  </a:lnTo>
                  <a:lnTo>
                    <a:pt x="1894014" y="206999"/>
                  </a:lnTo>
                  <a:lnTo>
                    <a:pt x="1905852" y="211253"/>
                  </a:lnTo>
                  <a:lnTo>
                    <a:pt x="1917689" y="215012"/>
                  </a:lnTo>
                  <a:lnTo>
                    <a:pt x="1929527" y="218316"/>
                  </a:lnTo>
                  <a:lnTo>
                    <a:pt x="1941365" y="221209"/>
                  </a:lnTo>
                  <a:lnTo>
                    <a:pt x="1953202" y="223731"/>
                  </a:lnTo>
                  <a:lnTo>
                    <a:pt x="1965040" y="225922"/>
                  </a:lnTo>
                  <a:lnTo>
                    <a:pt x="1976877" y="227820"/>
                  </a:lnTo>
                  <a:lnTo>
                    <a:pt x="1988715" y="229460"/>
                  </a:lnTo>
                  <a:lnTo>
                    <a:pt x="2000553" y="230875"/>
                  </a:lnTo>
                  <a:lnTo>
                    <a:pt x="2012390" y="232091"/>
                  </a:lnTo>
                  <a:lnTo>
                    <a:pt x="2024228" y="233137"/>
                  </a:lnTo>
                  <a:lnTo>
                    <a:pt x="2036065" y="234034"/>
                  </a:lnTo>
                  <a:lnTo>
                    <a:pt x="2047903" y="234802"/>
                  </a:lnTo>
                  <a:lnTo>
                    <a:pt x="2059741" y="235460"/>
                  </a:lnTo>
                  <a:lnTo>
                    <a:pt x="2071578" y="236023"/>
                  </a:lnTo>
                  <a:lnTo>
                    <a:pt x="2083416" y="236503"/>
                  </a:lnTo>
                  <a:lnTo>
                    <a:pt x="2095253" y="236914"/>
                  </a:lnTo>
                  <a:lnTo>
                    <a:pt x="2107091" y="237264"/>
                  </a:lnTo>
                  <a:lnTo>
                    <a:pt x="2118929" y="237563"/>
                  </a:lnTo>
                  <a:lnTo>
                    <a:pt x="2130766" y="237818"/>
                  </a:lnTo>
                  <a:lnTo>
                    <a:pt x="2142604" y="238035"/>
                  </a:lnTo>
                  <a:lnTo>
                    <a:pt x="2154441" y="238221"/>
                  </a:lnTo>
                  <a:lnTo>
                    <a:pt x="2166279" y="238378"/>
                  </a:lnTo>
                  <a:lnTo>
                    <a:pt x="2178117" y="238513"/>
                  </a:lnTo>
                  <a:lnTo>
                    <a:pt x="2189954" y="238627"/>
                  </a:lnTo>
                  <a:lnTo>
                    <a:pt x="2201792" y="238725"/>
                  </a:lnTo>
                  <a:lnTo>
                    <a:pt x="2213629" y="238808"/>
                  </a:lnTo>
                  <a:lnTo>
                    <a:pt x="2225467" y="238878"/>
                  </a:lnTo>
                  <a:lnTo>
                    <a:pt x="2237304" y="238938"/>
                  </a:lnTo>
                  <a:lnTo>
                    <a:pt x="2249142" y="238990"/>
                  </a:lnTo>
                  <a:lnTo>
                    <a:pt x="2260980" y="239033"/>
                  </a:lnTo>
                  <a:lnTo>
                    <a:pt x="2272817" y="239070"/>
                  </a:lnTo>
                  <a:lnTo>
                    <a:pt x="2284655" y="239102"/>
                  </a:lnTo>
                  <a:lnTo>
                    <a:pt x="2296492" y="239129"/>
                  </a:lnTo>
                  <a:lnTo>
                    <a:pt x="2308330" y="239151"/>
                  </a:lnTo>
                  <a:lnTo>
                    <a:pt x="2320168" y="239171"/>
                  </a:lnTo>
                  <a:lnTo>
                    <a:pt x="2332005" y="239187"/>
                  </a:lnTo>
                  <a:lnTo>
                    <a:pt x="2343843" y="239201"/>
                  </a:lnTo>
                  <a:lnTo>
                    <a:pt x="2343843" y="239282"/>
                  </a:lnTo>
                  <a:lnTo>
                    <a:pt x="2355680" y="239282"/>
                  </a:lnTo>
                  <a:lnTo>
                    <a:pt x="2367518" y="239282"/>
                  </a:lnTo>
                  <a:lnTo>
                    <a:pt x="2379356" y="239282"/>
                  </a:lnTo>
                  <a:lnTo>
                    <a:pt x="2391193" y="239282"/>
                  </a:lnTo>
                  <a:lnTo>
                    <a:pt x="2403031" y="239282"/>
                  </a:lnTo>
                  <a:lnTo>
                    <a:pt x="2414868" y="239282"/>
                  </a:lnTo>
                  <a:lnTo>
                    <a:pt x="2426706" y="239282"/>
                  </a:lnTo>
                  <a:lnTo>
                    <a:pt x="2438544" y="239282"/>
                  </a:lnTo>
                  <a:lnTo>
                    <a:pt x="2450381" y="239282"/>
                  </a:lnTo>
                  <a:lnTo>
                    <a:pt x="2462219" y="239282"/>
                  </a:lnTo>
                  <a:lnTo>
                    <a:pt x="2474056" y="239282"/>
                  </a:lnTo>
                  <a:lnTo>
                    <a:pt x="2485894" y="239282"/>
                  </a:lnTo>
                  <a:lnTo>
                    <a:pt x="2497732" y="239282"/>
                  </a:lnTo>
                  <a:lnTo>
                    <a:pt x="2509569" y="239282"/>
                  </a:lnTo>
                  <a:lnTo>
                    <a:pt x="2521407" y="239282"/>
                  </a:lnTo>
                  <a:lnTo>
                    <a:pt x="2533244" y="239282"/>
                  </a:lnTo>
                  <a:lnTo>
                    <a:pt x="2545082" y="239282"/>
                  </a:lnTo>
                  <a:lnTo>
                    <a:pt x="2556919" y="239282"/>
                  </a:lnTo>
                  <a:lnTo>
                    <a:pt x="2568757" y="239282"/>
                  </a:lnTo>
                  <a:lnTo>
                    <a:pt x="2580595" y="239282"/>
                  </a:lnTo>
                  <a:lnTo>
                    <a:pt x="2592432" y="239282"/>
                  </a:lnTo>
                  <a:lnTo>
                    <a:pt x="2604270" y="239282"/>
                  </a:lnTo>
                  <a:lnTo>
                    <a:pt x="2616107" y="239282"/>
                  </a:lnTo>
                  <a:lnTo>
                    <a:pt x="2627945" y="239282"/>
                  </a:lnTo>
                  <a:lnTo>
                    <a:pt x="2639783" y="239282"/>
                  </a:lnTo>
                  <a:lnTo>
                    <a:pt x="2651620" y="239282"/>
                  </a:lnTo>
                  <a:lnTo>
                    <a:pt x="2663458" y="239282"/>
                  </a:lnTo>
                  <a:lnTo>
                    <a:pt x="2675295" y="239282"/>
                  </a:lnTo>
                  <a:lnTo>
                    <a:pt x="2687133" y="239282"/>
                  </a:lnTo>
                  <a:lnTo>
                    <a:pt x="2698971" y="239282"/>
                  </a:lnTo>
                  <a:lnTo>
                    <a:pt x="2710808" y="239282"/>
                  </a:lnTo>
                  <a:lnTo>
                    <a:pt x="2722646" y="239282"/>
                  </a:lnTo>
                  <a:lnTo>
                    <a:pt x="2734483" y="239282"/>
                  </a:lnTo>
                  <a:lnTo>
                    <a:pt x="2746321" y="239282"/>
                  </a:lnTo>
                  <a:lnTo>
                    <a:pt x="2758159" y="239282"/>
                  </a:lnTo>
                  <a:lnTo>
                    <a:pt x="2769996" y="239282"/>
                  </a:lnTo>
                  <a:lnTo>
                    <a:pt x="2781834" y="239282"/>
                  </a:lnTo>
                  <a:lnTo>
                    <a:pt x="2793671" y="239282"/>
                  </a:lnTo>
                  <a:lnTo>
                    <a:pt x="2805509" y="239282"/>
                  </a:lnTo>
                  <a:lnTo>
                    <a:pt x="2817347" y="239282"/>
                  </a:lnTo>
                  <a:lnTo>
                    <a:pt x="2829184" y="239282"/>
                  </a:lnTo>
                  <a:lnTo>
                    <a:pt x="2841022" y="239282"/>
                  </a:lnTo>
                  <a:lnTo>
                    <a:pt x="2852859" y="239282"/>
                  </a:lnTo>
                  <a:lnTo>
                    <a:pt x="2864697" y="239282"/>
                  </a:lnTo>
                  <a:lnTo>
                    <a:pt x="2876534" y="239282"/>
                  </a:lnTo>
                  <a:lnTo>
                    <a:pt x="2888372" y="239282"/>
                  </a:lnTo>
                  <a:lnTo>
                    <a:pt x="2900210" y="239282"/>
                  </a:lnTo>
                  <a:lnTo>
                    <a:pt x="2912047" y="239282"/>
                  </a:lnTo>
                  <a:lnTo>
                    <a:pt x="2923885" y="239282"/>
                  </a:lnTo>
                  <a:lnTo>
                    <a:pt x="2935722" y="239282"/>
                  </a:lnTo>
                  <a:lnTo>
                    <a:pt x="2947560" y="239282"/>
                  </a:lnTo>
                  <a:lnTo>
                    <a:pt x="2959398" y="239282"/>
                  </a:lnTo>
                  <a:lnTo>
                    <a:pt x="2971235" y="239282"/>
                  </a:lnTo>
                  <a:lnTo>
                    <a:pt x="2983073" y="239282"/>
                  </a:lnTo>
                  <a:lnTo>
                    <a:pt x="2994910" y="239282"/>
                  </a:lnTo>
                  <a:lnTo>
                    <a:pt x="3006748" y="239282"/>
                  </a:lnTo>
                  <a:lnTo>
                    <a:pt x="3018586" y="239282"/>
                  </a:lnTo>
                  <a:lnTo>
                    <a:pt x="3030423" y="239282"/>
                  </a:lnTo>
                  <a:lnTo>
                    <a:pt x="3042261" y="239282"/>
                  </a:lnTo>
                  <a:lnTo>
                    <a:pt x="3054098" y="239282"/>
                  </a:lnTo>
                  <a:lnTo>
                    <a:pt x="3065936" y="239282"/>
                  </a:lnTo>
                  <a:lnTo>
                    <a:pt x="3077774" y="239282"/>
                  </a:lnTo>
                  <a:lnTo>
                    <a:pt x="3089611" y="239282"/>
                  </a:lnTo>
                  <a:lnTo>
                    <a:pt x="3101449" y="239282"/>
                  </a:lnTo>
                  <a:lnTo>
                    <a:pt x="3113286" y="239282"/>
                  </a:lnTo>
                  <a:lnTo>
                    <a:pt x="3125124" y="239282"/>
                  </a:lnTo>
                  <a:lnTo>
                    <a:pt x="3136962" y="239282"/>
                  </a:lnTo>
                  <a:lnTo>
                    <a:pt x="3148799" y="239282"/>
                  </a:lnTo>
                  <a:lnTo>
                    <a:pt x="3160637" y="239282"/>
                  </a:lnTo>
                  <a:lnTo>
                    <a:pt x="3172474" y="239282"/>
                  </a:lnTo>
                  <a:lnTo>
                    <a:pt x="3184312" y="239282"/>
                  </a:lnTo>
                  <a:lnTo>
                    <a:pt x="3196149" y="239282"/>
                  </a:lnTo>
                  <a:lnTo>
                    <a:pt x="3207987" y="239282"/>
                  </a:lnTo>
                  <a:lnTo>
                    <a:pt x="3219825" y="239282"/>
                  </a:lnTo>
                  <a:lnTo>
                    <a:pt x="3231662" y="239282"/>
                  </a:lnTo>
                  <a:lnTo>
                    <a:pt x="3243500" y="239282"/>
                  </a:lnTo>
                  <a:lnTo>
                    <a:pt x="3255337" y="239282"/>
                  </a:lnTo>
                  <a:lnTo>
                    <a:pt x="3267175" y="239282"/>
                  </a:lnTo>
                  <a:lnTo>
                    <a:pt x="3279013" y="239282"/>
                  </a:lnTo>
                  <a:lnTo>
                    <a:pt x="3290850" y="239282"/>
                  </a:lnTo>
                  <a:lnTo>
                    <a:pt x="3302688" y="239282"/>
                  </a:lnTo>
                  <a:lnTo>
                    <a:pt x="3314525" y="239282"/>
                  </a:lnTo>
                  <a:lnTo>
                    <a:pt x="3326363" y="239282"/>
                  </a:lnTo>
                  <a:lnTo>
                    <a:pt x="3338201" y="239282"/>
                  </a:lnTo>
                  <a:lnTo>
                    <a:pt x="3350038" y="239282"/>
                  </a:lnTo>
                  <a:lnTo>
                    <a:pt x="3361876" y="239282"/>
                  </a:lnTo>
                  <a:lnTo>
                    <a:pt x="3373713" y="239282"/>
                  </a:lnTo>
                  <a:lnTo>
                    <a:pt x="3385551" y="239282"/>
                  </a:lnTo>
                  <a:lnTo>
                    <a:pt x="3397389" y="239282"/>
                  </a:lnTo>
                  <a:lnTo>
                    <a:pt x="3409226" y="239282"/>
                  </a:lnTo>
                  <a:lnTo>
                    <a:pt x="3421064" y="239282"/>
                  </a:lnTo>
                  <a:lnTo>
                    <a:pt x="3432901" y="239282"/>
                  </a:lnTo>
                  <a:lnTo>
                    <a:pt x="3444739" y="239282"/>
                  </a:lnTo>
                  <a:lnTo>
                    <a:pt x="3456576" y="239282"/>
                  </a:lnTo>
                  <a:lnTo>
                    <a:pt x="3468414" y="239282"/>
                  </a:lnTo>
                  <a:lnTo>
                    <a:pt x="3480252" y="239282"/>
                  </a:lnTo>
                  <a:lnTo>
                    <a:pt x="3492089" y="239282"/>
                  </a:lnTo>
                  <a:lnTo>
                    <a:pt x="3503927" y="239282"/>
                  </a:lnTo>
                  <a:lnTo>
                    <a:pt x="3515764" y="239282"/>
                  </a:lnTo>
                  <a:lnTo>
                    <a:pt x="3515764" y="239282"/>
                  </a:lnTo>
                  <a:lnTo>
                    <a:pt x="3527602" y="239282"/>
                  </a:lnTo>
                  <a:lnTo>
                    <a:pt x="3539440" y="239282"/>
                  </a:lnTo>
                  <a:lnTo>
                    <a:pt x="3551277" y="239282"/>
                  </a:lnTo>
                  <a:lnTo>
                    <a:pt x="3563115" y="239282"/>
                  </a:lnTo>
                  <a:lnTo>
                    <a:pt x="3574952" y="239282"/>
                  </a:lnTo>
                  <a:lnTo>
                    <a:pt x="3586790" y="239282"/>
                  </a:lnTo>
                  <a:lnTo>
                    <a:pt x="3598628" y="239282"/>
                  </a:lnTo>
                  <a:lnTo>
                    <a:pt x="3610465" y="239282"/>
                  </a:lnTo>
                  <a:lnTo>
                    <a:pt x="3622303" y="239282"/>
                  </a:lnTo>
                  <a:lnTo>
                    <a:pt x="3634140" y="239282"/>
                  </a:lnTo>
                  <a:lnTo>
                    <a:pt x="3645978" y="239282"/>
                  </a:lnTo>
                  <a:lnTo>
                    <a:pt x="3657816" y="239282"/>
                  </a:lnTo>
                  <a:lnTo>
                    <a:pt x="3669653" y="239282"/>
                  </a:lnTo>
                  <a:lnTo>
                    <a:pt x="3681491" y="239282"/>
                  </a:lnTo>
                  <a:lnTo>
                    <a:pt x="3693328" y="239282"/>
                  </a:lnTo>
                  <a:lnTo>
                    <a:pt x="3705166" y="239282"/>
                  </a:lnTo>
                  <a:lnTo>
                    <a:pt x="3717004" y="239282"/>
                  </a:lnTo>
                  <a:lnTo>
                    <a:pt x="3728841" y="239282"/>
                  </a:lnTo>
                  <a:lnTo>
                    <a:pt x="3740679" y="239282"/>
                  </a:lnTo>
                  <a:lnTo>
                    <a:pt x="3752516" y="239282"/>
                  </a:lnTo>
                  <a:lnTo>
                    <a:pt x="3764354" y="239282"/>
                  </a:lnTo>
                  <a:lnTo>
                    <a:pt x="3776191" y="239282"/>
                  </a:lnTo>
                  <a:lnTo>
                    <a:pt x="3788029" y="239282"/>
                  </a:lnTo>
                  <a:lnTo>
                    <a:pt x="3799867" y="239282"/>
                  </a:lnTo>
                  <a:lnTo>
                    <a:pt x="3811704" y="239282"/>
                  </a:lnTo>
                  <a:lnTo>
                    <a:pt x="3823542" y="239282"/>
                  </a:lnTo>
                  <a:lnTo>
                    <a:pt x="3835379" y="239282"/>
                  </a:lnTo>
                  <a:lnTo>
                    <a:pt x="3847217" y="239282"/>
                  </a:lnTo>
                  <a:lnTo>
                    <a:pt x="3859055" y="239282"/>
                  </a:lnTo>
                  <a:lnTo>
                    <a:pt x="3870892" y="239282"/>
                  </a:lnTo>
                  <a:lnTo>
                    <a:pt x="3882730" y="239282"/>
                  </a:lnTo>
                  <a:lnTo>
                    <a:pt x="3894567" y="239282"/>
                  </a:lnTo>
                  <a:lnTo>
                    <a:pt x="3906405" y="239282"/>
                  </a:lnTo>
                  <a:lnTo>
                    <a:pt x="3918243" y="239282"/>
                  </a:lnTo>
                  <a:lnTo>
                    <a:pt x="3930080" y="239282"/>
                  </a:lnTo>
                  <a:lnTo>
                    <a:pt x="3941918" y="239282"/>
                  </a:lnTo>
                  <a:lnTo>
                    <a:pt x="3953755" y="239282"/>
                  </a:lnTo>
                  <a:lnTo>
                    <a:pt x="3965593" y="239282"/>
                  </a:lnTo>
                  <a:lnTo>
                    <a:pt x="3977431" y="239282"/>
                  </a:lnTo>
                  <a:lnTo>
                    <a:pt x="3989268" y="239282"/>
                  </a:lnTo>
                  <a:lnTo>
                    <a:pt x="4001106" y="239282"/>
                  </a:lnTo>
                  <a:lnTo>
                    <a:pt x="4012943" y="239282"/>
                  </a:lnTo>
                  <a:lnTo>
                    <a:pt x="4024781" y="239282"/>
                  </a:lnTo>
                  <a:lnTo>
                    <a:pt x="4036619" y="239282"/>
                  </a:lnTo>
                  <a:lnTo>
                    <a:pt x="4048456" y="239282"/>
                  </a:lnTo>
                  <a:lnTo>
                    <a:pt x="4060294" y="239282"/>
                  </a:lnTo>
                  <a:lnTo>
                    <a:pt x="4072131" y="239282"/>
                  </a:lnTo>
                  <a:lnTo>
                    <a:pt x="4083969" y="239282"/>
                  </a:lnTo>
                  <a:lnTo>
                    <a:pt x="4095806" y="239282"/>
                  </a:lnTo>
                  <a:lnTo>
                    <a:pt x="4107644" y="239282"/>
                  </a:lnTo>
                  <a:lnTo>
                    <a:pt x="4119482" y="239282"/>
                  </a:lnTo>
                  <a:lnTo>
                    <a:pt x="4131319" y="239282"/>
                  </a:lnTo>
                  <a:lnTo>
                    <a:pt x="4143157" y="239282"/>
                  </a:lnTo>
                  <a:lnTo>
                    <a:pt x="4154994" y="239282"/>
                  </a:lnTo>
                  <a:lnTo>
                    <a:pt x="4166832" y="239282"/>
                  </a:lnTo>
                  <a:lnTo>
                    <a:pt x="4178670" y="239282"/>
                  </a:lnTo>
                  <a:lnTo>
                    <a:pt x="4190507" y="239282"/>
                  </a:lnTo>
                  <a:lnTo>
                    <a:pt x="4202345" y="239282"/>
                  </a:lnTo>
                  <a:lnTo>
                    <a:pt x="4214182" y="239282"/>
                  </a:lnTo>
                  <a:lnTo>
                    <a:pt x="4226020" y="239282"/>
                  </a:lnTo>
                  <a:lnTo>
                    <a:pt x="4237858" y="239282"/>
                  </a:lnTo>
                  <a:lnTo>
                    <a:pt x="4249695" y="239282"/>
                  </a:lnTo>
                  <a:lnTo>
                    <a:pt x="4261533" y="239282"/>
                  </a:lnTo>
                  <a:lnTo>
                    <a:pt x="4273370" y="239282"/>
                  </a:lnTo>
                  <a:lnTo>
                    <a:pt x="4285208" y="239282"/>
                  </a:lnTo>
                  <a:lnTo>
                    <a:pt x="4297046" y="239282"/>
                  </a:lnTo>
                  <a:lnTo>
                    <a:pt x="4308883" y="239282"/>
                  </a:lnTo>
                  <a:lnTo>
                    <a:pt x="4320721" y="239282"/>
                  </a:lnTo>
                  <a:lnTo>
                    <a:pt x="4332558" y="239282"/>
                  </a:lnTo>
                  <a:lnTo>
                    <a:pt x="4344396" y="239282"/>
                  </a:lnTo>
                  <a:lnTo>
                    <a:pt x="4356234" y="239282"/>
                  </a:lnTo>
                  <a:lnTo>
                    <a:pt x="4368071" y="239282"/>
                  </a:lnTo>
                  <a:lnTo>
                    <a:pt x="4379909" y="239282"/>
                  </a:lnTo>
                  <a:lnTo>
                    <a:pt x="4391746" y="239282"/>
                  </a:lnTo>
                  <a:lnTo>
                    <a:pt x="4403584" y="239282"/>
                  </a:lnTo>
                  <a:lnTo>
                    <a:pt x="4415421" y="239282"/>
                  </a:lnTo>
                  <a:lnTo>
                    <a:pt x="4427259" y="239282"/>
                  </a:lnTo>
                  <a:lnTo>
                    <a:pt x="4439097" y="239282"/>
                  </a:lnTo>
                  <a:lnTo>
                    <a:pt x="4450934" y="239282"/>
                  </a:lnTo>
                  <a:lnTo>
                    <a:pt x="4462772" y="239282"/>
                  </a:lnTo>
                  <a:lnTo>
                    <a:pt x="4474609" y="239282"/>
                  </a:lnTo>
                  <a:lnTo>
                    <a:pt x="4486447" y="239282"/>
                  </a:lnTo>
                  <a:lnTo>
                    <a:pt x="4498285" y="239282"/>
                  </a:lnTo>
                  <a:lnTo>
                    <a:pt x="4510122" y="239282"/>
                  </a:lnTo>
                  <a:lnTo>
                    <a:pt x="4521960" y="239282"/>
                  </a:lnTo>
                  <a:lnTo>
                    <a:pt x="4533797" y="239282"/>
                  </a:lnTo>
                  <a:lnTo>
                    <a:pt x="4545635" y="239282"/>
                  </a:lnTo>
                  <a:lnTo>
                    <a:pt x="4557473" y="239282"/>
                  </a:lnTo>
                  <a:lnTo>
                    <a:pt x="4569310" y="239282"/>
                  </a:lnTo>
                  <a:lnTo>
                    <a:pt x="4581148" y="239282"/>
                  </a:lnTo>
                  <a:lnTo>
                    <a:pt x="4592985" y="239282"/>
                  </a:lnTo>
                  <a:lnTo>
                    <a:pt x="4604823" y="239282"/>
                  </a:lnTo>
                  <a:lnTo>
                    <a:pt x="4616661" y="239282"/>
                  </a:lnTo>
                  <a:lnTo>
                    <a:pt x="4628498" y="239282"/>
                  </a:lnTo>
                  <a:lnTo>
                    <a:pt x="4640336" y="239282"/>
                  </a:lnTo>
                  <a:lnTo>
                    <a:pt x="4652173" y="239282"/>
                  </a:lnTo>
                  <a:lnTo>
                    <a:pt x="4664011" y="239282"/>
                  </a:lnTo>
                  <a:lnTo>
                    <a:pt x="4675849" y="239282"/>
                  </a:lnTo>
                  <a:lnTo>
                    <a:pt x="4687686" y="239282"/>
                  </a:lnTo>
                </a:path>
              </a:pathLst>
            </a:custGeom>
            <a:ln w="40651" cap="flat">
              <a:solidFill>
                <a:srgbClr val="EB8335">
                  <a:alpha val="100000"/>
                </a:srgbClr>
              </a:solidFill>
              <a:prstDash val="solid"/>
              <a:round/>
            </a:ln>
          </p:spPr>
          <p:txBody>
            <a:bodyPr/>
            <a:lstStyle/>
            <a:p/>
          </p:txBody>
        </p:sp>
        <p:sp>
          <p:nvSpPr>
            <p:cNvPr id="27" name="pl27"/>
            <p:cNvSpPr/>
            <p:nvPr/>
          </p:nvSpPr>
          <p:spPr>
            <a:xfrm>
              <a:off x="2482351" y="3053817"/>
              <a:ext cx="4687686" cy="957209"/>
            </a:xfrm>
            <a:custGeom>
              <a:avLst/>
              <a:pathLst>
                <a:path w="4687686" h="957209">
                  <a:moveTo>
                    <a:pt x="0" y="957209"/>
                  </a:moveTo>
                  <a:lnTo>
                    <a:pt x="11837" y="957181"/>
                  </a:lnTo>
                  <a:lnTo>
                    <a:pt x="23675" y="957148"/>
                  </a:lnTo>
                  <a:lnTo>
                    <a:pt x="35512" y="957109"/>
                  </a:lnTo>
                  <a:lnTo>
                    <a:pt x="47350" y="957063"/>
                  </a:lnTo>
                  <a:lnTo>
                    <a:pt x="59187" y="957009"/>
                  </a:lnTo>
                  <a:lnTo>
                    <a:pt x="71025" y="956946"/>
                  </a:lnTo>
                  <a:lnTo>
                    <a:pt x="82863" y="956872"/>
                  </a:lnTo>
                  <a:lnTo>
                    <a:pt x="94700" y="956785"/>
                  </a:lnTo>
                  <a:lnTo>
                    <a:pt x="106538" y="956683"/>
                  </a:lnTo>
                  <a:lnTo>
                    <a:pt x="118375" y="956562"/>
                  </a:lnTo>
                  <a:lnTo>
                    <a:pt x="130213" y="956421"/>
                  </a:lnTo>
                  <a:lnTo>
                    <a:pt x="142051" y="956255"/>
                  </a:lnTo>
                  <a:lnTo>
                    <a:pt x="153888" y="956060"/>
                  </a:lnTo>
                  <a:lnTo>
                    <a:pt x="165726" y="955831"/>
                  </a:lnTo>
                  <a:lnTo>
                    <a:pt x="177563" y="955563"/>
                  </a:lnTo>
                  <a:lnTo>
                    <a:pt x="189401" y="955247"/>
                  </a:lnTo>
                  <a:lnTo>
                    <a:pt x="201239" y="954877"/>
                  </a:lnTo>
                  <a:lnTo>
                    <a:pt x="213076" y="954442"/>
                  </a:lnTo>
                  <a:lnTo>
                    <a:pt x="224914" y="953932"/>
                  </a:lnTo>
                  <a:lnTo>
                    <a:pt x="236751" y="953334"/>
                  </a:lnTo>
                  <a:lnTo>
                    <a:pt x="248589" y="952634"/>
                  </a:lnTo>
                  <a:lnTo>
                    <a:pt x="260427" y="951813"/>
                  </a:lnTo>
                  <a:lnTo>
                    <a:pt x="272264" y="950851"/>
                  </a:lnTo>
                  <a:lnTo>
                    <a:pt x="284102" y="949726"/>
                  </a:lnTo>
                  <a:lnTo>
                    <a:pt x="295939" y="948411"/>
                  </a:lnTo>
                  <a:lnTo>
                    <a:pt x="307777" y="946874"/>
                  </a:lnTo>
                  <a:lnTo>
                    <a:pt x="319614" y="945080"/>
                  </a:lnTo>
                  <a:lnTo>
                    <a:pt x="331452" y="942989"/>
                  </a:lnTo>
                  <a:lnTo>
                    <a:pt x="343290" y="940555"/>
                  </a:lnTo>
                  <a:lnTo>
                    <a:pt x="355127" y="937726"/>
                  </a:lnTo>
                  <a:lnTo>
                    <a:pt x="366965" y="934446"/>
                  </a:lnTo>
                  <a:lnTo>
                    <a:pt x="378802" y="930649"/>
                  </a:lnTo>
                  <a:lnTo>
                    <a:pt x="390640" y="926267"/>
                  </a:lnTo>
                  <a:lnTo>
                    <a:pt x="402478" y="921223"/>
                  </a:lnTo>
                  <a:lnTo>
                    <a:pt x="414315" y="915438"/>
                  </a:lnTo>
                  <a:lnTo>
                    <a:pt x="426153" y="908829"/>
                  </a:lnTo>
                  <a:lnTo>
                    <a:pt x="437990" y="901312"/>
                  </a:lnTo>
                  <a:lnTo>
                    <a:pt x="449828" y="892805"/>
                  </a:lnTo>
                  <a:lnTo>
                    <a:pt x="461666" y="883233"/>
                  </a:lnTo>
                  <a:lnTo>
                    <a:pt x="473503" y="872534"/>
                  </a:lnTo>
                  <a:lnTo>
                    <a:pt x="485341" y="860659"/>
                  </a:lnTo>
                  <a:lnTo>
                    <a:pt x="497178" y="847585"/>
                  </a:lnTo>
                  <a:lnTo>
                    <a:pt x="509016" y="833318"/>
                  </a:lnTo>
                  <a:lnTo>
                    <a:pt x="520854" y="817898"/>
                  </a:lnTo>
                  <a:lnTo>
                    <a:pt x="532691" y="801404"/>
                  </a:lnTo>
                  <a:lnTo>
                    <a:pt x="544529" y="783956"/>
                  </a:lnTo>
                  <a:lnTo>
                    <a:pt x="556366" y="765716"/>
                  </a:lnTo>
                  <a:lnTo>
                    <a:pt x="568204" y="746879"/>
                  </a:lnTo>
                  <a:lnTo>
                    <a:pt x="580042" y="727673"/>
                  </a:lnTo>
                  <a:lnTo>
                    <a:pt x="591879" y="708341"/>
                  </a:lnTo>
                  <a:lnTo>
                    <a:pt x="603717" y="689134"/>
                  </a:lnTo>
                  <a:lnTo>
                    <a:pt x="615554" y="670298"/>
                  </a:lnTo>
                  <a:lnTo>
                    <a:pt x="627392" y="652057"/>
                  </a:lnTo>
                  <a:lnTo>
                    <a:pt x="639229" y="634610"/>
                  </a:lnTo>
                  <a:lnTo>
                    <a:pt x="651067" y="618116"/>
                  </a:lnTo>
                  <a:lnTo>
                    <a:pt x="662905" y="602695"/>
                  </a:lnTo>
                  <a:lnTo>
                    <a:pt x="674742" y="588428"/>
                  </a:lnTo>
                  <a:lnTo>
                    <a:pt x="686580" y="575355"/>
                  </a:lnTo>
                  <a:lnTo>
                    <a:pt x="698417" y="563480"/>
                  </a:lnTo>
                  <a:lnTo>
                    <a:pt x="710255" y="552780"/>
                  </a:lnTo>
                  <a:lnTo>
                    <a:pt x="722093" y="543209"/>
                  </a:lnTo>
                  <a:lnTo>
                    <a:pt x="733930" y="534702"/>
                  </a:lnTo>
                  <a:lnTo>
                    <a:pt x="745768" y="527185"/>
                  </a:lnTo>
                  <a:lnTo>
                    <a:pt x="757605" y="520575"/>
                  </a:lnTo>
                  <a:lnTo>
                    <a:pt x="769443" y="514790"/>
                  </a:lnTo>
                  <a:lnTo>
                    <a:pt x="781281" y="509747"/>
                  </a:lnTo>
                  <a:lnTo>
                    <a:pt x="793118" y="505364"/>
                  </a:lnTo>
                  <a:lnTo>
                    <a:pt x="804956" y="501568"/>
                  </a:lnTo>
                  <a:lnTo>
                    <a:pt x="816793" y="498287"/>
                  </a:lnTo>
                  <a:lnTo>
                    <a:pt x="828631" y="495459"/>
                  </a:lnTo>
                  <a:lnTo>
                    <a:pt x="840469" y="493025"/>
                  </a:lnTo>
                  <a:lnTo>
                    <a:pt x="852306" y="490934"/>
                  </a:lnTo>
                  <a:lnTo>
                    <a:pt x="864144" y="489140"/>
                  </a:lnTo>
                  <a:lnTo>
                    <a:pt x="875981" y="487603"/>
                  </a:lnTo>
                  <a:lnTo>
                    <a:pt x="887819" y="486288"/>
                  </a:lnTo>
                  <a:lnTo>
                    <a:pt x="899657" y="485162"/>
                  </a:lnTo>
                  <a:lnTo>
                    <a:pt x="911494" y="484201"/>
                  </a:lnTo>
                  <a:lnTo>
                    <a:pt x="923332" y="483380"/>
                  </a:lnTo>
                  <a:lnTo>
                    <a:pt x="935169" y="482679"/>
                  </a:lnTo>
                  <a:lnTo>
                    <a:pt x="947007" y="482081"/>
                  </a:lnTo>
                  <a:lnTo>
                    <a:pt x="958844" y="481572"/>
                  </a:lnTo>
                  <a:lnTo>
                    <a:pt x="970682" y="481137"/>
                  </a:lnTo>
                  <a:lnTo>
                    <a:pt x="982520" y="480767"/>
                  </a:lnTo>
                  <a:lnTo>
                    <a:pt x="994357" y="480451"/>
                  </a:lnTo>
                  <a:lnTo>
                    <a:pt x="1006195" y="480182"/>
                  </a:lnTo>
                  <a:lnTo>
                    <a:pt x="1018032" y="479953"/>
                  </a:lnTo>
                  <a:lnTo>
                    <a:pt x="1029870" y="479759"/>
                  </a:lnTo>
                  <a:lnTo>
                    <a:pt x="1041708" y="479593"/>
                  </a:lnTo>
                  <a:lnTo>
                    <a:pt x="1053545" y="479451"/>
                  </a:lnTo>
                  <a:lnTo>
                    <a:pt x="1065383" y="479331"/>
                  </a:lnTo>
                  <a:lnTo>
                    <a:pt x="1077220" y="479229"/>
                  </a:lnTo>
                  <a:lnTo>
                    <a:pt x="1089058" y="479142"/>
                  </a:lnTo>
                  <a:lnTo>
                    <a:pt x="1100896" y="479067"/>
                  </a:lnTo>
                  <a:lnTo>
                    <a:pt x="1112733" y="479004"/>
                  </a:lnTo>
                  <a:lnTo>
                    <a:pt x="1124571" y="478951"/>
                  </a:lnTo>
                  <a:lnTo>
                    <a:pt x="1136408" y="478905"/>
                  </a:lnTo>
                  <a:lnTo>
                    <a:pt x="1148246" y="478866"/>
                  </a:lnTo>
                  <a:lnTo>
                    <a:pt x="1160084" y="478833"/>
                  </a:lnTo>
                  <a:lnTo>
                    <a:pt x="1171921" y="478805"/>
                  </a:lnTo>
                  <a:lnTo>
                    <a:pt x="1171921" y="478484"/>
                  </a:lnTo>
                  <a:lnTo>
                    <a:pt x="1183759" y="478456"/>
                  </a:lnTo>
                  <a:lnTo>
                    <a:pt x="1195596" y="478423"/>
                  </a:lnTo>
                  <a:lnTo>
                    <a:pt x="1207434" y="478384"/>
                  </a:lnTo>
                  <a:lnTo>
                    <a:pt x="1219272" y="478338"/>
                  </a:lnTo>
                  <a:lnTo>
                    <a:pt x="1231109" y="478284"/>
                  </a:lnTo>
                  <a:lnTo>
                    <a:pt x="1242947" y="478221"/>
                  </a:lnTo>
                  <a:lnTo>
                    <a:pt x="1254784" y="478147"/>
                  </a:lnTo>
                  <a:lnTo>
                    <a:pt x="1266622" y="478060"/>
                  </a:lnTo>
                  <a:lnTo>
                    <a:pt x="1278459" y="477958"/>
                  </a:lnTo>
                  <a:lnTo>
                    <a:pt x="1290297" y="477837"/>
                  </a:lnTo>
                  <a:lnTo>
                    <a:pt x="1302135" y="477696"/>
                  </a:lnTo>
                  <a:lnTo>
                    <a:pt x="1313972" y="477530"/>
                  </a:lnTo>
                  <a:lnTo>
                    <a:pt x="1325810" y="477335"/>
                  </a:lnTo>
                  <a:lnTo>
                    <a:pt x="1337647" y="477106"/>
                  </a:lnTo>
                  <a:lnTo>
                    <a:pt x="1349485" y="476837"/>
                  </a:lnTo>
                  <a:lnTo>
                    <a:pt x="1361323" y="476522"/>
                  </a:lnTo>
                  <a:lnTo>
                    <a:pt x="1373160" y="476152"/>
                  </a:lnTo>
                  <a:lnTo>
                    <a:pt x="1384998" y="475717"/>
                  </a:lnTo>
                  <a:lnTo>
                    <a:pt x="1396835" y="475207"/>
                  </a:lnTo>
                  <a:lnTo>
                    <a:pt x="1408673" y="474609"/>
                  </a:lnTo>
                  <a:lnTo>
                    <a:pt x="1420511" y="473909"/>
                  </a:lnTo>
                  <a:lnTo>
                    <a:pt x="1432348" y="473088"/>
                  </a:lnTo>
                  <a:lnTo>
                    <a:pt x="1444186" y="472126"/>
                  </a:lnTo>
                  <a:lnTo>
                    <a:pt x="1456023" y="471001"/>
                  </a:lnTo>
                  <a:lnTo>
                    <a:pt x="1467861" y="469685"/>
                  </a:lnTo>
                  <a:lnTo>
                    <a:pt x="1479699" y="468148"/>
                  </a:lnTo>
                  <a:lnTo>
                    <a:pt x="1491536" y="466355"/>
                  </a:lnTo>
                  <a:lnTo>
                    <a:pt x="1503374" y="464264"/>
                  </a:lnTo>
                  <a:lnTo>
                    <a:pt x="1515211" y="461830"/>
                  </a:lnTo>
                  <a:lnTo>
                    <a:pt x="1527049" y="459001"/>
                  </a:lnTo>
                  <a:lnTo>
                    <a:pt x="1538887" y="455721"/>
                  </a:lnTo>
                  <a:lnTo>
                    <a:pt x="1550724" y="451924"/>
                  </a:lnTo>
                  <a:lnTo>
                    <a:pt x="1562562" y="447542"/>
                  </a:lnTo>
                  <a:lnTo>
                    <a:pt x="1574399" y="442498"/>
                  </a:lnTo>
                  <a:lnTo>
                    <a:pt x="1586237" y="436713"/>
                  </a:lnTo>
                  <a:lnTo>
                    <a:pt x="1598074" y="430104"/>
                  </a:lnTo>
                  <a:lnTo>
                    <a:pt x="1609912" y="422586"/>
                  </a:lnTo>
                  <a:lnTo>
                    <a:pt x="1621750" y="414080"/>
                  </a:lnTo>
                  <a:lnTo>
                    <a:pt x="1633587" y="404508"/>
                  </a:lnTo>
                  <a:lnTo>
                    <a:pt x="1645425" y="393809"/>
                  </a:lnTo>
                  <a:lnTo>
                    <a:pt x="1657262" y="381934"/>
                  </a:lnTo>
                  <a:lnTo>
                    <a:pt x="1669100" y="368860"/>
                  </a:lnTo>
                  <a:lnTo>
                    <a:pt x="1680938" y="354593"/>
                  </a:lnTo>
                  <a:lnTo>
                    <a:pt x="1692775" y="339173"/>
                  </a:lnTo>
                  <a:lnTo>
                    <a:pt x="1704613" y="322679"/>
                  </a:lnTo>
                  <a:lnTo>
                    <a:pt x="1716450" y="305231"/>
                  </a:lnTo>
                  <a:lnTo>
                    <a:pt x="1728288" y="286991"/>
                  </a:lnTo>
                  <a:lnTo>
                    <a:pt x="1740126" y="268154"/>
                  </a:lnTo>
                  <a:lnTo>
                    <a:pt x="1751963" y="248948"/>
                  </a:lnTo>
                  <a:lnTo>
                    <a:pt x="1763801" y="229616"/>
                  </a:lnTo>
                  <a:lnTo>
                    <a:pt x="1775638" y="210409"/>
                  </a:lnTo>
                  <a:lnTo>
                    <a:pt x="1787476" y="191573"/>
                  </a:lnTo>
                  <a:lnTo>
                    <a:pt x="1799314" y="173332"/>
                  </a:lnTo>
                  <a:lnTo>
                    <a:pt x="1811151" y="155885"/>
                  </a:lnTo>
                  <a:lnTo>
                    <a:pt x="1822989" y="139391"/>
                  </a:lnTo>
                  <a:lnTo>
                    <a:pt x="1834826" y="123970"/>
                  </a:lnTo>
                  <a:lnTo>
                    <a:pt x="1846664" y="109703"/>
                  </a:lnTo>
                  <a:lnTo>
                    <a:pt x="1858502" y="96630"/>
                  </a:lnTo>
                  <a:lnTo>
                    <a:pt x="1870339" y="84755"/>
                  </a:lnTo>
                  <a:lnTo>
                    <a:pt x="1882177" y="74055"/>
                  </a:lnTo>
                  <a:lnTo>
                    <a:pt x="1894014" y="64484"/>
                  </a:lnTo>
                  <a:lnTo>
                    <a:pt x="1905852" y="55977"/>
                  </a:lnTo>
                  <a:lnTo>
                    <a:pt x="1917689" y="48460"/>
                  </a:lnTo>
                  <a:lnTo>
                    <a:pt x="1929527" y="41850"/>
                  </a:lnTo>
                  <a:lnTo>
                    <a:pt x="1941365" y="36065"/>
                  </a:lnTo>
                  <a:lnTo>
                    <a:pt x="1953202" y="31022"/>
                  </a:lnTo>
                  <a:lnTo>
                    <a:pt x="1965040" y="26639"/>
                  </a:lnTo>
                  <a:lnTo>
                    <a:pt x="1976877" y="22843"/>
                  </a:lnTo>
                  <a:lnTo>
                    <a:pt x="1988715" y="19562"/>
                  </a:lnTo>
                  <a:lnTo>
                    <a:pt x="2000553" y="16734"/>
                  </a:lnTo>
                  <a:lnTo>
                    <a:pt x="2012390" y="14300"/>
                  </a:lnTo>
                  <a:lnTo>
                    <a:pt x="2024228" y="12209"/>
                  </a:lnTo>
                  <a:lnTo>
                    <a:pt x="2036065" y="10415"/>
                  </a:lnTo>
                  <a:lnTo>
                    <a:pt x="2047903" y="8878"/>
                  </a:lnTo>
                  <a:lnTo>
                    <a:pt x="2059741" y="7562"/>
                  </a:lnTo>
                  <a:lnTo>
                    <a:pt x="2071578" y="6437"/>
                  </a:lnTo>
                  <a:lnTo>
                    <a:pt x="2083416" y="5476"/>
                  </a:lnTo>
                  <a:lnTo>
                    <a:pt x="2095253" y="4655"/>
                  </a:lnTo>
                  <a:lnTo>
                    <a:pt x="2107091" y="3954"/>
                  </a:lnTo>
                  <a:lnTo>
                    <a:pt x="2118929" y="3356"/>
                  </a:lnTo>
                  <a:lnTo>
                    <a:pt x="2130766" y="2847"/>
                  </a:lnTo>
                  <a:lnTo>
                    <a:pt x="2142604" y="2412"/>
                  </a:lnTo>
                  <a:lnTo>
                    <a:pt x="2154441" y="2042"/>
                  </a:lnTo>
                  <a:lnTo>
                    <a:pt x="2166279" y="1726"/>
                  </a:lnTo>
                  <a:lnTo>
                    <a:pt x="2178117" y="1457"/>
                  </a:lnTo>
                  <a:lnTo>
                    <a:pt x="2189954" y="1228"/>
                  </a:lnTo>
                  <a:lnTo>
                    <a:pt x="2201792" y="1033"/>
                  </a:lnTo>
                  <a:lnTo>
                    <a:pt x="2213629" y="868"/>
                  </a:lnTo>
                  <a:lnTo>
                    <a:pt x="2225467" y="726"/>
                  </a:lnTo>
                  <a:lnTo>
                    <a:pt x="2237304" y="606"/>
                  </a:lnTo>
                  <a:lnTo>
                    <a:pt x="2249142" y="504"/>
                  </a:lnTo>
                  <a:lnTo>
                    <a:pt x="2260980" y="417"/>
                  </a:lnTo>
                  <a:lnTo>
                    <a:pt x="2272817" y="342"/>
                  </a:lnTo>
                  <a:lnTo>
                    <a:pt x="2284655" y="279"/>
                  </a:lnTo>
                  <a:lnTo>
                    <a:pt x="2296492" y="226"/>
                  </a:lnTo>
                  <a:lnTo>
                    <a:pt x="2308330" y="180"/>
                  </a:lnTo>
                  <a:lnTo>
                    <a:pt x="2320168" y="141"/>
                  </a:lnTo>
                  <a:lnTo>
                    <a:pt x="2332005" y="108"/>
                  </a:lnTo>
                  <a:lnTo>
                    <a:pt x="2343843" y="80"/>
                  </a:lnTo>
                  <a:lnTo>
                    <a:pt x="2343843" y="0"/>
                  </a:lnTo>
                  <a:lnTo>
                    <a:pt x="2355680" y="14"/>
                  </a:lnTo>
                  <a:lnTo>
                    <a:pt x="2367518" y="30"/>
                  </a:lnTo>
                  <a:lnTo>
                    <a:pt x="2379356" y="50"/>
                  </a:lnTo>
                  <a:lnTo>
                    <a:pt x="2391193" y="72"/>
                  </a:lnTo>
                  <a:lnTo>
                    <a:pt x="2403031" y="99"/>
                  </a:lnTo>
                  <a:lnTo>
                    <a:pt x="2414868" y="131"/>
                  </a:lnTo>
                  <a:lnTo>
                    <a:pt x="2426706" y="168"/>
                  </a:lnTo>
                  <a:lnTo>
                    <a:pt x="2438544" y="211"/>
                  </a:lnTo>
                  <a:lnTo>
                    <a:pt x="2450381" y="263"/>
                  </a:lnTo>
                  <a:lnTo>
                    <a:pt x="2462219" y="323"/>
                  </a:lnTo>
                  <a:lnTo>
                    <a:pt x="2474056" y="393"/>
                  </a:lnTo>
                  <a:lnTo>
                    <a:pt x="2485894" y="476"/>
                  </a:lnTo>
                  <a:lnTo>
                    <a:pt x="2497732" y="574"/>
                  </a:lnTo>
                  <a:lnTo>
                    <a:pt x="2509569" y="688"/>
                  </a:lnTo>
                  <a:lnTo>
                    <a:pt x="2521407" y="823"/>
                  </a:lnTo>
                  <a:lnTo>
                    <a:pt x="2533244" y="980"/>
                  </a:lnTo>
                  <a:lnTo>
                    <a:pt x="2545082" y="1166"/>
                  </a:lnTo>
                  <a:lnTo>
                    <a:pt x="2556919" y="1383"/>
                  </a:lnTo>
                  <a:lnTo>
                    <a:pt x="2568757" y="1638"/>
                  </a:lnTo>
                  <a:lnTo>
                    <a:pt x="2580595" y="1937"/>
                  </a:lnTo>
                  <a:lnTo>
                    <a:pt x="2592432" y="2287"/>
                  </a:lnTo>
                  <a:lnTo>
                    <a:pt x="2604270" y="2698"/>
                  </a:lnTo>
                  <a:lnTo>
                    <a:pt x="2616107" y="3178"/>
                  </a:lnTo>
                  <a:lnTo>
                    <a:pt x="2627945" y="3741"/>
                  </a:lnTo>
                  <a:lnTo>
                    <a:pt x="2639783" y="4399"/>
                  </a:lnTo>
                  <a:lnTo>
                    <a:pt x="2651620" y="5167"/>
                  </a:lnTo>
                  <a:lnTo>
                    <a:pt x="2663458" y="6064"/>
                  </a:lnTo>
                  <a:lnTo>
                    <a:pt x="2675295" y="7110"/>
                  </a:lnTo>
                  <a:lnTo>
                    <a:pt x="2687133" y="8326"/>
                  </a:lnTo>
                  <a:lnTo>
                    <a:pt x="2698971" y="9741"/>
                  </a:lnTo>
                  <a:lnTo>
                    <a:pt x="2710808" y="11381"/>
                  </a:lnTo>
                  <a:lnTo>
                    <a:pt x="2722646" y="13279"/>
                  </a:lnTo>
                  <a:lnTo>
                    <a:pt x="2734483" y="15470"/>
                  </a:lnTo>
                  <a:lnTo>
                    <a:pt x="2746321" y="17992"/>
                  </a:lnTo>
                  <a:lnTo>
                    <a:pt x="2758159" y="20885"/>
                  </a:lnTo>
                  <a:lnTo>
                    <a:pt x="2769996" y="24189"/>
                  </a:lnTo>
                  <a:lnTo>
                    <a:pt x="2781834" y="27948"/>
                  </a:lnTo>
                  <a:lnTo>
                    <a:pt x="2793671" y="32202"/>
                  </a:lnTo>
                  <a:lnTo>
                    <a:pt x="2805509" y="36987"/>
                  </a:lnTo>
                  <a:lnTo>
                    <a:pt x="2817347" y="42337"/>
                  </a:lnTo>
                  <a:lnTo>
                    <a:pt x="2829184" y="48274"/>
                  </a:lnTo>
                  <a:lnTo>
                    <a:pt x="2841022" y="54811"/>
                  </a:lnTo>
                  <a:lnTo>
                    <a:pt x="2852859" y="61945"/>
                  </a:lnTo>
                  <a:lnTo>
                    <a:pt x="2864697" y="69655"/>
                  </a:lnTo>
                  <a:lnTo>
                    <a:pt x="2876534" y="77902"/>
                  </a:lnTo>
                  <a:lnTo>
                    <a:pt x="2888372" y="86626"/>
                  </a:lnTo>
                  <a:lnTo>
                    <a:pt x="2900210" y="95746"/>
                  </a:lnTo>
                  <a:lnTo>
                    <a:pt x="2912047" y="105164"/>
                  </a:lnTo>
                  <a:lnTo>
                    <a:pt x="2923885" y="114768"/>
                  </a:lnTo>
                  <a:lnTo>
                    <a:pt x="2935722" y="124433"/>
                  </a:lnTo>
                  <a:lnTo>
                    <a:pt x="2947560" y="134037"/>
                  </a:lnTo>
                  <a:lnTo>
                    <a:pt x="2959398" y="143455"/>
                  </a:lnTo>
                  <a:lnTo>
                    <a:pt x="2971235" y="152575"/>
                  </a:lnTo>
                  <a:lnTo>
                    <a:pt x="2983073" y="161299"/>
                  </a:lnTo>
                  <a:lnTo>
                    <a:pt x="2994910" y="169546"/>
                  </a:lnTo>
                  <a:lnTo>
                    <a:pt x="3006748" y="177256"/>
                  </a:lnTo>
                  <a:lnTo>
                    <a:pt x="3018586" y="184390"/>
                  </a:lnTo>
                  <a:lnTo>
                    <a:pt x="3030423" y="190927"/>
                  </a:lnTo>
                  <a:lnTo>
                    <a:pt x="3042261" y="196864"/>
                  </a:lnTo>
                  <a:lnTo>
                    <a:pt x="3054098" y="202214"/>
                  </a:lnTo>
                  <a:lnTo>
                    <a:pt x="3065936" y="206999"/>
                  </a:lnTo>
                  <a:lnTo>
                    <a:pt x="3077774" y="211253"/>
                  </a:lnTo>
                  <a:lnTo>
                    <a:pt x="3089611" y="215012"/>
                  </a:lnTo>
                  <a:lnTo>
                    <a:pt x="3101449" y="218316"/>
                  </a:lnTo>
                  <a:lnTo>
                    <a:pt x="3113286" y="221209"/>
                  </a:lnTo>
                  <a:lnTo>
                    <a:pt x="3125124" y="223731"/>
                  </a:lnTo>
                  <a:lnTo>
                    <a:pt x="3136962" y="225922"/>
                  </a:lnTo>
                  <a:lnTo>
                    <a:pt x="3148799" y="227820"/>
                  </a:lnTo>
                  <a:lnTo>
                    <a:pt x="3160637" y="229460"/>
                  </a:lnTo>
                  <a:lnTo>
                    <a:pt x="3172474" y="230875"/>
                  </a:lnTo>
                  <a:lnTo>
                    <a:pt x="3184312" y="232091"/>
                  </a:lnTo>
                  <a:lnTo>
                    <a:pt x="3196149" y="233137"/>
                  </a:lnTo>
                  <a:lnTo>
                    <a:pt x="3207987" y="234034"/>
                  </a:lnTo>
                  <a:lnTo>
                    <a:pt x="3219825" y="234802"/>
                  </a:lnTo>
                  <a:lnTo>
                    <a:pt x="3231662" y="235460"/>
                  </a:lnTo>
                  <a:lnTo>
                    <a:pt x="3243500" y="236023"/>
                  </a:lnTo>
                  <a:lnTo>
                    <a:pt x="3255337" y="236503"/>
                  </a:lnTo>
                  <a:lnTo>
                    <a:pt x="3267175" y="236914"/>
                  </a:lnTo>
                  <a:lnTo>
                    <a:pt x="3279013" y="237264"/>
                  </a:lnTo>
                  <a:lnTo>
                    <a:pt x="3290850" y="237563"/>
                  </a:lnTo>
                  <a:lnTo>
                    <a:pt x="3302688" y="237818"/>
                  </a:lnTo>
                  <a:lnTo>
                    <a:pt x="3314525" y="238035"/>
                  </a:lnTo>
                  <a:lnTo>
                    <a:pt x="3326363" y="238221"/>
                  </a:lnTo>
                  <a:lnTo>
                    <a:pt x="3338201" y="238378"/>
                  </a:lnTo>
                  <a:lnTo>
                    <a:pt x="3350038" y="238513"/>
                  </a:lnTo>
                  <a:lnTo>
                    <a:pt x="3361876" y="238627"/>
                  </a:lnTo>
                  <a:lnTo>
                    <a:pt x="3373713" y="238725"/>
                  </a:lnTo>
                  <a:lnTo>
                    <a:pt x="3385551" y="238808"/>
                  </a:lnTo>
                  <a:lnTo>
                    <a:pt x="3397389" y="238878"/>
                  </a:lnTo>
                  <a:lnTo>
                    <a:pt x="3409226" y="238938"/>
                  </a:lnTo>
                  <a:lnTo>
                    <a:pt x="3421064" y="238990"/>
                  </a:lnTo>
                  <a:lnTo>
                    <a:pt x="3432901" y="239033"/>
                  </a:lnTo>
                  <a:lnTo>
                    <a:pt x="3444739" y="239070"/>
                  </a:lnTo>
                  <a:lnTo>
                    <a:pt x="3456576" y="239102"/>
                  </a:lnTo>
                  <a:lnTo>
                    <a:pt x="3468414" y="239129"/>
                  </a:lnTo>
                  <a:lnTo>
                    <a:pt x="3480252" y="239151"/>
                  </a:lnTo>
                  <a:lnTo>
                    <a:pt x="3492089" y="239171"/>
                  </a:lnTo>
                  <a:lnTo>
                    <a:pt x="3503927" y="239187"/>
                  </a:lnTo>
                  <a:lnTo>
                    <a:pt x="3515764" y="239201"/>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DA8F00">
                  <a:alpha val="100000"/>
                </a:srgbClr>
              </a:solidFill>
              <a:prstDash val="solid"/>
              <a:round/>
            </a:ln>
          </p:spPr>
          <p:txBody>
            <a:bodyPr/>
            <a:lstStyle/>
            <a:p/>
          </p:txBody>
        </p:sp>
        <p:sp>
          <p:nvSpPr>
            <p:cNvPr id="28" name="pl28"/>
            <p:cNvSpPr/>
            <p:nvPr/>
          </p:nvSpPr>
          <p:spPr>
            <a:xfrm>
              <a:off x="2482351" y="4489992"/>
              <a:ext cx="4687686" cy="478564"/>
            </a:xfrm>
            <a:custGeom>
              <a:avLst/>
              <a:pathLst>
                <a:path w="4687686" h="478564">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362"/>
                  </a:lnTo>
                  <a:lnTo>
                    <a:pt x="1183759" y="239376"/>
                  </a:lnTo>
                  <a:lnTo>
                    <a:pt x="1195596" y="239393"/>
                  </a:lnTo>
                  <a:lnTo>
                    <a:pt x="1207434" y="239412"/>
                  </a:lnTo>
                  <a:lnTo>
                    <a:pt x="1219272" y="239435"/>
                  </a:lnTo>
                  <a:lnTo>
                    <a:pt x="1231109" y="239462"/>
                  </a:lnTo>
                  <a:lnTo>
                    <a:pt x="1242947" y="239493"/>
                  </a:lnTo>
                  <a:lnTo>
                    <a:pt x="1254784" y="239530"/>
                  </a:lnTo>
                  <a:lnTo>
                    <a:pt x="1266622" y="239574"/>
                  </a:lnTo>
                  <a:lnTo>
                    <a:pt x="1278459" y="239625"/>
                  </a:lnTo>
                  <a:lnTo>
                    <a:pt x="1290297" y="239685"/>
                  </a:lnTo>
                  <a:lnTo>
                    <a:pt x="1302135" y="239756"/>
                  </a:lnTo>
                  <a:lnTo>
                    <a:pt x="1313972" y="239839"/>
                  </a:lnTo>
                  <a:lnTo>
                    <a:pt x="1325810" y="239936"/>
                  </a:lnTo>
                  <a:lnTo>
                    <a:pt x="1337647" y="240051"/>
                  </a:lnTo>
                  <a:lnTo>
                    <a:pt x="1349485" y="240185"/>
                  </a:lnTo>
                  <a:lnTo>
                    <a:pt x="1361323" y="240343"/>
                  </a:lnTo>
                  <a:lnTo>
                    <a:pt x="1373160" y="240528"/>
                  </a:lnTo>
                  <a:lnTo>
                    <a:pt x="1384998" y="240745"/>
                  </a:lnTo>
                  <a:lnTo>
                    <a:pt x="1396835" y="241000"/>
                  </a:lnTo>
                  <a:lnTo>
                    <a:pt x="1408673" y="241299"/>
                  </a:lnTo>
                  <a:lnTo>
                    <a:pt x="1420511" y="241650"/>
                  </a:lnTo>
                  <a:lnTo>
                    <a:pt x="1432348" y="242060"/>
                  </a:lnTo>
                  <a:lnTo>
                    <a:pt x="1444186" y="242541"/>
                  </a:lnTo>
                  <a:lnTo>
                    <a:pt x="1456023" y="243103"/>
                  </a:lnTo>
                  <a:lnTo>
                    <a:pt x="1467861" y="243761"/>
                  </a:lnTo>
                  <a:lnTo>
                    <a:pt x="1479699" y="244530"/>
                  </a:lnTo>
                  <a:lnTo>
                    <a:pt x="1491536" y="245427"/>
                  </a:lnTo>
                  <a:lnTo>
                    <a:pt x="1503374" y="246472"/>
                  </a:lnTo>
                  <a:lnTo>
                    <a:pt x="1515211" y="247689"/>
                  </a:lnTo>
                  <a:lnTo>
                    <a:pt x="1527049" y="249103"/>
                  </a:lnTo>
                  <a:lnTo>
                    <a:pt x="1538887" y="250743"/>
                  </a:lnTo>
                  <a:lnTo>
                    <a:pt x="1550724" y="252642"/>
                  </a:lnTo>
                  <a:lnTo>
                    <a:pt x="1562562" y="254833"/>
                  </a:lnTo>
                  <a:lnTo>
                    <a:pt x="1574399" y="257355"/>
                  </a:lnTo>
                  <a:lnTo>
                    <a:pt x="1586237" y="260247"/>
                  </a:lnTo>
                  <a:lnTo>
                    <a:pt x="1598074" y="263552"/>
                  </a:lnTo>
                  <a:lnTo>
                    <a:pt x="1609912" y="267311"/>
                  </a:lnTo>
                  <a:lnTo>
                    <a:pt x="1621750" y="271564"/>
                  </a:lnTo>
                  <a:lnTo>
                    <a:pt x="1633587" y="276350"/>
                  </a:lnTo>
                  <a:lnTo>
                    <a:pt x="1645425" y="281700"/>
                  </a:lnTo>
                  <a:lnTo>
                    <a:pt x="1657262" y="287637"/>
                  </a:lnTo>
                  <a:lnTo>
                    <a:pt x="1669100" y="294174"/>
                  </a:lnTo>
                  <a:lnTo>
                    <a:pt x="1680938" y="301307"/>
                  </a:lnTo>
                  <a:lnTo>
                    <a:pt x="1692775" y="309017"/>
                  </a:lnTo>
                  <a:lnTo>
                    <a:pt x="1704613" y="317265"/>
                  </a:lnTo>
                  <a:lnTo>
                    <a:pt x="1716450" y="325988"/>
                  </a:lnTo>
                  <a:lnTo>
                    <a:pt x="1728288" y="335109"/>
                  </a:lnTo>
                  <a:lnTo>
                    <a:pt x="1740126" y="344527"/>
                  </a:lnTo>
                  <a:lnTo>
                    <a:pt x="1751963" y="354130"/>
                  </a:lnTo>
                  <a:lnTo>
                    <a:pt x="1763801" y="363796"/>
                  </a:lnTo>
                  <a:lnTo>
                    <a:pt x="1775638" y="373399"/>
                  </a:lnTo>
                  <a:lnTo>
                    <a:pt x="1787476" y="382817"/>
                  </a:lnTo>
                  <a:lnTo>
                    <a:pt x="1799314" y="391938"/>
                  </a:lnTo>
                  <a:lnTo>
                    <a:pt x="1811151" y="400662"/>
                  </a:lnTo>
                  <a:lnTo>
                    <a:pt x="1822989" y="408909"/>
                  </a:lnTo>
                  <a:lnTo>
                    <a:pt x="1834826" y="416619"/>
                  </a:lnTo>
                  <a:lnTo>
                    <a:pt x="1846664" y="423752"/>
                  </a:lnTo>
                  <a:lnTo>
                    <a:pt x="1858502" y="430289"/>
                  </a:lnTo>
                  <a:lnTo>
                    <a:pt x="1870339" y="436226"/>
                  </a:lnTo>
                  <a:lnTo>
                    <a:pt x="1882177" y="441576"/>
                  </a:lnTo>
                  <a:lnTo>
                    <a:pt x="1894014" y="446362"/>
                  </a:lnTo>
                  <a:lnTo>
                    <a:pt x="1905852" y="450615"/>
                  </a:lnTo>
                  <a:lnTo>
                    <a:pt x="1917689" y="454374"/>
                  </a:lnTo>
                  <a:lnTo>
                    <a:pt x="1929527" y="457679"/>
                  </a:lnTo>
                  <a:lnTo>
                    <a:pt x="1941365" y="460571"/>
                  </a:lnTo>
                  <a:lnTo>
                    <a:pt x="1953202" y="463093"/>
                  </a:lnTo>
                  <a:lnTo>
                    <a:pt x="1965040" y="465284"/>
                  </a:lnTo>
                  <a:lnTo>
                    <a:pt x="1976877" y="467183"/>
                  </a:lnTo>
                  <a:lnTo>
                    <a:pt x="1988715" y="468823"/>
                  </a:lnTo>
                  <a:lnTo>
                    <a:pt x="2000553" y="470237"/>
                  </a:lnTo>
                  <a:lnTo>
                    <a:pt x="2012390" y="471454"/>
                  </a:lnTo>
                  <a:lnTo>
                    <a:pt x="2024228" y="472499"/>
                  </a:lnTo>
                  <a:lnTo>
                    <a:pt x="2036065" y="473396"/>
                  </a:lnTo>
                  <a:lnTo>
                    <a:pt x="2047903" y="474165"/>
                  </a:lnTo>
                  <a:lnTo>
                    <a:pt x="2059741" y="474823"/>
                  </a:lnTo>
                  <a:lnTo>
                    <a:pt x="2071578" y="475385"/>
                  </a:lnTo>
                  <a:lnTo>
                    <a:pt x="2083416" y="475866"/>
                  </a:lnTo>
                  <a:lnTo>
                    <a:pt x="2095253" y="476276"/>
                  </a:lnTo>
                  <a:lnTo>
                    <a:pt x="2107091" y="476627"/>
                  </a:lnTo>
                  <a:lnTo>
                    <a:pt x="2118929" y="476926"/>
                  </a:lnTo>
                  <a:lnTo>
                    <a:pt x="2130766" y="477181"/>
                  </a:lnTo>
                  <a:lnTo>
                    <a:pt x="2142604" y="477398"/>
                  </a:lnTo>
                  <a:lnTo>
                    <a:pt x="2154441" y="477583"/>
                  </a:lnTo>
                  <a:lnTo>
                    <a:pt x="2166279" y="477741"/>
                  </a:lnTo>
                  <a:lnTo>
                    <a:pt x="2178117" y="477875"/>
                  </a:lnTo>
                  <a:lnTo>
                    <a:pt x="2189954" y="477990"/>
                  </a:lnTo>
                  <a:lnTo>
                    <a:pt x="2201792" y="478087"/>
                  </a:lnTo>
                  <a:lnTo>
                    <a:pt x="2213629" y="478170"/>
                  </a:lnTo>
                  <a:lnTo>
                    <a:pt x="2225467" y="478241"/>
                  </a:lnTo>
                  <a:lnTo>
                    <a:pt x="2237304" y="478301"/>
                  </a:lnTo>
                  <a:lnTo>
                    <a:pt x="2249142" y="478352"/>
                  </a:lnTo>
                  <a:lnTo>
                    <a:pt x="2260980" y="478396"/>
                  </a:lnTo>
                  <a:lnTo>
                    <a:pt x="2272817" y="478433"/>
                  </a:lnTo>
                  <a:lnTo>
                    <a:pt x="2284655" y="478464"/>
                  </a:lnTo>
                  <a:lnTo>
                    <a:pt x="2296492" y="478491"/>
                  </a:lnTo>
                  <a:lnTo>
                    <a:pt x="2308330" y="478514"/>
                  </a:lnTo>
                  <a:lnTo>
                    <a:pt x="2320168" y="478533"/>
                  </a:lnTo>
                  <a:lnTo>
                    <a:pt x="2332005" y="478550"/>
                  </a:lnTo>
                  <a:lnTo>
                    <a:pt x="2343843" y="478564"/>
                  </a:lnTo>
                  <a:lnTo>
                    <a:pt x="2343843" y="478564"/>
                  </a:lnTo>
                  <a:lnTo>
                    <a:pt x="2355680" y="478550"/>
                  </a:lnTo>
                  <a:lnTo>
                    <a:pt x="2367518" y="478533"/>
                  </a:lnTo>
                  <a:lnTo>
                    <a:pt x="2379356" y="478514"/>
                  </a:lnTo>
                  <a:lnTo>
                    <a:pt x="2391193" y="478491"/>
                  </a:lnTo>
                  <a:lnTo>
                    <a:pt x="2403031" y="478464"/>
                  </a:lnTo>
                  <a:lnTo>
                    <a:pt x="2414868" y="478433"/>
                  </a:lnTo>
                  <a:lnTo>
                    <a:pt x="2426706" y="478396"/>
                  </a:lnTo>
                  <a:lnTo>
                    <a:pt x="2438544" y="478352"/>
                  </a:lnTo>
                  <a:lnTo>
                    <a:pt x="2450381" y="478301"/>
                  </a:lnTo>
                  <a:lnTo>
                    <a:pt x="2462219" y="478241"/>
                  </a:lnTo>
                  <a:lnTo>
                    <a:pt x="2474056" y="478170"/>
                  </a:lnTo>
                  <a:lnTo>
                    <a:pt x="2485894" y="478087"/>
                  </a:lnTo>
                  <a:lnTo>
                    <a:pt x="2497732" y="477990"/>
                  </a:lnTo>
                  <a:lnTo>
                    <a:pt x="2509569" y="477875"/>
                  </a:lnTo>
                  <a:lnTo>
                    <a:pt x="2521407" y="477741"/>
                  </a:lnTo>
                  <a:lnTo>
                    <a:pt x="2533244" y="477583"/>
                  </a:lnTo>
                  <a:lnTo>
                    <a:pt x="2545082" y="477398"/>
                  </a:lnTo>
                  <a:lnTo>
                    <a:pt x="2556919" y="477181"/>
                  </a:lnTo>
                  <a:lnTo>
                    <a:pt x="2568757" y="476926"/>
                  </a:lnTo>
                  <a:lnTo>
                    <a:pt x="2580595" y="476627"/>
                  </a:lnTo>
                  <a:lnTo>
                    <a:pt x="2592432" y="476276"/>
                  </a:lnTo>
                  <a:lnTo>
                    <a:pt x="2604270" y="475866"/>
                  </a:lnTo>
                  <a:lnTo>
                    <a:pt x="2616107" y="475385"/>
                  </a:lnTo>
                  <a:lnTo>
                    <a:pt x="2627945" y="474823"/>
                  </a:lnTo>
                  <a:lnTo>
                    <a:pt x="2639783" y="474165"/>
                  </a:lnTo>
                  <a:lnTo>
                    <a:pt x="2651620" y="473396"/>
                  </a:lnTo>
                  <a:lnTo>
                    <a:pt x="2663458" y="472499"/>
                  </a:lnTo>
                  <a:lnTo>
                    <a:pt x="2675295" y="471454"/>
                  </a:lnTo>
                  <a:lnTo>
                    <a:pt x="2687133" y="470237"/>
                  </a:lnTo>
                  <a:lnTo>
                    <a:pt x="2698971" y="468823"/>
                  </a:lnTo>
                  <a:lnTo>
                    <a:pt x="2710808" y="467183"/>
                  </a:lnTo>
                  <a:lnTo>
                    <a:pt x="2722646" y="465284"/>
                  </a:lnTo>
                  <a:lnTo>
                    <a:pt x="2734483" y="463093"/>
                  </a:lnTo>
                  <a:lnTo>
                    <a:pt x="2746321" y="460571"/>
                  </a:lnTo>
                  <a:lnTo>
                    <a:pt x="2758159" y="457679"/>
                  </a:lnTo>
                  <a:lnTo>
                    <a:pt x="2769996" y="454374"/>
                  </a:lnTo>
                  <a:lnTo>
                    <a:pt x="2781834" y="450615"/>
                  </a:lnTo>
                  <a:lnTo>
                    <a:pt x="2793671" y="446362"/>
                  </a:lnTo>
                  <a:lnTo>
                    <a:pt x="2805509" y="441576"/>
                  </a:lnTo>
                  <a:lnTo>
                    <a:pt x="2817347" y="436226"/>
                  </a:lnTo>
                  <a:lnTo>
                    <a:pt x="2829184" y="430289"/>
                  </a:lnTo>
                  <a:lnTo>
                    <a:pt x="2841022" y="423752"/>
                  </a:lnTo>
                  <a:lnTo>
                    <a:pt x="2852859" y="416619"/>
                  </a:lnTo>
                  <a:lnTo>
                    <a:pt x="2864697" y="408909"/>
                  </a:lnTo>
                  <a:lnTo>
                    <a:pt x="2876534" y="400662"/>
                  </a:lnTo>
                  <a:lnTo>
                    <a:pt x="2888372" y="391938"/>
                  </a:lnTo>
                  <a:lnTo>
                    <a:pt x="2900210" y="382817"/>
                  </a:lnTo>
                  <a:lnTo>
                    <a:pt x="2912047" y="373399"/>
                  </a:lnTo>
                  <a:lnTo>
                    <a:pt x="2923885" y="363796"/>
                  </a:lnTo>
                  <a:lnTo>
                    <a:pt x="2935722" y="354130"/>
                  </a:lnTo>
                  <a:lnTo>
                    <a:pt x="2947560" y="344527"/>
                  </a:lnTo>
                  <a:lnTo>
                    <a:pt x="2959398" y="335109"/>
                  </a:lnTo>
                  <a:lnTo>
                    <a:pt x="2971235" y="325988"/>
                  </a:lnTo>
                  <a:lnTo>
                    <a:pt x="2983073" y="317265"/>
                  </a:lnTo>
                  <a:lnTo>
                    <a:pt x="2994910" y="309017"/>
                  </a:lnTo>
                  <a:lnTo>
                    <a:pt x="3006748" y="301307"/>
                  </a:lnTo>
                  <a:lnTo>
                    <a:pt x="3018586" y="294174"/>
                  </a:lnTo>
                  <a:lnTo>
                    <a:pt x="3030423" y="287637"/>
                  </a:lnTo>
                  <a:lnTo>
                    <a:pt x="3042261" y="281700"/>
                  </a:lnTo>
                  <a:lnTo>
                    <a:pt x="3054098" y="276350"/>
                  </a:lnTo>
                  <a:lnTo>
                    <a:pt x="3065936" y="271564"/>
                  </a:lnTo>
                  <a:lnTo>
                    <a:pt x="3077774" y="267311"/>
                  </a:lnTo>
                  <a:lnTo>
                    <a:pt x="3089611" y="263552"/>
                  </a:lnTo>
                  <a:lnTo>
                    <a:pt x="3101449" y="260247"/>
                  </a:lnTo>
                  <a:lnTo>
                    <a:pt x="3113286" y="257355"/>
                  </a:lnTo>
                  <a:lnTo>
                    <a:pt x="3125124" y="254833"/>
                  </a:lnTo>
                  <a:lnTo>
                    <a:pt x="3136962" y="252642"/>
                  </a:lnTo>
                  <a:lnTo>
                    <a:pt x="3148799" y="250743"/>
                  </a:lnTo>
                  <a:lnTo>
                    <a:pt x="3160637" y="249103"/>
                  </a:lnTo>
                  <a:lnTo>
                    <a:pt x="3172474" y="247689"/>
                  </a:lnTo>
                  <a:lnTo>
                    <a:pt x="3184312" y="246472"/>
                  </a:lnTo>
                  <a:lnTo>
                    <a:pt x="3196149" y="245427"/>
                  </a:lnTo>
                  <a:lnTo>
                    <a:pt x="3207987" y="244530"/>
                  </a:lnTo>
                  <a:lnTo>
                    <a:pt x="3219825" y="243761"/>
                  </a:lnTo>
                  <a:lnTo>
                    <a:pt x="3231662" y="243103"/>
                  </a:lnTo>
                  <a:lnTo>
                    <a:pt x="3243500" y="242541"/>
                  </a:lnTo>
                  <a:lnTo>
                    <a:pt x="3255337" y="242060"/>
                  </a:lnTo>
                  <a:lnTo>
                    <a:pt x="3267175" y="241650"/>
                  </a:lnTo>
                  <a:lnTo>
                    <a:pt x="3279013" y="241299"/>
                  </a:lnTo>
                  <a:lnTo>
                    <a:pt x="3290850" y="241000"/>
                  </a:lnTo>
                  <a:lnTo>
                    <a:pt x="3302688" y="240745"/>
                  </a:lnTo>
                  <a:lnTo>
                    <a:pt x="3314525" y="240528"/>
                  </a:lnTo>
                  <a:lnTo>
                    <a:pt x="3326363" y="240343"/>
                  </a:lnTo>
                  <a:lnTo>
                    <a:pt x="3338201" y="240185"/>
                  </a:lnTo>
                  <a:lnTo>
                    <a:pt x="3350038" y="240051"/>
                  </a:lnTo>
                  <a:lnTo>
                    <a:pt x="3361876" y="239936"/>
                  </a:lnTo>
                  <a:lnTo>
                    <a:pt x="3373713" y="239839"/>
                  </a:lnTo>
                  <a:lnTo>
                    <a:pt x="3385551" y="239756"/>
                  </a:lnTo>
                  <a:lnTo>
                    <a:pt x="3397389" y="239685"/>
                  </a:lnTo>
                  <a:lnTo>
                    <a:pt x="3409226" y="239625"/>
                  </a:lnTo>
                  <a:lnTo>
                    <a:pt x="3421064" y="239574"/>
                  </a:lnTo>
                  <a:lnTo>
                    <a:pt x="3432901" y="239530"/>
                  </a:lnTo>
                  <a:lnTo>
                    <a:pt x="3444739" y="239493"/>
                  </a:lnTo>
                  <a:lnTo>
                    <a:pt x="3456576" y="239462"/>
                  </a:lnTo>
                  <a:lnTo>
                    <a:pt x="3468414" y="239435"/>
                  </a:lnTo>
                  <a:lnTo>
                    <a:pt x="3480252" y="239412"/>
                  </a:lnTo>
                  <a:lnTo>
                    <a:pt x="3492089" y="239393"/>
                  </a:lnTo>
                  <a:lnTo>
                    <a:pt x="3503927" y="239376"/>
                  </a:lnTo>
                  <a:lnTo>
                    <a:pt x="3515764" y="239362"/>
                  </a:lnTo>
                  <a:lnTo>
                    <a:pt x="3515764" y="239362"/>
                  </a:lnTo>
                  <a:lnTo>
                    <a:pt x="3527602" y="239376"/>
                  </a:lnTo>
                  <a:lnTo>
                    <a:pt x="3539440" y="239393"/>
                  </a:lnTo>
                  <a:lnTo>
                    <a:pt x="3551277" y="239412"/>
                  </a:lnTo>
                  <a:lnTo>
                    <a:pt x="3563115" y="239435"/>
                  </a:lnTo>
                  <a:lnTo>
                    <a:pt x="3574952" y="239462"/>
                  </a:lnTo>
                  <a:lnTo>
                    <a:pt x="3586790" y="239493"/>
                  </a:lnTo>
                  <a:lnTo>
                    <a:pt x="3598628" y="239530"/>
                  </a:lnTo>
                  <a:lnTo>
                    <a:pt x="3610465" y="239574"/>
                  </a:lnTo>
                  <a:lnTo>
                    <a:pt x="3622303" y="239625"/>
                  </a:lnTo>
                  <a:lnTo>
                    <a:pt x="3634140" y="239685"/>
                  </a:lnTo>
                  <a:lnTo>
                    <a:pt x="3645978" y="239756"/>
                  </a:lnTo>
                  <a:lnTo>
                    <a:pt x="3657816" y="239839"/>
                  </a:lnTo>
                  <a:lnTo>
                    <a:pt x="3669653" y="239936"/>
                  </a:lnTo>
                  <a:lnTo>
                    <a:pt x="3681491" y="240051"/>
                  </a:lnTo>
                  <a:lnTo>
                    <a:pt x="3693328" y="240185"/>
                  </a:lnTo>
                  <a:lnTo>
                    <a:pt x="3705166" y="240343"/>
                  </a:lnTo>
                  <a:lnTo>
                    <a:pt x="3717004" y="240528"/>
                  </a:lnTo>
                  <a:lnTo>
                    <a:pt x="3728841" y="240745"/>
                  </a:lnTo>
                  <a:lnTo>
                    <a:pt x="3740679" y="241000"/>
                  </a:lnTo>
                  <a:lnTo>
                    <a:pt x="3752516" y="241299"/>
                  </a:lnTo>
                  <a:lnTo>
                    <a:pt x="3764354" y="241650"/>
                  </a:lnTo>
                  <a:lnTo>
                    <a:pt x="3776191" y="242060"/>
                  </a:lnTo>
                  <a:lnTo>
                    <a:pt x="3788029" y="242541"/>
                  </a:lnTo>
                  <a:lnTo>
                    <a:pt x="3799867" y="243103"/>
                  </a:lnTo>
                  <a:lnTo>
                    <a:pt x="3811704" y="243761"/>
                  </a:lnTo>
                  <a:lnTo>
                    <a:pt x="3823542" y="244530"/>
                  </a:lnTo>
                  <a:lnTo>
                    <a:pt x="3835379" y="245427"/>
                  </a:lnTo>
                  <a:lnTo>
                    <a:pt x="3847217" y="246472"/>
                  </a:lnTo>
                  <a:lnTo>
                    <a:pt x="3859055" y="247689"/>
                  </a:lnTo>
                  <a:lnTo>
                    <a:pt x="3870892" y="249103"/>
                  </a:lnTo>
                  <a:lnTo>
                    <a:pt x="3882730" y="250743"/>
                  </a:lnTo>
                  <a:lnTo>
                    <a:pt x="3894567" y="252642"/>
                  </a:lnTo>
                  <a:lnTo>
                    <a:pt x="3906405" y="254833"/>
                  </a:lnTo>
                  <a:lnTo>
                    <a:pt x="3918243" y="257355"/>
                  </a:lnTo>
                  <a:lnTo>
                    <a:pt x="3930080" y="260247"/>
                  </a:lnTo>
                  <a:lnTo>
                    <a:pt x="3941918" y="263552"/>
                  </a:lnTo>
                  <a:lnTo>
                    <a:pt x="3953755" y="267311"/>
                  </a:lnTo>
                  <a:lnTo>
                    <a:pt x="3965593" y="271564"/>
                  </a:lnTo>
                  <a:lnTo>
                    <a:pt x="3977431" y="276350"/>
                  </a:lnTo>
                  <a:lnTo>
                    <a:pt x="3989268" y="281700"/>
                  </a:lnTo>
                  <a:lnTo>
                    <a:pt x="4001106" y="287637"/>
                  </a:lnTo>
                  <a:lnTo>
                    <a:pt x="4012943" y="294174"/>
                  </a:lnTo>
                  <a:lnTo>
                    <a:pt x="4024781" y="301307"/>
                  </a:lnTo>
                  <a:lnTo>
                    <a:pt x="4036619" y="309017"/>
                  </a:lnTo>
                  <a:lnTo>
                    <a:pt x="4048456" y="317265"/>
                  </a:lnTo>
                  <a:lnTo>
                    <a:pt x="4060294" y="325988"/>
                  </a:lnTo>
                  <a:lnTo>
                    <a:pt x="4072131" y="335109"/>
                  </a:lnTo>
                  <a:lnTo>
                    <a:pt x="4083969" y="344527"/>
                  </a:lnTo>
                  <a:lnTo>
                    <a:pt x="4095806" y="354130"/>
                  </a:lnTo>
                  <a:lnTo>
                    <a:pt x="4107644" y="363796"/>
                  </a:lnTo>
                  <a:lnTo>
                    <a:pt x="4119482" y="373399"/>
                  </a:lnTo>
                  <a:lnTo>
                    <a:pt x="4131319" y="382817"/>
                  </a:lnTo>
                  <a:lnTo>
                    <a:pt x="4143157" y="391938"/>
                  </a:lnTo>
                  <a:lnTo>
                    <a:pt x="4154994" y="400662"/>
                  </a:lnTo>
                  <a:lnTo>
                    <a:pt x="4166832" y="408909"/>
                  </a:lnTo>
                  <a:lnTo>
                    <a:pt x="4178670" y="416619"/>
                  </a:lnTo>
                  <a:lnTo>
                    <a:pt x="4190507" y="423752"/>
                  </a:lnTo>
                  <a:lnTo>
                    <a:pt x="4202345" y="430289"/>
                  </a:lnTo>
                  <a:lnTo>
                    <a:pt x="4214182" y="436226"/>
                  </a:lnTo>
                  <a:lnTo>
                    <a:pt x="4226020" y="441576"/>
                  </a:lnTo>
                  <a:lnTo>
                    <a:pt x="4237858" y="446362"/>
                  </a:lnTo>
                  <a:lnTo>
                    <a:pt x="4249695" y="450615"/>
                  </a:lnTo>
                  <a:lnTo>
                    <a:pt x="4261533" y="454374"/>
                  </a:lnTo>
                  <a:lnTo>
                    <a:pt x="4273370" y="457679"/>
                  </a:lnTo>
                  <a:lnTo>
                    <a:pt x="4285208" y="460571"/>
                  </a:lnTo>
                  <a:lnTo>
                    <a:pt x="4297046" y="463093"/>
                  </a:lnTo>
                  <a:lnTo>
                    <a:pt x="4308883" y="465284"/>
                  </a:lnTo>
                  <a:lnTo>
                    <a:pt x="4320721" y="467183"/>
                  </a:lnTo>
                  <a:lnTo>
                    <a:pt x="4332558" y="468823"/>
                  </a:lnTo>
                  <a:lnTo>
                    <a:pt x="4344396" y="470237"/>
                  </a:lnTo>
                  <a:lnTo>
                    <a:pt x="4356234" y="471454"/>
                  </a:lnTo>
                  <a:lnTo>
                    <a:pt x="4368071" y="472499"/>
                  </a:lnTo>
                  <a:lnTo>
                    <a:pt x="4379909" y="473396"/>
                  </a:lnTo>
                  <a:lnTo>
                    <a:pt x="4391746" y="474165"/>
                  </a:lnTo>
                  <a:lnTo>
                    <a:pt x="4403584" y="474823"/>
                  </a:lnTo>
                  <a:lnTo>
                    <a:pt x="4415421" y="475385"/>
                  </a:lnTo>
                  <a:lnTo>
                    <a:pt x="4427259" y="475866"/>
                  </a:lnTo>
                  <a:lnTo>
                    <a:pt x="4439097" y="476276"/>
                  </a:lnTo>
                  <a:lnTo>
                    <a:pt x="4450934" y="476627"/>
                  </a:lnTo>
                  <a:lnTo>
                    <a:pt x="4462772" y="476926"/>
                  </a:lnTo>
                  <a:lnTo>
                    <a:pt x="4474609" y="477181"/>
                  </a:lnTo>
                  <a:lnTo>
                    <a:pt x="4486447" y="477398"/>
                  </a:lnTo>
                  <a:lnTo>
                    <a:pt x="4498285" y="477583"/>
                  </a:lnTo>
                  <a:lnTo>
                    <a:pt x="4510122" y="477741"/>
                  </a:lnTo>
                  <a:lnTo>
                    <a:pt x="4521960" y="477875"/>
                  </a:lnTo>
                  <a:lnTo>
                    <a:pt x="4533797" y="477990"/>
                  </a:lnTo>
                  <a:lnTo>
                    <a:pt x="4545635" y="478087"/>
                  </a:lnTo>
                  <a:lnTo>
                    <a:pt x="4557473" y="478170"/>
                  </a:lnTo>
                  <a:lnTo>
                    <a:pt x="4569310" y="478241"/>
                  </a:lnTo>
                  <a:lnTo>
                    <a:pt x="4581148" y="478301"/>
                  </a:lnTo>
                  <a:lnTo>
                    <a:pt x="4592985" y="478352"/>
                  </a:lnTo>
                  <a:lnTo>
                    <a:pt x="4604823" y="478396"/>
                  </a:lnTo>
                  <a:lnTo>
                    <a:pt x="4616661" y="478433"/>
                  </a:lnTo>
                  <a:lnTo>
                    <a:pt x="4628498" y="478464"/>
                  </a:lnTo>
                  <a:lnTo>
                    <a:pt x="4640336" y="478491"/>
                  </a:lnTo>
                  <a:lnTo>
                    <a:pt x="4652173" y="478514"/>
                  </a:lnTo>
                  <a:lnTo>
                    <a:pt x="4664011" y="478533"/>
                  </a:lnTo>
                  <a:lnTo>
                    <a:pt x="4675849" y="478550"/>
                  </a:lnTo>
                  <a:lnTo>
                    <a:pt x="4687686" y="478564"/>
                  </a:lnTo>
                </a:path>
              </a:pathLst>
            </a:custGeom>
            <a:ln w="40651" cap="flat">
              <a:solidFill>
                <a:srgbClr val="C49A00">
                  <a:alpha val="100000"/>
                </a:srgbClr>
              </a:solidFill>
              <a:prstDash val="solid"/>
              <a:round/>
            </a:ln>
          </p:spPr>
          <p:txBody>
            <a:bodyPr/>
            <a:lstStyle/>
            <a:p/>
          </p:txBody>
        </p:sp>
        <p:sp>
          <p:nvSpPr>
            <p:cNvPr id="29" name="pl29"/>
            <p:cNvSpPr/>
            <p:nvPr/>
          </p:nvSpPr>
          <p:spPr>
            <a:xfrm>
              <a:off x="2482351" y="5207999"/>
              <a:ext cx="4687686" cy="239282"/>
            </a:xfrm>
            <a:custGeom>
              <a:avLst/>
              <a:pathLst>
                <a:path w="4687686" h="23928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282"/>
                  </a:lnTo>
                  <a:lnTo>
                    <a:pt x="2355680" y="239268"/>
                  </a:lnTo>
                  <a:lnTo>
                    <a:pt x="2367518" y="239251"/>
                  </a:lnTo>
                  <a:lnTo>
                    <a:pt x="2379356" y="239232"/>
                  </a:lnTo>
                  <a:lnTo>
                    <a:pt x="2391193" y="239209"/>
                  </a:lnTo>
                  <a:lnTo>
                    <a:pt x="2403031" y="239182"/>
                  </a:lnTo>
                  <a:lnTo>
                    <a:pt x="2414868" y="239150"/>
                  </a:lnTo>
                  <a:lnTo>
                    <a:pt x="2426706" y="239113"/>
                  </a:lnTo>
                  <a:lnTo>
                    <a:pt x="2438544" y="239070"/>
                  </a:lnTo>
                  <a:lnTo>
                    <a:pt x="2450381" y="239019"/>
                  </a:lnTo>
                  <a:lnTo>
                    <a:pt x="2462219" y="238959"/>
                  </a:lnTo>
                  <a:lnTo>
                    <a:pt x="2474056" y="238888"/>
                  </a:lnTo>
                  <a:lnTo>
                    <a:pt x="2485894" y="238805"/>
                  </a:lnTo>
                  <a:lnTo>
                    <a:pt x="2497732" y="238707"/>
                  </a:lnTo>
                  <a:lnTo>
                    <a:pt x="2509569" y="238593"/>
                  </a:lnTo>
                  <a:lnTo>
                    <a:pt x="2521407" y="238459"/>
                  </a:lnTo>
                  <a:lnTo>
                    <a:pt x="2533244" y="238301"/>
                  </a:lnTo>
                  <a:lnTo>
                    <a:pt x="2545082" y="238116"/>
                  </a:lnTo>
                  <a:lnTo>
                    <a:pt x="2556919" y="237898"/>
                  </a:lnTo>
                  <a:lnTo>
                    <a:pt x="2568757" y="237643"/>
                  </a:lnTo>
                  <a:lnTo>
                    <a:pt x="2580595" y="237345"/>
                  </a:lnTo>
                  <a:lnTo>
                    <a:pt x="2592432" y="236994"/>
                  </a:lnTo>
                  <a:lnTo>
                    <a:pt x="2604270" y="236584"/>
                  </a:lnTo>
                  <a:lnTo>
                    <a:pt x="2616107" y="236103"/>
                  </a:lnTo>
                  <a:lnTo>
                    <a:pt x="2627945" y="235540"/>
                  </a:lnTo>
                  <a:lnTo>
                    <a:pt x="2639783" y="234883"/>
                  </a:lnTo>
                  <a:lnTo>
                    <a:pt x="2651620" y="234114"/>
                  </a:lnTo>
                  <a:lnTo>
                    <a:pt x="2663458" y="233217"/>
                  </a:lnTo>
                  <a:lnTo>
                    <a:pt x="2675295" y="232172"/>
                  </a:lnTo>
                  <a:lnTo>
                    <a:pt x="2687133" y="230955"/>
                  </a:lnTo>
                  <a:lnTo>
                    <a:pt x="2698971" y="229541"/>
                  </a:lnTo>
                  <a:lnTo>
                    <a:pt x="2710808" y="227900"/>
                  </a:lnTo>
                  <a:lnTo>
                    <a:pt x="2722646" y="226002"/>
                  </a:lnTo>
                  <a:lnTo>
                    <a:pt x="2734483" y="223811"/>
                  </a:lnTo>
                  <a:lnTo>
                    <a:pt x="2746321" y="221289"/>
                  </a:lnTo>
                  <a:lnTo>
                    <a:pt x="2758159" y="218396"/>
                  </a:lnTo>
                  <a:lnTo>
                    <a:pt x="2769996" y="215092"/>
                  </a:lnTo>
                  <a:lnTo>
                    <a:pt x="2781834" y="211333"/>
                  </a:lnTo>
                  <a:lnTo>
                    <a:pt x="2793671" y="207080"/>
                  </a:lnTo>
                  <a:lnTo>
                    <a:pt x="2805509" y="202294"/>
                  </a:lnTo>
                  <a:lnTo>
                    <a:pt x="2817347" y="196944"/>
                  </a:lnTo>
                  <a:lnTo>
                    <a:pt x="2829184" y="191007"/>
                  </a:lnTo>
                  <a:lnTo>
                    <a:pt x="2841022" y="184470"/>
                  </a:lnTo>
                  <a:lnTo>
                    <a:pt x="2852859" y="177336"/>
                  </a:lnTo>
                  <a:lnTo>
                    <a:pt x="2864697" y="169626"/>
                  </a:lnTo>
                  <a:lnTo>
                    <a:pt x="2876534" y="161379"/>
                  </a:lnTo>
                  <a:lnTo>
                    <a:pt x="2888372" y="152655"/>
                  </a:lnTo>
                  <a:lnTo>
                    <a:pt x="2900210" y="143535"/>
                  </a:lnTo>
                  <a:lnTo>
                    <a:pt x="2912047" y="134117"/>
                  </a:lnTo>
                  <a:lnTo>
                    <a:pt x="2923885" y="124514"/>
                  </a:lnTo>
                  <a:lnTo>
                    <a:pt x="2935722" y="114848"/>
                  </a:lnTo>
                  <a:lnTo>
                    <a:pt x="2947560" y="105245"/>
                  </a:lnTo>
                  <a:lnTo>
                    <a:pt x="2959398" y="95826"/>
                  </a:lnTo>
                  <a:lnTo>
                    <a:pt x="2971235" y="86706"/>
                  </a:lnTo>
                  <a:lnTo>
                    <a:pt x="2983073" y="77982"/>
                  </a:lnTo>
                  <a:lnTo>
                    <a:pt x="2994910" y="69735"/>
                  </a:lnTo>
                  <a:lnTo>
                    <a:pt x="3006748" y="62025"/>
                  </a:lnTo>
                  <a:lnTo>
                    <a:pt x="3018586" y="54892"/>
                  </a:lnTo>
                  <a:lnTo>
                    <a:pt x="3030423" y="48355"/>
                  </a:lnTo>
                  <a:lnTo>
                    <a:pt x="3042261" y="42417"/>
                  </a:lnTo>
                  <a:lnTo>
                    <a:pt x="3054098" y="37068"/>
                  </a:lnTo>
                  <a:lnTo>
                    <a:pt x="3065936" y="32282"/>
                  </a:lnTo>
                  <a:lnTo>
                    <a:pt x="3077774" y="28028"/>
                  </a:lnTo>
                  <a:lnTo>
                    <a:pt x="3089611" y="24270"/>
                  </a:lnTo>
                  <a:lnTo>
                    <a:pt x="3101449" y="20965"/>
                  </a:lnTo>
                  <a:lnTo>
                    <a:pt x="3113286" y="18073"/>
                  </a:lnTo>
                  <a:lnTo>
                    <a:pt x="3125124" y="15551"/>
                  </a:lnTo>
                  <a:lnTo>
                    <a:pt x="3136962" y="13359"/>
                  </a:lnTo>
                  <a:lnTo>
                    <a:pt x="3148799" y="11461"/>
                  </a:lnTo>
                  <a:lnTo>
                    <a:pt x="3160637" y="9821"/>
                  </a:lnTo>
                  <a:lnTo>
                    <a:pt x="3172474" y="8407"/>
                  </a:lnTo>
                  <a:lnTo>
                    <a:pt x="3184312" y="7190"/>
                  </a:lnTo>
                  <a:lnTo>
                    <a:pt x="3196149" y="6144"/>
                  </a:lnTo>
                  <a:lnTo>
                    <a:pt x="3207987" y="5247"/>
                  </a:lnTo>
                  <a:lnTo>
                    <a:pt x="3219825" y="4479"/>
                  </a:lnTo>
                  <a:lnTo>
                    <a:pt x="3231662" y="3821"/>
                  </a:lnTo>
                  <a:lnTo>
                    <a:pt x="3243500" y="3259"/>
                  </a:lnTo>
                  <a:lnTo>
                    <a:pt x="3255337" y="2778"/>
                  </a:lnTo>
                  <a:lnTo>
                    <a:pt x="3267175" y="2367"/>
                  </a:lnTo>
                  <a:lnTo>
                    <a:pt x="3279013" y="2017"/>
                  </a:lnTo>
                  <a:lnTo>
                    <a:pt x="3290850" y="1718"/>
                  </a:lnTo>
                  <a:lnTo>
                    <a:pt x="3302688" y="1463"/>
                  </a:lnTo>
                  <a:lnTo>
                    <a:pt x="3314525" y="1246"/>
                  </a:lnTo>
                  <a:lnTo>
                    <a:pt x="3326363" y="1061"/>
                  </a:lnTo>
                  <a:lnTo>
                    <a:pt x="3338201" y="903"/>
                  </a:lnTo>
                  <a:lnTo>
                    <a:pt x="3350038" y="769"/>
                  </a:lnTo>
                  <a:lnTo>
                    <a:pt x="3361876" y="654"/>
                  </a:lnTo>
                  <a:lnTo>
                    <a:pt x="3373713" y="557"/>
                  </a:lnTo>
                  <a:lnTo>
                    <a:pt x="3385551" y="474"/>
                  </a:lnTo>
                  <a:lnTo>
                    <a:pt x="3397389" y="403"/>
                  </a:lnTo>
                  <a:lnTo>
                    <a:pt x="3409226" y="343"/>
                  </a:lnTo>
                  <a:lnTo>
                    <a:pt x="3421064" y="292"/>
                  </a:lnTo>
                  <a:lnTo>
                    <a:pt x="3432901" y="248"/>
                  </a:lnTo>
                  <a:lnTo>
                    <a:pt x="3444739" y="211"/>
                  </a:lnTo>
                  <a:lnTo>
                    <a:pt x="3456576" y="180"/>
                  </a:lnTo>
                  <a:lnTo>
                    <a:pt x="3468414" y="153"/>
                  </a:lnTo>
                  <a:lnTo>
                    <a:pt x="3480252" y="130"/>
                  </a:lnTo>
                  <a:lnTo>
                    <a:pt x="3492089" y="110"/>
                  </a:lnTo>
                  <a:lnTo>
                    <a:pt x="3503927" y="94"/>
                  </a:lnTo>
                  <a:lnTo>
                    <a:pt x="3515764" y="80"/>
                  </a:lnTo>
                  <a:lnTo>
                    <a:pt x="3515764" y="80"/>
                  </a:lnTo>
                  <a:lnTo>
                    <a:pt x="3527602" y="94"/>
                  </a:lnTo>
                  <a:lnTo>
                    <a:pt x="3539440" y="110"/>
                  </a:lnTo>
                  <a:lnTo>
                    <a:pt x="3551277" y="130"/>
                  </a:lnTo>
                  <a:lnTo>
                    <a:pt x="3563115" y="153"/>
                  </a:lnTo>
                  <a:lnTo>
                    <a:pt x="3574952" y="180"/>
                  </a:lnTo>
                  <a:lnTo>
                    <a:pt x="3586790" y="211"/>
                  </a:lnTo>
                  <a:lnTo>
                    <a:pt x="3598628" y="248"/>
                  </a:lnTo>
                  <a:lnTo>
                    <a:pt x="3610465" y="292"/>
                  </a:lnTo>
                  <a:lnTo>
                    <a:pt x="3622303" y="343"/>
                  </a:lnTo>
                  <a:lnTo>
                    <a:pt x="3634140" y="403"/>
                  </a:lnTo>
                  <a:lnTo>
                    <a:pt x="3645978" y="474"/>
                  </a:lnTo>
                  <a:lnTo>
                    <a:pt x="3657816" y="557"/>
                  </a:lnTo>
                  <a:lnTo>
                    <a:pt x="3669653" y="654"/>
                  </a:lnTo>
                  <a:lnTo>
                    <a:pt x="3681491" y="769"/>
                  </a:lnTo>
                  <a:lnTo>
                    <a:pt x="3693328" y="903"/>
                  </a:lnTo>
                  <a:lnTo>
                    <a:pt x="3705166" y="1061"/>
                  </a:lnTo>
                  <a:lnTo>
                    <a:pt x="3717004" y="1246"/>
                  </a:lnTo>
                  <a:lnTo>
                    <a:pt x="3728841" y="1463"/>
                  </a:lnTo>
                  <a:lnTo>
                    <a:pt x="3740679" y="1718"/>
                  </a:lnTo>
                  <a:lnTo>
                    <a:pt x="3752516" y="2017"/>
                  </a:lnTo>
                  <a:lnTo>
                    <a:pt x="3764354" y="2367"/>
                  </a:lnTo>
                  <a:lnTo>
                    <a:pt x="3776191" y="2778"/>
                  </a:lnTo>
                  <a:lnTo>
                    <a:pt x="3788029" y="3259"/>
                  </a:lnTo>
                  <a:lnTo>
                    <a:pt x="3799867" y="3821"/>
                  </a:lnTo>
                  <a:lnTo>
                    <a:pt x="3811704" y="4479"/>
                  </a:lnTo>
                  <a:lnTo>
                    <a:pt x="3823542" y="5247"/>
                  </a:lnTo>
                  <a:lnTo>
                    <a:pt x="3835379" y="6144"/>
                  </a:lnTo>
                  <a:lnTo>
                    <a:pt x="3847217" y="7190"/>
                  </a:lnTo>
                  <a:lnTo>
                    <a:pt x="3859055" y="8407"/>
                  </a:lnTo>
                  <a:lnTo>
                    <a:pt x="3870892" y="9821"/>
                  </a:lnTo>
                  <a:lnTo>
                    <a:pt x="3882730" y="11461"/>
                  </a:lnTo>
                  <a:lnTo>
                    <a:pt x="3894567" y="13359"/>
                  </a:lnTo>
                  <a:lnTo>
                    <a:pt x="3906405" y="15551"/>
                  </a:lnTo>
                  <a:lnTo>
                    <a:pt x="3918243" y="18073"/>
                  </a:lnTo>
                  <a:lnTo>
                    <a:pt x="3930080" y="20965"/>
                  </a:lnTo>
                  <a:lnTo>
                    <a:pt x="3941918" y="24270"/>
                  </a:lnTo>
                  <a:lnTo>
                    <a:pt x="3953755" y="28028"/>
                  </a:lnTo>
                  <a:lnTo>
                    <a:pt x="3965593" y="32282"/>
                  </a:lnTo>
                  <a:lnTo>
                    <a:pt x="3977431" y="37068"/>
                  </a:lnTo>
                  <a:lnTo>
                    <a:pt x="3989268" y="42417"/>
                  </a:lnTo>
                  <a:lnTo>
                    <a:pt x="4001106" y="48355"/>
                  </a:lnTo>
                  <a:lnTo>
                    <a:pt x="4012943" y="54892"/>
                  </a:lnTo>
                  <a:lnTo>
                    <a:pt x="4024781" y="62025"/>
                  </a:lnTo>
                  <a:lnTo>
                    <a:pt x="4036619" y="69735"/>
                  </a:lnTo>
                  <a:lnTo>
                    <a:pt x="4048456" y="77982"/>
                  </a:lnTo>
                  <a:lnTo>
                    <a:pt x="4060294" y="86706"/>
                  </a:lnTo>
                  <a:lnTo>
                    <a:pt x="4072131" y="95826"/>
                  </a:lnTo>
                  <a:lnTo>
                    <a:pt x="4083969" y="105245"/>
                  </a:lnTo>
                  <a:lnTo>
                    <a:pt x="4095806" y="114848"/>
                  </a:lnTo>
                  <a:lnTo>
                    <a:pt x="4107644" y="124514"/>
                  </a:lnTo>
                  <a:lnTo>
                    <a:pt x="4119482" y="134117"/>
                  </a:lnTo>
                  <a:lnTo>
                    <a:pt x="4131319" y="143535"/>
                  </a:lnTo>
                  <a:lnTo>
                    <a:pt x="4143157" y="152655"/>
                  </a:lnTo>
                  <a:lnTo>
                    <a:pt x="4154994" y="161379"/>
                  </a:lnTo>
                  <a:lnTo>
                    <a:pt x="4166832" y="169626"/>
                  </a:lnTo>
                  <a:lnTo>
                    <a:pt x="4178670" y="177336"/>
                  </a:lnTo>
                  <a:lnTo>
                    <a:pt x="4190507" y="184470"/>
                  </a:lnTo>
                  <a:lnTo>
                    <a:pt x="4202345" y="191007"/>
                  </a:lnTo>
                  <a:lnTo>
                    <a:pt x="4214182" y="196944"/>
                  </a:lnTo>
                  <a:lnTo>
                    <a:pt x="4226020" y="202294"/>
                  </a:lnTo>
                  <a:lnTo>
                    <a:pt x="4237858" y="207080"/>
                  </a:lnTo>
                  <a:lnTo>
                    <a:pt x="4249695" y="211333"/>
                  </a:lnTo>
                  <a:lnTo>
                    <a:pt x="4261533" y="215092"/>
                  </a:lnTo>
                  <a:lnTo>
                    <a:pt x="4273370" y="218396"/>
                  </a:lnTo>
                  <a:lnTo>
                    <a:pt x="4285208" y="221289"/>
                  </a:lnTo>
                  <a:lnTo>
                    <a:pt x="4297046" y="223811"/>
                  </a:lnTo>
                  <a:lnTo>
                    <a:pt x="4308883" y="226002"/>
                  </a:lnTo>
                  <a:lnTo>
                    <a:pt x="4320721" y="227900"/>
                  </a:lnTo>
                  <a:lnTo>
                    <a:pt x="4332558" y="229541"/>
                  </a:lnTo>
                  <a:lnTo>
                    <a:pt x="4344396" y="230955"/>
                  </a:lnTo>
                  <a:lnTo>
                    <a:pt x="4356234" y="232172"/>
                  </a:lnTo>
                  <a:lnTo>
                    <a:pt x="4368071" y="233217"/>
                  </a:lnTo>
                  <a:lnTo>
                    <a:pt x="4379909" y="234114"/>
                  </a:lnTo>
                  <a:lnTo>
                    <a:pt x="4391746" y="234883"/>
                  </a:lnTo>
                  <a:lnTo>
                    <a:pt x="4403584" y="235540"/>
                  </a:lnTo>
                  <a:lnTo>
                    <a:pt x="4415421" y="236103"/>
                  </a:lnTo>
                  <a:lnTo>
                    <a:pt x="4427259" y="236584"/>
                  </a:lnTo>
                  <a:lnTo>
                    <a:pt x="4439097" y="236994"/>
                  </a:lnTo>
                  <a:lnTo>
                    <a:pt x="4450934" y="237345"/>
                  </a:lnTo>
                  <a:lnTo>
                    <a:pt x="4462772" y="237643"/>
                  </a:lnTo>
                  <a:lnTo>
                    <a:pt x="4474609" y="237898"/>
                  </a:lnTo>
                  <a:lnTo>
                    <a:pt x="4486447" y="238116"/>
                  </a:lnTo>
                  <a:lnTo>
                    <a:pt x="4498285" y="238301"/>
                  </a:lnTo>
                  <a:lnTo>
                    <a:pt x="4510122" y="238459"/>
                  </a:lnTo>
                  <a:lnTo>
                    <a:pt x="4521960" y="238593"/>
                  </a:lnTo>
                  <a:lnTo>
                    <a:pt x="4533797" y="238707"/>
                  </a:lnTo>
                  <a:lnTo>
                    <a:pt x="4545635" y="238805"/>
                  </a:lnTo>
                  <a:lnTo>
                    <a:pt x="4557473" y="238888"/>
                  </a:lnTo>
                  <a:lnTo>
                    <a:pt x="4569310" y="238959"/>
                  </a:lnTo>
                  <a:lnTo>
                    <a:pt x="4581148" y="239019"/>
                  </a:lnTo>
                  <a:lnTo>
                    <a:pt x="4592985" y="239070"/>
                  </a:lnTo>
                  <a:lnTo>
                    <a:pt x="4604823" y="239113"/>
                  </a:lnTo>
                  <a:lnTo>
                    <a:pt x="4616661" y="239150"/>
                  </a:lnTo>
                  <a:lnTo>
                    <a:pt x="4628498" y="239182"/>
                  </a:lnTo>
                  <a:lnTo>
                    <a:pt x="4640336" y="239209"/>
                  </a:lnTo>
                  <a:lnTo>
                    <a:pt x="4652173" y="239232"/>
                  </a:lnTo>
                  <a:lnTo>
                    <a:pt x="4664011" y="239251"/>
                  </a:lnTo>
                  <a:lnTo>
                    <a:pt x="4675849" y="239268"/>
                  </a:lnTo>
                  <a:lnTo>
                    <a:pt x="4687686" y="239282"/>
                  </a:lnTo>
                </a:path>
              </a:pathLst>
            </a:custGeom>
            <a:ln w="40651" cap="flat">
              <a:solidFill>
                <a:srgbClr val="A9A400">
                  <a:alpha val="100000"/>
                </a:srgbClr>
              </a:solidFill>
              <a:prstDash val="solid"/>
              <a:round/>
            </a:ln>
          </p:spPr>
          <p:txBody>
            <a:bodyPr/>
            <a:lstStyle/>
            <a:p/>
          </p:txBody>
        </p:sp>
        <p:sp>
          <p:nvSpPr>
            <p:cNvPr id="30" name="pl30"/>
            <p:cNvSpPr/>
            <p:nvPr/>
          </p:nvSpPr>
          <p:spPr>
            <a:xfrm>
              <a:off x="2482351" y="4968878"/>
              <a:ext cx="4687686" cy="717686"/>
            </a:xfrm>
            <a:custGeom>
              <a:avLst/>
              <a:pathLst>
                <a:path w="4687686" h="717686">
                  <a:moveTo>
                    <a:pt x="0" y="0"/>
                  </a:moveTo>
                  <a:lnTo>
                    <a:pt x="11837" y="42"/>
                  </a:lnTo>
                  <a:lnTo>
                    <a:pt x="23675" y="91"/>
                  </a:lnTo>
                  <a:lnTo>
                    <a:pt x="35512" y="150"/>
                  </a:lnTo>
                  <a:lnTo>
                    <a:pt x="47350" y="218"/>
                  </a:lnTo>
                  <a:lnTo>
                    <a:pt x="59187" y="299"/>
                  </a:lnTo>
                  <a:lnTo>
                    <a:pt x="71025" y="393"/>
                  </a:lnTo>
                  <a:lnTo>
                    <a:pt x="82863" y="505"/>
                  </a:lnTo>
                  <a:lnTo>
                    <a:pt x="94700" y="635"/>
                  </a:lnTo>
                  <a:lnTo>
                    <a:pt x="106538" y="789"/>
                  </a:lnTo>
                  <a:lnTo>
                    <a:pt x="118375" y="969"/>
                  </a:lnTo>
                  <a:lnTo>
                    <a:pt x="130213" y="1181"/>
                  </a:lnTo>
                  <a:lnTo>
                    <a:pt x="142051" y="1430"/>
                  </a:lnTo>
                  <a:lnTo>
                    <a:pt x="153888" y="1722"/>
                  </a:lnTo>
                  <a:lnTo>
                    <a:pt x="165726" y="2066"/>
                  </a:lnTo>
                  <a:lnTo>
                    <a:pt x="177563" y="2469"/>
                  </a:lnTo>
                  <a:lnTo>
                    <a:pt x="189401" y="2942"/>
                  </a:lnTo>
                  <a:lnTo>
                    <a:pt x="201239" y="3498"/>
                  </a:lnTo>
                  <a:lnTo>
                    <a:pt x="213076" y="4150"/>
                  </a:lnTo>
                  <a:lnTo>
                    <a:pt x="224914" y="4914"/>
                  </a:lnTo>
                  <a:lnTo>
                    <a:pt x="236751" y="5811"/>
                  </a:lnTo>
                  <a:lnTo>
                    <a:pt x="248589" y="6862"/>
                  </a:lnTo>
                  <a:lnTo>
                    <a:pt x="260427" y="8094"/>
                  </a:lnTo>
                  <a:lnTo>
                    <a:pt x="272264" y="9536"/>
                  </a:lnTo>
                  <a:lnTo>
                    <a:pt x="284102" y="11224"/>
                  </a:lnTo>
                  <a:lnTo>
                    <a:pt x="295939" y="13197"/>
                  </a:lnTo>
                  <a:lnTo>
                    <a:pt x="307777" y="15502"/>
                  </a:lnTo>
                  <a:lnTo>
                    <a:pt x="319614" y="18193"/>
                  </a:lnTo>
                  <a:lnTo>
                    <a:pt x="331452" y="21330"/>
                  </a:lnTo>
                  <a:lnTo>
                    <a:pt x="343290" y="24980"/>
                  </a:lnTo>
                  <a:lnTo>
                    <a:pt x="355127" y="29223"/>
                  </a:lnTo>
                  <a:lnTo>
                    <a:pt x="366965" y="34144"/>
                  </a:lnTo>
                  <a:lnTo>
                    <a:pt x="378802" y="39839"/>
                  </a:lnTo>
                  <a:lnTo>
                    <a:pt x="390640" y="46412"/>
                  </a:lnTo>
                  <a:lnTo>
                    <a:pt x="402478" y="53978"/>
                  </a:lnTo>
                  <a:lnTo>
                    <a:pt x="414315" y="62655"/>
                  </a:lnTo>
                  <a:lnTo>
                    <a:pt x="426153" y="72569"/>
                  </a:lnTo>
                  <a:lnTo>
                    <a:pt x="437990" y="83845"/>
                  </a:lnTo>
                  <a:lnTo>
                    <a:pt x="449828" y="96606"/>
                  </a:lnTo>
                  <a:lnTo>
                    <a:pt x="461666" y="110963"/>
                  </a:lnTo>
                  <a:lnTo>
                    <a:pt x="473503" y="127012"/>
                  </a:lnTo>
                  <a:lnTo>
                    <a:pt x="485341" y="144824"/>
                  </a:lnTo>
                  <a:lnTo>
                    <a:pt x="497178" y="164435"/>
                  </a:lnTo>
                  <a:lnTo>
                    <a:pt x="509016" y="185835"/>
                  </a:lnTo>
                  <a:lnTo>
                    <a:pt x="520854" y="208966"/>
                  </a:lnTo>
                  <a:lnTo>
                    <a:pt x="532691" y="233707"/>
                  </a:lnTo>
                  <a:lnTo>
                    <a:pt x="544529" y="259878"/>
                  </a:lnTo>
                  <a:lnTo>
                    <a:pt x="556366" y="287239"/>
                  </a:lnTo>
                  <a:lnTo>
                    <a:pt x="568204" y="315494"/>
                  </a:lnTo>
                  <a:lnTo>
                    <a:pt x="580042" y="344304"/>
                  </a:lnTo>
                  <a:lnTo>
                    <a:pt x="591879" y="373301"/>
                  </a:lnTo>
                  <a:lnTo>
                    <a:pt x="603717" y="402111"/>
                  </a:lnTo>
                  <a:lnTo>
                    <a:pt x="615554" y="430366"/>
                  </a:lnTo>
                  <a:lnTo>
                    <a:pt x="627392" y="457726"/>
                  </a:lnTo>
                  <a:lnTo>
                    <a:pt x="639229" y="483898"/>
                  </a:lnTo>
                  <a:lnTo>
                    <a:pt x="651067" y="508639"/>
                  </a:lnTo>
                  <a:lnTo>
                    <a:pt x="662905" y="531770"/>
                  </a:lnTo>
                  <a:lnTo>
                    <a:pt x="674742" y="553170"/>
                  </a:lnTo>
                  <a:lnTo>
                    <a:pt x="686580" y="572781"/>
                  </a:lnTo>
                  <a:lnTo>
                    <a:pt x="698417" y="590593"/>
                  </a:lnTo>
                  <a:lnTo>
                    <a:pt x="710255" y="606642"/>
                  </a:lnTo>
                  <a:lnTo>
                    <a:pt x="722093" y="620999"/>
                  </a:lnTo>
                  <a:lnTo>
                    <a:pt x="733930" y="633760"/>
                  </a:lnTo>
                  <a:lnTo>
                    <a:pt x="745768" y="645036"/>
                  </a:lnTo>
                  <a:lnTo>
                    <a:pt x="757605" y="654950"/>
                  </a:lnTo>
                  <a:lnTo>
                    <a:pt x="769443" y="663627"/>
                  </a:lnTo>
                  <a:lnTo>
                    <a:pt x="781281" y="671193"/>
                  </a:lnTo>
                  <a:lnTo>
                    <a:pt x="793118" y="677766"/>
                  </a:lnTo>
                  <a:lnTo>
                    <a:pt x="804956" y="683461"/>
                  </a:lnTo>
                  <a:lnTo>
                    <a:pt x="816793" y="688382"/>
                  </a:lnTo>
                  <a:lnTo>
                    <a:pt x="828631" y="692625"/>
                  </a:lnTo>
                  <a:lnTo>
                    <a:pt x="840469" y="696275"/>
                  </a:lnTo>
                  <a:lnTo>
                    <a:pt x="852306" y="699412"/>
                  </a:lnTo>
                  <a:lnTo>
                    <a:pt x="864144" y="702103"/>
                  </a:lnTo>
                  <a:lnTo>
                    <a:pt x="875981" y="704408"/>
                  </a:lnTo>
                  <a:lnTo>
                    <a:pt x="887819" y="706381"/>
                  </a:lnTo>
                  <a:lnTo>
                    <a:pt x="899657" y="708069"/>
                  </a:lnTo>
                  <a:lnTo>
                    <a:pt x="911494" y="709511"/>
                  </a:lnTo>
                  <a:lnTo>
                    <a:pt x="923332" y="710743"/>
                  </a:lnTo>
                  <a:lnTo>
                    <a:pt x="935169" y="711794"/>
                  </a:lnTo>
                  <a:lnTo>
                    <a:pt x="947007" y="712691"/>
                  </a:lnTo>
                  <a:lnTo>
                    <a:pt x="958844" y="713455"/>
                  </a:lnTo>
                  <a:lnTo>
                    <a:pt x="970682" y="714107"/>
                  </a:lnTo>
                  <a:lnTo>
                    <a:pt x="982520" y="714663"/>
                  </a:lnTo>
                  <a:lnTo>
                    <a:pt x="994357" y="715136"/>
                  </a:lnTo>
                  <a:lnTo>
                    <a:pt x="1006195" y="715539"/>
                  </a:lnTo>
                  <a:lnTo>
                    <a:pt x="1018032" y="715883"/>
                  </a:lnTo>
                  <a:lnTo>
                    <a:pt x="1029870" y="716175"/>
                  </a:lnTo>
                  <a:lnTo>
                    <a:pt x="1041708" y="716424"/>
                  </a:lnTo>
                  <a:lnTo>
                    <a:pt x="1053545" y="716636"/>
                  </a:lnTo>
                  <a:lnTo>
                    <a:pt x="1065383" y="716816"/>
                  </a:lnTo>
                  <a:lnTo>
                    <a:pt x="1077220" y="716970"/>
                  </a:lnTo>
                  <a:lnTo>
                    <a:pt x="1089058" y="717100"/>
                  </a:lnTo>
                  <a:lnTo>
                    <a:pt x="1100896" y="717212"/>
                  </a:lnTo>
                  <a:lnTo>
                    <a:pt x="1112733" y="717306"/>
                  </a:lnTo>
                  <a:lnTo>
                    <a:pt x="1124571" y="717387"/>
                  </a:lnTo>
                  <a:lnTo>
                    <a:pt x="1136408" y="717455"/>
                  </a:lnTo>
                  <a:lnTo>
                    <a:pt x="1148246" y="717514"/>
                  </a:lnTo>
                  <a:lnTo>
                    <a:pt x="1160084" y="717563"/>
                  </a:lnTo>
                  <a:lnTo>
                    <a:pt x="1171921" y="717605"/>
                  </a:lnTo>
                  <a:lnTo>
                    <a:pt x="1171921" y="717686"/>
                  </a:lnTo>
                  <a:lnTo>
                    <a:pt x="1183759" y="717658"/>
                  </a:lnTo>
                  <a:lnTo>
                    <a:pt x="1195596" y="717625"/>
                  </a:lnTo>
                  <a:lnTo>
                    <a:pt x="1207434" y="717586"/>
                  </a:lnTo>
                  <a:lnTo>
                    <a:pt x="1219272" y="717540"/>
                  </a:lnTo>
                  <a:lnTo>
                    <a:pt x="1231109" y="717486"/>
                  </a:lnTo>
                  <a:lnTo>
                    <a:pt x="1242947" y="717423"/>
                  </a:lnTo>
                  <a:lnTo>
                    <a:pt x="1254784" y="717349"/>
                  </a:lnTo>
                  <a:lnTo>
                    <a:pt x="1266622" y="717262"/>
                  </a:lnTo>
                  <a:lnTo>
                    <a:pt x="1278459" y="717160"/>
                  </a:lnTo>
                  <a:lnTo>
                    <a:pt x="1290297" y="717039"/>
                  </a:lnTo>
                  <a:lnTo>
                    <a:pt x="1302135" y="716898"/>
                  </a:lnTo>
                  <a:lnTo>
                    <a:pt x="1313972" y="716732"/>
                  </a:lnTo>
                  <a:lnTo>
                    <a:pt x="1325810" y="716537"/>
                  </a:lnTo>
                  <a:lnTo>
                    <a:pt x="1337647" y="716308"/>
                  </a:lnTo>
                  <a:lnTo>
                    <a:pt x="1349485" y="716039"/>
                  </a:lnTo>
                  <a:lnTo>
                    <a:pt x="1361323" y="715724"/>
                  </a:lnTo>
                  <a:lnTo>
                    <a:pt x="1373160" y="715354"/>
                  </a:lnTo>
                  <a:lnTo>
                    <a:pt x="1384998" y="714919"/>
                  </a:lnTo>
                  <a:lnTo>
                    <a:pt x="1396835" y="714409"/>
                  </a:lnTo>
                  <a:lnTo>
                    <a:pt x="1408673" y="713811"/>
                  </a:lnTo>
                  <a:lnTo>
                    <a:pt x="1420511" y="713111"/>
                  </a:lnTo>
                  <a:lnTo>
                    <a:pt x="1432348" y="712290"/>
                  </a:lnTo>
                  <a:lnTo>
                    <a:pt x="1444186" y="711328"/>
                  </a:lnTo>
                  <a:lnTo>
                    <a:pt x="1456023" y="710203"/>
                  </a:lnTo>
                  <a:lnTo>
                    <a:pt x="1467861" y="708887"/>
                  </a:lnTo>
                  <a:lnTo>
                    <a:pt x="1479699" y="707350"/>
                  </a:lnTo>
                  <a:lnTo>
                    <a:pt x="1491536" y="705557"/>
                  </a:lnTo>
                  <a:lnTo>
                    <a:pt x="1503374" y="703466"/>
                  </a:lnTo>
                  <a:lnTo>
                    <a:pt x="1515211" y="701032"/>
                  </a:lnTo>
                  <a:lnTo>
                    <a:pt x="1527049" y="698203"/>
                  </a:lnTo>
                  <a:lnTo>
                    <a:pt x="1538887" y="694923"/>
                  </a:lnTo>
                  <a:lnTo>
                    <a:pt x="1550724" y="691126"/>
                  </a:lnTo>
                  <a:lnTo>
                    <a:pt x="1562562" y="686744"/>
                  </a:lnTo>
                  <a:lnTo>
                    <a:pt x="1574399" y="681700"/>
                  </a:lnTo>
                  <a:lnTo>
                    <a:pt x="1586237" y="675915"/>
                  </a:lnTo>
                  <a:lnTo>
                    <a:pt x="1598074" y="669306"/>
                  </a:lnTo>
                  <a:lnTo>
                    <a:pt x="1609912" y="661788"/>
                  </a:lnTo>
                  <a:lnTo>
                    <a:pt x="1621750" y="653282"/>
                  </a:lnTo>
                  <a:lnTo>
                    <a:pt x="1633587" y="643710"/>
                  </a:lnTo>
                  <a:lnTo>
                    <a:pt x="1645425" y="633011"/>
                  </a:lnTo>
                  <a:lnTo>
                    <a:pt x="1657262" y="621136"/>
                  </a:lnTo>
                  <a:lnTo>
                    <a:pt x="1669100" y="608062"/>
                  </a:lnTo>
                  <a:lnTo>
                    <a:pt x="1680938" y="593795"/>
                  </a:lnTo>
                  <a:lnTo>
                    <a:pt x="1692775" y="578375"/>
                  </a:lnTo>
                  <a:lnTo>
                    <a:pt x="1704613" y="561881"/>
                  </a:lnTo>
                  <a:lnTo>
                    <a:pt x="1716450" y="544433"/>
                  </a:lnTo>
                  <a:lnTo>
                    <a:pt x="1728288" y="526193"/>
                  </a:lnTo>
                  <a:lnTo>
                    <a:pt x="1740126" y="507356"/>
                  </a:lnTo>
                  <a:lnTo>
                    <a:pt x="1751963" y="488150"/>
                  </a:lnTo>
                  <a:lnTo>
                    <a:pt x="1763801" y="468818"/>
                  </a:lnTo>
                  <a:lnTo>
                    <a:pt x="1775638" y="449611"/>
                  </a:lnTo>
                  <a:lnTo>
                    <a:pt x="1787476" y="430775"/>
                  </a:lnTo>
                  <a:lnTo>
                    <a:pt x="1799314" y="412534"/>
                  </a:lnTo>
                  <a:lnTo>
                    <a:pt x="1811151" y="395087"/>
                  </a:lnTo>
                  <a:lnTo>
                    <a:pt x="1822989" y="378593"/>
                  </a:lnTo>
                  <a:lnTo>
                    <a:pt x="1834826" y="363172"/>
                  </a:lnTo>
                  <a:lnTo>
                    <a:pt x="1846664" y="348905"/>
                  </a:lnTo>
                  <a:lnTo>
                    <a:pt x="1858502" y="335832"/>
                  </a:lnTo>
                  <a:lnTo>
                    <a:pt x="1870339" y="323957"/>
                  </a:lnTo>
                  <a:lnTo>
                    <a:pt x="1882177" y="313257"/>
                  </a:lnTo>
                  <a:lnTo>
                    <a:pt x="1894014" y="303686"/>
                  </a:lnTo>
                  <a:lnTo>
                    <a:pt x="1905852" y="295179"/>
                  </a:lnTo>
                  <a:lnTo>
                    <a:pt x="1917689" y="287662"/>
                  </a:lnTo>
                  <a:lnTo>
                    <a:pt x="1929527" y="281052"/>
                  </a:lnTo>
                  <a:lnTo>
                    <a:pt x="1941365" y="275267"/>
                  </a:lnTo>
                  <a:lnTo>
                    <a:pt x="1953202" y="270224"/>
                  </a:lnTo>
                  <a:lnTo>
                    <a:pt x="1965040" y="265841"/>
                  </a:lnTo>
                  <a:lnTo>
                    <a:pt x="1976877" y="262045"/>
                  </a:lnTo>
                  <a:lnTo>
                    <a:pt x="1988715" y="258764"/>
                  </a:lnTo>
                  <a:lnTo>
                    <a:pt x="2000553" y="255936"/>
                  </a:lnTo>
                  <a:lnTo>
                    <a:pt x="2012390" y="253502"/>
                  </a:lnTo>
                  <a:lnTo>
                    <a:pt x="2024228" y="251411"/>
                  </a:lnTo>
                  <a:lnTo>
                    <a:pt x="2036065" y="249617"/>
                  </a:lnTo>
                  <a:lnTo>
                    <a:pt x="2047903" y="248080"/>
                  </a:lnTo>
                  <a:lnTo>
                    <a:pt x="2059741" y="246764"/>
                  </a:lnTo>
                  <a:lnTo>
                    <a:pt x="2071578" y="245639"/>
                  </a:lnTo>
                  <a:lnTo>
                    <a:pt x="2083416" y="244678"/>
                  </a:lnTo>
                  <a:lnTo>
                    <a:pt x="2095253" y="243857"/>
                  </a:lnTo>
                  <a:lnTo>
                    <a:pt x="2107091" y="243156"/>
                  </a:lnTo>
                  <a:lnTo>
                    <a:pt x="2118929" y="242558"/>
                  </a:lnTo>
                  <a:lnTo>
                    <a:pt x="2130766" y="242049"/>
                  </a:lnTo>
                  <a:lnTo>
                    <a:pt x="2142604" y="241614"/>
                  </a:lnTo>
                  <a:lnTo>
                    <a:pt x="2154441" y="241244"/>
                  </a:lnTo>
                  <a:lnTo>
                    <a:pt x="2166279" y="240928"/>
                  </a:lnTo>
                  <a:lnTo>
                    <a:pt x="2178117" y="240659"/>
                  </a:lnTo>
                  <a:lnTo>
                    <a:pt x="2189954" y="240430"/>
                  </a:lnTo>
                  <a:lnTo>
                    <a:pt x="2201792" y="240235"/>
                  </a:lnTo>
                  <a:lnTo>
                    <a:pt x="2213629" y="240070"/>
                  </a:lnTo>
                  <a:lnTo>
                    <a:pt x="2225467" y="239928"/>
                  </a:lnTo>
                  <a:lnTo>
                    <a:pt x="2237304" y="239808"/>
                  </a:lnTo>
                  <a:lnTo>
                    <a:pt x="2249142" y="239706"/>
                  </a:lnTo>
                  <a:lnTo>
                    <a:pt x="2260980" y="239619"/>
                  </a:lnTo>
                  <a:lnTo>
                    <a:pt x="2272817" y="239544"/>
                  </a:lnTo>
                  <a:lnTo>
                    <a:pt x="2284655" y="239481"/>
                  </a:lnTo>
                  <a:lnTo>
                    <a:pt x="2296492" y="239428"/>
                  </a:lnTo>
                  <a:lnTo>
                    <a:pt x="2308330" y="239382"/>
                  </a:lnTo>
                  <a:lnTo>
                    <a:pt x="2320168" y="239343"/>
                  </a:lnTo>
                  <a:lnTo>
                    <a:pt x="2332005" y="239310"/>
                  </a:lnTo>
                  <a:lnTo>
                    <a:pt x="2343843" y="239282"/>
                  </a:lnTo>
                  <a:lnTo>
                    <a:pt x="2343843" y="239201"/>
                  </a:lnTo>
                  <a:lnTo>
                    <a:pt x="2355680" y="239216"/>
                  </a:lnTo>
                  <a:lnTo>
                    <a:pt x="2367518" y="239232"/>
                  </a:lnTo>
                  <a:lnTo>
                    <a:pt x="2379356" y="239252"/>
                  </a:lnTo>
                  <a:lnTo>
                    <a:pt x="2391193" y="239274"/>
                  </a:lnTo>
                  <a:lnTo>
                    <a:pt x="2403031" y="239301"/>
                  </a:lnTo>
                  <a:lnTo>
                    <a:pt x="2414868" y="239333"/>
                  </a:lnTo>
                  <a:lnTo>
                    <a:pt x="2426706" y="239370"/>
                  </a:lnTo>
                  <a:lnTo>
                    <a:pt x="2438544" y="239413"/>
                  </a:lnTo>
                  <a:lnTo>
                    <a:pt x="2450381" y="239465"/>
                  </a:lnTo>
                  <a:lnTo>
                    <a:pt x="2462219" y="239525"/>
                  </a:lnTo>
                  <a:lnTo>
                    <a:pt x="2474056" y="239595"/>
                  </a:lnTo>
                  <a:lnTo>
                    <a:pt x="2485894" y="239678"/>
                  </a:lnTo>
                  <a:lnTo>
                    <a:pt x="2497732" y="239776"/>
                  </a:lnTo>
                  <a:lnTo>
                    <a:pt x="2509569" y="239890"/>
                  </a:lnTo>
                  <a:lnTo>
                    <a:pt x="2521407" y="240025"/>
                  </a:lnTo>
                  <a:lnTo>
                    <a:pt x="2533244" y="240182"/>
                  </a:lnTo>
                  <a:lnTo>
                    <a:pt x="2545082" y="240368"/>
                  </a:lnTo>
                  <a:lnTo>
                    <a:pt x="2556919" y="240585"/>
                  </a:lnTo>
                  <a:lnTo>
                    <a:pt x="2568757" y="240840"/>
                  </a:lnTo>
                  <a:lnTo>
                    <a:pt x="2580595" y="241139"/>
                  </a:lnTo>
                  <a:lnTo>
                    <a:pt x="2592432" y="241489"/>
                  </a:lnTo>
                  <a:lnTo>
                    <a:pt x="2604270" y="241900"/>
                  </a:lnTo>
                  <a:lnTo>
                    <a:pt x="2616107" y="242380"/>
                  </a:lnTo>
                  <a:lnTo>
                    <a:pt x="2627945" y="242943"/>
                  </a:lnTo>
                  <a:lnTo>
                    <a:pt x="2639783" y="243601"/>
                  </a:lnTo>
                  <a:lnTo>
                    <a:pt x="2651620" y="244369"/>
                  </a:lnTo>
                  <a:lnTo>
                    <a:pt x="2663458" y="245266"/>
                  </a:lnTo>
                  <a:lnTo>
                    <a:pt x="2675295" y="246312"/>
                  </a:lnTo>
                  <a:lnTo>
                    <a:pt x="2687133" y="247528"/>
                  </a:lnTo>
                  <a:lnTo>
                    <a:pt x="2698971" y="248943"/>
                  </a:lnTo>
                  <a:lnTo>
                    <a:pt x="2710808" y="250583"/>
                  </a:lnTo>
                  <a:lnTo>
                    <a:pt x="2722646" y="252481"/>
                  </a:lnTo>
                  <a:lnTo>
                    <a:pt x="2734483" y="254672"/>
                  </a:lnTo>
                  <a:lnTo>
                    <a:pt x="2746321" y="257194"/>
                  </a:lnTo>
                  <a:lnTo>
                    <a:pt x="2758159" y="260087"/>
                  </a:lnTo>
                  <a:lnTo>
                    <a:pt x="2769996" y="263391"/>
                  </a:lnTo>
                  <a:lnTo>
                    <a:pt x="2781834" y="267150"/>
                  </a:lnTo>
                  <a:lnTo>
                    <a:pt x="2793671" y="271404"/>
                  </a:lnTo>
                  <a:lnTo>
                    <a:pt x="2805509" y="276189"/>
                  </a:lnTo>
                  <a:lnTo>
                    <a:pt x="2817347" y="281539"/>
                  </a:lnTo>
                  <a:lnTo>
                    <a:pt x="2829184" y="287476"/>
                  </a:lnTo>
                  <a:lnTo>
                    <a:pt x="2841022" y="294013"/>
                  </a:lnTo>
                  <a:lnTo>
                    <a:pt x="2852859" y="301147"/>
                  </a:lnTo>
                  <a:lnTo>
                    <a:pt x="2864697" y="308857"/>
                  </a:lnTo>
                  <a:lnTo>
                    <a:pt x="2876534" y="317104"/>
                  </a:lnTo>
                  <a:lnTo>
                    <a:pt x="2888372" y="325828"/>
                  </a:lnTo>
                  <a:lnTo>
                    <a:pt x="2900210" y="334948"/>
                  </a:lnTo>
                  <a:lnTo>
                    <a:pt x="2912047" y="344366"/>
                  </a:lnTo>
                  <a:lnTo>
                    <a:pt x="2923885" y="353970"/>
                  </a:lnTo>
                  <a:lnTo>
                    <a:pt x="2935722" y="363635"/>
                  </a:lnTo>
                  <a:lnTo>
                    <a:pt x="2947560" y="373239"/>
                  </a:lnTo>
                  <a:lnTo>
                    <a:pt x="2959398" y="382657"/>
                  </a:lnTo>
                  <a:lnTo>
                    <a:pt x="2971235" y="391777"/>
                  </a:lnTo>
                  <a:lnTo>
                    <a:pt x="2983073" y="400501"/>
                  </a:lnTo>
                  <a:lnTo>
                    <a:pt x="2994910" y="408748"/>
                  </a:lnTo>
                  <a:lnTo>
                    <a:pt x="3006748" y="416458"/>
                  </a:lnTo>
                  <a:lnTo>
                    <a:pt x="3018586" y="423592"/>
                  </a:lnTo>
                  <a:lnTo>
                    <a:pt x="3030423" y="430129"/>
                  </a:lnTo>
                  <a:lnTo>
                    <a:pt x="3042261" y="436066"/>
                  </a:lnTo>
                  <a:lnTo>
                    <a:pt x="3054098" y="441416"/>
                  </a:lnTo>
                  <a:lnTo>
                    <a:pt x="3065936" y="446201"/>
                  </a:lnTo>
                  <a:lnTo>
                    <a:pt x="3077774" y="450455"/>
                  </a:lnTo>
                  <a:lnTo>
                    <a:pt x="3089611" y="454214"/>
                  </a:lnTo>
                  <a:lnTo>
                    <a:pt x="3101449" y="457518"/>
                  </a:lnTo>
                  <a:lnTo>
                    <a:pt x="3113286" y="460411"/>
                  </a:lnTo>
                  <a:lnTo>
                    <a:pt x="3125124" y="462933"/>
                  </a:lnTo>
                  <a:lnTo>
                    <a:pt x="3136962" y="465124"/>
                  </a:lnTo>
                  <a:lnTo>
                    <a:pt x="3148799" y="467022"/>
                  </a:lnTo>
                  <a:lnTo>
                    <a:pt x="3160637" y="468662"/>
                  </a:lnTo>
                  <a:lnTo>
                    <a:pt x="3172474" y="470077"/>
                  </a:lnTo>
                  <a:lnTo>
                    <a:pt x="3184312" y="471293"/>
                  </a:lnTo>
                  <a:lnTo>
                    <a:pt x="3196149" y="472339"/>
                  </a:lnTo>
                  <a:lnTo>
                    <a:pt x="3207987" y="473236"/>
                  </a:lnTo>
                  <a:lnTo>
                    <a:pt x="3219825" y="474004"/>
                  </a:lnTo>
                  <a:lnTo>
                    <a:pt x="3231662" y="474662"/>
                  </a:lnTo>
                  <a:lnTo>
                    <a:pt x="3243500" y="475225"/>
                  </a:lnTo>
                  <a:lnTo>
                    <a:pt x="3255337" y="475705"/>
                  </a:lnTo>
                  <a:lnTo>
                    <a:pt x="3267175" y="476116"/>
                  </a:lnTo>
                  <a:lnTo>
                    <a:pt x="3279013" y="476466"/>
                  </a:lnTo>
                  <a:lnTo>
                    <a:pt x="3290850" y="476765"/>
                  </a:lnTo>
                  <a:lnTo>
                    <a:pt x="3302688" y="477020"/>
                  </a:lnTo>
                  <a:lnTo>
                    <a:pt x="3314525" y="477237"/>
                  </a:lnTo>
                  <a:lnTo>
                    <a:pt x="3326363" y="477423"/>
                  </a:lnTo>
                  <a:lnTo>
                    <a:pt x="3338201" y="477580"/>
                  </a:lnTo>
                  <a:lnTo>
                    <a:pt x="3350038" y="477715"/>
                  </a:lnTo>
                  <a:lnTo>
                    <a:pt x="3361876" y="477829"/>
                  </a:lnTo>
                  <a:lnTo>
                    <a:pt x="3373713" y="477927"/>
                  </a:lnTo>
                  <a:lnTo>
                    <a:pt x="3385551" y="478010"/>
                  </a:lnTo>
                  <a:lnTo>
                    <a:pt x="3397389" y="478080"/>
                  </a:lnTo>
                  <a:lnTo>
                    <a:pt x="3409226" y="478140"/>
                  </a:lnTo>
                  <a:lnTo>
                    <a:pt x="3421064" y="478192"/>
                  </a:lnTo>
                  <a:lnTo>
                    <a:pt x="3432901" y="478235"/>
                  </a:lnTo>
                  <a:lnTo>
                    <a:pt x="3444739" y="478272"/>
                  </a:lnTo>
                  <a:lnTo>
                    <a:pt x="3456576" y="478304"/>
                  </a:lnTo>
                  <a:lnTo>
                    <a:pt x="3468414" y="478331"/>
                  </a:lnTo>
                  <a:lnTo>
                    <a:pt x="3480252" y="478353"/>
                  </a:lnTo>
                  <a:lnTo>
                    <a:pt x="3492089" y="478373"/>
                  </a:lnTo>
                  <a:lnTo>
                    <a:pt x="3503927" y="478389"/>
                  </a:lnTo>
                  <a:lnTo>
                    <a:pt x="3515764" y="478403"/>
                  </a:lnTo>
                  <a:lnTo>
                    <a:pt x="3515764" y="478403"/>
                  </a:lnTo>
                  <a:lnTo>
                    <a:pt x="3527602" y="478389"/>
                  </a:lnTo>
                  <a:lnTo>
                    <a:pt x="3539440" y="478373"/>
                  </a:lnTo>
                  <a:lnTo>
                    <a:pt x="3551277" y="478353"/>
                  </a:lnTo>
                  <a:lnTo>
                    <a:pt x="3563115" y="478331"/>
                  </a:lnTo>
                  <a:lnTo>
                    <a:pt x="3574952" y="478304"/>
                  </a:lnTo>
                  <a:lnTo>
                    <a:pt x="3586790" y="478272"/>
                  </a:lnTo>
                  <a:lnTo>
                    <a:pt x="3598628" y="478235"/>
                  </a:lnTo>
                  <a:lnTo>
                    <a:pt x="3610465" y="478192"/>
                  </a:lnTo>
                  <a:lnTo>
                    <a:pt x="3622303" y="478140"/>
                  </a:lnTo>
                  <a:lnTo>
                    <a:pt x="3634140" y="478080"/>
                  </a:lnTo>
                  <a:lnTo>
                    <a:pt x="3645978" y="478010"/>
                  </a:lnTo>
                  <a:lnTo>
                    <a:pt x="3657816" y="477927"/>
                  </a:lnTo>
                  <a:lnTo>
                    <a:pt x="3669653" y="477829"/>
                  </a:lnTo>
                  <a:lnTo>
                    <a:pt x="3681491" y="477715"/>
                  </a:lnTo>
                  <a:lnTo>
                    <a:pt x="3693328" y="477580"/>
                  </a:lnTo>
                  <a:lnTo>
                    <a:pt x="3705166" y="477423"/>
                  </a:lnTo>
                  <a:lnTo>
                    <a:pt x="3717004" y="477237"/>
                  </a:lnTo>
                  <a:lnTo>
                    <a:pt x="3728841" y="477020"/>
                  </a:lnTo>
                  <a:lnTo>
                    <a:pt x="3740679" y="476765"/>
                  </a:lnTo>
                  <a:lnTo>
                    <a:pt x="3752516" y="476466"/>
                  </a:lnTo>
                  <a:lnTo>
                    <a:pt x="3764354" y="476116"/>
                  </a:lnTo>
                  <a:lnTo>
                    <a:pt x="3776191" y="475705"/>
                  </a:lnTo>
                  <a:lnTo>
                    <a:pt x="3788029" y="475225"/>
                  </a:lnTo>
                  <a:lnTo>
                    <a:pt x="3799867" y="474662"/>
                  </a:lnTo>
                  <a:lnTo>
                    <a:pt x="3811704" y="474004"/>
                  </a:lnTo>
                  <a:lnTo>
                    <a:pt x="3823542" y="473236"/>
                  </a:lnTo>
                  <a:lnTo>
                    <a:pt x="3835379" y="472339"/>
                  </a:lnTo>
                  <a:lnTo>
                    <a:pt x="3847217" y="471293"/>
                  </a:lnTo>
                  <a:lnTo>
                    <a:pt x="3859055" y="470077"/>
                  </a:lnTo>
                  <a:lnTo>
                    <a:pt x="3870892" y="468662"/>
                  </a:lnTo>
                  <a:lnTo>
                    <a:pt x="3882730" y="467022"/>
                  </a:lnTo>
                  <a:lnTo>
                    <a:pt x="3894567" y="465124"/>
                  </a:lnTo>
                  <a:lnTo>
                    <a:pt x="3906405" y="462933"/>
                  </a:lnTo>
                  <a:lnTo>
                    <a:pt x="3918243" y="460411"/>
                  </a:lnTo>
                  <a:lnTo>
                    <a:pt x="3930080" y="457518"/>
                  </a:lnTo>
                  <a:lnTo>
                    <a:pt x="3941918" y="454214"/>
                  </a:lnTo>
                  <a:lnTo>
                    <a:pt x="3953755" y="450455"/>
                  </a:lnTo>
                  <a:lnTo>
                    <a:pt x="3965593" y="446201"/>
                  </a:lnTo>
                  <a:lnTo>
                    <a:pt x="3977431" y="441416"/>
                  </a:lnTo>
                  <a:lnTo>
                    <a:pt x="3989268" y="436066"/>
                  </a:lnTo>
                  <a:lnTo>
                    <a:pt x="4001106" y="430129"/>
                  </a:lnTo>
                  <a:lnTo>
                    <a:pt x="4012943" y="423592"/>
                  </a:lnTo>
                  <a:lnTo>
                    <a:pt x="4024781" y="416458"/>
                  </a:lnTo>
                  <a:lnTo>
                    <a:pt x="4036619" y="408748"/>
                  </a:lnTo>
                  <a:lnTo>
                    <a:pt x="4048456" y="400501"/>
                  </a:lnTo>
                  <a:lnTo>
                    <a:pt x="4060294" y="391777"/>
                  </a:lnTo>
                  <a:lnTo>
                    <a:pt x="4072131" y="382657"/>
                  </a:lnTo>
                  <a:lnTo>
                    <a:pt x="4083969" y="373239"/>
                  </a:lnTo>
                  <a:lnTo>
                    <a:pt x="4095806" y="363635"/>
                  </a:lnTo>
                  <a:lnTo>
                    <a:pt x="4107644" y="353970"/>
                  </a:lnTo>
                  <a:lnTo>
                    <a:pt x="4119482" y="344366"/>
                  </a:lnTo>
                  <a:lnTo>
                    <a:pt x="4131319" y="334948"/>
                  </a:lnTo>
                  <a:lnTo>
                    <a:pt x="4143157" y="325828"/>
                  </a:lnTo>
                  <a:lnTo>
                    <a:pt x="4154994" y="317104"/>
                  </a:lnTo>
                  <a:lnTo>
                    <a:pt x="4166832" y="308857"/>
                  </a:lnTo>
                  <a:lnTo>
                    <a:pt x="4178670" y="301147"/>
                  </a:lnTo>
                  <a:lnTo>
                    <a:pt x="4190507" y="294013"/>
                  </a:lnTo>
                  <a:lnTo>
                    <a:pt x="4202345" y="287476"/>
                  </a:lnTo>
                  <a:lnTo>
                    <a:pt x="4214182" y="281539"/>
                  </a:lnTo>
                  <a:lnTo>
                    <a:pt x="4226020" y="276189"/>
                  </a:lnTo>
                  <a:lnTo>
                    <a:pt x="4237858" y="271404"/>
                  </a:lnTo>
                  <a:lnTo>
                    <a:pt x="4249695" y="267150"/>
                  </a:lnTo>
                  <a:lnTo>
                    <a:pt x="4261533" y="263391"/>
                  </a:lnTo>
                  <a:lnTo>
                    <a:pt x="4273370" y="260087"/>
                  </a:lnTo>
                  <a:lnTo>
                    <a:pt x="4285208" y="257194"/>
                  </a:lnTo>
                  <a:lnTo>
                    <a:pt x="4297046" y="254672"/>
                  </a:lnTo>
                  <a:lnTo>
                    <a:pt x="4308883" y="252481"/>
                  </a:lnTo>
                  <a:lnTo>
                    <a:pt x="4320721" y="250583"/>
                  </a:lnTo>
                  <a:lnTo>
                    <a:pt x="4332558" y="248943"/>
                  </a:lnTo>
                  <a:lnTo>
                    <a:pt x="4344396" y="247528"/>
                  </a:lnTo>
                  <a:lnTo>
                    <a:pt x="4356234" y="246312"/>
                  </a:lnTo>
                  <a:lnTo>
                    <a:pt x="4368071" y="245266"/>
                  </a:lnTo>
                  <a:lnTo>
                    <a:pt x="4379909" y="244369"/>
                  </a:lnTo>
                  <a:lnTo>
                    <a:pt x="4391746" y="243601"/>
                  </a:lnTo>
                  <a:lnTo>
                    <a:pt x="4403584" y="242943"/>
                  </a:lnTo>
                  <a:lnTo>
                    <a:pt x="4415421" y="242380"/>
                  </a:lnTo>
                  <a:lnTo>
                    <a:pt x="4427259" y="241900"/>
                  </a:lnTo>
                  <a:lnTo>
                    <a:pt x="4439097" y="241489"/>
                  </a:lnTo>
                  <a:lnTo>
                    <a:pt x="4450934" y="241139"/>
                  </a:lnTo>
                  <a:lnTo>
                    <a:pt x="4462772" y="240840"/>
                  </a:lnTo>
                  <a:lnTo>
                    <a:pt x="4474609" y="240585"/>
                  </a:lnTo>
                  <a:lnTo>
                    <a:pt x="4486447" y="240368"/>
                  </a:lnTo>
                  <a:lnTo>
                    <a:pt x="4498285" y="240182"/>
                  </a:lnTo>
                  <a:lnTo>
                    <a:pt x="4510122" y="240025"/>
                  </a:lnTo>
                  <a:lnTo>
                    <a:pt x="4521960" y="239890"/>
                  </a:lnTo>
                  <a:lnTo>
                    <a:pt x="4533797" y="239776"/>
                  </a:lnTo>
                  <a:lnTo>
                    <a:pt x="4545635" y="239678"/>
                  </a:lnTo>
                  <a:lnTo>
                    <a:pt x="4557473" y="239595"/>
                  </a:lnTo>
                  <a:lnTo>
                    <a:pt x="4569310" y="239525"/>
                  </a:lnTo>
                  <a:lnTo>
                    <a:pt x="4581148" y="239465"/>
                  </a:lnTo>
                  <a:lnTo>
                    <a:pt x="4592985" y="239413"/>
                  </a:lnTo>
                  <a:lnTo>
                    <a:pt x="4604823" y="239370"/>
                  </a:lnTo>
                  <a:lnTo>
                    <a:pt x="4616661" y="239333"/>
                  </a:lnTo>
                  <a:lnTo>
                    <a:pt x="4628498" y="239301"/>
                  </a:lnTo>
                  <a:lnTo>
                    <a:pt x="4640336" y="239274"/>
                  </a:lnTo>
                  <a:lnTo>
                    <a:pt x="4652173" y="239252"/>
                  </a:lnTo>
                  <a:lnTo>
                    <a:pt x="4664011" y="239232"/>
                  </a:lnTo>
                  <a:lnTo>
                    <a:pt x="4675849" y="239216"/>
                  </a:lnTo>
                  <a:lnTo>
                    <a:pt x="4687686" y="239201"/>
                  </a:lnTo>
                </a:path>
              </a:pathLst>
            </a:custGeom>
            <a:ln w="40651" cap="flat">
              <a:solidFill>
                <a:srgbClr val="86AC00">
                  <a:alpha val="100000"/>
                </a:srgbClr>
              </a:solidFill>
              <a:prstDash val="solid"/>
              <a:round/>
            </a:ln>
          </p:spPr>
          <p:txBody>
            <a:bodyPr/>
            <a:lstStyle/>
            <a:p/>
          </p:txBody>
        </p:sp>
        <p:sp>
          <p:nvSpPr>
            <p:cNvPr id="31" name="pl31"/>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53B400">
                  <a:alpha val="100000"/>
                </a:srgbClr>
              </a:solidFill>
              <a:prstDash val="solid"/>
              <a:round/>
            </a:ln>
          </p:spPr>
          <p:txBody>
            <a:bodyPr/>
            <a:lstStyle/>
            <a:p/>
          </p:txBody>
        </p:sp>
        <p:sp>
          <p:nvSpPr>
            <p:cNvPr id="32" name="pl32"/>
            <p:cNvSpPr/>
            <p:nvPr/>
          </p:nvSpPr>
          <p:spPr>
            <a:xfrm>
              <a:off x="2482351" y="2335729"/>
              <a:ext cx="4687686" cy="1914659"/>
            </a:xfrm>
            <a:custGeom>
              <a:avLst/>
              <a:pathLst>
                <a:path w="4687686" h="1914659">
                  <a:moveTo>
                    <a:pt x="0" y="1914659"/>
                  </a:moveTo>
                  <a:lnTo>
                    <a:pt x="11837" y="1914631"/>
                  </a:lnTo>
                  <a:lnTo>
                    <a:pt x="23675" y="1914598"/>
                  </a:lnTo>
                  <a:lnTo>
                    <a:pt x="35512" y="1914559"/>
                  </a:lnTo>
                  <a:lnTo>
                    <a:pt x="47350" y="1914513"/>
                  </a:lnTo>
                  <a:lnTo>
                    <a:pt x="59187" y="1914459"/>
                  </a:lnTo>
                  <a:lnTo>
                    <a:pt x="71025" y="1914396"/>
                  </a:lnTo>
                  <a:lnTo>
                    <a:pt x="82863" y="1914322"/>
                  </a:lnTo>
                  <a:lnTo>
                    <a:pt x="94700" y="1914235"/>
                  </a:lnTo>
                  <a:lnTo>
                    <a:pt x="106538" y="1914133"/>
                  </a:lnTo>
                  <a:lnTo>
                    <a:pt x="118375" y="1914012"/>
                  </a:lnTo>
                  <a:lnTo>
                    <a:pt x="130213" y="1913871"/>
                  </a:lnTo>
                  <a:lnTo>
                    <a:pt x="142051" y="1913705"/>
                  </a:lnTo>
                  <a:lnTo>
                    <a:pt x="153888" y="1913510"/>
                  </a:lnTo>
                  <a:lnTo>
                    <a:pt x="165726" y="1913281"/>
                  </a:lnTo>
                  <a:lnTo>
                    <a:pt x="177563" y="1913013"/>
                  </a:lnTo>
                  <a:lnTo>
                    <a:pt x="189401" y="1912697"/>
                  </a:lnTo>
                  <a:lnTo>
                    <a:pt x="201239" y="1912327"/>
                  </a:lnTo>
                  <a:lnTo>
                    <a:pt x="213076" y="1911892"/>
                  </a:lnTo>
                  <a:lnTo>
                    <a:pt x="224914" y="1911382"/>
                  </a:lnTo>
                  <a:lnTo>
                    <a:pt x="236751" y="1910785"/>
                  </a:lnTo>
                  <a:lnTo>
                    <a:pt x="248589" y="1910084"/>
                  </a:lnTo>
                  <a:lnTo>
                    <a:pt x="260427" y="1909263"/>
                  </a:lnTo>
                  <a:lnTo>
                    <a:pt x="272264" y="1908301"/>
                  </a:lnTo>
                  <a:lnTo>
                    <a:pt x="284102" y="1907176"/>
                  </a:lnTo>
                  <a:lnTo>
                    <a:pt x="295939" y="1905861"/>
                  </a:lnTo>
                  <a:lnTo>
                    <a:pt x="307777" y="1904324"/>
                  </a:lnTo>
                  <a:lnTo>
                    <a:pt x="319614" y="1902530"/>
                  </a:lnTo>
                  <a:lnTo>
                    <a:pt x="331452" y="1900439"/>
                  </a:lnTo>
                  <a:lnTo>
                    <a:pt x="343290" y="1898005"/>
                  </a:lnTo>
                  <a:lnTo>
                    <a:pt x="355127" y="1895177"/>
                  </a:lnTo>
                  <a:lnTo>
                    <a:pt x="366965" y="1891896"/>
                  </a:lnTo>
                  <a:lnTo>
                    <a:pt x="378802" y="1888100"/>
                  </a:lnTo>
                  <a:lnTo>
                    <a:pt x="390640" y="1883717"/>
                  </a:lnTo>
                  <a:lnTo>
                    <a:pt x="402478" y="1878673"/>
                  </a:lnTo>
                  <a:lnTo>
                    <a:pt x="414315" y="1872888"/>
                  </a:lnTo>
                  <a:lnTo>
                    <a:pt x="426153" y="1866279"/>
                  </a:lnTo>
                  <a:lnTo>
                    <a:pt x="437990" y="1858762"/>
                  </a:lnTo>
                  <a:lnTo>
                    <a:pt x="449828" y="1850255"/>
                  </a:lnTo>
                  <a:lnTo>
                    <a:pt x="461666" y="1840683"/>
                  </a:lnTo>
                  <a:lnTo>
                    <a:pt x="473503" y="1829984"/>
                  </a:lnTo>
                  <a:lnTo>
                    <a:pt x="485341" y="1818109"/>
                  </a:lnTo>
                  <a:lnTo>
                    <a:pt x="497178" y="1805035"/>
                  </a:lnTo>
                  <a:lnTo>
                    <a:pt x="509016" y="1790768"/>
                  </a:lnTo>
                  <a:lnTo>
                    <a:pt x="520854" y="1775348"/>
                  </a:lnTo>
                  <a:lnTo>
                    <a:pt x="532691" y="1758854"/>
                  </a:lnTo>
                  <a:lnTo>
                    <a:pt x="544529" y="1741406"/>
                  </a:lnTo>
                  <a:lnTo>
                    <a:pt x="556366" y="1723166"/>
                  </a:lnTo>
                  <a:lnTo>
                    <a:pt x="568204" y="1704329"/>
                  </a:lnTo>
                  <a:lnTo>
                    <a:pt x="580042" y="1685123"/>
                  </a:lnTo>
                  <a:lnTo>
                    <a:pt x="591879" y="1665791"/>
                  </a:lnTo>
                  <a:lnTo>
                    <a:pt x="603717" y="1646585"/>
                  </a:lnTo>
                  <a:lnTo>
                    <a:pt x="615554" y="1627748"/>
                  </a:lnTo>
                  <a:lnTo>
                    <a:pt x="627392" y="1609508"/>
                  </a:lnTo>
                  <a:lnTo>
                    <a:pt x="639229" y="1592060"/>
                  </a:lnTo>
                  <a:lnTo>
                    <a:pt x="651067" y="1575566"/>
                  </a:lnTo>
                  <a:lnTo>
                    <a:pt x="662905" y="1560146"/>
                  </a:lnTo>
                  <a:lnTo>
                    <a:pt x="674742" y="1545879"/>
                  </a:lnTo>
                  <a:lnTo>
                    <a:pt x="686580" y="1532805"/>
                  </a:lnTo>
                  <a:lnTo>
                    <a:pt x="698417" y="1520930"/>
                  </a:lnTo>
                  <a:lnTo>
                    <a:pt x="710255" y="1510230"/>
                  </a:lnTo>
                  <a:lnTo>
                    <a:pt x="722093" y="1500659"/>
                  </a:lnTo>
                  <a:lnTo>
                    <a:pt x="733930" y="1492152"/>
                  </a:lnTo>
                  <a:lnTo>
                    <a:pt x="745768" y="1484635"/>
                  </a:lnTo>
                  <a:lnTo>
                    <a:pt x="757605" y="1478026"/>
                  </a:lnTo>
                  <a:lnTo>
                    <a:pt x="769443" y="1472241"/>
                  </a:lnTo>
                  <a:lnTo>
                    <a:pt x="781281" y="1467197"/>
                  </a:lnTo>
                  <a:lnTo>
                    <a:pt x="793118" y="1462814"/>
                  </a:lnTo>
                  <a:lnTo>
                    <a:pt x="804956" y="1459018"/>
                  </a:lnTo>
                  <a:lnTo>
                    <a:pt x="816793" y="1455737"/>
                  </a:lnTo>
                  <a:lnTo>
                    <a:pt x="828631" y="1452909"/>
                  </a:lnTo>
                  <a:lnTo>
                    <a:pt x="840469" y="1450475"/>
                  </a:lnTo>
                  <a:lnTo>
                    <a:pt x="852306" y="1448384"/>
                  </a:lnTo>
                  <a:lnTo>
                    <a:pt x="864144" y="1446590"/>
                  </a:lnTo>
                  <a:lnTo>
                    <a:pt x="875981" y="1445053"/>
                  </a:lnTo>
                  <a:lnTo>
                    <a:pt x="887819" y="1443738"/>
                  </a:lnTo>
                  <a:lnTo>
                    <a:pt x="899657" y="1442613"/>
                  </a:lnTo>
                  <a:lnTo>
                    <a:pt x="911494" y="1441651"/>
                  </a:lnTo>
                  <a:lnTo>
                    <a:pt x="923332" y="1440830"/>
                  </a:lnTo>
                  <a:lnTo>
                    <a:pt x="935169" y="1440129"/>
                  </a:lnTo>
                  <a:lnTo>
                    <a:pt x="947007" y="1439532"/>
                  </a:lnTo>
                  <a:lnTo>
                    <a:pt x="958844" y="1439022"/>
                  </a:lnTo>
                  <a:lnTo>
                    <a:pt x="970682" y="1438587"/>
                  </a:lnTo>
                  <a:lnTo>
                    <a:pt x="982520" y="1438217"/>
                  </a:lnTo>
                  <a:lnTo>
                    <a:pt x="994357" y="1437901"/>
                  </a:lnTo>
                  <a:lnTo>
                    <a:pt x="1006195" y="1437633"/>
                  </a:lnTo>
                  <a:lnTo>
                    <a:pt x="1018032" y="1437404"/>
                  </a:lnTo>
                  <a:lnTo>
                    <a:pt x="1029870" y="1437209"/>
                  </a:lnTo>
                  <a:lnTo>
                    <a:pt x="1041708" y="1437043"/>
                  </a:lnTo>
                  <a:lnTo>
                    <a:pt x="1053545" y="1436901"/>
                  </a:lnTo>
                  <a:lnTo>
                    <a:pt x="1065383" y="1436781"/>
                  </a:lnTo>
                  <a:lnTo>
                    <a:pt x="1077220" y="1436679"/>
                  </a:lnTo>
                  <a:lnTo>
                    <a:pt x="1089058" y="1436592"/>
                  </a:lnTo>
                  <a:lnTo>
                    <a:pt x="1100896" y="1436518"/>
                  </a:lnTo>
                  <a:lnTo>
                    <a:pt x="1112733" y="1436454"/>
                  </a:lnTo>
                  <a:lnTo>
                    <a:pt x="1124571" y="1436401"/>
                  </a:lnTo>
                  <a:lnTo>
                    <a:pt x="1136408" y="1436355"/>
                  </a:lnTo>
                  <a:lnTo>
                    <a:pt x="1148246" y="1436316"/>
                  </a:lnTo>
                  <a:lnTo>
                    <a:pt x="1160084" y="1436283"/>
                  </a:lnTo>
                  <a:lnTo>
                    <a:pt x="1171921" y="1436255"/>
                  </a:lnTo>
                  <a:lnTo>
                    <a:pt x="1171921" y="1435934"/>
                  </a:lnTo>
                  <a:lnTo>
                    <a:pt x="1183759" y="1435906"/>
                  </a:lnTo>
                  <a:lnTo>
                    <a:pt x="1195596" y="1435873"/>
                  </a:lnTo>
                  <a:lnTo>
                    <a:pt x="1207434" y="1435834"/>
                  </a:lnTo>
                  <a:lnTo>
                    <a:pt x="1219272" y="1435788"/>
                  </a:lnTo>
                  <a:lnTo>
                    <a:pt x="1231109" y="1435734"/>
                  </a:lnTo>
                  <a:lnTo>
                    <a:pt x="1242947" y="1435671"/>
                  </a:lnTo>
                  <a:lnTo>
                    <a:pt x="1254784" y="1435597"/>
                  </a:lnTo>
                  <a:lnTo>
                    <a:pt x="1266622" y="1435510"/>
                  </a:lnTo>
                  <a:lnTo>
                    <a:pt x="1278459" y="1435408"/>
                  </a:lnTo>
                  <a:lnTo>
                    <a:pt x="1290297" y="1435287"/>
                  </a:lnTo>
                  <a:lnTo>
                    <a:pt x="1302135" y="1435146"/>
                  </a:lnTo>
                  <a:lnTo>
                    <a:pt x="1313972" y="1434980"/>
                  </a:lnTo>
                  <a:lnTo>
                    <a:pt x="1325810" y="1434785"/>
                  </a:lnTo>
                  <a:lnTo>
                    <a:pt x="1337647" y="1434556"/>
                  </a:lnTo>
                  <a:lnTo>
                    <a:pt x="1349485" y="1434288"/>
                  </a:lnTo>
                  <a:lnTo>
                    <a:pt x="1361323" y="1433972"/>
                  </a:lnTo>
                  <a:lnTo>
                    <a:pt x="1373160" y="1433602"/>
                  </a:lnTo>
                  <a:lnTo>
                    <a:pt x="1384998" y="1433167"/>
                  </a:lnTo>
                  <a:lnTo>
                    <a:pt x="1396835" y="1432657"/>
                  </a:lnTo>
                  <a:lnTo>
                    <a:pt x="1408673" y="1432060"/>
                  </a:lnTo>
                  <a:lnTo>
                    <a:pt x="1420511" y="1431359"/>
                  </a:lnTo>
                  <a:lnTo>
                    <a:pt x="1432348" y="1430538"/>
                  </a:lnTo>
                  <a:lnTo>
                    <a:pt x="1444186" y="1429576"/>
                  </a:lnTo>
                  <a:lnTo>
                    <a:pt x="1456023" y="1428451"/>
                  </a:lnTo>
                  <a:lnTo>
                    <a:pt x="1467861" y="1427136"/>
                  </a:lnTo>
                  <a:lnTo>
                    <a:pt x="1479699" y="1425599"/>
                  </a:lnTo>
                  <a:lnTo>
                    <a:pt x="1491536" y="1423805"/>
                  </a:lnTo>
                  <a:lnTo>
                    <a:pt x="1503374" y="1421714"/>
                  </a:lnTo>
                  <a:lnTo>
                    <a:pt x="1515211" y="1419280"/>
                  </a:lnTo>
                  <a:lnTo>
                    <a:pt x="1527049" y="1416452"/>
                  </a:lnTo>
                  <a:lnTo>
                    <a:pt x="1538887" y="1413171"/>
                  </a:lnTo>
                  <a:lnTo>
                    <a:pt x="1550724" y="1409374"/>
                  </a:lnTo>
                  <a:lnTo>
                    <a:pt x="1562562" y="1404992"/>
                  </a:lnTo>
                  <a:lnTo>
                    <a:pt x="1574399" y="1399948"/>
                  </a:lnTo>
                  <a:lnTo>
                    <a:pt x="1586237" y="1394163"/>
                  </a:lnTo>
                  <a:lnTo>
                    <a:pt x="1598074" y="1387554"/>
                  </a:lnTo>
                  <a:lnTo>
                    <a:pt x="1609912" y="1380037"/>
                  </a:lnTo>
                  <a:lnTo>
                    <a:pt x="1621750" y="1371530"/>
                  </a:lnTo>
                  <a:lnTo>
                    <a:pt x="1633587" y="1361958"/>
                  </a:lnTo>
                  <a:lnTo>
                    <a:pt x="1645425" y="1351259"/>
                  </a:lnTo>
                  <a:lnTo>
                    <a:pt x="1657262" y="1339384"/>
                  </a:lnTo>
                  <a:lnTo>
                    <a:pt x="1669100" y="1326310"/>
                  </a:lnTo>
                  <a:lnTo>
                    <a:pt x="1680938" y="1312043"/>
                  </a:lnTo>
                  <a:lnTo>
                    <a:pt x="1692775" y="1296623"/>
                  </a:lnTo>
                  <a:lnTo>
                    <a:pt x="1704613" y="1280129"/>
                  </a:lnTo>
                  <a:lnTo>
                    <a:pt x="1716450" y="1262681"/>
                  </a:lnTo>
                  <a:lnTo>
                    <a:pt x="1728288" y="1244441"/>
                  </a:lnTo>
                  <a:lnTo>
                    <a:pt x="1740126" y="1225604"/>
                  </a:lnTo>
                  <a:lnTo>
                    <a:pt x="1751963" y="1206398"/>
                  </a:lnTo>
                  <a:lnTo>
                    <a:pt x="1763801" y="1187066"/>
                  </a:lnTo>
                  <a:lnTo>
                    <a:pt x="1775638" y="1167860"/>
                  </a:lnTo>
                  <a:lnTo>
                    <a:pt x="1787476" y="1149023"/>
                  </a:lnTo>
                  <a:lnTo>
                    <a:pt x="1799314" y="1130783"/>
                  </a:lnTo>
                  <a:lnTo>
                    <a:pt x="1811151" y="1113335"/>
                  </a:lnTo>
                  <a:lnTo>
                    <a:pt x="1822989" y="1096841"/>
                  </a:lnTo>
                  <a:lnTo>
                    <a:pt x="1834826" y="1081420"/>
                  </a:lnTo>
                  <a:lnTo>
                    <a:pt x="1846664" y="1067153"/>
                  </a:lnTo>
                  <a:lnTo>
                    <a:pt x="1858502" y="1054080"/>
                  </a:lnTo>
                  <a:lnTo>
                    <a:pt x="1870339" y="1042205"/>
                  </a:lnTo>
                  <a:lnTo>
                    <a:pt x="1882177" y="1031505"/>
                  </a:lnTo>
                  <a:lnTo>
                    <a:pt x="1894014" y="1021934"/>
                  </a:lnTo>
                  <a:lnTo>
                    <a:pt x="1905852" y="1013427"/>
                  </a:lnTo>
                  <a:lnTo>
                    <a:pt x="1917689" y="1005910"/>
                  </a:lnTo>
                  <a:lnTo>
                    <a:pt x="1929527" y="999300"/>
                  </a:lnTo>
                  <a:lnTo>
                    <a:pt x="1941365" y="993515"/>
                  </a:lnTo>
                  <a:lnTo>
                    <a:pt x="1953202" y="988472"/>
                  </a:lnTo>
                  <a:lnTo>
                    <a:pt x="1965040" y="984089"/>
                  </a:lnTo>
                  <a:lnTo>
                    <a:pt x="1976877" y="980293"/>
                  </a:lnTo>
                  <a:lnTo>
                    <a:pt x="1988715" y="977012"/>
                  </a:lnTo>
                  <a:lnTo>
                    <a:pt x="2000553" y="974184"/>
                  </a:lnTo>
                  <a:lnTo>
                    <a:pt x="2012390" y="971750"/>
                  </a:lnTo>
                  <a:lnTo>
                    <a:pt x="2024228" y="969659"/>
                  </a:lnTo>
                  <a:lnTo>
                    <a:pt x="2036065" y="967865"/>
                  </a:lnTo>
                  <a:lnTo>
                    <a:pt x="2047903" y="966328"/>
                  </a:lnTo>
                  <a:lnTo>
                    <a:pt x="2059741" y="965013"/>
                  </a:lnTo>
                  <a:lnTo>
                    <a:pt x="2071578" y="963888"/>
                  </a:lnTo>
                  <a:lnTo>
                    <a:pt x="2083416" y="962926"/>
                  </a:lnTo>
                  <a:lnTo>
                    <a:pt x="2095253" y="962105"/>
                  </a:lnTo>
                  <a:lnTo>
                    <a:pt x="2107091" y="961404"/>
                  </a:lnTo>
                  <a:lnTo>
                    <a:pt x="2118929" y="960806"/>
                  </a:lnTo>
                  <a:lnTo>
                    <a:pt x="2130766" y="960297"/>
                  </a:lnTo>
                  <a:lnTo>
                    <a:pt x="2142604" y="959862"/>
                  </a:lnTo>
                  <a:lnTo>
                    <a:pt x="2154441" y="959492"/>
                  </a:lnTo>
                  <a:lnTo>
                    <a:pt x="2166279" y="959176"/>
                  </a:lnTo>
                  <a:lnTo>
                    <a:pt x="2178117" y="958907"/>
                  </a:lnTo>
                  <a:lnTo>
                    <a:pt x="2189954" y="958679"/>
                  </a:lnTo>
                  <a:lnTo>
                    <a:pt x="2201792" y="958484"/>
                  </a:lnTo>
                  <a:lnTo>
                    <a:pt x="2213629" y="958318"/>
                  </a:lnTo>
                  <a:lnTo>
                    <a:pt x="2225467" y="958176"/>
                  </a:lnTo>
                  <a:lnTo>
                    <a:pt x="2237304" y="958056"/>
                  </a:lnTo>
                  <a:lnTo>
                    <a:pt x="2249142" y="957954"/>
                  </a:lnTo>
                  <a:lnTo>
                    <a:pt x="2260980" y="957867"/>
                  </a:lnTo>
                  <a:lnTo>
                    <a:pt x="2272817" y="957793"/>
                  </a:lnTo>
                  <a:lnTo>
                    <a:pt x="2284655" y="957729"/>
                  </a:lnTo>
                  <a:lnTo>
                    <a:pt x="2296492" y="957676"/>
                  </a:lnTo>
                  <a:lnTo>
                    <a:pt x="2308330" y="957630"/>
                  </a:lnTo>
                  <a:lnTo>
                    <a:pt x="2320168" y="957591"/>
                  </a:lnTo>
                  <a:lnTo>
                    <a:pt x="2332005" y="957558"/>
                  </a:lnTo>
                  <a:lnTo>
                    <a:pt x="2343843" y="957530"/>
                  </a:lnTo>
                  <a:lnTo>
                    <a:pt x="2343843" y="957129"/>
                  </a:lnTo>
                  <a:lnTo>
                    <a:pt x="2355680" y="957086"/>
                  </a:lnTo>
                  <a:lnTo>
                    <a:pt x="2367518" y="957037"/>
                  </a:lnTo>
                  <a:lnTo>
                    <a:pt x="2379356" y="956978"/>
                  </a:lnTo>
                  <a:lnTo>
                    <a:pt x="2391193" y="956910"/>
                  </a:lnTo>
                  <a:lnTo>
                    <a:pt x="2403031" y="956829"/>
                  </a:lnTo>
                  <a:lnTo>
                    <a:pt x="2414868" y="956735"/>
                  </a:lnTo>
                  <a:lnTo>
                    <a:pt x="2426706" y="956623"/>
                  </a:lnTo>
                  <a:lnTo>
                    <a:pt x="2438544" y="956493"/>
                  </a:lnTo>
                  <a:lnTo>
                    <a:pt x="2450381" y="956339"/>
                  </a:lnTo>
                  <a:lnTo>
                    <a:pt x="2462219" y="956159"/>
                  </a:lnTo>
                  <a:lnTo>
                    <a:pt x="2474056" y="955947"/>
                  </a:lnTo>
                  <a:lnTo>
                    <a:pt x="2485894" y="955698"/>
                  </a:lnTo>
                  <a:lnTo>
                    <a:pt x="2497732" y="955406"/>
                  </a:lnTo>
                  <a:lnTo>
                    <a:pt x="2509569" y="955062"/>
                  </a:lnTo>
                  <a:lnTo>
                    <a:pt x="2521407" y="954659"/>
                  </a:lnTo>
                  <a:lnTo>
                    <a:pt x="2533244" y="954186"/>
                  </a:lnTo>
                  <a:lnTo>
                    <a:pt x="2545082" y="953630"/>
                  </a:lnTo>
                  <a:lnTo>
                    <a:pt x="2556919" y="952978"/>
                  </a:lnTo>
                  <a:lnTo>
                    <a:pt x="2568757" y="952214"/>
                  </a:lnTo>
                  <a:lnTo>
                    <a:pt x="2580595" y="951317"/>
                  </a:lnTo>
                  <a:lnTo>
                    <a:pt x="2592432" y="950266"/>
                  </a:lnTo>
                  <a:lnTo>
                    <a:pt x="2604270" y="949034"/>
                  </a:lnTo>
                  <a:lnTo>
                    <a:pt x="2616107" y="947592"/>
                  </a:lnTo>
                  <a:lnTo>
                    <a:pt x="2627945" y="945905"/>
                  </a:lnTo>
                  <a:lnTo>
                    <a:pt x="2639783" y="943931"/>
                  </a:lnTo>
                  <a:lnTo>
                    <a:pt x="2651620" y="941626"/>
                  </a:lnTo>
                  <a:lnTo>
                    <a:pt x="2663458" y="938935"/>
                  </a:lnTo>
                  <a:lnTo>
                    <a:pt x="2675295" y="935798"/>
                  </a:lnTo>
                  <a:lnTo>
                    <a:pt x="2687133" y="932148"/>
                  </a:lnTo>
                  <a:lnTo>
                    <a:pt x="2698971" y="927905"/>
                  </a:lnTo>
                  <a:lnTo>
                    <a:pt x="2710808" y="922984"/>
                  </a:lnTo>
                  <a:lnTo>
                    <a:pt x="2722646" y="917289"/>
                  </a:lnTo>
                  <a:lnTo>
                    <a:pt x="2734483" y="910716"/>
                  </a:lnTo>
                  <a:lnTo>
                    <a:pt x="2746321" y="903150"/>
                  </a:lnTo>
                  <a:lnTo>
                    <a:pt x="2758159" y="894473"/>
                  </a:lnTo>
                  <a:lnTo>
                    <a:pt x="2769996" y="884559"/>
                  </a:lnTo>
                  <a:lnTo>
                    <a:pt x="2781834" y="873283"/>
                  </a:lnTo>
                  <a:lnTo>
                    <a:pt x="2793671" y="860522"/>
                  </a:lnTo>
                  <a:lnTo>
                    <a:pt x="2805509" y="846165"/>
                  </a:lnTo>
                  <a:lnTo>
                    <a:pt x="2817347" y="830116"/>
                  </a:lnTo>
                  <a:lnTo>
                    <a:pt x="2829184" y="812304"/>
                  </a:lnTo>
                  <a:lnTo>
                    <a:pt x="2841022" y="792693"/>
                  </a:lnTo>
                  <a:lnTo>
                    <a:pt x="2852859" y="771293"/>
                  </a:lnTo>
                  <a:lnTo>
                    <a:pt x="2864697" y="748162"/>
                  </a:lnTo>
                  <a:lnTo>
                    <a:pt x="2876534" y="723421"/>
                  </a:lnTo>
                  <a:lnTo>
                    <a:pt x="2888372" y="697250"/>
                  </a:lnTo>
                  <a:lnTo>
                    <a:pt x="2900210" y="669889"/>
                  </a:lnTo>
                  <a:lnTo>
                    <a:pt x="2912047" y="641634"/>
                  </a:lnTo>
                  <a:lnTo>
                    <a:pt x="2923885" y="612824"/>
                  </a:lnTo>
                  <a:lnTo>
                    <a:pt x="2935722" y="583827"/>
                  </a:lnTo>
                  <a:lnTo>
                    <a:pt x="2947560" y="555017"/>
                  </a:lnTo>
                  <a:lnTo>
                    <a:pt x="2959398" y="526762"/>
                  </a:lnTo>
                  <a:lnTo>
                    <a:pt x="2971235" y="499402"/>
                  </a:lnTo>
                  <a:lnTo>
                    <a:pt x="2983073" y="473230"/>
                  </a:lnTo>
                  <a:lnTo>
                    <a:pt x="2994910" y="448489"/>
                  </a:lnTo>
                  <a:lnTo>
                    <a:pt x="3006748" y="425358"/>
                  </a:lnTo>
                  <a:lnTo>
                    <a:pt x="3018586" y="403958"/>
                  </a:lnTo>
                  <a:lnTo>
                    <a:pt x="3030423" y="384347"/>
                  </a:lnTo>
                  <a:lnTo>
                    <a:pt x="3042261" y="366535"/>
                  </a:lnTo>
                  <a:lnTo>
                    <a:pt x="3054098" y="350486"/>
                  </a:lnTo>
                  <a:lnTo>
                    <a:pt x="3065936" y="336129"/>
                  </a:lnTo>
                  <a:lnTo>
                    <a:pt x="3077774" y="323368"/>
                  </a:lnTo>
                  <a:lnTo>
                    <a:pt x="3089611" y="312092"/>
                  </a:lnTo>
                  <a:lnTo>
                    <a:pt x="3101449" y="302178"/>
                  </a:lnTo>
                  <a:lnTo>
                    <a:pt x="3113286" y="293501"/>
                  </a:lnTo>
                  <a:lnTo>
                    <a:pt x="3125124" y="285935"/>
                  </a:lnTo>
                  <a:lnTo>
                    <a:pt x="3136962" y="279362"/>
                  </a:lnTo>
                  <a:lnTo>
                    <a:pt x="3148799" y="273667"/>
                  </a:lnTo>
                  <a:lnTo>
                    <a:pt x="3160637" y="268746"/>
                  </a:lnTo>
                  <a:lnTo>
                    <a:pt x="3172474" y="264503"/>
                  </a:lnTo>
                  <a:lnTo>
                    <a:pt x="3184312" y="260853"/>
                  </a:lnTo>
                  <a:lnTo>
                    <a:pt x="3196149" y="257716"/>
                  </a:lnTo>
                  <a:lnTo>
                    <a:pt x="3207987" y="255026"/>
                  </a:lnTo>
                  <a:lnTo>
                    <a:pt x="3219825" y="252720"/>
                  </a:lnTo>
                  <a:lnTo>
                    <a:pt x="3231662" y="250747"/>
                  </a:lnTo>
                  <a:lnTo>
                    <a:pt x="3243500" y="249059"/>
                  </a:lnTo>
                  <a:lnTo>
                    <a:pt x="3255337" y="247617"/>
                  </a:lnTo>
                  <a:lnTo>
                    <a:pt x="3267175" y="246385"/>
                  </a:lnTo>
                  <a:lnTo>
                    <a:pt x="3279013" y="245334"/>
                  </a:lnTo>
                  <a:lnTo>
                    <a:pt x="3290850" y="244437"/>
                  </a:lnTo>
                  <a:lnTo>
                    <a:pt x="3302688" y="243673"/>
                  </a:lnTo>
                  <a:lnTo>
                    <a:pt x="3314525" y="243021"/>
                  </a:lnTo>
                  <a:lnTo>
                    <a:pt x="3326363" y="242465"/>
                  </a:lnTo>
                  <a:lnTo>
                    <a:pt x="3338201" y="241992"/>
                  </a:lnTo>
                  <a:lnTo>
                    <a:pt x="3350038" y="241589"/>
                  </a:lnTo>
                  <a:lnTo>
                    <a:pt x="3361876" y="241246"/>
                  </a:lnTo>
                  <a:lnTo>
                    <a:pt x="3373713" y="240953"/>
                  </a:lnTo>
                  <a:lnTo>
                    <a:pt x="3385551" y="240704"/>
                  </a:lnTo>
                  <a:lnTo>
                    <a:pt x="3397389" y="240492"/>
                  </a:lnTo>
                  <a:lnTo>
                    <a:pt x="3409226" y="240312"/>
                  </a:lnTo>
                  <a:lnTo>
                    <a:pt x="3421064" y="240158"/>
                  </a:lnTo>
                  <a:lnTo>
                    <a:pt x="3432901" y="240028"/>
                  </a:lnTo>
                  <a:lnTo>
                    <a:pt x="3444739" y="239916"/>
                  </a:lnTo>
                  <a:lnTo>
                    <a:pt x="3456576" y="239822"/>
                  </a:lnTo>
                  <a:lnTo>
                    <a:pt x="3468414" y="239741"/>
                  </a:lnTo>
                  <a:lnTo>
                    <a:pt x="3480252" y="239673"/>
                  </a:lnTo>
                  <a:lnTo>
                    <a:pt x="3492089" y="239614"/>
                  </a:lnTo>
                  <a:lnTo>
                    <a:pt x="3503927" y="239565"/>
                  </a:lnTo>
                  <a:lnTo>
                    <a:pt x="3515764" y="239523"/>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00BA38">
                  <a:alpha val="100000"/>
                </a:srgbClr>
              </a:solidFill>
              <a:prstDash val="solid"/>
              <a:round/>
            </a:ln>
          </p:spPr>
          <p:txBody>
            <a:bodyPr/>
            <a:lstStyle/>
            <a:p/>
          </p:txBody>
        </p:sp>
        <p:sp>
          <p:nvSpPr>
            <p:cNvPr id="33" name="pl33"/>
            <p:cNvSpPr/>
            <p:nvPr/>
          </p:nvSpPr>
          <p:spPr>
            <a:xfrm>
              <a:off x="2482351" y="4489992"/>
              <a:ext cx="4687686" cy="957209"/>
            </a:xfrm>
            <a:custGeom>
              <a:avLst/>
              <a:pathLst>
                <a:path w="4687686" h="957209">
                  <a:moveTo>
                    <a:pt x="0" y="957209"/>
                  </a:moveTo>
                  <a:lnTo>
                    <a:pt x="11837" y="957181"/>
                  </a:lnTo>
                  <a:lnTo>
                    <a:pt x="23675" y="957148"/>
                  </a:lnTo>
                  <a:lnTo>
                    <a:pt x="35512" y="957109"/>
                  </a:lnTo>
                  <a:lnTo>
                    <a:pt x="47350" y="957063"/>
                  </a:lnTo>
                  <a:lnTo>
                    <a:pt x="59187" y="957009"/>
                  </a:lnTo>
                  <a:lnTo>
                    <a:pt x="71025" y="956946"/>
                  </a:lnTo>
                  <a:lnTo>
                    <a:pt x="82863" y="956872"/>
                  </a:lnTo>
                  <a:lnTo>
                    <a:pt x="94700" y="956785"/>
                  </a:lnTo>
                  <a:lnTo>
                    <a:pt x="106538" y="956683"/>
                  </a:lnTo>
                  <a:lnTo>
                    <a:pt x="118375" y="956562"/>
                  </a:lnTo>
                  <a:lnTo>
                    <a:pt x="130213" y="956421"/>
                  </a:lnTo>
                  <a:lnTo>
                    <a:pt x="142051" y="956255"/>
                  </a:lnTo>
                  <a:lnTo>
                    <a:pt x="153888" y="956060"/>
                  </a:lnTo>
                  <a:lnTo>
                    <a:pt x="165726" y="955831"/>
                  </a:lnTo>
                  <a:lnTo>
                    <a:pt x="177563" y="955563"/>
                  </a:lnTo>
                  <a:lnTo>
                    <a:pt x="189401" y="955247"/>
                  </a:lnTo>
                  <a:lnTo>
                    <a:pt x="201239" y="954877"/>
                  </a:lnTo>
                  <a:lnTo>
                    <a:pt x="213076" y="954442"/>
                  </a:lnTo>
                  <a:lnTo>
                    <a:pt x="224914" y="953932"/>
                  </a:lnTo>
                  <a:lnTo>
                    <a:pt x="236751" y="953334"/>
                  </a:lnTo>
                  <a:lnTo>
                    <a:pt x="248589" y="952634"/>
                  </a:lnTo>
                  <a:lnTo>
                    <a:pt x="260427" y="951813"/>
                  </a:lnTo>
                  <a:lnTo>
                    <a:pt x="272264" y="950851"/>
                  </a:lnTo>
                  <a:lnTo>
                    <a:pt x="284102" y="949726"/>
                  </a:lnTo>
                  <a:lnTo>
                    <a:pt x="295939" y="948411"/>
                  </a:lnTo>
                  <a:lnTo>
                    <a:pt x="307777" y="946874"/>
                  </a:lnTo>
                  <a:lnTo>
                    <a:pt x="319614" y="945080"/>
                  </a:lnTo>
                  <a:lnTo>
                    <a:pt x="331452" y="942989"/>
                  </a:lnTo>
                  <a:lnTo>
                    <a:pt x="343290" y="940555"/>
                  </a:lnTo>
                  <a:lnTo>
                    <a:pt x="355127" y="937726"/>
                  </a:lnTo>
                  <a:lnTo>
                    <a:pt x="366965" y="934446"/>
                  </a:lnTo>
                  <a:lnTo>
                    <a:pt x="378802" y="930649"/>
                  </a:lnTo>
                  <a:lnTo>
                    <a:pt x="390640" y="926267"/>
                  </a:lnTo>
                  <a:lnTo>
                    <a:pt x="402478" y="921223"/>
                  </a:lnTo>
                  <a:lnTo>
                    <a:pt x="414315" y="915438"/>
                  </a:lnTo>
                  <a:lnTo>
                    <a:pt x="426153" y="908829"/>
                  </a:lnTo>
                  <a:lnTo>
                    <a:pt x="437990" y="901312"/>
                  </a:lnTo>
                  <a:lnTo>
                    <a:pt x="449828" y="892805"/>
                  </a:lnTo>
                  <a:lnTo>
                    <a:pt x="461666" y="883233"/>
                  </a:lnTo>
                  <a:lnTo>
                    <a:pt x="473503" y="872534"/>
                  </a:lnTo>
                  <a:lnTo>
                    <a:pt x="485341" y="860659"/>
                  </a:lnTo>
                  <a:lnTo>
                    <a:pt x="497178" y="847585"/>
                  </a:lnTo>
                  <a:lnTo>
                    <a:pt x="509016" y="833318"/>
                  </a:lnTo>
                  <a:lnTo>
                    <a:pt x="520854" y="817898"/>
                  </a:lnTo>
                  <a:lnTo>
                    <a:pt x="532691" y="801404"/>
                  </a:lnTo>
                  <a:lnTo>
                    <a:pt x="544529" y="783956"/>
                  </a:lnTo>
                  <a:lnTo>
                    <a:pt x="556366" y="765716"/>
                  </a:lnTo>
                  <a:lnTo>
                    <a:pt x="568204" y="746879"/>
                  </a:lnTo>
                  <a:lnTo>
                    <a:pt x="580042" y="727673"/>
                  </a:lnTo>
                  <a:lnTo>
                    <a:pt x="591879" y="708341"/>
                  </a:lnTo>
                  <a:lnTo>
                    <a:pt x="603717" y="689134"/>
                  </a:lnTo>
                  <a:lnTo>
                    <a:pt x="615554" y="670298"/>
                  </a:lnTo>
                  <a:lnTo>
                    <a:pt x="627392" y="652057"/>
                  </a:lnTo>
                  <a:lnTo>
                    <a:pt x="639229" y="634610"/>
                  </a:lnTo>
                  <a:lnTo>
                    <a:pt x="651067" y="618116"/>
                  </a:lnTo>
                  <a:lnTo>
                    <a:pt x="662905" y="602695"/>
                  </a:lnTo>
                  <a:lnTo>
                    <a:pt x="674742" y="588428"/>
                  </a:lnTo>
                  <a:lnTo>
                    <a:pt x="686580" y="575355"/>
                  </a:lnTo>
                  <a:lnTo>
                    <a:pt x="698417" y="563480"/>
                  </a:lnTo>
                  <a:lnTo>
                    <a:pt x="710255" y="552780"/>
                  </a:lnTo>
                  <a:lnTo>
                    <a:pt x="722093" y="543209"/>
                  </a:lnTo>
                  <a:lnTo>
                    <a:pt x="733930" y="534702"/>
                  </a:lnTo>
                  <a:lnTo>
                    <a:pt x="745768" y="527185"/>
                  </a:lnTo>
                  <a:lnTo>
                    <a:pt x="757605" y="520575"/>
                  </a:lnTo>
                  <a:lnTo>
                    <a:pt x="769443" y="514790"/>
                  </a:lnTo>
                  <a:lnTo>
                    <a:pt x="781281" y="509747"/>
                  </a:lnTo>
                  <a:lnTo>
                    <a:pt x="793118" y="505364"/>
                  </a:lnTo>
                  <a:lnTo>
                    <a:pt x="804956" y="501568"/>
                  </a:lnTo>
                  <a:lnTo>
                    <a:pt x="816793" y="498287"/>
                  </a:lnTo>
                  <a:lnTo>
                    <a:pt x="828631" y="495459"/>
                  </a:lnTo>
                  <a:lnTo>
                    <a:pt x="840469" y="493025"/>
                  </a:lnTo>
                  <a:lnTo>
                    <a:pt x="852306" y="490934"/>
                  </a:lnTo>
                  <a:lnTo>
                    <a:pt x="864144" y="489140"/>
                  </a:lnTo>
                  <a:lnTo>
                    <a:pt x="875981" y="487603"/>
                  </a:lnTo>
                  <a:lnTo>
                    <a:pt x="887819" y="486288"/>
                  </a:lnTo>
                  <a:lnTo>
                    <a:pt x="899657" y="485162"/>
                  </a:lnTo>
                  <a:lnTo>
                    <a:pt x="911494" y="484201"/>
                  </a:lnTo>
                  <a:lnTo>
                    <a:pt x="923332" y="483380"/>
                  </a:lnTo>
                  <a:lnTo>
                    <a:pt x="935169" y="482679"/>
                  </a:lnTo>
                  <a:lnTo>
                    <a:pt x="947007" y="482081"/>
                  </a:lnTo>
                  <a:lnTo>
                    <a:pt x="958844" y="481572"/>
                  </a:lnTo>
                  <a:lnTo>
                    <a:pt x="970682" y="481137"/>
                  </a:lnTo>
                  <a:lnTo>
                    <a:pt x="982520" y="480767"/>
                  </a:lnTo>
                  <a:lnTo>
                    <a:pt x="994357" y="480451"/>
                  </a:lnTo>
                  <a:lnTo>
                    <a:pt x="1006195" y="480182"/>
                  </a:lnTo>
                  <a:lnTo>
                    <a:pt x="1018032" y="479953"/>
                  </a:lnTo>
                  <a:lnTo>
                    <a:pt x="1029870" y="479759"/>
                  </a:lnTo>
                  <a:lnTo>
                    <a:pt x="1041708" y="479593"/>
                  </a:lnTo>
                  <a:lnTo>
                    <a:pt x="1053545" y="479451"/>
                  </a:lnTo>
                  <a:lnTo>
                    <a:pt x="1065383" y="479331"/>
                  </a:lnTo>
                  <a:lnTo>
                    <a:pt x="1077220" y="479229"/>
                  </a:lnTo>
                  <a:lnTo>
                    <a:pt x="1089058" y="479142"/>
                  </a:lnTo>
                  <a:lnTo>
                    <a:pt x="1100896" y="479067"/>
                  </a:lnTo>
                  <a:lnTo>
                    <a:pt x="1112733" y="479004"/>
                  </a:lnTo>
                  <a:lnTo>
                    <a:pt x="1124571" y="478951"/>
                  </a:lnTo>
                  <a:lnTo>
                    <a:pt x="1136408" y="478905"/>
                  </a:lnTo>
                  <a:lnTo>
                    <a:pt x="1148246" y="478866"/>
                  </a:lnTo>
                  <a:lnTo>
                    <a:pt x="1160084" y="478833"/>
                  </a:lnTo>
                  <a:lnTo>
                    <a:pt x="1171921" y="478805"/>
                  </a:lnTo>
                  <a:lnTo>
                    <a:pt x="1171921" y="478564"/>
                  </a:lnTo>
                  <a:lnTo>
                    <a:pt x="1183759" y="478550"/>
                  </a:lnTo>
                  <a:lnTo>
                    <a:pt x="1195596" y="478533"/>
                  </a:lnTo>
                  <a:lnTo>
                    <a:pt x="1207434" y="478514"/>
                  </a:lnTo>
                  <a:lnTo>
                    <a:pt x="1219272" y="478491"/>
                  </a:lnTo>
                  <a:lnTo>
                    <a:pt x="1231109" y="478464"/>
                  </a:lnTo>
                  <a:lnTo>
                    <a:pt x="1242947" y="478433"/>
                  </a:lnTo>
                  <a:lnTo>
                    <a:pt x="1254784" y="478396"/>
                  </a:lnTo>
                  <a:lnTo>
                    <a:pt x="1266622" y="478352"/>
                  </a:lnTo>
                  <a:lnTo>
                    <a:pt x="1278459" y="478301"/>
                  </a:lnTo>
                  <a:lnTo>
                    <a:pt x="1290297" y="478241"/>
                  </a:lnTo>
                  <a:lnTo>
                    <a:pt x="1302135" y="478170"/>
                  </a:lnTo>
                  <a:lnTo>
                    <a:pt x="1313972" y="478087"/>
                  </a:lnTo>
                  <a:lnTo>
                    <a:pt x="1325810" y="477990"/>
                  </a:lnTo>
                  <a:lnTo>
                    <a:pt x="1337647" y="477875"/>
                  </a:lnTo>
                  <a:lnTo>
                    <a:pt x="1349485" y="477741"/>
                  </a:lnTo>
                  <a:lnTo>
                    <a:pt x="1361323" y="477583"/>
                  </a:lnTo>
                  <a:lnTo>
                    <a:pt x="1373160" y="477398"/>
                  </a:lnTo>
                  <a:lnTo>
                    <a:pt x="1384998" y="477181"/>
                  </a:lnTo>
                  <a:lnTo>
                    <a:pt x="1396835" y="476926"/>
                  </a:lnTo>
                  <a:lnTo>
                    <a:pt x="1408673" y="476627"/>
                  </a:lnTo>
                  <a:lnTo>
                    <a:pt x="1420511" y="476276"/>
                  </a:lnTo>
                  <a:lnTo>
                    <a:pt x="1432348" y="475866"/>
                  </a:lnTo>
                  <a:lnTo>
                    <a:pt x="1444186" y="475385"/>
                  </a:lnTo>
                  <a:lnTo>
                    <a:pt x="1456023" y="474823"/>
                  </a:lnTo>
                  <a:lnTo>
                    <a:pt x="1467861" y="474165"/>
                  </a:lnTo>
                  <a:lnTo>
                    <a:pt x="1479699" y="473396"/>
                  </a:lnTo>
                  <a:lnTo>
                    <a:pt x="1491536" y="472499"/>
                  </a:lnTo>
                  <a:lnTo>
                    <a:pt x="1503374" y="471454"/>
                  </a:lnTo>
                  <a:lnTo>
                    <a:pt x="1515211" y="470237"/>
                  </a:lnTo>
                  <a:lnTo>
                    <a:pt x="1527049" y="468823"/>
                  </a:lnTo>
                  <a:lnTo>
                    <a:pt x="1538887" y="467183"/>
                  </a:lnTo>
                  <a:lnTo>
                    <a:pt x="1550724" y="465284"/>
                  </a:lnTo>
                  <a:lnTo>
                    <a:pt x="1562562" y="463093"/>
                  </a:lnTo>
                  <a:lnTo>
                    <a:pt x="1574399" y="460571"/>
                  </a:lnTo>
                  <a:lnTo>
                    <a:pt x="1586237" y="457679"/>
                  </a:lnTo>
                  <a:lnTo>
                    <a:pt x="1598074" y="454374"/>
                  </a:lnTo>
                  <a:lnTo>
                    <a:pt x="1609912" y="450615"/>
                  </a:lnTo>
                  <a:lnTo>
                    <a:pt x="1621750" y="446362"/>
                  </a:lnTo>
                  <a:lnTo>
                    <a:pt x="1633587" y="441576"/>
                  </a:lnTo>
                  <a:lnTo>
                    <a:pt x="1645425" y="436226"/>
                  </a:lnTo>
                  <a:lnTo>
                    <a:pt x="1657262" y="430289"/>
                  </a:lnTo>
                  <a:lnTo>
                    <a:pt x="1669100" y="423752"/>
                  </a:lnTo>
                  <a:lnTo>
                    <a:pt x="1680938" y="416619"/>
                  </a:lnTo>
                  <a:lnTo>
                    <a:pt x="1692775" y="408909"/>
                  </a:lnTo>
                  <a:lnTo>
                    <a:pt x="1704613" y="400662"/>
                  </a:lnTo>
                  <a:lnTo>
                    <a:pt x="1716450" y="391938"/>
                  </a:lnTo>
                  <a:lnTo>
                    <a:pt x="1728288" y="382817"/>
                  </a:lnTo>
                  <a:lnTo>
                    <a:pt x="1740126" y="373399"/>
                  </a:lnTo>
                  <a:lnTo>
                    <a:pt x="1751963" y="363796"/>
                  </a:lnTo>
                  <a:lnTo>
                    <a:pt x="1763801" y="354130"/>
                  </a:lnTo>
                  <a:lnTo>
                    <a:pt x="1775638" y="344527"/>
                  </a:lnTo>
                  <a:lnTo>
                    <a:pt x="1787476" y="335109"/>
                  </a:lnTo>
                  <a:lnTo>
                    <a:pt x="1799314" y="325988"/>
                  </a:lnTo>
                  <a:lnTo>
                    <a:pt x="1811151" y="317265"/>
                  </a:lnTo>
                  <a:lnTo>
                    <a:pt x="1822989" y="309017"/>
                  </a:lnTo>
                  <a:lnTo>
                    <a:pt x="1834826" y="301307"/>
                  </a:lnTo>
                  <a:lnTo>
                    <a:pt x="1846664" y="294174"/>
                  </a:lnTo>
                  <a:lnTo>
                    <a:pt x="1858502" y="287637"/>
                  </a:lnTo>
                  <a:lnTo>
                    <a:pt x="1870339" y="281700"/>
                  </a:lnTo>
                  <a:lnTo>
                    <a:pt x="1882177" y="276350"/>
                  </a:lnTo>
                  <a:lnTo>
                    <a:pt x="1894014" y="271564"/>
                  </a:lnTo>
                  <a:lnTo>
                    <a:pt x="1905852" y="267311"/>
                  </a:lnTo>
                  <a:lnTo>
                    <a:pt x="1917689" y="263552"/>
                  </a:lnTo>
                  <a:lnTo>
                    <a:pt x="1929527" y="260247"/>
                  </a:lnTo>
                  <a:lnTo>
                    <a:pt x="1941365" y="257355"/>
                  </a:lnTo>
                  <a:lnTo>
                    <a:pt x="1953202" y="254833"/>
                  </a:lnTo>
                  <a:lnTo>
                    <a:pt x="1965040" y="252642"/>
                  </a:lnTo>
                  <a:lnTo>
                    <a:pt x="1976877" y="250743"/>
                  </a:lnTo>
                  <a:lnTo>
                    <a:pt x="1988715" y="249103"/>
                  </a:lnTo>
                  <a:lnTo>
                    <a:pt x="2000553" y="247689"/>
                  </a:lnTo>
                  <a:lnTo>
                    <a:pt x="2012390" y="246472"/>
                  </a:lnTo>
                  <a:lnTo>
                    <a:pt x="2024228" y="245427"/>
                  </a:lnTo>
                  <a:lnTo>
                    <a:pt x="2036065" y="244530"/>
                  </a:lnTo>
                  <a:lnTo>
                    <a:pt x="2047903" y="243761"/>
                  </a:lnTo>
                  <a:lnTo>
                    <a:pt x="2059741" y="243103"/>
                  </a:lnTo>
                  <a:lnTo>
                    <a:pt x="2071578" y="242541"/>
                  </a:lnTo>
                  <a:lnTo>
                    <a:pt x="2083416" y="242060"/>
                  </a:lnTo>
                  <a:lnTo>
                    <a:pt x="2095253" y="241650"/>
                  </a:lnTo>
                  <a:lnTo>
                    <a:pt x="2107091" y="241299"/>
                  </a:lnTo>
                  <a:lnTo>
                    <a:pt x="2118929" y="241000"/>
                  </a:lnTo>
                  <a:lnTo>
                    <a:pt x="2130766" y="240745"/>
                  </a:lnTo>
                  <a:lnTo>
                    <a:pt x="2142604" y="240528"/>
                  </a:lnTo>
                  <a:lnTo>
                    <a:pt x="2154441" y="240343"/>
                  </a:lnTo>
                  <a:lnTo>
                    <a:pt x="2166279" y="240185"/>
                  </a:lnTo>
                  <a:lnTo>
                    <a:pt x="2178117" y="240051"/>
                  </a:lnTo>
                  <a:lnTo>
                    <a:pt x="2189954" y="239936"/>
                  </a:lnTo>
                  <a:lnTo>
                    <a:pt x="2201792" y="239839"/>
                  </a:lnTo>
                  <a:lnTo>
                    <a:pt x="2213629" y="239756"/>
                  </a:lnTo>
                  <a:lnTo>
                    <a:pt x="2225467" y="239685"/>
                  </a:lnTo>
                  <a:lnTo>
                    <a:pt x="2237304" y="239625"/>
                  </a:lnTo>
                  <a:lnTo>
                    <a:pt x="2249142" y="239574"/>
                  </a:lnTo>
                  <a:lnTo>
                    <a:pt x="2260980" y="239530"/>
                  </a:lnTo>
                  <a:lnTo>
                    <a:pt x="2272817" y="239493"/>
                  </a:lnTo>
                  <a:lnTo>
                    <a:pt x="2284655" y="239462"/>
                  </a:lnTo>
                  <a:lnTo>
                    <a:pt x="2296492" y="239435"/>
                  </a:lnTo>
                  <a:lnTo>
                    <a:pt x="2308330" y="239412"/>
                  </a:lnTo>
                  <a:lnTo>
                    <a:pt x="2320168" y="239393"/>
                  </a:lnTo>
                  <a:lnTo>
                    <a:pt x="2332005" y="239376"/>
                  </a:lnTo>
                  <a:lnTo>
                    <a:pt x="2343843" y="239362"/>
                  </a:lnTo>
                  <a:lnTo>
                    <a:pt x="2343843" y="239201"/>
                  </a:lnTo>
                  <a:lnTo>
                    <a:pt x="2355680" y="239187"/>
                  </a:lnTo>
                  <a:lnTo>
                    <a:pt x="2367518" y="239171"/>
                  </a:lnTo>
                  <a:lnTo>
                    <a:pt x="2379356" y="239151"/>
                  </a:lnTo>
                  <a:lnTo>
                    <a:pt x="2391193" y="239129"/>
                  </a:lnTo>
                  <a:lnTo>
                    <a:pt x="2403031" y="239102"/>
                  </a:lnTo>
                  <a:lnTo>
                    <a:pt x="2414868" y="239070"/>
                  </a:lnTo>
                  <a:lnTo>
                    <a:pt x="2426706" y="239033"/>
                  </a:lnTo>
                  <a:lnTo>
                    <a:pt x="2438544" y="238990"/>
                  </a:lnTo>
                  <a:lnTo>
                    <a:pt x="2450381" y="238938"/>
                  </a:lnTo>
                  <a:lnTo>
                    <a:pt x="2462219" y="238878"/>
                  </a:lnTo>
                  <a:lnTo>
                    <a:pt x="2474056" y="238808"/>
                  </a:lnTo>
                  <a:lnTo>
                    <a:pt x="2485894" y="238725"/>
                  </a:lnTo>
                  <a:lnTo>
                    <a:pt x="2497732" y="238627"/>
                  </a:lnTo>
                  <a:lnTo>
                    <a:pt x="2509569" y="238513"/>
                  </a:lnTo>
                  <a:lnTo>
                    <a:pt x="2521407" y="238378"/>
                  </a:lnTo>
                  <a:lnTo>
                    <a:pt x="2533244" y="238221"/>
                  </a:lnTo>
                  <a:lnTo>
                    <a:pt x="2545082" y="238035"/>
                  </a:lnTo>
                  <a:lnTo>
                    <a:pt x="2556919" y="237818"/>
                  </a:lnTo>
                  <a:lnTo>
                    <a:pt x="2568757" y="237563"/>
                  </a:lnTo>
                  <a:lnTo>
                    <a:pt x="2580595" y="237264"/>
                  </a:lnTo>
                  <a:lnTo>
                    <a:pt x="2592432" y="236914"/>
                  </a:lnTo>
                  <a:lnTo>
                    <a:pt x="2604270" y="236503"/>
                  </a:lnTo>
                  <a:lnTo>
                    <a:pt x="2616107" y="236023"/>
                  </a:lnTo>
                  <a:lnTo>
                    <a:pt x="2627945" y="235460"/>
                  </a:lnTo>
                  <a:lnTo>
                    <a:pt x="2639783" y="234802"/>
                  </a:lnTo>
                  <a:lnTo>
                    <a:pt x="2651620" y="234034"/>
                  </a:lnTo>
                  <a:lnTo>
                    <a:pt x="2663458" y="233137"/>
                  </a:lnTo>
                  <a:lnTo>
                    <a:pt x="2675295" y="232091"/>
                  </a:lnTo>
                  <a:lnTo>
                    <a:pt x="2687133" y="230875"/>
                  </a:lnTo>
                  <a:lnTo>
                    <a:pt x="2698971" y="229460"/>
                  </a:lnTo>
                  <a:lnTo>
                    <a:pt x="2710808" y="227820"/>
                  </a:lnTo>
                  <a:lnTo>
                    <a:pt x="2722646" y="225922"/>
                  </a:lnTo>
                  <a:lnTo>
                    <a:pt x="2734483" y="223731"/>
                  </a:lnTo>
                  <a:lnTo>
                    <a:pt x="2746321" y="221209"/>
                  </a:lnTo>
                  <a:lnTo>
                    <a:pt x="2758159" y="218316"/>
                  </a:lnTo>
                  <a:lnTo>
                    <a:pt x="2769996" y="215012"/>
                  </a:lnTo>
                  <a:lnTo>
                    <a:pt x="2781834" y="211253"/>
                  </a:lnTo>
                  <a:lnTo>
                    <a:pt x="2793671" y="206999"/>
                  </a:lnTo>
                  <a:lnTo>
                    <a:pt x="2805509" y="202214"/>
                  </a:lnTo>
                  <a:lnTo>
                    <a:pt x="2817347" y="196864"/>
                  </a:lnTo>
                  <a:lnTo>
                    <a:pt x="2829184" y="190927"/>
                  </a:lnTo>
                  <a:lnTo>
                    <a:pt x="2841022" y="184390"/>
                  </a:lnTo>
                  <a:lnTo>
                    <a:pt x="2852859" y="177256"/>
                  </a:lnTo>
                  <a:lnTo>
                    <a:pt x="2864697" y="169546"/>
                  </a:lnTo>
                  <a:lnTo>
                    <a:pt x="2876534" y="161299"/>
                  </a:lnTo>
                  <a:lnTo>
                    <a:pt x="2888372" y="152575"/>
                  </a:lnTo>
                  <a:lnTo>
                    <a:pt x="2900210" y="143455"/>
                  </a:lnTo>
                  <a:lnTo>
                    <a:pt x="2912047" y="134037"/>
                  </a:lnTo>
                  <a:lnTo>
                    <a:pt x="2923885" y="124433"/>
                  </a:lnTo>
                  <a:lnTo>
                    <a:pt x="2935722" y="114768"/>
                  </a:lnTo>
                  <a:lnTo>
                    <a:pt x="2947560" y="105164"/>
                  </a:lnTo>
                  <a:lnTo>
                    <a:pt x="2959398" y="95746"/>
                  </a:lnTo>
                  <a:lnTo>
                    <a:pt x="2971235" y="86626"/>
                  </a:lnTo>
                  <a:lnTo>
                    <a:pt x="2983073" y="77902"/>
                  </a:lnTo>
                  <a:lnTo>
                    <a:pt x="2994910" y="69655"/>
                  </a:lnTo>
                  <a:lnTo>
                    <a:pt x="3006748" y="61945"/>
                  </a:lnTo>
                  <a:lnTo>
                    <a:pt x="3018586" y="54811"/>
                  </a:lnTo>
                  <a:lnTo>
                    <a:pt x="3030423" y="48274"/>
                  </a:lnTo>
                  <a:lnTo>
                    <a:pt x="3042261" y="42337"/>
                  </a:lnTo>
                  <a:lnTo>
                    <a:pt x="3054098" y="36987"/>
                  </a:lnTo>
                  <a:lnTo>
                    <a:pt x="3065936" y="32202"/>
                  </a:lnTo>
                  <a:lnTo>
                    <a:pt x="3077774" y="27948"/>
                  </a:lnTo>
                  <a:lnTo>
                    <a:pt x="3089611" y="24189"/>
                  </a:lnTo>
                  <a:lnTo>
                    <a:pt x="3101449" y="20885"/>
                  </a:lnTo>
                  <a:lnTo>
                    <a:pt x="3113286" y="17992"/>
                  </a:lnTo>
                  <a:lnTo>
                    <a:pt x="3125124" y="15470"/>
                  </a:lnTo>
                  <a:lnTo>
                    <a:pt x="3136962" y="13279"/>
                  </a:lnTo>
                  <a:lnTo>
                    <a:pt x="3148799" y="11381"/>
                  </a:lnTo>
                  <a:lnTo>
                    <a:pt x="3160637" y="9741"/>
                  </a:lnTo>
                  <a:lnTo>
                    <a:pt x="3172474" y="8326"/>
                  </a:lnTo>
                  <a:lnTo>
                    <a:pt x="3184312" y="7110"/>
                  </a:lnTo>
                  <a:lnTo>
                    <a:pt x="3196149" y="6064"/>
                  </a:lnTo>
                  <a:lnTo>
                    <a:pt x="3207987" y="5167"/>
                  </a:lnTo>
                  <a:lnTo>
                    <a:pt x="3219825" y="4399"/>
                  </a:lnTo>
                  <a:lnTo>
                    <a:pt x="3231662" y="3741"/>
                  </a:lnTo>
                  <a:lnTo>
                    <a:pt x="3243500" y="3178"/>
                  </a:lnTo>
                  <a:lnTo>
                    <a:pt x="3255337" y="2698"/>
                  </a:lnTo>
                  <a:lnTo>
                    <a:pt x="3267175" y="2287"/>
                  </a:lnTo>
                  <a:lnTo>
                    <a:pt x="3279013" y="1937"/>
                  </a:lnTo>
                  <a:lnTo>
                    <a:pt x="3290850" y="1638"/>
                  </a:lnTo>
                  <a:lnTo>
                    <a:pt x="3302688" y="1383"/>
                  </a:lnTo>
                  <a:lnTo>
                    <a:pt x="3314525" y="1166"/>
                  </a:lnTo>
                  <a:lnTo>
                    <a:pt x="3326363" y="980"/>
                  </a:lnTo>
                  <a:lnTo>
                    <a:pt x="3338201" y="823"/>
                  </a:lnTo>
                  <a:lnTo>
                    <a:pt x="3350038" y="688"/>
                  </a:lnTo>
                  <a:lnTo>
                    <a:pt x="3361876" y="574"/>
                  </a:lnTo>
                  <a:lnTo>
                    <a:pt x="3373713" y="476"/>
                  </a:lnTo>
                  <a:lnTo>
                    <a:pt x="3385551" y="393"/>
                  </a:lnTo>
                  <a:lnTo>
                    <a:pt x="3397389" y="323"/>
                  </a:lnTo>
                  <a:lnTo>
                    <a:pt x="3409226" y="263"/>
                  </a:lnTo>
                  <a:lnTo>
                    <a:pt x="3421064" y="211"/>
                  </a:lnTo>
                  <a:lnTo>
                    <a:pt x="3432901" y="168"/>
                  </a:lnTo>
                  <a:lnTo>
                    <a:pt x="3444739" y="131"/>
                  </a:lnTo>
                  <a:lnTo>
                    <a:pt x="3456576" y="99"/>
                  </a:lnTo>
                  <a:lnTo>
                    <a:pt x="3468414" y="72"/>
                  </a:lnTo>
                  <a:lnTo>
                    <a:pt x="3480252" y="50"/>
                  </a:lnTo>
                  <a:lnTo>
                    <a:pt x="3492089" y="30"/>
                  </a:lnTo>
                  <a:lnTo>
                    <a:pt x="3503927" y="14"/>
                  </a:lnTo>
                  <a:lnTo>
                    <a:pt x="3515764" y="0"/>
                  </a:lnTo>
                  <a:lnTo>
                    <a:pt x="3515764" y="0"/>
                  </a:lnTo>
                  <a:lnTo>
                    <a:pt x="3527602" y="14"/>
                  </a:lnTo>
                  <a:lnTo>
                    <a:pt x="3539440" y="30"/>
                  </a:lnTo>
                  <a:lnTo>
                    <a:pt x="3551277" y="50"/>
                  </a:lnTo>
                  <a:lnTo>
                    <a:pt x="3563115" y="72"/>
                  </a:lnTo>
                  <a:lnTo>
                    <a:pt x="3574952" y="99"/>
                  </a:lnTo>
                  <a:lnTo>
                    <a:pt x="3586790" y="131"/>
                  </a:lnTo>
                  <a:lnTo>
                    <a:pt x="3598628" y="168"/>
                  </a:lnTo>
                  <a:lnTo>
                    <a:pt x="3610465" y="211"/>
                  </a:lnTo>
                  <a:lnTo>
                    <a:pt x="3622303" y="263"/>
                  </a:lnTo>
                  <a:lnTo>
                    <a:pt x="3634140" y="323"/>
                  </a:lnTo>
                  <a:lnTo>
                    <a:pt x="3645978" y="393"/>
                  </a:lnTo>
                  <a:lnTo>
                    <a:pt x="3657816" y="476"/>
                  </a:lnTo>
                  <a:lnTo>
                    <a:pt x="3669653" y="574"/>
                  </a:lnTo>
                  <a:lnTo>
                    <a:pt x="3681491" y="688"/>
                  </a:lnTo>
                  <a:lnTo>
                    <a:pt x="3693328" y="823"/>
                  </a:lnTo>
                  <a:lnTo>
                    <a:pt x="3705166" y="980"/>
                  </a:lnTo>
                  <a:lnTo>
                    <a:pt x="3717004" y="1166"/>
                  </a:lnTo>
                  <a:lnTo>
                    <a:pt x="3728841" y="1383"/>
                  </a:lnTo>
                  <a:lnTo>
                    <a:pt x="3740679" y="1638"/>
                  </a:lnTo>
                  <a:lnTo>
                    <a:pt x="3752516" y="1937"/>
                  </a:lnTo>
                  <a:lnTo>
                    <a:pt x="3764354" y="2287"/>
                  </a:lnTo>
                  <a:lnTo>
                    <a:pt x="3776191" y="2698"/>
                  </a:lnTo>
                  <a:lnTo>
                    <a:pt x="3788029" y="3178"/>
                  </a:lnTo>
                  <a:lnTo>
                    <a:pt x="3799867" y="3741"/>
                  </a:lnTo>
                  <a:lnTo>
                    <a:pt x="3811704" y="4399"/>
                  </a:lnTo>
                  <a:lnTo>
                    <a:pt x="3823542" y="5167"/>
                  </a:lnTo>
                  <a:lnTo>
                    <a:pt x="3835379" y="6064"/>
                  </a:lnTo>
                  <a:lnTo>
                    <a:pt x="3847217" y="7110"/>
                  </a:lnTo>
                  <a:lnTo>
                    <a:pt x="3859055" y="8326"/>
                  </a:lnTo>
                  <a:lnTo>
                    <a:pt x="3870892" y="9741"/>
                  </a:lnTo>
                  <a:lnTo>
                    <a:pt x="3882730" y="11381"/>
                  </a:lnTo>
                  <a:lnTo>
                    <a:pt x="3894567" y="13279"/>
                  </a:lnTo>
                  <a:lnTo>
                    <a:pt x="3906405" y="15470"/>
                  </a:lnTo>
                  <a:lnTo>
                    <a:pt x="3918243" y="17992"/>
                  </a:lnTo>
                  <a:lnTo>
                    <a:pt x="3930080" y="20885"/>
                  </a:lnTo>
                  <a:lnTo>
                    <a:pt x="3941918" y="24189"/>
                  </a:lnTo>
                  <a:lnTo>
                    <a:pt x="3953755" y="27948"/>
                  </a:lnTo>
                  <a:lnTo>
                    <a:pt x="3965593" y="32202"/>
                  </a:lnTo>
                  <a:lnTo>
                    <a:pt x="3977431" y="36987"/>
                  </a:lnTo>
                  <a:lnTo>
                    <a:pt x="3989268" y="42337"/>
                  </a:lnTo>
                  <a:lnTo>
                    <a:pt x="4001106" y="48274"/>
                  </a:lnTo>
                  <a:lnTo>
                    <a:pt x="4012943" y="54811"/>
                  </a:lnTo>
                  <a:lnTo>
                    <a:pt x="4024781" y="61945"/>
                  </a:lnTo>
                  <a:lnTo>
                    <a:pt x="4036619" y="69655"/>
                  </a:lnTo>
                  <a:lnTo>
                    <a:pt x="4048456" y="77902"/>
                  </a:lnTo>
                  <a:lnTo>
                    <a:pt x="4060294" y="86626"/>
                  </a:lnTo>
                  <a:lnTo>
                    <a:pt x="4072131" y="95746"/>
                  </a:lnTo>
                  <a:lnTo>
                    <a:pt x="4083969" y="105164"/>
                  </a:lnTo>
                  <a:lnTo>
                    <a:pt x="4095806" y="114768"/>
                  </a:lnTo>
                  <a:lnTo>
                    <a:pt x="4107644" y="124433"/>
                  </a:lnTo>
                  <a:lnTo>
                    <a:pt x="4119482" y="134037"/>
                  </a:lnTo>
                  <a:lnTo>
                    <a:pt x="4131319" y="143455"/>
                  </a:lnTo>
                  <a:lnTo>
                    <a:pt x="4143157" y="152575"/>
                  </a:lnTo>
                  <a:lnTo>
                    <a:pt x="4154994" y="161299"/>
                  </a:lnTo>
                  <a:lnTo>
                    <a:pt x="4166832" y="169546"/>
                  </a:lnTo>
                  <a:lnTo>
                    <a:pt x="4178670" y="177256"/>
                  </a:lnTo>
                  <a:lnTo>
                    <a:pt x="4190507" y="184390"/>
                  </a:lnTo>
                  <a:lnTo>
                    <a:pt x="4202345" y="190927"/>
                  </a:lnTo>
                  <a:lnTo>
                    <a:pt x="4214182" y="196864"/>
                  </a:lnTo>
                  <a:lnTo>
                    <a:pt x="4226020" y="202214"/>
                  </a:lnTo>
                  <a:lnTo>
                    <a:pt x="4237858" y="206999"/>
                  </a:lnTo>
                  <a:lnTo>
                    <a:pt x="4249695" y="211253"/>
                  </a:lnTo>
                  <a:lnTo>
                    <a:pt x="4261533" y="215012"/>
                  </a:lnTo>
                  <a:lnTo>
                    <a:pt x="4273370" y="218316"/>
                  </a:lnTo>
                  <a:lnTo>
                    <a:pt x="4285208" y="221209"/>
                  </a:lnTo>
                  <a:lnTo>
                    <a:pt x="4297046" y="223731"/>
                  </a:lnTo>
                  <a:lnTo>
                    <a:pt x="4308883" y="225922"/>
                  </a:lnTo>
                  <a:lnTo>
                    <a:pt x="4320721" y="227820"/>
                  </a:lnTo>
                  <a:lnTo>
                    <a:pt x="4332558" y="229460"/>
                  </a:lnTo>
                  <a:lnTo>
                    <a:pt x="4344396" y="230875"/>
                  </a:lnTo>
                  <a:lnTo>
                    <a:pt x="4356234" y="232091"/>
                  </a:lnTo>
                  <a:lnTo>
                    <a:pt x="4368071" y="233137"/>
                  </a:lnTo>
                  <a:lnTo>
                    <a:pt x="4379909" y="234034"/>
                  </a:lnTo>
                  <a:lnTo>
                    <a:pt x="4391746" y="234802"/>
                  </a:lnTo>
                  <a:lnTo>
                    <a:pt x="4403584" y="235460"/>
                  </a:lnTo>
                  <a:lnTo>
                    <a:pt x="4415421" y="236023"/>
                  </a:lnTo>
                  <a:lnTo>
                    <a:pt x="4427259" y="236503"/>
                  </a:lnTo>
                  <a:lnTo>
                    <a:pt x="4439097" y="236914"/>
                  </a:lnTo>
                  <a:lnTo>
                    <a:pt x="4450934" y="237264"/>
                  </a:lnTo>
                  <a:lnTo>
                    <a:pt x="4462772" y="237563"/>
                  </a:lnTo>
                  <a:lnTo>
                    <a:pt x="4474609" y="237818"/>
                  </a:lnTo>
                  <a:lnTo>
                    <a:pt x="4486447" y="238035"/>
                  </a:lnTo>
                  <a:lnTo>
                    <a:pt x="4498285" y="238221"/>
                  </a:lnTo>
                  <a:lnTo>
                    <a:pt x="4510122" y="238378"/>
                  </a:lnTo>
                  <a:lnTo>
                    <a:pt x="4521960" y="238513"/>
                  </a:lnTo>
                  <a:lnTo>
                    <a:pt x="4533797" y="238627"/>
                  </a:lnTo>
                  <a:lnTo>
                    <a:pt x="4545635" y="238725"/>
                  </a:lnTo>
                  <a:lnTo>
                    <a:pt x="4557473" y="238808"/>
                  </a:lnTo>
                  <a:lnTo>
                    <a:pt x="4569310" y="238878"/>
                  </a:lnTo>
                  <a:lnTo>
                    <a:pt x="4581148" y="238938"/>
                  </a:lnTo>
                  <a:lnTo>
                    <a:pt x="4592985" y="238990"/>
                  </a:lnTo>
                  <a:lnTo>
                    <a:pt x="4604823" y="239033"/>
                  </a:lnTo>
                  <a:lnTo>
                    <a:pt x="4616661" y="239070"/>
                  </a:lnTo>
                  <a:lnTo>
                    <a:pt x="4628498" y="239102"/>
                  </a:lnTo>
                  <a:lnTo>
                    <a:pt x="4640336" y="239129"/>
                  </a:lnTo>
                  <a:lnTo>
                    <a:pt x="4652173" y="239151"/>
                  </a:lnTo>
                  <a:lnTo>
                    <a:pt x="4664011" y="239171"/>
                  </a:lnTo>
                  <a:lnTo>
                    <a:pt x="4675849" y="239187"/>
                  </a:lnTo>
                  <a:lnTo>
                    <a:pt x="4687686" y="239201"/>
                  </a:lnTo>
                </a:path>
              </a:pathLst>
            </a:custGeom>
            <a:ln w="40651" cap="flat">
              <a:solidFill>
                <a:srgbClr val="00BE6D">
                  <a:alpha val="100000"/>
                </a:srgbClr>
              </a:solidFill>
              <a:prstDash val="solid"/>
              <a:round/>
            </a:ln>
          </p:spPr>
          <p:txBody>
            <a:bodyPr/>
            <a:lstStyle/>
            <a:p/>
          </p:txBody>
        </p:sp>
        <p:sp>
          <p:nvSpPr>
            <p:cNvPr id="34" name="pl34"/>
            <p:cNvSpPr/>
            <p:nvPr/>
          </p:nvSpPr>
          <p:spPr>
            <a:xfrm>
              <a:off x="2482351" y="1378199"/>
              <a:ext cx="4687686" cy="478644"/>
            </a:xfrm>
            <a:custGeom>
              <a:avLst/>
              <a:pathLst>
                <a:path w="4687686" h="478644">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0"/>
                  </a:lnTo>
                  <a:lnTo>
                    <a:pt x="1183759" y="94"/>
                  </a:lnTo>
                  <a:lnTo>
                    <a:pt x="1195596" y="110"/>
                  </a:lnTo>
                  <a:lnTo>
                    <a:pt x="1207434" y="130"/>
                  </a:lnTo>
                  <a:lnTo>
                    <a:pt x="1219272" y="153"/>
                  </a:lnTo>
                  <a:lnTo>
                    <a:pt x="1231109" y="180"/>
                  </a:lnTo>
                  <a:lnTo>
                    <a:pt x="1242947" y="211"/>
                  </a:lnTo>
                  <a:lnTo>
                    <a:pt x="1254784" y="248"/>
                  </a:lnTo>
                  <a:lnTo>
                    <a:pt x="1266622" y="292"/>
                  </a:lnTo>
                  <a:lnTo>
                    <a:pt x="1278459" y="343"/>
                  </a:lnTo>
                  <a:lnTo>
                    <a:pt x="1290297" y="403"/>
                  </a:lnTo>
                  <a:lnTo>
                    <a:pt x="1302135" y="474"/>
                  </a:lnTo>
                  <a:lnTo>
                    <a:pt x="1313972" y="557"/>
                  </a:lnTo>
                  <a:lnTo>
                    <a:pt x="1325810" y="654"/>
                  </a:lnTo>
                  <a:lnTo>
                    <a:pt x="1337647" y="769"/>
                  </a:lnTo>
                  <a:lnTo>
                    <a:pt x="1349485" y="903"/>
                  </a:lnTo>
                  <a:lnTo>
                    <a:pt x="1361323" y="1061"/>
                  </a:lnTo>
                  <a:lnTo>
                    <a:pt x="1373160" y="1246"/>
                  </a:lnTo>
                  <a:lnTo>
                    <a:pt x="1384998" y="1463"/>
                  </a:lnTo>
                  <a:lnTo>
                    <a:pt x="1396835" y="1718"/>
                  </a:lnTo>
                  <a:lnTo>
                    <a:pt x="1408673" y="2017"/>
                  </a:lnTo>
                  <a:lnTo>
                    <a:pt x="1420511" y="2367"/>
                  </a:lnTo>
                  <a:lnTo>
                    <a:pt x="1432348" y="2778"/>
                  </a:lnTo>
                  <a:lnTo>
                    <a:pt x="1444186" y="3259"/>
                  </a:lnTo>
                  <a:lnTo>
                    <a:pt x="1456023" y="3821"/>
                  </a:lnTo>
                  <a:lnTo>
                    <a:pt x="1467861" y="4479"/>
                  </a:lnTo>
                  <a:lnTo>
                    <a:pt x="1479699" y="5247"/>
                  </a:lnTo>
                  <a:lnTo>
                    <a:pt x="1491536" y="6144"/>
                  </a:lnTo>
                  <a:lnTo>
                    <a:pt x="1503374" y="7190"/>
                  </a:lnTo>
                  <a:lnTo>
                    <a:pt x="1515211" y="8407"/>
                  </a:lnTo>
                  <a:lnTo>
                    <a:pt x="1527049" y="9821"/>
                  </a:lnTo>
                  <a:lnTo>
                    <a:pt x="1538887" y="11461"/>
                  </a:lnTo>
                  <a:lnTo>
                    <a:pt x="1550724" y="13359"/>
                  </a:lnTo>
                  <a:lnTo>
                    <a:pt x="1562562" y="15551"/>
                  </a:lnTo>
                  <a:lnTo>
                    <a:pt x="1574399" y="18073"/>
                  </a:lnTo>
                  <a:lnTo>
                    <a:pt x="1586237" y="20965"/>
                  </a:lnTo>
                  <a:lnTo>
                    <a:pt x="1598074" y="24270"/>
                  </a:lnTo>
                  <a:lnTo>
                    <a:pt x="1609912" y="28028"/>
                  </a:lnTo>
                  <a:lnTo>
                    <a:pt x="1621750" y="32282"/>
                  </a:lnTo>
                  <a:lnTo>
                    <a:pt x="1633587" y="37068"/>
                  </a:lnTo>
                  <a:lnTo>
                    <a:pt x="1645425" y="42417"/>
                  </a:lnTo>
                  <a:lnTo>
                    <a:pt x="1657262" y="48355"/>
                  </a:lnTo>
                  <a:lnTo>
                    <a:pt x="1669100" y="54892"/>
                  </a:lnTo>
                  <a:lnTo>
                    <a:pt x="1680938" y="62025"/>
                  </a:lnTo>
                  <a:lnTo>
                    <a:pt x="1692775" y="69735"/>
                  </a:lnTo>
                  <a:lnTo>
                    <a:pt x="1704613" y="77982"/>
                  </a:lnTo>
                  <a:lnTo>
                    <a:pt x="1716450" y="86706"/>
                  </a:lnTo>
                  <a:lnTo>
                    <a:pt x="1728288" y="95826"/>
                  </a:lnTo>
                  <a:lnTo>
                    <a:pt x="1740126" y="105245"/>
                  </a:lnTo>
                  <a:lnTo>
                    <a:pt x="1751963" y="114848"/>
                  </a:lnTo>
                  <a:lnTo>
                    <a:pt x="1763801" y="124514"/>
                  </a:lnTo>
                  <a:lnTo>
                    <a:pt x="1775638" y="134117"/>
                  </a:lnTo>
                  <a:lnTo>
                    <a:pt x="1787476" y="143535"/>
                  </a:lnTo>
                  <a:lnTo>
                    <a:pt x="1799314" y="152655"/>
                  </a:lnTo>
                  <a:lnTo>
                    <a:pt x="1811151" y="161379"/>
                  </a:lnTo>
                  <a:lnTo>
                    <a:pt x="1822989" y="169626"/>
                  </a:lnTo>
                  <a:lnTo>
                    <a:pt x="1834826" y="177336"/>
                  </a:lnTo>
                  <a:lnTo>
                    <a:pt x="1846664" y="184470"/>
                  </a:lnTo>
                  <a:lnTo>
                    <a:pt x="1858502" y="191007"/>
                  </a:lnTo>
                  <a:lnTo>
                    <a:pt x="1870339" y="196944"/>
                  </a:lnTo>
                  <a:lnTo>
                    <a:pt x="1882177" y="202294"/>
                  </a:lnTo>
                  <a:lnTo>
                    <a:pt x="1894014" y="207080"/>
                  </a:lnTo>
                  <a:lnTo>
                    <a:pt x="1905852" y="211333"/>
                  </a:lnTo>
                  <a:lnTo>
                    <a:pt x="1917689" y="215092"/>
                  </a:lnTo>
                  <a:lnTo>
                    <a:pt x="1929527" y="218396"/>
                  </a:lnTo>
                  <a:lnTo>
                    <a:pt x="1941365" y="221289"/>
                  </a:lnTo>
                  <a:lnTo>
                    <a:pt x="1953202" y="223811"/>
                  </a:lnTo>
                  <a:lnTo>
                    <a:pt x="1965040" y="226002"/>
                  </a:lnTo>
                  <a:lnTo>
                    <a:pt x="1976877" y="227900"/>
                  </a:lnTo>
                  <a:lnTo>
                    <a:pt x="1988715" y="229541"/>
                  </a:lnTo>
                  <a:lnTo>
                    <a:pt x="2000553" y="230955"/>
                  </a:lnTo>
                  <a:lnTo>
                    <a:pt x="2012390" y="232172"/>
                  </a:lnTo>
                  <a:lnTo>
                    <a:pt x="2024228" y="233217"/>
                  </a:lnTo>
                  <a:lnTo>
                    <a:pt x="2036065" y="234114"/>
                  </a:lnTo>
                  <a:lnTo>
                    <a:pt x="2047903" y="234883"/>
                  </a:lnTo>
                  <a:lnTo>
                    <a:pt x="2059741" y="235540"/>
                  </a:lnTo>
                  <a:lnTo>
                    <a:pt x="2071578" y="236103"/>
                  </a:lnTo>
                  <a:lnTo>
                    <a:pt x="2083416" y="236584"/>
                  </a:lnTo>
                  <a:lnTo>
                    <a:pt x="2095253" y="236994"/>
                  </a:lnTo>
                  <a:lnTo>
                    <a:pt x="2107091" y="237345"/>
                  </a:lnTo>
                  <a:lnTo>
                    <a:pt x="2118929" y="237643"/>
                  </a:lnTo>
                  <a:lnTo>
                    <a:pt x="2130766" y="237898"/>
                  </a:lnTo>
                  <a:lnTo>
                    <a:pt x="2142604" y="238116"/>
                  </a:lnTo>
                  <a:lnTo>
                    <a:pt x="2154441" y="238301"/>
                  </a:lnTo>
                  <a:lnTo>
                    <a:pt x="2166279" y="238459"/>
                  </a:lnTo>
                  <a:lnTo>
                    <a:pt x="2178117" y="238593"/>
                  </a:lnTo>
                  <a:lnTo>
                    <a:pt x="2189954" y="238707"/>
                  </a:lnTo>
                  <a:lnTo>
                    <a:pt x="2201792" y="238805"/>
                  </a:lnTo>
                  <a:lnTo>
                    <a:pt x="2213629" y="238888"/>
                  </a:lnTo>
                  <a:lnTo>
                    <a:pt x="2225467" y="238959"/>
                  </a:lnTo>
                  <a:lnTo>
                    <a:pt x="2237304" y="239019"/>
                  </a:lnTo>
                  <a:lnTo>
                    <a:pt x="2249142" y="239070"/>
                  </a:lnTo>
                  <a:lnTo>
                    <a:pt x="2260980" y="239113"/>
                  </a:lnTo>
                  <a:lnTo>
                    <a:pt x="2272817" y="239150"/>
                  </a:lnTo>
                  <a:lnTo>
                    <a:pt x="2284655" y="239182"/>
                  </a:lnTo>
                  <a:lnTo>
                    <a:pt x="2296492" y="239209"/>
                  </a:lnTo>
                  <a:lnTo>
                    <a:pt x="2308330" y="239232"/>
                  </a:lnTo>
                  <a:lnTo>
                    <a:pt x="2320168" y="239251"/>
                  </a:lnTo>
                  <a:lnTo>
                    <a:pt x="2332005" y="239268"/>
                  </a:lnTo>
                  <a:lnTo>
                    <a:pt x="2343843" y="239282"/>
                  </a:lnTo>
                  <a:lnTo>
                    <a:pt x="2343843" y="239362"/>
                  </a:lnTo>
                  <a:lnTo>
                    <a:pt x="2355680" y="239362"/>
                  </a:lnTo>
                  <a:lnTo>
                    <a:pt x="2367518" y="239362"/>
                  </a:lnTo>
                  <a:lnTo>
                    <a:pt x="2379356" y="239362"/>
                  </a:lnTo>
                  <a:lnTo>
                    <a:pt x="2391193" y="239362"/>
                  </a:lnTo>
                  <a:lnTo>
                    <a:pt x="2403031" y="239362"/>
                  </a:lnTo>
                  <a:lnTo>
                    <a:pt x="2414868" y="239362"/>
                  </a:lnTo>
                  <a:lnTo>
                    <a:pt x="2426706" y="239362"/>
                  </a:lnTo>
                  <a:lnTo>
                    <a:pt x="2438544" y="239362"/>
                  </a:lnTo>
                  <a:lnTo>
                    <a:pt x="2450381" y="239362"/>
                  </a:lnTo>
                  <a:lnTo>
                    <a:pt x="2462219" y="239362"/>
                  </a:lnTo>
                  <a:lnTo>
                    <a:pt x="2474056" y="239362"/>
                  </a:lnTo>
                  <a:lnTo>
                    <a:pt x="2485894" y="239362"/>
                  </a:lnTo>
                  <a:lnTo>
                    <a:pt x="2497732" y="239362"/>
                  </a:lnTo>
                  <a:lnTo>
                    <a:pt x="2509569" y="239362"/>
                  </a:lnTo>
                  <a:lnTo>
                    <a:pt x="2521407" y="239362"/>
                  </a:lnTo>
                  <a:lnTo>
                    <a:pt x="2533244" y="239362"/>
                  </a:lnTo>
                  <a:lnTo>
                    <a:pt x="2545082" y="239362"/>
                  </a:lnTo>
                  <a:lnTo>
                    <a:pt x="2556919" y="239362"/>
                  </a:lnTo>
                  <a:lnTo>
                    <a:pt x="2568757" y="239362"/>
                  </a:lnTo>
                  <a:lnTo>
                    <a:pt x="2580595" y="239362"/>
                  </a:lnTo>
                  <a:lnTo>
                    <a:pt x="2592432" y="239362"/>
                  </a:lnTo>
                  <a:lnTo>
                    <a:pt x="2604270" y="239362"/>
                  </a:lnTo>
                  <a:lnTo>
                    <a:pt x="2616107" y="239362"/>
                  </a:lnTo>
                  <a:lnTo>
                    <a:pt x="2627945" y="239362"/>
                  </a:lnTo>
                  <a:lnTo>
                    <a:pt x="2639783" y="239362"/>
                  </a:lnTo>
                  <a:lnTo>
                    <a:pt x="2651620" y="239362"/>
                  </a:lnTo>
                  <a:lnTo>
                    <a:pt x="2663458" y="239362"/>
                  </a:lnTo>
                  <a:lnTo>
                    <a:pt x="2675295" y="239362"/>
                  </a:lnTo>
                  <a:lnTo>
                    <a:pt x="2687133" y="239362"/>
                  </a:lnTo>
                  <a:lnTo>
                    <a:pt x="2698971" y="239362"/>
                  </a:lnTo>
                  <a:lnTo>
                    <a:pt x="2710808" y="239362"/>
                  </a:lnTo>
                  <a:lnTo>
                    <a:pt x="2722646" y="239362"/>
                  </a:lnTo>
                  <a:lnTo>
                    <a:pt x="2734483" y="239362"/>
                  </a:lnTo>
                  <a:lnTo>
                    <a:pt x="2746321" y="239362"/>
                  </a:lnTo>
                  <a:lnTo>
                    <a:pt x="2758159" y="239362"/>
                  </a:lnTo>
                  <a:lnTo>
                    <a:pt x="2769996" y="239362"/>
                  </a:lnTo>
                  <a:lnTo>
                    <a:pt x="2781834" y="239362"/>
                  </a:lnTo>
                  <a:lnTo>
                    <a:pt x="2793671" y="239362"/>
                  </a:lnTo>
                  <a:lnTo>
                    <a:pt x="2805509" y="239362"/>
                  </a:lnTo>
                  <a:lnTo>
                    <a:pt x="2817347" y="239362"/>
                  </a:lnTo>
                  <a:lnTo>
                    <a:pt x="2829184" y="239362"/>
                  </a:lnTo>
                  <a:lnTo>
                    <a:pt x="2841022" y="239362"/>
                  </a:lnTo>
                  <a:lnTo>
                    <a:pt x="2852859" y="239362"/>
                  </a:lnTo>
                  <a:lnTo>
                    <a:pt x="2864697" y="239362"/>
                  </a:lnTo>
                  <a:lnTo>
                    <a:pt x="2876534" y="239362"/>
                  </a:lnTo>
                  <a:lnTo>
                    <a:pt x="2888372" y="239362"/>
                  </a:lnTo>
                  <a:lnTo>
                    <a:pt x="2900210" y="239362"/>
                  </a:lnTo>
                  <a:lnTo>
                    <a:pt x="2912047" y="239362"/>
                  </a:lnTo>
                  <a:lnTo>
                    <a:pt x="2923885" y="239362"/>
                  </a:lnTo>
                  <a:lnTo>
                    <a:pt x="2935722" y="239362"/>
                  </a:lnTo>
                  <a:lnTo>
                    <a:pt x="2947560" y="239362"/>
                  </a:lnTo>
                  <a:lnTo>
                    <a:pt x="2959398" y="239362"/>
                  </a:lnTo>
                  <a:lnTo>
                    <a:pt x="2971235" y="239362"/>
                  </a:lnTo>
                  <a:lnTo>
                    <a:pt x="2983073" y="239362"/>
                  </a:lnTo>
                  <a:lnTo>
                    <a:pt x="2994910" y="239362"/>
                  </a:lnTo>
                  <a:lnTo>
                    <a:pt x="3006748" y="239362"/>
                  </a:lnTo>
                  <a:lnTo>
                    <a:pt x="3018586" y="239362"/>
                  </a:lnTo>
                  <a:lnTo>
                    <a:pt x="3030423" y="239362"/>
                  </a:lnTo>
                  <a:lnTo>
                    <a:pt x="3042261" y="239362"/>
                  </a:lnTo>
                  <a:lnTo>
                    <a:pt x="3054098" y="239362"/>
                  </a:lnTo>
                  <a:lnTo>
                    <a:pt x="3065936" y="239362"/>
                  </a:lnTo>
                  <a:lnTo>
                    <a:pt x="3077774" y="239362"/>
                  </a:lnTo>
                  <a:lnTo>
                    <a:pt x="3089611" y="239362"/>
                  </a:lnTo>
                  <a:lnTo>
                    <a:pt x="3101449" y="239362"/>
                  </a:lnTo>
                  <a:lnTo>
                    <a:pt x="3113286" y="239362"/>
                  </a:lnTo>
                  <a:lnTo>
                    <a:pt x="3125124" y="239362"/>
                  </a:lnTo>
                  <a:lnTo>
                    <a:pt x="3136962" y="239362"/>
                  </a:lnTo>
                  <a:lnTo>
                    <a:pt x="3148799" y="239362"/>
                  </a:lnTo>
                  <a:lnTo>
                    <a:pt x="3160637" y="239362"/>
                  </a:lnTo>
                  <a:lnTo>
                    <a:pt x="3172474" y="239362"/>
                  </a:lnTo>
                  <a:lnTo>
                    <a:pt x="3184312" y="239362"/>
                  </a:lnTo>
                  <a:lnTo>
                    <a:pt x="3196149" y="239362"/>
                  </a:lnTo>
                  <a:lnTo>
                    <a:pt x="3207987" y="239362"/>
                  </a:lnTo>
                  <a:lnTo>
                    <a:pt x="3219825" y="239362"/>
                  </a:lnTo>
                  <a:lnTo>
                    <a:pt x="3231662" y="239362"/>
                  </a:lnTo>
                  <a:lnTo>
                    <a:pt x="3243500" y="239362"/>
                  </a:lnTo>
                  <a:lnTo>
                    <a:pt x="3255337" y="239362"/>
                  </a:lnTo>
                  <a:lnTo>
                    <a:pt x="3267175" y="239362"/>
                  </a:lnTo>
                  <a:lnTo>
                    <a:pt x="3279013" y="239362"/>
                  </a:lnTo>
                  <a:lnTo>
                    <a:pt x="3290850" y="239362"/>
                  </a:lnTo>
                  <a:lnTo>
                    <a:pt x="3302688" y="239362"/>
                  </a:lnTo>
                  <a:lnTo>
                    <a:pt x="3314525" y="239362"/>
                  </a:lnTo>
                  <a:lnTo>
                    <a:pt x="3326363" y="239362"/>
                  </a:lnTo>
                  <a:lnTo>
                    <a:pt x="3338201" y="239362"/>
                  </a:lnTo>
                  <a:lnTo>
                    <a:pt x="3350038" y="239362"/>
                  </a:lnTo>
                  <a:lnTo>
                    <a:pt x="3361876" y="239362"/>
                  </a:lnTo>
                  <a:lnTo>
                    <a:pt x="3373713" y="239362"/>
                  </a:lnTo>
                  <a:lnTo>
                    <a:pt x="3385551" y="239362"/>
                  </a:lnTo>
                  <a:lnTo>
                    <a:pt x="3397389" y="239362"/>
                  </a:lnTo>
                  <a:lnTo>
                    <a:pt x="3409226" y="239362"/>
                  </a:lnTo>
                  <a:lnTo>
                    <a:pt x="3421064" y="239362"/>
                  </a:lnTo>
                  <a:lnTo>
                    <a:pt x="3432901" y="239362"/>
                  </a:lnTo>
                  <a:lnTo>
                    <a:pt x="3444739" y="239362"/>
                  </a:lnTo>
                  <a:lnTo>
                    <a:pt x="3456576" y="239362"/>
                  </a:lnTo>
                  <a:lnTo>
                    <a:pt x="3468414" y="239362"/>
                  </a:lnTo>
                  <a:lnTo>
                    <a:pt x="3480252" y="239362"/>
                  </a:lnTo>
                  <a:lnTo>
                    <a:pt x="3492089" y="239362"/>
                  </a:lnTo>
                  <a:lnTo>
                    <a:pt x="3503927" y="239362"/>
                  </a:lnTo>
                  <a:lnTo>
                    <a:pt x="3515764" y="239362"/>
                  </a:lnTo>
                  <a:lnTo>
                    <a:pt x="3515764" y="239442"/>
                  </a:lnTo>
                  <a:lnTo>
                    <a:pt x="3527602" y="239456"/>
                  </a:lnTo>
                  <a:lnTo>
                    <a:pt x="3539440" y="239473"/>
                  </a:lnTo>
                  <a:lnTo>
                    <a:pt x="3551277" y="239492"/>
                  </a:lnTo>
                  <a:lnTo>
                    <a:pt x="3563115" y="239515"/>
                  </a:lnTo>
                  <a:lnTo>
                    <a:pt x="3574952" y="239542"/>
                  </a:lnTo>
                  <a:lnTo>
                    <a:pt x="3586790" y="239574"/>
                  </a:lnTo>
                  <a:lnTo>
                    <a:pt x="3598628" y="239611"/>
                  </a:lnTo>
                  <a:lnTo>
                    <a:pt x="3610465" y="239654"/>
                  </a:lnTo>
                  <a:lnTo>
                    <a:pt x="3622303" y="239705"/>
                  </a:lnTo>
                  <a:lnTo>
                    <a:pt x="3634140" y="239766"/>
                  </a:lnTo>
                  <a:lnTo>
                    <a:pt x="3645978" y="239836"/>
                  </a:lnTo>
                  <a:lnTo>
                    <a:pt x="3657816" y="239919"/>
                  </a:lnTo>
                  <a:lnTo>
                    <a:pt x="3669653" y="240017"/>
                  </a:lnTo>
                  <a:lnTo>
                    <a:pt x="3681491" y="240131"/>
                  </a:lnTo>
                  <a:lnTo>
                    <a:pt x="3693328" y="240265"/>
                  </a:lnTo>
                  <a:lnTo>
                    <a:pt x="3705166" y="240423"/>
                  </a:lnTo>
                  <a:lnTo>
                    <a:pt x="3717004" y="240608"/>
                  </a:lnTo>
                  <a:lnTo>
                    <a:pt x="3728841" y="240826"/>
                  </a:lnTo>
                  <a:lnTo>
                    <a:pt x="3740679" y="241081"/>
                  </a:lnTo>
                  <a:lnTo>
                    <a:pt x="3752516" y="241379"/>
                  </a:lnTo>
                  <a:lnTo>
                    <a:pt x="3764354" y="241730"/>
                  </a:lnTo>
                  <a:lnTo>
                    <a:pt x="3776191" y="242140"/>
                  </a:lnTo>
                  <a:lnTo>
                    <a:pt x="3788029" y="242621"/>
                  </a:lnTo>
                  <a:lnTo>
                    <a:pt x="3799867" y="243184"/>
                  </a:lnTo>
                  <a:lnTo>
                    <a:pt x="3811704" y="243841"/>
                  </a:lnTo>
                  <a:lnTo>
                    <a:pt x="3823542" y="244610"/>
                  </a:lnTo>
                  <a:lnTo>
                    <a:pt x="3835379" y="245507"/>
                  </a:lnTo>
                  <a:lnTo>
                    <a:pt x="3847217" y="246552"/>
                  </a:lnTo>
                  <a:lnTo>
                    <a:pt x="3859055" y="247769"/>
                  </a:lnTo>
                  <a:lnTo>
                    <a:pt x="3870892" y="249183"/>
                  </a:lnTo>
                  <a:lnTo>
                    <a:pt x="3882730" y="250824"/>
                  </a:lnTo>
                  <a:lnTo>
                    <a:pt x="3894567" y="252722"/>
                  </a:lnTo>
                  <a:lnTo>
                    <a:pt x="3906405" y="254913"/>
                  </a:lnTo>
                  <a:lnTo>
                    <a:pt x="3918243" y="257435"/>
                  </a:lnTo>
                  <a:lnTo>
                    <a:pt x="3930080" y="260328"/>
                  </a:lnTo>
                  <a:lnTo>
                    <a:pt x="3941918" y="263632"/>
                  </a:lnTo>
                  <a:lnTo>
                    <a:pt x="3953755" y="267391"/>
                  </a:lnTo>
                  <a:lnTo>
                    <a:pt x="3965593" y="271644"/>
                  </a:lnTo>
                  <a:lnTo>
                    <a:pt x="3977431" y="276430"/>
                  </a:lnTo>
                  <a:lnTo>
                    <a:pt x="3989268" y="281780"/>
                  </a:lnTo>
                  <a:lnTo>
                    <a:pt x="4001106" y="287717"/>
                  </a:lnTo>
                  <a:lnTo>
                    <a:pt x="4012943" y="294254"/>
                  </a:lnTo>
                  <a:lnTo>
                    <a:pt x="4024781" y="301388"/>
                  </a:lnTo>
                  <a:lnTo>
                    <a:pt x="4036619" y="309098"/>
                  </a:lnTo>
                  <a:lnTo>
                    <a:pt x="4048456" y="317345"/>
                  </a:lnTo>
                  <a:lnTo>
                    <a:pt x="4060294" y="326069"/>
                  </a:lnTo>
                  <a:lnTo>
                    <a:pt x="4072131" y="335189"/>
                  </a:lnTo>
                  <a:lnTo>
                    <a:pt x="4083969" y="344607"/>
                  </a:lnTo>
                  <a:lnTo>
                    <a:pt x="4095806" y="354210"/>
                  </a:lnTo>
                  <a:lnTo>
                    <a:pt x="4107644" y="363876"/>
                  </a:lnTo>
                  <a:lnTo>
                    <a:pt x="4119482" y="373479"/>
                  </a:lnTo>
                  <a:lnTo>
                    <a:pt x="4131319" y="382898"/>
                  </a:lnTo>
                  <a:lnTo>
                    <a:pt x="4143157" y="392018"/>
                  </a:lnTo>
                  <a:lnTo>
                    <a:pt x="4154994" y="400742"/>
                  </a:lnTo>
                  <a:lnTo>
                    <a:pt x="4166832" y="408989"/>
                  </a:lnTo>
                  <a:lnTo>
                    <a:pt x="4178670" y="416699"/>
                  </a:lnTo>
                  <a:lnTo>
                    <a:pt x="4190507" y="423833"/>
                  </a:lnTo>
                  <a:lnTo>
                    <a:pt x="4202345" y="430369"/>
                  </a:lnTo>
                  <a:lnTo>
                    <a:pt x="4214182" y="436307"/>
                  </a:lnTo>
                  <a:lnTo>
                    <a:pt x="4226020" y="441657"/>
                  </a:lnTo>
                  <a:lnTo>
                    <a:pt x="4237858" y="446442"/>
                  </a:lnTo>
                  <a:lnTo>
                    <a:pt x="4249695" y="450696"/>
                  </a:lnTo>
                  <a:lnTo>
                    <a:pt x="4261533" y="454454"/>
                  </a:lnTo>
                  <a:lnTo>
                    <a:pt x="4273370" y="457759"/>
                  </a:lnTo>
                  <a:lnTo>
                    <a:pt x="4285208" y="460652"/>
                  </a:lnTo>
                  <a:lnTo>
                    <a:pt x="4297046" y="463173"/>
                  </a:lnTo>
                  <a:lnTo>
                    <a:pt x="4308883" y="465365"/>
                  </a:lnTo>
                  <a:lnTo>
                    <a:pt x="4320721" y="467263"/>
                  </a:lnTo>
                  <a:lnTo>
                    <a:pt x="4332558" y="468903"/>
                  </a:lnTo>
                  <a:lnTo>
                    <a:pt x="4344396" y="470317"/>
                  </a:lnTo>
                  <a:lnTo>
                    <a:pt x="4356234" y="471534"/>
                  </a:lnTo>
                  <a:lnTo>
                    <a:pt x="4368071" y="472580"/>
                  </a:lnTo>
                  <a:lnTo>
                    <a:pt x="4379909" y="473477"/>
                  </a:lnTo>
                  <a:lnTo>
                    <a:pt x="4391746" y="474245"/>
                  </a:lnTo>
                  <a:lnTo>
                    <a:pt x="4403584" y="474903"/>
                  </a:lnTo>
                  <a:lnTo>
                    <a:pt x="4415421" y="475465"/>
                  </a:lnTo>
                  <a:lnTo>
                    <a:pt x="4427259" y="475946"/>
                  </a:lnTo>
                  <a:lnTo>
                    <a:pt x="4439097" y="476357"/>
                  </a:lnTo>
                  <a:lnTo>
                    <a:pt x="4450934" y="476707"/>
                  </a:lnTo>
                  <a:lnTo>
                    <a:pt x="4462772" y="477006"/>
                  </a:lnTo>
                  <a:lnTo>
                    <a:pt x="4474609" y="477261"/>
                  </a:lnTo>
                  <a:lnTo>
                    <a:pt x="4486447" y="477478"/>
                  </a:lnTo>
                  <a:lnTo>
                    <a:pt x="4498285" y="477663"/>
                  </a:lnTo>
                  <a:lnTo>
                    <a:pt x="4510122" y="477821"/>
                  </a:lnTo>
                  <a:lnTo>
                    <a:pt x="4521960" y="477956"/>
                  </a:lnTo>
                  <a:lnTo>
                    <a:pt x="4533797" y="478070"/>
                  </a:lnTo>
                  <a:lnTo>
                    <a:pt x="4545635" y="478167"/>
                  </a:lnTo>
                  <a:lnTo>
                    <a:pt x="4557473" y="478250"/>
                  </a:lnTo>
                  <a:lnTo>
                    <a:pt x="4569310" y="478321"/>
                  </a:lnTo>
                  <a:lnTo>
                    <a:pt x="4581148" y="478381"/>
                  </a:lnTo>
                  <a:lnTo>
                    <a:pt x="4592985" y="478432"/>
                  </a:lnTo>
                  <a:lnTo>
                    <a:pt x="4604823" y="478476"/>
                  </a:lnTo>
                  <a:lnTo>
                    <a:pt x="4616661" y="478513"/>
                  </a:lnTo>
                  <a:lnTo>
                    <a:pt x="4628498" y="478545"/>
                  </a:lnTo>
                  <a:lnTo>
                    <a:pt x="4640336" y="478571"/>
                  </a:lnTo>
                  <a:lnTo>
                    <a:pt x="4652173" y="478594"/>
                  </a:lnTo>
                  <a:lnTo>
                    <a:pt x="4664011" y="478614"/>
                  </a:lnTo>
                  <a:lnTo>
                    <a:pt x="4675849" y="478630"/>
                  </a:lnTo>
                  <a:lnTo>
                    <a:pt x="4687686" y="478644"/>
                  </a:lnTo>
                </a:path>
              </a:pathLst>
            </a:custGeom>
            <a:ln w="40651" cap="flat">
              <a:solidFill>
                <a:srgbClr val="00C094">
                  <a:alpha val="100000"/>
                </a:srgbClr>
              </a:solidFill>
              <a:prstDash val="solid"/>
              <a:round/>
            </a:ln>
          </p:spPr>
          <p:txBody>
            <a:bodyPr/>
            <a:lstStyle/>
            <a:p/>
          </p:txBody>
        </p:sp>
        <p:sp>
          <p:nvSpPr>
            <p:cNvPr id="35" name="pl35"/>
            <p:cNvSpPr/>
            <p:nvPr/>
          </p:nvSpPr>
          <p:spPr>
            <a:xfrm>
              <a:off x="2482351" y="3053897"/>
              <a:ext cx="4687686" cy="957209"/>
            </a:xfrm>
            <a:custGeom>
              <a:avLst/>
              <a:pathLst>
                <a:path w="4687686" h="957209">
                  <a:moveTo>
                    <a:pt x="0" y="478403"/>
                  </a:moveTo>
                  <a:lnTo>
                    <a:pt x="11837" y="478375"/>
                  </a:lnTo>
                  <a:lnTo>
                    <a:pt x="23675" y="478342"/>
                  </a:lnTo>
                  <a:lnTo>
                    <a:pt x="35512" y="478303"/>
                  </a:lnTo>
                  <a:lnTo>
                    <a:pt x="47350" y="478258"/>
                  </a:lnTo>
                  <a:lnTo>
                    <a:pt x="59187" y="478204"/>
                  </a:lnTo>
                  <a:lnTo>
                    <a:pt x="71025" y="478141"/>
                  </a:lnTo>
                  <a:lnTo>
                    <a:pt x="82863" y="478067"/>
                  </a:lnTo>
                  <a:lnTo>
                    <a:pt x="94700" y="477980"/>
                  </a:lnTo>
                  <a:lnTo>
                    <a:pt x="106538" y="477877"/>
                  </a:lnTo>
                  <a:lnTo>
                    <a:pt x="118375" y="477757"/>
                  </a:lnTo>
                  <a:lnTo>
                    <a:pt x="130213" y="477616"/>
                  </a:lnTo>
                  <a:lnTo>
                    <a:pt x="142051" y="477450"/>
                  </a:lnTo>
                  <a:lnTo>
                    <a:pt x="153888" y="477255"/>
                  </a:lnTo>
                  <a:lnTo>
                    <a:pt x="165726" y="477026"/>
                  </a:lnTo>
                  <a:lnTo>
                    <a:pt x="177563" y="476757"/>
                  </a:lnTo>
                  <a:lnTo>
                    <a:pt x="189401" y="476442"/>
                  </a:lnTo>
                  <a:lnTo>
                    <a:pt x="201239" y="476071"/>
                  </a:lnTo>
                  <a:lnTo>
                    <a:pt x="213076" y="475637"/>
                  </a:lnTo>
                  <a:lnTo>
                    <a:pt x="224914" y="475127"/>
                  </a:lnTo>
                  <a:lnTo>
                    <a:pt x="236751" y="474529"/>
                  </a:lnTo>
                  <a:lnTo>
                    <a:pt x="248589" y="473828"/>
                  </a:lnTo>
                  <a:lnTo>
                    <a:pt x="260427" y="473007"/>
                  </a:lnTo>
                  <a:lnTo>
                    <a:pt x="272264" y="472046"/>
                  </a:lnTo>
                  <a:lnTo>
                    <a:pt x="284102" y="470921"/>
                  </a:lnTo>
                  <a:lnTo>
                    <a:pt x="295939" y="469605"/>
                  </a:lnTo>
                  <a:lnTo>
                    <a:pt x="307777" y="468068"/>
                  </a:lnTo>
                  <a:lnTo>
                    <a:pt x="319614" y="466274"/>
                  </a:lnTo>
                  <a:lnTo>
                    <a:pt x="331452" y="464183"/>
                  </a:lnTo>
                  <a:lnTo>
                    <a:pt x="343290" y="461750"/>
                  </a:lnTo>
                  <a:lnTo>
                    <a:pt x="355127" y="458921"/>
                  </a:lnTo>
                  <a:lnTo>
                    <a:pt x="366965" y="455641"/>
                  </a:lnTo>
                  <a:lnTo>
                    <a:pt x="378802" y="451844"/>
                  </a:lnTo>
                  <a:lnTo>
                    <a:pt x="390640" y="447462"/>
                  </a:lnTo>
                  <a:lnTo>
                    <a:pt x="402478" y="442418"/>
                  </a:lnTo>
                  <a:lnTo>
                    <a:pt x="414315" y="436633"/>
                  </a:lnTo>
                  <a:lnTo>
                    <a:pt x="426153" y="430024"/>
                  </a:lnTo>
                  <a:lnTo>
                    <a:pt x="437990" y="422506"/>
                  </a:lnTo>
                  <a:lnTo>
                    <a:pt x="449828" y="413999"/>
                  </a:lnTo>
                  <a:lnTo>
                    <a:pt x="461666" y="404428"/>
                  </a:lnTo>
                  <a:lnTo>
                    <a:pt x="473503" y="393728"/>
                  </a:lnTo>
                  <a:lnTo>
                    <a:pt x="485341" y="381854"/>
                  </a:lnTo>
                  <a:lnTo>
                    <a:pt x="497178" y="368780"/>
                  </a:lnTo>
                  <a:lnTo>
                    <a:pt x="509016" y="354513"/>
                  </a:lnTo>
                  <a:lnTo>
                    <a:pt x="520854" y="339093"/>
                  </a:lnTo>
                  <a:lnTo>
                    <a:pt x="532691" y="322599"/>
                  </a:lnTo>
                  <a:lnTo>
                    <a:pt x="544529" y="305151"/>
                  </a:lnTo>
                  <a:lnTo>
                    <a:pt x="556366" y="286910"/>
                  </a:lnTo>
                  <a:lnTo>
                    <a:pt x="568204" y="268074"/>
                  </a:lnTo>
                  <a:lnTo>
                    <a:pt x="580042" y="248867"/>
                  </a:lnTo>
                  <a:lnTo>
                    <a:pt x="591879" y="229536"/>
                  </a:lnTo>
                  <a:lnTo>
                    <a:pt x="603717" y="210329"/>
                  </a:lnTo>
                  <a:lnTo>
                    <a:pt x="615554" y="191493"/>
                  </a:lnTo>
                  <a:lnTo>
                    <a:pt x="627392" y="173252"/>
                  </a:lnTo>
                  <a:lnTo>
                    <a:pt x="639229" y="155804"/>
                  </a:lnTo>
                  <a:lnTo>
                    <a:pt x="651067" y="139310"/>
                  </a:lnTo>
                  <a:lnTo>
                    <a:pt x="662905" y="123890"/>
                  </a:lnTo>
                  <a:lnTo>
                    <a:pt x="674742" y="109623"/>
                  </a:lnTo>
                  <a:lnTo>
                    <a:pt x="686580" y="96549"/>
                  </a:lnTo>
                  <a:lnTo>
                    <a:pt x="698417" y="84675"/>
                  </a:lnTo>
                  <a:lnTo>
                    <a:pt x="710255" y="73975"/>
                  </a:lnTo>
                  <a:lnTo>
                    <a:pt x="722093" y="64404"/>
                  </a:lnTo>
                  <a:lnTo>
                    <a:pt x="733930" y="55897"/>
                  </a:lnTo>
                  <a:lnTo>
                    <a:pt x="745768" y="48379"/>
                  </a:lnTo>
                  <a:lnTo>
                    <a:pt x="757605" y="41770"/>
                  </a:lnTo>
                  <a:lnTo>
                    <a:pt x="769443" y="35985"/>
                  </a:lnTo>
                  <a:lnTo>
                    <a:pt x="781281" y="30941"/>
                  </a:lnTo>
                  <a:lnTo>
                    <a:pt x="793118" y="26559"/>
                  </a:lnTo>
                  <a:lnTo>
                    <a:pt x="804956" y="22762"/>
                  </a:lnTo>
                  <a:lnTo>
                    <a:pt x="816793" y="19482"/>
                  </a:lnTo>
                  <a:lnTo>
                    <a:pt x="828631" y="16653"/>
                  </a:lnTo>
                  <a:lnTo>
                    <a:pt x="840469" y="14220"/>
                  </a:lnTo>
                  <a:lnTo>
                    <a:pt x="852306" y="12129"/>
                  </a:lnTo>
                  <a:lnTo>
                    <a:pt x="864144" y="10335"/>
                  </a:lnTo>
                  <a:lnTo>
                    <a:pt x="875981" y="8798"/>
                  </a:lnTo>
                  <a:lnTo>
                    <a:pt x="887819" y="7482"/>
                  </a:lnTo>
                  <a:lnTo>
                    <a:pt x="899657" y="6357"/>
                  </a:lnTo>
                  <a:lnTo>
                    <a:pt x="911494" y="5396"/>
                  </a:lnTo>
                  <a:lnTo>
                    <a:pt x="923332" y="4575"/>
                  </a:lnTo>
                  <a:lnTo>
                    <a:pt x="935169" y="3874"/>
                  </a:lnTo>
                  <a:lnTo>
                    <a:pt x="947007" y="3276"/>
                  </a:lnTo>
                  <a:lnTo>
                    <a:pt x="958844" y="2766"/>
                  </a:lnTo>
                  <a:lnTo>
                    <a:pt x="970682" y="2332"/>
                  </a:lnTo>
                  <a:lnTo>
                    <a:pt x="982520" y="1961"/>
                  </a:lnTo>
                  <a:lnTo>
                    <a:pt x="994357" y="1646"/>
                  </a:lnTo>
                  <a:lnTo>
                    <a:pt x="1006195" y="1377"/>
                  </a:lnTo>
                  <a:lnTo>
                    <a:pt x="1018032" y="1148"/>
                  </a:lnTo>
                  <a:lnTo>
                    <a:pt x="1029870" y="953"/>
                  </a:lnTo>
                  <a:lnTo>
                    <a:pt x="1041708" y="787"/>
                  </a:lnTo>
                  <a:lnTo>
                    <a:pt x="1053545" y="646"/>
                  </a:lnTo>
                  <a:lnTo>
                    <a:pt x="1065383" y="526"/>
                  </a:lnTo>
                  <a:lnTo>
                    <a:pt x="1077220" y="423"/>
                  </a:lnTo>
                  <a:lnTo>
                    <a:pt x="1089058" y="336"/>
                  </a:lnTo>
                  <a:lnTo>
                    <a:pt x="1100896" y="262"/>
                  </a:lnTo>
                  <a:lnTo>
                    <a:pt x="1112733" y="199"/>
                  </a:lnTo>
                  <a:lnTo>
                    <a:pt x="1124571" y="145"/>
                  </a:lnTo>
                  <a:lnTo>
                    <a:pt x="1136408" y="100"/>
                  </a:lnTo>
                  <a:lnTo>
                    <a:pt x="1148246" y="61"/>
                  </a:lnTo>
                  <a:lnTo>
                    <a:pt x="1160084" y="28"/>
                  </a:lnTo>
                  <a:lnTo>
                    <a:pt x="1171921" y="0"/>
                  </a:lnTo>
                  <a:lnTo>
                    <a:pt x="1171921" y="160"/>
                  </a:lnTo>
                  <a:lnTo>
                    <a:pt x="1183759" y="216"/>
                  </a:lnTo>
                  <a:lnTo>
                    <a:pt x="1195596" y="283"/>
                  </a:lnTo>
                  <a:lnTo>
                    <a:pt x="1207434" y="360"/>
                  </a:lnTo>
                  <a:lnTo>
                    <a:pt x="1219272" y="452"/>
                  </a:lnTo>
                  <a:lnTo>
                    <a:pt x="1231109" y="559"/>
                  </a:lnTo>
                  <a:lnTo>
                    <a:pt x="1242947" y="685"/>
                  </a:lnTo>
                  <a:lnTo>
                    <a:pt x="1254784" y="834"/>
                  </a:lnTo>
                  <a:lnTo>
                    <a:pt x="1266622" y="1008"/>
                  </a:lnTo>
                  <a:lnTo>
                    <a:pt x="1278459" y="1212"/>
                  </a:lnTo>
                  <a:lnTo>
                    <a:pt x="1290297" y="1453"/>
                  </a:lnTo>
                  <a:lnTo>
                    <a:pt x="1302135" y="1736"/>
                  </a:lnTo>
                  <a:lnTo>
                    <a:pt x="1313972" y="2067"/>
                  </a:lnTo>
                  <a:lnTo>
                    <a:pt x="1325810" y="2457"/>
                  </a:lnTo>
                  <a:lnTo>
                    <a:pt x="1337647" y="2915"/>
                  </a:lnTo>
                  <a:lnTo>
                    <a:pt x="1349485" y="3453"/>
                  </a:lnTo>
                  <a:lnTo>
                    <a:pt x="1361323" y="4084"/>
                  </a:lnTo>
                  <a:lnTo>
                    <a:pt x="1373160" y="4824"/>
                  </a:lnTo>
                  <a:lnTo>
                    <a:pt x="1384998" y="5694"/>
                  </a:lnTo>
                  <a:lnTo>
                    <a:pt x="1396835" y="6713"/>
                  </a:lnTo>
                  <a:lnTo>
                    <a:pt x="1408673" y="7909"/>
                  </a:lnTo>
                  <a:lnTo>
                    <a:pt x="1420511" y="9310"/>
                  </a:lnTo>
                  <a:lnTo>
                    <a:pt x="1432348" y="10952"/>
                  </a:lnTo>
                  <a:lnTo>
                    <a:pt x="1444186" y="12875"/>
                  </a:lnTo>
                  <a:lnTo>
                    <a:pt x="1456023" y="15125"/>
                  </a:lnTo>
                  <a:lnTo>
                    <a:pt x="1467861" y="17757"/>
                  </a:lnTo>
                  <a:lnTo>
                    <a:pt x="1479699" y="20831"/>
                  </a:lnTo>
                  <a:lnTo>
                    <a:pt x="1491536" y="24418"/>
                  </a:lnTo>
                  <a:lnTo>
                    <a:pt x="1503374" y="28600"/>
                  </a:lnTo>
                  <a:lnTo>
                    <a:pt x="1515211" y="33468"/>
                  </a:lnTo>
                  <a:lnTo>
                    <a:pt x="1527049" y="39125"/>
                  </a:lnTo>
                  <a:lnTo>
                    <a:pt x="1538887" y="45686"/>
                  </a:lnTo>
                  <a:lnTo>
                    <a:pt x="1550724" y="53279"/>
                  </a:lnTo>
                  <a:lnTo>
                    <a:pt x="1562562" y="62044"/>
                  </a:lnTo>
                  <a:lnTo>
                    <a:pt x="1574399" y="72131"/>
                  </a:lnTo>
                  <a:lnTo>
                    <a:pt x="1586237" y="83701"/>
                  </a:lnTo>
                  <a:lnTo>
                    <a:pt x="1598074" y="96920"/>
                  </a:lnTo>
                  <a:lnTo>
                    <a:pt x="1609912" y="111955"/>
                  </a:lnTo>
                  <a:lnTo>
                    <a:pt x="1621750" y="128968"/>
                  </a:lnTo>
                  <a:lnTo>
                    <a:pt x="1633587" y="148111"/>
                  </a:lnTo>
                  <a:lnTo>
                    <a:pt x="1645425" y="169510"/>
                  </a:lnTo>
                  <a:lnTo>
                    <a:pt x="1657262" y="193260"/>
                  </a:lnTo>
                  <a:lnTo>
                    <a:pt x="1669100" y="219407"/>
                  </a:lnTo>
                  <a:lnTo>
                    <a:pt x="1680938" y="247941"/>
                  </a:lnTo>
                  <a:lnTo>
                    <a:pt x="1692775" y="278782"/>
                  </a:lnTo>
                  <a:lnTo>
                    <a:pt x="1704613" y="311770"/>
                  </a:lnTo>
                  <a:lnTo>
                    <a:pt x="1716450" y="346665"/>
                  </a:lnTo>
                  <a:lnTo>
                    <a:pt x="1728288" y="383146"/>
                  </a:lnTo>
                  <a:lnTo>
                    <a:pt x="1740126" y="420819"/>
                  </a:lnTo>
                  <a:lnTo>
                    <a:pt x="1751963" y="459232"/>
                  </a:lnTo>
                  <a:lnTo>
                    <a:pt x="1763801" y="497896"/>
                  </a:lnTo>
                  <a:lnTo>
                    <a:pt x="1775638" y="536309"/>
                  </a:lnTo>
                  <a:lnTo>
                    <a:pt x="1787476" y="573982"/>
                  </a:lnTo>
                  <a:lnTo>
                    <a:pt x="1799314" y="610463"/>
                  </a:lnTo>
                  <a:lnTo>
                    <a:pt x="1811151" y="645358"/>
                  </a:lnTo>
                  <a:lnTo>
                    <a:pt x="1822989" y="678346"/>
                  </a:lnTo>
                  <a:lnTo>
                    <a:pt x="1834826" y="709187"/>
                  </a:lnTo>
                  <a:lnTo>
                    <a:pt x="1846664" y="737721"/>
                  </a:lnTo>
                  <a:lnTo>
                    <a:pt x="1858502" y="763868"/>
                  </a:lnTo>
                  <a:lnTo>
                    <a:pt x="1870339" y="787618"/>
                  </a:lnTo>
                  <a:lnTo>
                    <a:pt x="1882177" y="809017"/>
                  </a:lnTo>
                  <a:lnTo>
                    <a:pt x="1894014" y="828160"/>
                  </a:lnTo>
                  <a:lnTo>
                    <a:pt x="1905852" y="845173"/>
                  </a:lnTo>
                  <a:lnTo>
                    <a:pt x="1917689" y="860208"/>
                  </a:lnTo>
                  <a:lnTo>
                    <a:pt x="1929527" y="873427"/>
                  </a:lnTo>
                  <a:lnTo>
                    <a:pt x="1941365" y="884997"/>
                  </a:lnTo>
                  <a:lnTo>
                    <a:pt x="1953202" y="895084"/>
                  </a:lnTo>
                  <a:lnTo>
                    <a:pt x="1965040" y="903849"/>
                  </a:lnTo>
                  <a:lnTo>
                    <a:pt x="1976877" y="911442"/>
                  </a:lnTo>
                  <a:lnTo>
                    <a:pt x="1988715" y="918003"/>
                  </a:lnTo>
                  <a:lnTo>
                    <a:pt x="2000553" y="923660"/>
                  </a:lnTo>
                  <a:lnTo>
                    <a:pt x="2012390" y="928528"/>
                  </a:lnTo>
                  <a:lnTo>
                    <a:pt x="2024228" y="932710"/>
                  </a:lnTo>
                  <a:lnTo>
                    <a:pt x="2036065" y="936297"/>
                  </a:lnTo>
                  <a:lnTo>
                    <a:pt x="2047903" y="939371"/>
                  </a:lnTo>
                  <a:lnTo>
                    <a:pt x="2059741" y="942003"/>
                  </a:lnTo>
                  <a:lnTo>
                    <a:pt x="2071578" y="944253"/>
                  </a:lnTo>
                  <a:lnTo>
                    <a:pt x="2083416" y="946176"/>
                  </a:lnTo>
                  <a:lnTo>
                    <a:pt x="2095253" y="947818"/>
                  </a:lnTo>
                  <a:lnTo>
                    <a:pt x="2107091" y="949219"/>
                  </a:lnTo>
                  <a:lnTo>
                    <a:pt x="2118929" y="950415"/>
                  </a:lnTo>
                  <a:lnTo>
                    <a:pt x="2130766" y="951434"/>
                  </a:lnTo>
                  <a:lnTo>
                    <a:pt x="2142604" y="952304"/>
                  </a:lnTo>
                  <a:lnTo>
                    <a:pt x="2154441" y="953044"/>
                  </a:lnTo>
                  <a:lnTo>
                    <a:pt x="2166279" y="953675"/>
                  </a:lnTo>
                  <a:lnTo>
                    <a:pt x="2178117" y="954213"/>
                  </a:lnTo>
                  <a:lnTo>
                    <a:pt x="2189954" y="954671"/>
                  </a:lnTo>
                  <a:lnTo>
                    <a:pt x="2201792" y="955061"/>
                  </a:lnTo>
                  <a:lnTo>
                    <a:pt x="2213629" y="955392"/>
                  </a:lnTo>
                  <a:lnTo>
                    <a:pt x="2225467" y="955675"/>
                  </a:lnTo>
                  <a:lnTo>
                    <a:pt x="2237304" y="955916"/>
                  </a:lnTo>
                  <a:lnTo>
                    <a:pt x="2249142" y="956120"/>
                  </a:lnTo>
                  <a:lnTo>
                    <a:pt x="2260980" y="956295"/>
                  </a:lnTo>
                  <a:lnTo>
                    <a:pt x="2272817" y="956443"/>
                  </a:lnTo>
                  <a:lnTo>
                    <a:pt x="2284655" y="956569"/>
                  </a:lnTo>
                  <a:lnTo>
                    <a:pt x="2296492" y="956676"/>
                  </a:lnTo>
                  <a:lnTo>
                    <a:pt x="2308330" y="956768"/>
                  </a:lnTo>
                  <a:lnTo>
                    <a:pt x="2320168" y="956846"/>
                  </a:lnTo>
                  <a:lnTo>
                    <a:pt x="2332005" y="956912"/>
                  </a:lnTo>
                  <a:lnTo>
                    <a:pt x="2343843" y="956968"/>
                  </a:lnTo>
                  <a:lnTo>
                    <a:pt x="2343843" y="957209"/>
                  </a:lnTo>
                  <a:lnTo>
                    <a:pt x="2355680" y="957195"/>
                  </a:lnTo>
                  <a:lnTo>
                    <a:pt x="2367518" y="957178"/>
                  </a:lnTo>
                  <a:lnTo>
                    <a:pt x="2379356" y="957159"/>
                  </a:lnTo>
                  <a:lnTo>
                    <a:pt x="2391193" y="957136"/>
                  </a:lnTo>
                  <a:lnTo>
                    <a:pt x="2403031" y="957109"/>
                  </a:lnTo>
                  <a:lnTo>
                    <a:pt x="2414868" y="957078"/>
                  </a:lnTo>
                  <a:lnTo>
                    <a:pt x="2426706" y="957040"/>
                  </a:lnTo>
                  <a:lnTo>
                    <a:pt x="2438544" y="956997"/>
                  </a:lnTo>
                  <a:lnTo>
                    <a:pt x="2450381" y="956946"/>
                  </a:lnTo>
                  <a:lnTo>
                    <a:pt x="2462219" y="956886"/>
                  </a:lnTo>
                  <a:lnTo>
                    <a:pt x="2474056" y="956815"/>
                  </a:lnTo>
                  <a:lnTo>
                    <a:pt x="2485894" y="956732"/>
                  </a:lnTo>
                  <a:lnTo>
                    <a:pt x="2497732" y="956635"/>
                  </a:lnTo>
                  <a:lnTo>
                    <a:pt x="2509569" y="956520"/>
                  </a:lnTo>
                  <a:lnTo>
                    <a:pt x="2521407" y="956386"/>
                  </a:lnTo>
                  <a:lnTo>
                    <a:pt x="2533244" y="956228"/>
                  </a:lnTo>
                  <a:lnTo>
                    <a:pt x="2545082" y="956043"/>
                  </a:lnTo>
                  <a:lnTo>
                    <a:pt x="2556919" y="955825"/>
                  </a:lnTo>
                  <a:lnTo>
                    <a:pt x="2568757" y="955571"/>
                  </a:lnTo>
                  <a:lnTo>
                    <a:pt x="2580595" y="955272"/>
                  </a:lnTo>
                  <a:lnTo>
                    <a:pt x="2592432" y="954921"/>
                  </a:lnTo>
                  <a:lnTo>
                    <a:pt x="2604270" y="954511"/>
                  </a:lnTo>
                  <a:lnTo>
                    <a:pt x="2616107" y="954030"/>
                  </a:lnTo>
                  <a:lnTo>
                    <a:pt x="2627945" y="953467"/>
                  </a:lnTo>
                  <a:lnTo>
                    <a:pt x="2639783" y="952810"/>
                  </a:lnTo>
                  <a:lnTo>
                    <a:pt x="2651620" y="952041"/>
                  </a:lnTo>
                  <a:lnTo>
                    <a:pt x="2663458" y="951144"/>
                  </a:lnTo>
                  <a:lnTo>
                    <a:pt x="2675295" y="950099"/>
                  </a:lnTo>
                  <a:lnTo>
                    <a:pt x="2687133" y="948882"/>
                  </a:lnTo>
                  <a:lnTo>
                    <a:pt x="2698971" y="947468"/>
                  </a:lnTo>
                  <a:lnTo>
                    <a:pt x="2710808" y="945827"/>
                  </a:lnTo>
                  <a:lnTo>
                    <a:pt x="2722646" y="943929"/>
                  </a:lnTo>
                  <a:lnTo>
                    <a:pt x="2734483" y="941738"/>
                  </a:lnTo>
                  <a:lnTo>
                    <a:pt x="2746321" y="939216"/>
                  </a:lnTo>
                  <a:lnTo>
                    <a:pt x="2758159" y="936324"/>
                  </a:lnTo>
                  <a:lnTo>
                    <a:pt x="2769996" y="933019"/>
                  </a:lnTo>
                  <a:lnTo>
                    <a:pt x="2781834" y="929260"/>
                  </a:lnTo>
                  <a:lnTo>
                    <a:pt x="2793671" y="925007"/>
                  </a:lnTo>
                  <a:lnTo>
                    <a:pt x="2805509" y="920221"/>
                  </a:lnTo>
                  <a:lnTo>
                    <a:pt x="2817347" y="914871"/>
                  </a:lnTo>
                  <a:lnTo>
                    <a:pt x="2829184" y="908934"/>
                  </a:lnTo>
                  <a:lnTo>
                    <a:pt x="2841022" y="902397"/>
                  </a:lnTo>
                  <a:lnTo>
                    <a:pt x="2852859" y="895264"/>
                  </a:lnTo>
                  <a:lnTo>
                    <a:pt x="2864697" y="887553"/>
                  </a:lnTo>
                  <a:lnTo>
                    <a:pt x="2876534" y="879306"/>
                  </a:lnTo>
                  <a:lnTo>
                    <a:pt x="2888372" y="870582"/>
                  </a:lnTo>
                  <a:lnTo>
                    <a:pt x="2900210" y="861462"/>
                  </a:lnTo>
                  <a:lnTo>
                    <a:pt x="2912047" y="852044"/>
                  </a:lnTo>
                  <a:lnTo>
                    <a:pt x="2923885" y="842441"/>
                  </a:lnTo>
                  <a:lnTo>
                    <a:pt x="2935722" y="832775"/>
                  </a:lnTo>
                  <a:lnTo>
                    <a:pt x="2947560" y="823172"/>
                  </a:lnTo>
                  <a:lnTo>
                    <a:pt x="2959398" y="813753"/>
                  </a:lnTo>
                  <a:lnTo>
                    <a:pt x="2971235" y="804633"/>
                  </a:lnTo>
                  <a:lnTo>
                    <a:pt x="2983073" y="795909"/>
                  </a:lnTo>
                  <a:lnTo>
                    <a:pt x="2994910" y="787662"/>
                  </a:lnTo>
                  <a:lnTo>
                    <a:pt x="3006748" y="779952"/>
                  </a:lnTo>
                  <a:lnTo>
                    <a:pt x="3018586" y="772819"/>
                  </a:lnTo>
                  <a:lnTo>
                    <a:pt x="3030423" y="766282"/>
                  </a:lnTo>
                  <a:lnTo>
                    <a:pt x="3042261" y="760344"/>
                  </a:lnTo>
                  <a:lnTo>
                    <a:pt x="3054098" y="754995"/>
                  </a:lnTo>
                  <a:lnTo>
                    <a:pt x="3065936" y="750209"/>
                  </a:lnTo>
                  <a:lnTo>
                    <a:pt x="3077774" y="745955"/>
                  </a:lnTo>
                  <a:lnTo>
                    <a:pt x="3089611" y="742197"/>
                  </a:lnTo>
                  <a:lnTo>
                    <a:pt x="3101449" y="738892"/>
                  </a:lnTo>
                  <a:lnTo>
                    <a:pt x="3113286" y="736000"/>
                  </a:lnTo>
                  <a:lnTo>
                    <a:pt x="3125124" y="733478"/>
                  </a:lnTo>
                  <a:lnTo>
                    <a:pt x="3136962" y="731287"/>
                  </a:lnTo>
                  <a:lnTo>
                    <a:pt x="3148799" y="729388"/>
                  </a:lnTo>
                  <a:lnTo>
                    <a:pt x="3160637" y="727748"/>
                  </a:lnTo>
                  <a:lnTo>
                    <a:pt x="3172474" y="726334"/>
                  </a:lnTo>
                  <a:lnTo>
                    <a:pt x="3184312" y="725117"/>
                  </a:lnTo>
                  <a:lnTo>
                    <a:pt x="3196149" y="724071"/>
                  </a:lnTo>
                  <a:lnTo>
                    <a:pt x="3207987" y="723174"/>
                  </a:lnTo>
                  <a:lnTo>
                    <a:pt x="3219825" y="722406"/>
                  </a:lnTo>
                  <a:lnTo>
                    <a:pt x="3231662" y="721748"/>
                  </a:lnTo>
                  <a:lnTo>
                    <a:pt x="3243500" y="721186"/>
                  </a:lnTo>
                  <a:lnTo>
                    <a:pt x="3255337" y="720705"/>
                  </a:lnTo>
                  <a:lnTo>
                    <a:pt x="3267175" y="720294"/>
                  </a:lnTo>
                  <a:lnTo>
                    <a:pt x="3279013" y="719944"/>
                  </a:lnTo>
                  <a:lnTo>
                    <a:pt x="3290850" y="719645"/>
                  </a:lnTo>
                  <a:lnTo>
                    <a:pt x="3302688" y="719390"/>
                  </a:lnTo>
                  <a:lnTo>
                    <a:pt x="3314525" y="719173"/>
                  </a:lnTo>
                  <a:lnTo>
                    <a:pt x="3326363" y="718988"/>
                  </a:lnTo>
                  <a:lnTo>
                    <a:pt x="3338201" y="718830"/>
                  </a:lnTo>
                  <a:lnTo>
                    <a:pt x="3350038" y="718696"/>
                  </a:lnTo>
                  <a:lnTo>
                    <a:pt x="3361876" y="718581"/>
                  </a:lnTo>
                  <a:lnTo>
                    <a:pt x="3373713" y="718484"/>
                  </a:lnTo>
                  <a:lnTo>
                    <a:pt x="3385551" y="718401"/>
                  </a:lnTo>
                  <a:lnTo>
                    <a:pt x="3397389" y="718330"/>
                  </a:lnTo>
                  <a:lnTo>
                    <a:pt x="3409226" y="718270"/>
                  </a:lnTo>
                  <a:lnTo>
                    <a:pt x="3421064" y="718219"/>
                  </a:lnTo>
                  <a:lnTo>
                    <a:pt x="3432901" y="718175"/>
                  </a:lnTo>
                  <a:lnTo>
                    <a:pt x="3444739" y="718138"/>
                  </a:lnTo>
                  <a:lnTo>
                    <a:pt x="3456576" y="718107"/>
                  </a:lnTo>
                  <a:lnTo>
                    <a:pt x="3468414" y="718080"/>
                  </a:lnTo>
                  <a:lnTo>
                    <a:pt x="3480252" y="718057"/>
                  </a:lnTo>
                  <a:lnTo>
                    <a:pt x="3492089" y="718037"/>
                  </a:lnTo>
                  <a:lnTo>
                    <a:pt x="3503927" y="718021"/>
                  </a:lnTo>
                  <a:lnTo>
                    <a:pt x="3515764" y="718007"/>
                  </a:lnTo>
                  <a:lnTo>
                    <a:pt x="3515764" y="717766"/>
                  </a:lnTo>
                  <a:lnTo>
                    <a:pt x="3527602" y="717738"/>
                  </a:lnTo>
                  <a:lnTo>
                    <a:pt x="3539440" y="717705"/>
                  </a:lnTo>
                  <a:lnTo>
                    <a:pt x="3551277" y="717666"/>
                  </a:lnTo>
                  <a:lnTo>
                    <a:pt x="3563115" y="717620"/>
                  </a:lnTo>
                  <a:lnTo>
                    <a:pt x="3574952" y="717567"/>
                  </a:lnTo>
                  <a:lnTo>
                    <a:pt x="3586790" y="717503"/>
                  </a:lnTo>
                  <a:lnTo>
                    <a:pt x="3598628" y="717429"/>
                  </a:lnTo>
                  <a:lnTo>
                    <a:pt x="3610465" y="717342"/>
                  </a:lnTo>
                  <a:lnTo>
                    <a:pt x="3622303" y="717240"/>
                  </a:lnTo>
                  <a:lnTo>
                    <a:pt x="3634140" y="717120"/>
                  </a:lnTo>
                  <a:lnTo>
                    <a:pt x="3645978" y="716978"/>
                  </a:lnTo>
                  <a:lnTo>
                    <a:pt x="3657816" y="716812"/>
                  </a:lnTo>
                  <a:lnTo>
                    <a:pt x="3669653" y="716617"/>
                  </a:lnTo>
                  <a:lnTo>
                    <a:pt x="3681491" y="716388"/>
                  </a:lnTo>
                  <a:lnTo>
                    <a:pt x="3693328" y="716120"/>
                  </a:lnTo>
                  <a:lnTo>
                    <a:pt x="3705166" y="715804"/>
                  </a:lnTo>
                  <a:lnTo>
                    <a:pt x="3717004" y="715434"/>
                  </a:lnTo>
                  <a:lnTo>
                    <a:pt x="3728841" y="714999"/>
                  </a:lnTo>
                  <a:lnTo>
                    <a:pt x="3740679" y="714489"/>
                  </a:lnTo>
                  <a:lnTo>
                    <a:pt x="3752516" y="713892"/>
                  </a:lnTo>
                  <a:lnTo>
                    <a:pt x="3764354" y="713191"/>
                  </a:lnTo>
                  <a:lnTo>
                    <a:pt x="3776191" y="712370"/>
                  </a:lnTo>
                  <a:lnTo>
                    <a:pt x="3788029" y="711408"/>
                  </a:lnTo>
                  <a:lnTo>
                    <a:pt x="3799867" y="710283"/>
                  </a:lnTo>
                  <a:lnTo>
                    <a:pt x="3811704" y="708968"/>
                  </a:lnTo>
                  <a:lnTo>
                    <a:pt x="3823542" y="707431"/>
                  </a:lnTo>
                  <a:lnTo>
                    <a:pt x="3835379" y="705637"/>
                  </a:lnTo>
                  <a:lnTo>
                    <a:pt x="3847217" y="703546"/>
                  </a:lnTo>
                  <a:lnTo>
                    <a:pt x="3859055" y="701112"/>
                  </a:lnTo>
                  <a:lnTo>
                    <a:pt x="3870892" y="698284"/>
                  </a:lnTo>
                  <a:lnTo>
                    <a:pt x="3882730" y="695003"/>
                  </a:lnTo>
                  <a:lnTo>
                    <a:pt x="3894567" y="691207"/>
                  </a:lnTo>
                  <a:lnTo>
                    <a:pt x="3906405" y="686824"/>
                  </a:lnTo>
                  <a:lnTo>
                    <a:pt x="3918243" y="681780"/>
                  </a:lnTo>
                  <a:lnTo>
                    <a:pt x="3930080" y="675995"/>
                  </a:lnTo>
                  <a:lnTo>
                    <a:pt x="3941918" y="669386"/>
                  </a:lnTo>
                  <a:lnTo>
                    <a:pt x="3953755" y="661869"/>
                  </a:lnTo>
                  <a:lnTo>
                    <a:pt x="3965593" y="653362"/>
                  </a:lnTo>
                  <a:lnTo>
                    <a:pt x="3977431" y="643790"/>
                  </a:lnTo>
                  <a:lnTo>
                    <a:pt x="3989268" y="633091"/>
                  </a:lnTo>
                  <a:lnTo>
                    <a:pt x="4001106" y="621216"/>
                  </a:lnTo>
                  <a:lnTo>
                    <a:pt x="4012943" y="608142"/>
                  </a:lnTo>
                  <a:lnTo>
                    <a:pt x="4024781" y="593875"/>
                  </a:lnTo>
                  <a:lnTo>
                    <a:pt x="4036619" y="578455"/>
                  </a:lnTo>
                  <a:lnTo>
                    <a:pt x="4048456" y="561961"/>
                  </a:lnTo>
                  <a:lnTo>
                    <a:pt x="4060294" y="544513"/>
                  </a:lnTo>
                  <a:lnTo>
                    <a:pt x="4072131" y="526273"/>
                  </a:lnTo>
                  <a:lnTo>
                    <a:pt x="4083969" y="507436"/>
                  </a:lnTo>
                  <a:lnTo>
                    <a:pt x="4095806" y="488230"/>
                  </a:lnTo>
                  <a:lnTo>
                    <a:pt x="4107644" y="468898"/>
                  </a:lnTo>
                  <a:lnTo>
                    <a:pt x="4119482" y="449692"/>
                  </a:lnTo>
                  <a:lnTo>
                    <a:pt x="4131319" y="430855"/>
                  </a:lnTo>
                  <a:lnTo>
                    <a:pt x="4143157" y="412615"/>
                  </a:lnTo>
                  <a:lnTo>
                    <a:pt x="4154994" y="395167"/>
                  </a:lnTo>
                  <a:lnTo>
                    <a:pt x="4166832" y="378673"/>
                  </a:lnTo>
                  <a:lnTo>
                    <a:pt x="4178670" y="363253"/>
                  </a:lnTo>
                  <a:lnTo>
                    <a:pt x="4190507" y="348986"/>
                  </a:lnTo>
                  <a:lnTo>
                    <a:pt x="4202345" y="335912"/>
                  </a:lnTo>
                  <a:lnTo>
                    <a:pt x="4214182" y="324037"/>
                  </a:lnTo>
                  <a:lnTo>
                    <a:pt x="4226020" y="313338"/>
                  </a:lnTo>
                  <a:lnTo>
                    <a:pt x="4237858" y="303766"/>
                  </a:lnTo>
                  <a:lnTo>
                    <a:pt x="4249695" y="295259"/>
                  </a:lnTo>
                  <a:lnTo>
                    <a:pt x="4261533" y="287742"/>
                  </a:lnTo>
                  <a:lnTo>
                    <a:pt x="4273370" y="281133"/>
                  </a:lnTo>
                  <a:lnTo>
                    <a:pt x="4285208" y="275348"/>
                  </a:lnTo>
                  <a:lnTo>
                    <a:pt x="4297046" y="270304"/>
                  </a:lnTo>
                  <a:lnTo>
                    <a:pt x="4308883" y="265921"/>
                  </a:lnTo>
                  <a:lnTo>
                    <a:pt x="4320721" y="262125"/>
                  </a:lnTo>
                  <a:lnTo>
                    <a:pt x="4332558" y="258844"/>
                  </a:lnTo>
                  <a:lnTo>
                    <a:pt x="4344396" y="256016"/>
                  </a:lnTo>
                  <a:lnTo>
                    <a:pt x="4356234" y="253582"/>
                  </a:lnTo>
                  <a:lnTo>
                    <a:pt x="4368071" y="251491"/>
                  </a:lnTo>
                  <a:lnTo>
                    <a:pt x="4379909" y="249697"/>
                  </a:lnTo>
                  <a:lnTo>
                    <a:pt x="4391746" y="248160"/>
                  </a:lnTo>
                  <a:lnTo>
                    <a:pt x="4403584" y="246845"/>
                  </a:lnTo>
                  <a:lnTo>
                    <a:pt x="4415421" y="245720"/>
                  </a:lnTo>
                  <a:lnTo>
                    <a:pt x="4427259" y="244758"/>
                  </a:lnTo>
                  <a:lnTo>
                    <a:pt x="4439097" y="243937"/>
                  </a:lnTo>
                  <a:lnTo>
                    <a:pt x="4450934" y="243236"/>
                  </a:lnTo>
                  <a:lnTo>
                    <a:pt x="4462772" y="242639"/>
                  </a:lnTo>
                  <a:lnTo>
                    <a:pt x="4474609" y="242129"/>
                  </a:lnTo>
                  <a:lnTo>
                    <a:pt x="4486447" y="241694"/>
                  </a:lnTo>
                  <a:lnTo>
                    <a:pt x="4498285" y="241324"/>
                  </a:lnTo>
                  <a:lnTo>
                    <a:pt x="4510122" y="241008"/>
                  </a:lnTo>
                  <a:lnTo>
                    <a:pt x="4521960" y="240740"/>
                  </a:lnTo>
                  <a:lnTo>
                    <a:pt x="4533797" y="240511"/>
                  </a:lnTo>
                  <a:lnTo>
                    <a:pt x="4545635" y="240316"/>
                  </a:lnTo>
                  <a:lnTo>
                    <a:pt x="4557473" y="240150"/>
                  </a:lnTo>
                  <a:lnTo>
                    <a:pt x="4569310" y="240009"/>
                  </a:lnTo>
                  <a:lnTo>
                    <a:pt x="4581148" y="239888"/>
                  </a:lnTo>
                  <a:lnTo>
                    <a:pt x="4592985" y="239786"/>
                  </a:lnTo>
                  <a:lnTo>
                    <a:pt x="4604823" y="239699"/>
                  </a:lnTo>
                  <a:lnTo>
                    <a:pt x="4616661" y="239625"/>
                  </a:lnTo>
                  <a:lnTo>
                    <a:pt x="4628498" y="239562"/>
                  </a:lnTo>
                  <a:lnTo>
                    <a:pt x="4640336" y="239508"/>
                  </a:lnTo>
                  <a:lnTo>
                    <a:pt x="4652173" y="239462"/>
                  </a:lnTo>
                  <a:lnTo>
                    <a:pt x="4664011" y="239423"/>
                  </a:lnTo>
                  <a:lnTo>
                    <a:pt x="4675849" y="239390"/>
                  </a:lnTo>
                  <a:lnTo>
                    <a:pt x="4687686" y="239362"/>
                  </a:lnTo>
                </a:path>
              </a:pathLst>
            </a:custGeom>
            <a:ln w="40651" cap="flat">
              <a:solidFill>
                <a:srgbClr val="00C0B5">
                  <a:alpha val="100000"/>
                </a:srgbClr>
              </a:solidFill>
              <a:prstDash val="solid"/>
              <a:round/>
            </a:ln>
          </p:spPr>
          <p:txBody>
            <a:bodyPr/>
            <a:lstStyle/>
            <a:p/>
          </p:txBody>
        </p:sp>
        <p:sp>
          <p:nvSpPr>
            <p:cNvPr id="36" name="pl36"/>
            <p:cNvSpPr/>
            <p:nvPr/>
          </p:nvSpPr>
          <p:spPr>
            <a:xfrm>
              <a:off x="2482351" y="1617561"/>
              <a:ext cx="4687686" cy="957369"/>
            </a:xfrm>
            <a:custGeom>
              <a:avLst/>
              <a:pathLst>
                <a:path w="4687686" h="957369">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240"/>
                  </a:lnTo>
                  <a:lnTo>
                    <a:pt x="1183759" y="283"/>
                  </a:lnTo>
                  <a:lnTo>
                    <a:pt x="1195596" y="332"/>
                  </a:lnTo>
                  <a:lnTo>
                    <a:pt x="1207434" y="390"/>
                  </a:lnTo>
                  <a:lnTo>
                    <a:pt x="1219272" y="459"/>
                  </a:lnTo>
                  <a:lnTo>
                    <a:pt x="1231109" y="540"/>
                  </a:lnTo>
                  <a:lnTo>
                    <a:pt x="1242947" y="634"/>
                  </a:lnTo>
                  <a:lnTo>
                    <a:pt x="1254784" y="745"/>
                  </a:lnTo>
                  <a:lnTo>
                    <a:pt x="1266622" y="876"/>
                  </a:lnTo>
                  <a:lnTo>
                    <a:pt x="1278459" y="1030"/>
                  </a:lnTo>
                  <a:lnTo>
                    <a:pt x="1290297" y="1210"/>
                  </a:lnTo>
                  <a:lnTo>
                    <a:pt x="1302135" y="1422"/>
                  </a:lnTo>
                  <a:lnTo>
                    <a:pt x="1313972" y="1671"/>
                  </a:lnTo>
                  <a:lnTo>
                    <a:pt x="1325810" y="1963"/>
                  </a:lnTo>
                  <a:lnTo>
                    <a:pt x="1337647" y="2307"/>
                  </a:lnTo>
                  <a:lnTo>
                    <a:pt x="1349485" y="2710"/>
                  </a:lnTo>
                  <a:lnTo>
                    <a:pt x="1361323" y="3183"/>
                  </a:lnTo>
                  <a:lnTo>
                    <a:pt x="1373160" y="3739"/>
                  </a:lnTo>
                  <a:lnTo>
                    <a:pt x="1384998" y="4390"/>
                  </a:lnTo>
                  <a:lnTo>
                    <a:pt x="1396835" y="5155"/>
                  </a:lnTo>
                  <a:lnTo>
                    <a:pt x="1408673" y="6052"/>
                  </a:lnTo>
                  <a:lnTo>
                    <a:pt x="1420511" y="7103"/>
                  </a:lnTo>
                  <a:lnTo>
                    <a:pt x="1432348" y="8335"/>
                  </a:lnTo>
                  <a:lnTo>
                    <a:pt x="1444186" y="9777"/>
                  </a:lnTo>
                  <a:lnTo>
                    <a:pt x="1456023" y="11464"/>
                  </a:lnTo>
                  <a:lnTo>
                    <a:pt x="1467861" y="13438"/>
                  </a:lnTo>
                  <a:lnTo>
                    <a:pt x="1479699" y="15743"/>
                  </a:lnTo>
                  <a:lnTo>
                    <a:pt x="1491536" y="18434"/>
                  </a:lnTo>
                  <a:lnTo>
                    <a:pt x="1503374" y="21570"/>
                  </a:lnTo>
                  <a:lnTo>
                    <a:pt x="1515211" y="25221"/>
                  </a:lnTo>
                  <a:lnTo>
                    <a:pt x="1527049" y="29464"/>
                  </a:lnTo>
                  <a:lnTo>
                    <a:pt x="1538887" y="34385"/>
                  </a:lnTo>
                  <a:lnTo>
                    <a:pt x="1550724" y="40079"/>
                  </a:lnTo>
                  <a:lnTo>
                    <a:pt x="1562562" y="46653"/>
                  </a:lnTo>
                  <a:lnTo>
                    <a:pt x="1574399" y="54219"/>
                  </a:lnTo>
                  <a:lnTo>
                    <a:pt x="1586237" y="62896"/>
                  </a:lnTo>
                  <a:lnTo>
                    <a:pt x="1598074" y="72810"/>
                  </a:lnTo>
                  <a:lnTo>
                    <a:pt x="1609912" y="84086"/>
                  </a:lnTo>
                  <a:lnTo>
                    <a:pt x="1621750" y="96847"/>
                  </a:lnTo>
                  <a:lnTo>
                    <a:pt x="1633587" y="111204"/>
                  </a:lnTo>
                  <a:lnTo>
                    <a:pt x="1645425" y="127253"/>
                  </a:lnTo>
                  <a:lnTo>
                    <a:pt x="1657262" y="145065"/>
                  </a:lnTo>
                  <a:lnTo>
                    <a:pt x="1669100" y="164676"/>
                  </a:lnTo>
                  <a:lnTo>
                    <a:pt x="1680938" y="186076"/>
                  </a:lnTo>
                  <a:lnTo>
                    <a:pt x="1692775" y="209207"/>
                  </a:lnTo>
                  <a:lnTo>
                    <a:pt x="1704613" y="233948"/>
                  </a:lnTo>
                  <a:lnTo>
                    <a:pt x="1716450" y="260119"/>
                  </a:lnTo>
                  <a:lnTo>
                    <a:pt x="1728288" y="287480"/>
                  </a:lnTo>
                  <a:lnTo>
                    <a:pt x="1740126" y="315735"/>
                  </a:lnTo>
                  <a:lnTo>
                    <a:pt x="1751963" y="344544"/>
                  </a:lnTo>
                  <a:lnTo>
                    <a:pt x="1763801" y="373542"/>
                  </a:lnTo>
                  <a:lnTo>
                    <a:pt x="1775638" y="402352"/>
                  </a:lnTo>
                  <a:lnTo>
                    <a:pt x="1787476" y="430606"/>
                  </a:lnTo>
                  <a:lnTo>
                    <a:pt x="1799314" y="457967"/>
                  </a:lnTo>
                  <a:lnTo>
                    <a:pt x="1811151" y="484139"/>
                  </a:lnTo>
                  <a:lnTo>
                    <a:pt x="1822989" y="508880"/>
                  </a:lnTo>
                  <a:lnTo>
                    <a:pt x="1834826" y="532010"/>
                  </a:lnTo>
                  <a:lnTo>
                    <a:pt x="1846664" y="553411"/>
                  </a:lnTo>
                  <a:lnTo>
                    <a:pt x="1858502" y="573021"/>
                  </a:lnTo>
                  <a:lnTo>
                    <a:pt x="1870339" y="590834"/>
                  </a:lnTo>
                  <a:lnTo>
                    <a:pt x="1882177" y="606883"/>
                  </a:lnTo>
                  <a:lnTo>
                    <a:pt x="1894014" y="621240"/>
                  </a:lnTo>
                  <a:lnTo>
                    <a:pt x="1905852" y="634000"/>
                  </a:lnTo>
                  <a:lnTo>
                    <a:pt x="1917689" y="645277"/>
                  </a:lnTo>
                  <a:lnTo>
                    <a:pt x="1929527" y="655190"/>
                  </a:lnTo>
                  <a:lnTo>
                    <a:pt x="1941365" y="663868"/>
                  </a:lnTo>
                  <a:lnTo>
                    <a:pt x="1953202" y="671434"/>
                  </a:lnTo>
                  <a:lnTo>
                    <a:pt x="1965040" y="678007"/>
                  </a:lnTo>
                  <a:lnTo>
                    <a:pt x="1976877" y="683702"/>
                  </a:lnTo>
                  <a:lnTo>
                    <a:pt x="1988715" y="688623"/>
                  </a:lnTo>
                  <a:lnTo>
                    <a:pt x="2000553" y="692865"/>
                  </a:lnTo>
                  <a:lnTo>
                    <a:pt x="2012390" y="696516"/>
                  </a:lnTo>
                  <a:lnTo>
                    <a:pt x="2024228" y="699653"/>
                  </a:lnTo>
                  <a:lnTo>
                    <a:pt x="2036065" y="702343"/>
                  </a:lnTo>
                  <a:lnTo>
                    <a:pt x="2047903" y="704649"/>
                  </a:lnTo>
                  <a:lnTo>
                    <a:pt x="2059741" y="706622"/>
                  </a:lnTo>
                  <a:lnTo>
                    <a:pt x="2071578" y="708310"/>
                  </a:lnTo>
                  <a:lnTo>
                    <a:pt x="2083416" y="709752"/>
                  </a:lnTo>
                  <a:lnTo>
                    <a:pt x="2095253" y="710984"/>
                  </a:lnTo>
                  <a:lnTo>
                    <a:pt x="2107091" y="712035"/>
                  </a:lnTo>
                  <a:lnTo>
                    <a:pt x="2118929" y="712931"/>
                  </a:lnTo>
                  <a:lnTo>
                    <a:pt x="2130766" y="713696"/>
                  </a:lnTo>
                  <a:lnTo>
                    <a:pt x="2142604" y="714348"/>
                  </a:lnTo>
                  <a:lnTo>
                    <a:pt x="2154441" y="714904"/>
                  </a:lnTo>
                  <a:lnTo>
                    <a:pt x="2166279" y="715377"/>
                  </a:lnTo>
                  <a:lnTo>
                    <a:pt x="2178117" y="715780"/>
                  </a:lnTo>
                  <a:lnTo>
                    <a:pt x="2189954" y="716123"/>
                  </a:lnTo>
                  <a:lnTo>
                    <a:pt x="2201792" y="716416"/>
                  </a:lnTo>
                  <a:lnTo>
                    <a:pt x="2213629" y="716665"/>
                  </a:lnTo>
                  <a:lnTo>
                    <a:pt x="2225467" y="716877"/>
                  </a:lnTo>
                  <a:lnTo>
                    <a:pt x="2237304" y="717057"/>
                  </a:lnTo>
                  <a:lnTo>
                    <a:pt x="2249142" y="717210"/>
                  </a:lnTo>
                  <a:lnTo>
                    <a:pt x="2260980" y="717341"/>
                  </a:lnTo>
                  <a:lnTo>
                    <a:pt x="2272817" y="717452"/>
                  </a:lnTo>
                  <a:lnTo>
                    <a:pt x="2284655" y="717547"/>
                  </a:lnTo>
                  <a:lnTo>
                    <a:pt x="2296492" y="717628"/>
                  </a:lnTo>
                  <a:lnTo>
                    <a:pt x="2308330" y="717696"/>
                  </a:lnTo>
                  <a:lnTo>
                    <a:pt x="2320168" y="717754"/>
                  </a:lnTo>
                  <a:lnTo>
                    <a:pt x="2332005" y="717804"/>
                  </a:lnTo>
                  <a:lnTo>
                    <a:pt x="2343843" y="717846"/>
                  </a:lnTo>
                  <a:lnTo>
                    <a:pt x="2343843" y="718087"/>
                  </a:lnTo>
                  <a:lnTo>
                    <a:pt x="2355680" y="718087"/>
                  </a:lnTo>
                  <a:lnTo>
                    <a:pt x="2367518" y="718087"/>
                  </a:lnTo>
                  <a:lnTo>
                    <a:pt x="2379356" y="718087"/>
                  </a:lnTo>
                  <a:lnTo>
                    <a:pt x="2391193" y="718087"/>
                  </a:lnTo>
                  <a:lnTo>
                    <a:pt x="2403031" y="718087"/>
                  </a:lnTo>
                  <a:lnTo>
                    <a:pt x="2414868" y="718087"/>
                  </a:lnTo>
                  <a:lnTo>
                    <a:pt x="2426706" y="718087"/>
                  </a:lnTo>
                  <a:lnTo>
                    <a:pt x="2438544" y="718087"/>
                  </a:lnTo>
                  <a:lnTo>
                    <a:pt x="2450381" y="718087"/>
                  </a:lnTo>
                  <a:lnTo>
                    <a:pt x="2462219" y="718087"/>
                  </a:lnTo>
                  <a:lnTo>
                    <a:pt x="2474056" y="718087"/>
                  </a:lnTo>
                  <a:lnTo>
                    <a:pt x="2485894" y="718087"/>
                  </a:lnTo>
                  <a:lnTo>
                    <a:pt x="2497732" y="718087"/>
                  </a:lnTo>
                  <a:lnTo>
                    <a:pt x="2509569" y="718087"/>
                  </a:lnTo>
                  <a:lnTo>
                    <a:pt x="2521407" y="718087"/>
                  </a:lnTo>
                  <a:lnTo>
                    <a:pt x="2533244" y="718087"/>
                  </a:lnTo>
                  <a:lnTo>
                    <a:pt x="2545082" y="718087"/>
                  </a:lnTo>
                  <a:lnTo>
                    <a:pt x="2556919" y="718087"/>
                  </a:lnTo>
                  <a:lnTo>
                    <a:pt x="2568757" y="718087"/>
                  </a:lnTo>
                  <a:lnTo>
                    <a:pt x="2580595" y="718087"/>
                  </a:lnTo>
                  <a:lnTo>
                    <a:pt x="2592432" y="718087"/>
                  </a:lnTo>
                  <a:lnTo>
                    <a:pt x="2604270" y="718087"/>
                  </a:lnTo>
                  <a:lnTo>
                    <a:pt x="2616107" y="718087"/>
                  </a:lnTo>
                  <a:lnTo>
                    <a:pt x="2627945" y="718087"/>
                  </a:lnTo>
                  <a:lnTo>
                    <a:pt x="2639783" y="718087"/>
                  </a:lnTo>
                  <a:lnTo>
                    <a:pt x="2651620" y="718087"/>
                  </a:lnTo>
                  <a:lnTo>
                    <a:pt x="2663458" y="718087"/>
                  </a:lnTo>
                  <a:lnTo>
                    <a:pt x="2675295" y="718087"/>
                  </a:lnTo>
                  <a:lnTo>
                    <a:pt x="2687133" y="718087"/>
                  </a:lnTo>
                  <a:lnTo>
                    <a:pt x="2698971" y="718087"/>
                  </a:lnTo>
                  <a:lnTo>
                    <a:pt x="2710808" y="718087"/>
                  </a:lnTo>
                  <a:lnTo>
                    <a:pt x="2722646" y="718087"/>
                  </a:lnTo>
                  <a:lnTo>
                    <a:pt x="2734483" y="718087"/>
                  </a:lnTo>
                  <a:lnTo>
                    <a:pt x="2746321" y="718087"/>
                  </a:lnTo>
                  <a:lnTo>
                    <a:pt x="2758159" y="718087"/>
                  </a:lnTo>
                  <a:lnTo>
                    <a:pt x="2769996" y="718087"/>
                  </a:lnTo>
                  <a:lnTo>
                    <a:pt x="2781834" y="718087"/>
                  </a:lnTo>
                  <a:lnTo>
                    <a:pt x="2793671" y="718087"/>
                  </a:lnTo>
                  <a:lnTo>
                    <a:pt x="2805509" y="718087"/>
                  </a:lnTo>
                  <a:lnTo>
                    <a:pt x="2817347" y="718087"/>
                  </a:lnTo>
                  <a:lnTo>
                    <a:pt x="2829184" y="718087"/>
                  </a:lnTo>
                  <a:lnTo>
                    <a:pt x="2841022" y="718087"/>
                  </a:lnTo>
                  <a:lnTo>
                    <a:pt x="2852859" y="718087"/>
                  </a:lnTo>
                  <a:lnTo>
                    <a:pt x="2864697" y="718087"/>
                  </a:lnTo>
                  <a:lnTo>
                    <a:pt x="2876534" y="718087"/>
                  </a:lnTo>
                  <a:lnTo>
                    <a:pt x="2888372" y="718087"/>
                  </a:lnTo>
                  <a:lnTo>
                    <a:pt x="2900210" y="718087"/>
                  </a:lnTo>
                  <a:lnTo>
                    <a:pt x="2912047" y="718087"/>
                  </a:lnTo>
                  <a:lnTo>
                    <a:pt x="2923885" y="718087"/>
                  </a:lnTo>
                  <a:lnTo>
                    <a:pt x="2935722" y="718087"/>
                  </a:lnTo>
                  <a:lnTo>
                    <a:pt x="2947560" y="718087"/>
                  </a:lnTo>
                  <a:lnTo>
                    <a:pt x="2959398" y="718087"/>
                  </a:lnTo>
                  <a:lnTo>
                    <a:pt x="2971235" y="718087"/>
                  </a:lnTo>
                  <a:lnTo>
                    <a:pt x="2983073" y="718087"/>
                  </a:lnTo>
                  <a:lnTo>
                    <a:pt x="2994910" y="718087"/>
                  </a:lnTo>
                  <a:lnTo>
                    <a:pt x="3006748" y="718087"/>
                  </a:lnTo>
                  <a:lnTo>
                    <a:pt x="3018586" y="718087"/>
                  </a:lnTo>
                  <a:lnTo>
                    <a:pt x="3030423" y="718087"/>
                  </a:lnTo>
                  <a:lnTo>
                    <a:pt x="3042261" y="718087"/>
                  </a:lnTo>
                  <a:lnTo>
                    <a:pt x="3054098" y="718087"/>
                  </a:lnTo>
                  <a:lnTo>
                    <a:pt x="3065936" y="718087"/>
                  </a:lnTo>
                  <a:lnTo>
                    <a:pt x="3077774" y="718087"/>
                  </a:lnTo>
                  <a:lnTo>
                    <a:pt x="3089611" y="718087"/>
                  </a:lnTo>
                  <a:lnTo>
                    <a:pt x="3101449" y="718087"/>
                  </a:lnTo>
                  <a:lnTo>
                    <a:pt x="3113286" y="718087"/>
                  </a:lnTo>
                  <a:lnTo>
                    <a:pt x="3125124" y="718087"/>
                  </a:lnTo>
                  <a:lnTo>
                    <a:pt x="3136962" y="718087"/>
                  </a:lnTo>
                  <a:lnTo>
                    <a:pt x="3148799" y="718087"/>
                  </a:lnTo>
                  <a:lnTo>
                    <a:pt x="3160637" y="718087"/>
                  </a:lnTo>
                  <a:lnTo>
                    <a:pt x="3172474" y="718087"/>
                  </a:lnTo>
                  <a:lnTo>
                    <a:pt x="3184312" y="718087"/>
                  </a:lnTo>
                  <a:lnTo>
                    <a:pt x="3196149" y="718087"/>
                  </a:lnTo>
                  <a:lnTo>
                    <a:pt x="3207987" y="718087"/>
                  </a:lnTo>
                  <a:lnTo>
                    <a:pt x="3219825" y="718087"/>
                  </a:lnTo>
                  <a:lnTo>
                    <a:pt x="3231662" y="718087"/>
                  </a:lnTo>
                  <a:lnTo>
                    <a:pt x="3243500" y="718087"/>
                  </a:lnTo>
                  <a:lnTo>
                    <a:pt x="3255337" y="718087"/>
                  </a:lnTo>
                  <a:lnTo>
                    <a:pt x="3267175" y="718087"/>
                  </a:lnTo>
                  <a:lnTo>
                    <a:pt x="3279013" y="718087"/>
                  </a:lnTo>
                  <a:lnTo>
                    <a:pt x="3290850" y="718087"/>
                  </a:lnTo>
                  <a:lnTo>
                    <a:pt x="3302688" y="718087"/>
                  </a:lnTo>
                  <a:lnTo>
                    <a:pt x="3314525" y="718087"/>
                  </a:lnTo>
                  <a:lnTo>
                    <a:pt x="3326363" y="718087"/>
                  </a:lnTo>
                  <a:lnTo>
                    <a:pt x="3338201" y="718087"/>
                  </a:lnTo>
                  <a:lnTo>
                    <a:pt x="3350038" y="718087"/>
                  </a:lnTo>
                  <a:lnTo>
                    <a:pt x="3361876" y="718087"/>
                  </a:lnTo>
                  <a:lnTo>
                    <a:pt x="3373713" y="718087"/>
                  </a:lnTo>
                  <a:lnTo>
                    <a:pt x="3385551" y="718087"/>
                  </a:lnTo>
                  <a:lnTo>
                    <a:pt x="3397389" y="718087"/>
                  </a:lnTo>
                  <a:lnTo>
                    <a:pt x="3409226" y="718087"/>
                  </a:lnTo>
                  <a:lnTo>
                    <a:pt x="3421064" y="718087"/>
                  </a:lnTo>
                  <a:lnTo>
                    <a:pt x="3432901" y="718087"/>
                  </a:lnTo>
                  <a:lnTo>
                    <a:pt x="3444739" y="718087"/>
                  </a:lnTo>
                  <a:lnTo>
                    <a:pt x="3456576" y="718087"/>
                  </a:lnTo>
                  <a:lnTo>
                    <a:pt x="3468414" y="718087"/>
                  </a:lnTo>
                  <a:lnTo>
                    <a:pt x="3480252" y="718087"/>
                  </a:lnTo>
                  <a:lnTo>
                    <a:pt x="3492089" y="718087"/>
                  </a:lnTo>
                  <a:lnTo>
                    <a:pt x="3503927" y="718087"/>
                  </a:lnTo>
                  <a:lnTo>
                    <a:pt x="3515764" y="718087"/>
                  </a:lnTo>
                  <a:lnTo>
                    <a:pt x="3515764" y="718167"/>
                  </a:lnTo>
                  <a:lnTo>
                    <a:pt x="3527602" y="718181"/>
                  </a:lnTo>
                  <a:lnTo>
                    <a:pt x="3539440" y="718198"/>
                  </a:lnTo>
                  <a:lnTo>
                    <a:pt x="3551277" y="718217"/>
                  </a:lnTo>
                  <a:lnTo>
                    <a:pt x="3563115" y="718240"/>
                  </a:lnTo>
                  <a:lnTo>
                    <a:pt x="3574952" y="718267"/>
                  </a:lnTo>
                  <a:lnTo>
                    <a:pt x="3586790" y="718299"/>
                  </a:lnTo>
                  <a:lnTo>
                    <a:pt x="3598628" y="718336"/>
                  </a:lnTo>
                  <a:lnTo>
                    <a:pt x="3610465" y="718379"/>
                  </a:lnTo>
                  <a:lnTo>
                    <a:pt x="3622303" y="718430"/>
                  </a:lnTo>
                  <a:lnTo>
                    <a:pt x="3634140" y="718491"/>
                  </a:lnTo>
                  <a:lnTo>
                    <a:pt x="3645978" y="718561"/>
                  </a:lnTo>
                  <a:lnTo>
                    <a:pt x="3657816" y="718644"/>
                  </a:lnTo>
                  <a:lnTo>
                    <a:pt x="3669653" y="718742"/>
                  </a:lnTo>
                  <a:lnTo>
                    <a:pt x="3681491" y="718856"/>
                  </a:lnTo>
                  <a:lnTo>
                    <a:pt x="3693328" y="718991"/>
                  </a:lnTo>
                  <a:lnTo>
                    <a:pt x="3705166" y="719148"/>
                  </a:lnTo>
                  <a:lnTo>
                    <a:pt x="3717004" y="719333"/>
                  </a:lnTo>
                  <a:lnTo>
                    <a:pt x="3728841" y="719551"/>
                  </a:lnTo>
                  <a:lnTo>
                    <a:pt x="3740679" y="719806"/>
                  </a:lnTo>
                  <a:lnTo>
                    <a:pt x="3752516" y="720105"/>
                  </a:lnTo>
                  <a:lnTo>
                    <a:pt x="3764354" y="720455"/>
                  </a:lnTo>
                  <a:lnTo>
                    <a:pt x="3776191" y="720865"/>
                  </a:lnTo>
                  <a:lnTo>
                    <a:pt x="3788029" y="721346"/>
                  </a:lnTo>
                  <a:lnTo>
                    <a:pt x="3799867" y="721909"/>
                  </a:lnTo>
                  <a:lnTo>
                    <a:pt x="3811704" y="722567"/>
                  </a:lnTo>
                  <a:lnTo>
                    <a:pt x="3823542" y="723335"/>
                  </a:lnTo>
                  <a:lnTo>
                    <a:pt x="3835379" y="724232"/>
                  </a:lnTo>
                  <a:lnTo>
                    <a:pt x="3847217" y="725277"/>
                  </a:lnTo>
                  <a:lnTo>
                    <a:pt x="3859055" y="726494"/>
                  </a:lnTo>
                  <a:lnTo>
                    <a:pt x="3870892" y="727909"/>
                  </a:lnTo>
                  <a:lnTo>
                    <a:pt x="3882730" y="729549"/>
                  </a:lnTo>
                  <a:lnTo>
                    <a:pt x="3894567" y="731447"/>
                  </a:lnTo>
                  <a:lnTo>
                    <a:pt x="3906405" y="733638"/>
                  </a:lnTo>
                  <a:lnTo>
                    <a:pt x="3918243" y="736160"/>
                  </a:lnTo>
                  <a:lnTo>
                    <a:pt x="3930080" y="739053"/>
                  </a:lnTo>
                  <a:lnTo>
                    <a:pt x="3941918" y="742357"/>
                  </a:lnTo>
                  <a:lnTo>
                    <a:pt x="3953755" y="746116"/>
                  </a:lnTo>
                  <a:lnTo>
                    <a:pt x="3965593" y="750369"/>
                  </a:lnTo>
                  <a:lnTo>
                    <a:pt x="3977431" y="755155"/>
                  </a:lnTo>
                  <a:lnTo>
                    <a:pt x="3989268" y="760505"/>
                  </a:lnTo>
                  <a:lnTo>
                    <a:pt x="4001106" y="766442"/>
                  </a:lnTo>
                  <a:lnTo>
                    <a:pt x="4012943" y="772979"/>
                  </a:lnTo>
                  <a:lnTo>
                    <a:pt x="4024781" y="780113"/>
                  </a:lnTo>
                  <a:lnTo>
                    <a:pt x="4036619" y="787823"/>
                  </a:lnTo>
                  <a:lnTo>
                    <a:pt x="4048456" y="796070"/>
                  </a:lnTo>
                  <a:lnTo>
                    <a:pt x="4060294" y="804794"/>
                  </a:lnTo>
                  <a:lnTo>
                    <a:pt x="4072131" y="813914"/>
                  </a:lnTo>
                  <a:lnTo>
                    <a:pt x="4083969" y="823332"/>
                  </a:lnTo>
                  <a:lnTo>
                    <a:pt x="4095806" y="832935"/>
                  </a:lnTo>
                  <a:lnTo>
                    <a:pt x="4107644" y="842601"/>
                  </a:lnTo>
                  <a:lnTo>
                    <a:pt x="4119482" y="852205"/>
                  </a:lnTo>
                  <a:lnTo>
                    <a:pt x="4131319" y="861623"/>
                  </a:lnTo>
                  <a:lnTo>
                    <a:pt x="4143157" y="870743"/>
                  </a:lnTo>
                  <a:lnTo>
                    <a:pt x="4154994" y="879467"/>
                  </a:lnTo>
                  <a:lnTo>
                    <a:pt x="4166832" y="887714"/>
                  </a:lnTo>
                  <a:lnTo>
                    <a:pt x="4178670" y="895424"/>
                  </a:lnTo>
                  <a:lnTo>
                    <a:pt x="4190507" y="902558"/>
                  </a:lnTo>
                  <a:lnTo>
                    <a:pt x="4202345" y="909094"/>
                  </a:lnTo>
                  <a:lnTo>
                    <a:pt x="4214182" y="915032"/>
                  </a:lnTo>
                  <a:lnTo>
                    <a:pt x="4226020" y="920382"/>
                  </a:lnTo>
                  <a:lnTo>
                    <a:pt x="4237858" y="925167"/>
                  </a:lnTo>
                  <a:lnTo>
                    <a:pt x="4249695" y="929421"/>
                  </a:lnTo>
                  <a:lnTo>
                    <a:pt x="4261533" y="933179"/>
                  </a:lnTo>
                  <a:lnTo>
                    <a:pt x="4273370" y="936484"/>
                  </a:lnTo>
                  <a:lnTo>
                    <a:pt x="4285208" y="939377"/>
                  </a:lnTo>
                  <a:lnTo>
                    <a:pt x="4297046" y="941898"/>
                  </a:lnTo>
                  <a:lnTo>
                    <a:pt x="4308883" y="944090"/>
                  </a:lnTo>
                  <a:lnTo>
                    <a:pt x="4320721" y="945988"/>
                  </a:lnTo>
                  <a:lnTo>
                    <a:pt x="4332558" y="947628"/>
                  </a:lnTo>
                  <a:lnTo>
                    <a:pt x="4344396" y="949042"/>
                  </a:lnTo>
                  <a:lnTo>
                    <a:pt x="4356234" y="950259"/>
                  </a:lnTo>
                  <a:lnTo>
                    <a:pt x="4368071" y="951305"/>
                  </a:lnTo>
                  <a:lnTo>
                    <a:pt x="4379909" y="952202"/>
                  </a:lnTo>
                  <a:lnTo>
                    <a:pt x="4391746" y="952970"/>
                  </a:lnTo>
                  <a:lnTo>
                    <a:pt x="4403584" y="953628"/>
                  </a:lnTo>
                  <a:lnTo>
                    <a:pt x="4415421" y="954191"/>
                  </a:lnTo>
                  <a:lnTo>
                    <a:pt x="4427259" y="954671"/>
                  </a:lnTo>
                  <a:lnTo>
                    <a:pt x="4439097" y="955082"/>
                  </a:lnTo>
                  <a:lnTo>
                    <a:pt x="4450934" y="955432"/>
                  </a:lnTo>
                  <a:lnTo>
                    <a:pt x="4462772" y="955731"/>
                  </a:lnTo>
                  <a:lnTo>
                    <a:pt x="4474609" y="955986"/>
                  </a:lnTo>
                  <a:lnTo>
                    <a:pt x="4486447" y="956203"/>
                  </a:lnTo>
                  <a:lnTo>
                    <a:pt x="4498285" y="956388"/>
                  </a:lnTo>
                  <a:lnTo>
                    <a:pt x="4510122" y="956546"/>
                  </a:lnTo>
                  <a:lnTo>
                    <a:pt x="4521960" y="956681"/>
                  </a:lnTo>
                  <a:lnTo>
                    <a:pt x="4533797" y="956795"/>
                  </a:lnTo>
                  <a:lnTo>
                    <a:pt x="4545635" y="956893"/>
                  </a:lnTo>
                  <a:lnTo>
                    <a:pt x="4557473" y="956975"/>
                  </a:lnTo>
                  <a:lnTo>
                    <a:pt x="4569310" y="957046"/>
                  </a:lnTo>
                  <a:lnTo>
                    <a:pt x="4581148" y="957106"/>
                  </a:lnTo>
                  <a:lnTo>
                    <a:pt x="4592985" y="957157"/>
                  </a:lnTo>
                  <a:lnTo>
                    <a:pt x="4604823" y="957201"/>
                  </a:lnTo>
                  <a:lnTo>
                    <a:pt x="4616661" y="957238"/>
                  </a:lnTo>
                  <a:lnTo>
                    <a:pt x="4628498" y="957270"/>
                  </a:lnTo>
                  <a:lnTo>
                    <a:pt x="4640336" y="957296"/>
                  </a:lnTo>
                  <a:lnTo>
                    <a:pt x="4652173" y="957319"/>
                  </a:lnTo>
                  <a:lnTo>
                    <a:pt x="4664011" y="957339"/>
                  </a:lnTo>
                  <a:lnTo>
                    <a:pt x="4675849" y="957355"/>
                  </a:lnTo>
                  <a:lnTo>
                    <a:pt x="4687686" y="957369"/>
                  </a:lnTo>
                </a:path>
              </a:pathLst>
            </a:custGeom>
            <a:ln w="40651" cap="flat">
              <a:solidFill>
                <a:srgbClr val="00BDD2">
                  <a:alpha val="100000"/>
                </a:srgbClr>
              </a:solidFill>
              <a:prstDash val="solid"/>
              <a:round/>
            </a:ln>
          </p:spPr>
          <p:txBody>
            <a:bodyPr/>
            <a:lstStyle/>
            <a:p/>
          </p:txBody>
        </p:sp>
        <p:sp>
          <p:nvSpPr>
            <p:cNvPr id="37" name="pl37"/>
            <p:cNvSpPr/>
            <p:nvPr/>
          </p:nvSpPr>
          <p:spPr>
            <a:xfrm>
              <a:off x="2482351" y="4250549"/>
              <a:ext cx="4687686" cy="478644"/>
            </a:xfrm>
            <a:custGeom>
              <a:avLst/>
              <a:pathLst>
                <a:path w="4687686" h="478644">
                  <a:moveTo>
                    <a:pt x="0" y="478644"/>
                  </a:moveTo>
                  <a:lnTo>
                    <a:pt x="11837" y="478630"/>
                  </a:lnTo>
                  <a:lnTo>
                    <a:pt x="23675" y="478614"/>
                  </a:lnTo>
                  <a:lnTo>
                    <a:pt x="35512" y="478594"/>
                  </a:lnTo>
                  <a:lnTo>
                    <a:pt x="47350" y="478571"/>
                  </a:lnTo>
                  <a:lnTo>
                    <a:pt x="59187" y="478545"/>
                  </a:lnTo>
                  <a:lnTo>
                    <a:pt x="71025" y="478513"/>
                  </a:lnTo>
                  <a:lnTo>
                    <a:pt x="82863" y="478476"/>
                  </a:lnTo>
                  <a:lnTo>
                    <a:pt x="94700" y="478432"/>
                  </a:lnTo>
                  <a:lnTo>
                    <a:pt x="106538" y="478381"/>
                  </a:lnTo>
                  <a:lnTo>
                    <a:pt x="118375" y="478321"/>
                  </a:lnTo>
                  <a:lnTo>
                    <a:pt x="130213" y="478250"/>
                  </a:lnTo>
                  <a:lnTo>
                    <a:pt x="142051" y="478167"/>
                  </a:lnTo>
                  <a:lnTo>
                    <a:pt x="153888" y="478070"/>
                  </a:lnTo>
                  <a:lnTo>
                    <a:pt x="165726" y="477956"/>
                  </a:lnTo>
                  <a:lnTo>
                    <a:pt x="177563" y="477821"/>
                  </a:lnTo>
                  <a:lnTo>
                    <a:pt x="189401" y="477663"/>
                  </a:lnTo>
                  <a:lnTo>
                    <a:pt x="201239" y="477478"/>
                  </a:lnTo>
                  <a:lnTo>
                    <a:pt x="213076" y="477261"/>
                  </a:lnTo>
                  <a:lnTo>
                    <a:pt x="224914" y="477006"/>
                  </a:lnTo>
                  <a:lnTo>
                    <a:pt x="236751" y="476707"/>
                  </a:lnTo>
                  <a:lnTo>
                    <a:pt x="248589" y="476357"/>
                  </a:lnTo>
                  <a:lnTo>
                    <a:pt x="260427" y="475946"/>
                  </a:lnTo>
                  <a:lnTo>
                    <a:pt x="272264" y="475465"/>
                  </a:lnTo>
                  <a:lnTo>
                    <a:pt x="284102" y="474903"/>
                  </a:lnTo>
                  <a:lnTo>
                    <a:pt x="295939" y="474245"/>
                  </a:lnTo>
                  <a:lnTo>
                    <a:pt x="307777" y="473477"/>
                  </a:lnTo>
                  <a:lnTo>
                    <a:pt x="319614" y="472580"/>
                  </a:lnTo>
                  <a:lnTo>
                    <a:pt x="331452" y="471534"/>
                  </a:lnTo>
                  <a:lnTo>
                    <a:pt x="343290" y="470317"/>
                  </a:lnTo>
                  <a:lnTo>
                    <a:pt x="355127" y="468903"/>
                  </a:lnTo>
                  <a:lnTo>
                    <a:pt x="366965" y="467263"/>
                  </a:lnTo>
                  <a:lnTo>
                    <a:pt x="378802" y="465365"/>
                  </a:lnTo>
                  <a:lnTo>
                    <a:pt x="390640" y="463173"/>
                  </a:lnTo>
                  <a:lnTo>
                    <a:pt x="402478" y="460652"/>
                  </a:lnTo>
                  <a:lnTo>
                    <a:pt x="414315" y="457759"/>
                  </a:lnTo>
                  <a:lnTo>
                    <a:pt x="426153" y="454454"/>
                  </a:lnTo>
                  <a:lnTo>
                    <a:pt x="437990" y="450696"/>
                  </a:lnTo>
                  <a:lnTo>
                    <a:pt x="449828" y="446442"/>
                  </a:lnTo>
                  <a:lnTo>
                    <a:pt x="461666" y="441657"/>
                  </a:lnTo>
                  <a:lnTo>
                    <a:pt x="473503" y="436307"/>
                  </a:lnTo>
                  <a:lnTo>
                    <a:pt x="485341" y="430369"/>
                  </a:lnTo>
                  <a:lnTo>
                    <a:pt x="497178" y="423833"/>
                  </a:lnTo>
                  <a:lnTo>
                    <a:pt x="509016" y="416699"/>
                  </a:lnTo>
                  <a:lnTo>
                    <a:pt x="520854" y="408989"/>
                  </a:lnTo>
                  <a:lnTo>
                    <a:pt x="532691" y="400742"/>
                  </a:lnTo>
                  <a:lnTo>
                    <a:pt x="544529" y="392018"/>
                  </a:lnTo>
                  <a:lnTo>
                    <a:pt x="556366" y="382898"/>
                  </a:lnTo>
                  <a:lnTo>
                    <a:pt x="568204" y="373479"/>
                  </a:lnTo>
                  <a:lnTo>
                    <a:pt x="580042" y="363876"/>
                  </a:lnTo>
                  <a:lnTo>
                    <a:pt x="591879" y="354210"/>
                  </a:lnTo>
                  <a:lnTo>
                    <a:pt x="603717" y="344607"/>
                  </a:lnTo>
                  <a:lnTo>
                    <a:pt x="615554" y="335189"/>
                  </a:lnTo>
                  <a:lnTo>
                    <a:pt x="627392" y="326069"/>
                  </a:lnTo>
                  <a:lnTo>
                    <a:pt x="639229" y="317345"/>
                  </a:lnTo>
                  <a:lnTo>
                    <a:pt x="651067" y="309098"/>
                  </a:lnTo>
                  <a:lnTo>
                    <a:pt x="662905" y="301388"/>
                  </a:lnTo>
                  <a:lnTo>
                    <a:pt x="674742" y="294254"/>
                  </a:lnTo>
                  <a:lnTo>
                    <a:pt x="686580" y="287717"/>
                  </a:lnTo>
                  <a:lnTo>
                    <a:pt x="698417" y="281780"/>
                  </a:lnTo>
                  <a:lnTo>
                    <a:pt x="710255" y="276430"/>
                  </a:lnTo>
                  <a:lnTo>
                    <a:pt x="722093" y="271644"/>
                  </a:lnTo>
                  <a:lnTo>
                    <a:pt x="733930" y="267391"/>
                  </a:lnTo>
                  <a:lnTo>
                    <a:pt x="745768" y="263632"/>
                  </a:lnTo>
                  <a:lnTo>
                    <a:pt x="757605" y="260328"/>
                  </a:lnTo>
                  <a:lnTo>
                    <a:pt x="769443" y="257435"/>
                  </a:lnTo>
                  <a:lnTo>
                    <a:pt x="781281" y="254913"/>
                  </a:lnTo>
                  <a:lnTo>
                    <a:pt x="793118" y="252722"/>
                  </a:lnTo>
                  <a:lnTo>
                    <a:pt x="804956" y="250824"/>
                  </a:lnTo>
                  <a:lnTo>
                    <a:pt x="816793" y="249183"/>
                  </a:lnTo>
                  <a:lnTo>
                    <a:pt x="828631" y="247769"/>
                  </a:lnTo>
                  <a:lnTo>
                    <a:pt x="840469" y="246552"/>
                  </a:lnTo>
                  <a:lnTo>
                    <a:pt x="852306" y="245507"/>
                  </a:lnTo>
                  <a:lnTo>
                    <a:pt x="864144" y="244610"/>
                  </a:lnTo>
                  <a:lnTo>
                    <a:pt x="875981" y="243841"/>
                  </a:lnTo>
                  <a:lnTo>
                    <a:pt x="887819" y="243184"/>
                  </a:lnTo>
                  <a:lnTo>
                    <a:pt x="899657" y="242621"/>
                  </a:lnTo>
                  <a:lnTo>
                    <a:pt x="911494" y="242140"/>
                  </a:lnTo>
                  <a:lnTo>
                    <a:pt x="923332" y="241730"/>
                  </a:lnTo>
                  <a:lnTo>
                    <a:pt x="935169" y="241379"/>
                  </a:lnTo>
                  <a:lnTo>
                    <a:pt x="947007" y="241081"/>
                  </a:lnTo>
                  <a:lnTo>
                    <a:pt x="958844" y="240826"/>
                  </a:lnTo>
                  <a:lnTo>
                    <a:pt x="970682" y="240608"/>
                  </a:lnTo>
                  <a:lnTo>
                    <a:pt x="982520" y="240423"/>
                  </a:lnTo>
                  <a:lnTo>
                    <a:pt x="994357" y="240265"/>
                  </a:lnTo>
                  <a:lnTo>
                    <a:pt x="1006195" y="240131"/>
                  </a:lnTo>
                  <a:lnTo>
                    <a:pt x="1018032" y="240017"/>
                  </a:lnTo>
                  <a:lnTo>
                    <a:pt x="1029870" y="239919"/>
                  </a:lnTo>
                  <a:lnTo>
                    <a:pt x="1041708" y="239836"/>
                  </a:lnTo>
                  <a:lnTo>
                    <a:pt x="1053545" y="239766"/>
                  </a:lnTo>
                  <a:lnTo>
                    <a:pt x="1065383" y="239705"/>
                  </a:lnTo>
                  <a:lnTo>
                    <a:pt x="1077220" y="239654"/>
                  </a:lnTo>
                  <a:lnTo>
                    <a:pt x="1089058" y="239611"/>
                  </a:lnTo>
                  <a:lnTo>
                    <a:pt x="1100896" y="239574"/>
                  </a:lnTo>
                  <a:lnTo>
                    <a:pt x="1112733" y="239542"/>
                  </a:lnTo>
                  <a:lnTo>
                    <a:pt x="1124571" y="239515"/>
                  </a:lnTo>
                  <a:lnTo>
                    <a:pt x="1136408" y="239492"/>
                  </a:lnTo>
                  <a:lnTo>
                    <a:pt x="1148246" y="239473"/>
                  </a:lnTo>
                  <a:lnTo>
                    <a:pt x="1160084" y="239456"/>
                  </a:lnTo>
                  <a:lnTo>
                    <a:pt x="1171921" y="239442"/>
                  </a:lnTo>
                  <a:lnTo>
                    <a:pt x="1171921" y="239362"/>
                  </a:lnTo>
                  <a:lnTo>
                    <a:pt x="1183759" y="239362"/>
                  </a:lnTo>
                  <a:lnTo>
                    <a:pt x="1195596" y="239362"/>
                  </a:lnTo>
                  <a:lnTo>
                    <a:pt x="1207434" y="239362"/>
                  </a:lnTo>
                  <a:lnTo>
                    <a:pt x="1219272" y="239362"/>
                  </a:lnTo>
                  <a:lnTo>
                    <a:pt x="1231109" y="239362"/>
                  </a:lnTo>
                  <a:lnTo>
                    <a:pt x="1242947" y="239362"/>
                  </a:lnTo>
                  <a:lnTo>
                    <a:pt x="1254784" y="239362"/>
                  </a:lnTo>
                  <a:lnTo>
                    <a:pt x="1266622" y="239362"/>
                  </a:lnTo>
                  <a:lnTo>
                    <a:pt x="1278459" y="239362"/>
                  </a:lnTo>
                  <a:lnTo>
                    <a:pt x="1290297" y="239362"/>
                  </a:lnTo>
                  <a:lnTo>
                    <a:pt x="1302135" y="239362"/>
                  </a:lnTo>
                  <a:lnTo>
                    <a:pt x="1313972" y="239362"/>
                  </a:lnTo>
                  <a:lnTo>
                    <a:pt x="1325810" y="239362"/>
                  </a:lnTo>
                  <a:lnTo>
                    <a:pt x="1337647" y="239362"/>
                  </a:lnTo>
                  <a:lnTo>
                    <a:pt x="1349485" y="239362"/>
                  </a:lnTo>
                  <a:lnTo>
                    <a:pt x="1361323" y="239362"/>
                  </a:lnTo>
                  <a:lnTo>
                    <a:pt x="1373160" y="239362"/>
                  </a:lnTo>
                  <a:lnTo>
                    <a:pt x="1384998" y="239362"/>
                  </a:lnTo>
                  <a:lnTo>
                    <a:pt x="1396835" y="239362"/>
                  </a:lnTo>
                  <a:lnTo>
                    <a:pt x="1408673" y="239362"/>
                  </a:lnTo>
                  <a:lnTo>
                    <a:pt x="1420511" y="239362"/>
                  </a:lnTo>
                  <a:lnTo>
                    <a:pt x="1432348" y="239362"/>
                  </a:lnTo>
                  <a:lnTo>
                    <a:pt x="1444186" y="239362"/>
                  </a:lnTo>
                  <a:lnTo>
                    <a:pt x="1456023" y="239362"/>
                  </a:lnTo>
                  <a:lnTo>
                    <a:pt x="1467861" y="239362"/>
                  </a:lnTo>
                  <a:lnTo>
                    <a:pt x="1479699" y="239362"/>
                  </a:lnTo>
                  <a:lnTo>
                    <a:pt x="1491536" y="239362"/>
                  </a:lnTo>
                  <a:lnTo>
                    <a:pt x="1503374" y="239362"/>
                  </a:lnTo>
                  <a:lnTo>
                    <a:pt x="1515211" y="239362"/>
                  </a:lnTo>
                  <a:lnTo>
                    <a:pt x="1527049" y="239362"/>
                  </a:lnTo>
                  <a:lnTo>
                    <a:pt x="1538887" y="239362"/>
                  </a:lnTo>
                  <a:lnTo>
                    <a:pt x="1550724" y="239362"/>
                  </a:lnTo>
                  <a:lnTo>
                    <a:pt x="1562562" y="239362"/>
                  </a:lnTo>
                  <a:lnTo>
                    <a:pt x="1574399" y="239362"/>
                  </a:lnTo>
                  <a:lnTo>
                    <a:pt x="1586237" y="239362"/>
                  </a:lnTo>
                  <a:lnTo>
                    <a:pt x="1598074" y="239362"/>
                  </a:lnTo>
                  <a:lnTo>
                    <a:pt x="1609912" y="239362"/>
                  </a:lnTo>
                  <a:lnTo>
                    <a:pt x="1621750" y="239362"/>
                  </a:lnTo>
                  <a:lnTo>
                    <a:pt x="1633587" y="239362"/>
                  </a:lnTo>
                  <a:lnTo>
                    <a:pt x="1645425" y="239362"/>
                  </a:lnTo>
                  <a:lnTo>
                    <a:pt x="1657262" y="239362"/>
                  </a:lnTo>
                  <a:lnTo>
                    <a:pt x="1669100" y="239362"/>
                  </a:lnTo>
                  <a:lnTo>
                    <a:pt x="1680938" y="239362"/>
                  </a:lnTo>
                  <a:lnTo>
                    <a:pt x="1692775" y="239362"/>
                  </a:lnTo>
                  <a:lnTo>
                    <a:pt x="1704613" y="239362"/>
                  </a:lnTo>
                  <a:lnTo>
                    <a:pt x="1716450" y="239362"/>
                  </a:lnTo>
                  <a:lnTo>
                    <a:pt x="1728288" y="239362"/>
                  </a:lnTo>
                  <a:lnTo>
                    <a:pt x="1740126" y="239362"/>
                  </a:lnTo>
                  <a:lnTo>
                    <a:pt x="1751963" y="239362"/>
                  </a:lnTo>
                  <a:lnTo>
                    <a:pt x="1763801" y="239362"/>
                  </a:lnTo>
                  <a:lnTo>
                    <a:pt x="1775638" y="239362"/>
                  </a:lnTo>
                  <a:lnTo>
                    <a:pt x="1787476" y="239362"/>
                  </a:lnTo>
                  <a:lnTo>
                    <a:pt x="1799314" y="239362"/>
                  </a:lnTo>
                  <a:lnTo>
                    <a:pt x="1811151" y="239362"/>
                  </a:lnTo>
                  <a:lnTo>
                    <a:pt x="1822989" y="239362"/>
                  </a:lnTo>
                  <a:lnTo>
                    <a:pt x="1834826" y="239362"/>
                  </a:lnTo>
                  <a:lnTo>
                    <a:pt x="1846664" y="239362"/>
                  </a:lnTo>
                  <a:lnTo>
                    <a:pt x="1858502" y="239362"/>
                  </a:lnTo>
                  <a:lnTo>
                    <a:pt x="1870339" y="239362"/>
                  </a:lnTo>
                  <a:lnTo>
                    <a:pt x="1882177" y="239362"/>
                  </a:lnTo>
                  <a:lnTo>
                    <a:pt x="1894014" y="239362"/>
                  </a:lnTo>
                  <a:lnTo>
                    <a:pt x="1905852" y="239362"/>
                  </a:lnTo>
                  <a:lnTo>
                    <a:pt x="1917689" y="239362"/>
                  </a:lnTo>
                  <a:lnTo>
                    <a:pt x="1929527" y="239362"/>
                  </a:lnTo>
                  <a:lnTo>
                    <a:pt x="1941365" y="239362"/>
                  </a:lnTo>
                  <a:lnTo>
                    <a:pt x="1953202" y="239362"/>
                  </a:lnTo>
                  <a:lnTo>
                    <a:pt x="1965040" y="239362"/>
                  </a:lnTo>
                  <a:lnTo>
                    <a:pt x="1976877" y="239362"/>
                  </a:lnTo>
                  <a:lnTo>
                    <a:pt x="1988715" y="239362"/>
                  </a:lnTo>
                  <a:lnTo>
                    <a:pt x="2000553" y="239362"/>
                  </a:lnTo>
                  <a:lnTo>
                    <a:pt x="2012390" y="239362"/>
                  </a:lnTo>
                  <a:lnTo>
                    <a:pt x="2024228" y="239362"/>
                  </a:lnTo>
                  <a:lnTo>
                    <a:pt x="2036065" y="239362"/>
                  </a:lnTo>
                  <a:lnTo>
                    <a:pt x="2047903" y="239362"/>
                  </a:lnTo>
                  <a:lnTo>
                    <a:pt x="2059741" y="239362"/>
                  </a:lnTo>
                  <a:lnTo>
                    <a:pt x="2071578" y="239362"/>
                  </a:lnTo>
                  <a:lnTo>
                    <a:pt x="2083416" y="239362"/>
                  </a:lnTo>
                  <a:lnTo>
                    <a:pt x="2095253" y="239362"/>
                  </a:lnTo>
                  <a:lnTo>
                    <a:pt x="2107091" y="239362"/>
                  </a:lnTo>
                  <a:lnTo>
                    <a:pt x="2118929" y="239362"/>
                  </a:lnTo>
                  <a:lnTo>
                    <a:pt x="2130766" y="239362"/>
                  </a:lnTo>
                  <a:lnTo>
                    <a:pt x="2142604" y="239362"/>
                  </a:lnTo>
                  <a:lnTo>
                    <a:pt x="2154441" y="239362"/>
                  </a:lnTo>
                  <a:lnTo>
                    <a:pt x="2166279" y="239362"/>
                  </a:lnTo>
                  <a:lnTo>
                    <a:pt x="2178117" y="239362"/>
                  </a:lnTo>
                  <a:lnTo>
                    <a:pt x="2189954" y="239362"/>
                  </a:lnTo>
                  <a:lnTo>
                    <a:pt x="2201792" y="239362"/>
                  </a:lnTo>
                  <a:lnTo>
                    <a:pt x="2213629" y="239362"/>
                  </a:lnTo>
                  <a:lnTo>
                    <a:pt x="2225467" y="239362"/>
                  </a:lnTo>
                  <a:lnTo>
                    <a:pt x="2237304" y="239362"/>
                  </a:lnTo>
                  <a:lnTo>
                    <a:pt x="2249142" y="239362"/>
                  </a:lnTo>
                  <a:lnTo>
                    <a:pt x="2260980" y="239362"/>
                  </a:lnTo>
                  <a:lnTo>
                    <a:pt x="2272817" y="239362"/>
                  </a:lnTo>
                  <a:lnTo>
                    <a:pt x="2284655" y="239362"/>
                  </a:lnTo>
                  <a:lnTo>
                    <a:pt x="2296492" y="239362"/>
                  </a:lnTo>
                  <a:lnTo>
                    <a:pt x="2308330" y="239362"/>
                  </a:lnTo>
                  <a:lnTo>
                    <a:pt x="2320168" y="239362"/>
                  </a:lnTo>
                  <a:lnTo>
                    <a:pt x="2332005" y="239362"/>
                  </a:lnTo>
                  <a:lnTo>
                    <a:pt x="2343843" y="239362"/>
                  </a:lnTo>
                  <a:lnTo>
                    <a:pt x="2343843" y="239282"/>
                  </a:lnTo>
                  <a:lnTo>
                    <a:pt x="2355680" y="239268"/>
                  </a:lnTo>
                  <a:lnTo>
                    <a:pt x="2367518" y="239251"/>
                  </a:lnTo>
                  <a:lnTo>
                    <a:pt x="2379356" y="239232"/>
                  </a:lnTo>
                  <a:lnTo>
                    <a:pt x="2391193" y="239209"/>
                  </a:lnTo>
                  <a:lnTo>
                    <a:pt x="2403031" y="239182"/>
                  </a:lnTo>
                  <a:lnTo>
                    <a:pt x="2414868" y="239150"/>
                  </a:lnTo>
                  <a:lnTo>
                    <a:pt x="2426706" y="239113"/>
                  </a:lnTo>
                  <a:lnTo>
                    <a:pt x="2438544" y="239070"/>
                  </a:lnTo>
                  <a:lnTo>
                    <a:pt x="2450381" y="239019"/>
                  </a:lnTo>
                  <a:lnTo>
                    <a:pt x="2462219" y="238959"/>
                  </a:lnTo>
                  <a:lnTo>
                    <a:pt x="2474056" y="238888"/>
                  </a:lnTo>
                  <a:lnTo>
                    <a:pt x="2485894" y="238805"/>
                  </a:lnTo>
                  <a:lnTo>
                    <a:pt x="2497732" y="238707"/>
                  </a:lnTo>
                  <a:lnTo>
                    <a:pt x="2509569" y="238593"/>
                  </a:lnTo>
                  <a:lnTo>
                    <a:pt x="2521407" y="238459"/>
                  </a:lnTo>
                  <a:lnTo>
                    <a:pt x="2533244" y="238301"/>
                  </a:lnTo>
                  <a:lnTo>
                    <a:pt x="2545082" y="238116"/>
                  </a:lnTo>
                  <a:lnTo>
                    <a:pt x="2556919" y="237898"/>
                  </a:lnTo>
                  <a:lnTo>
                    <a:pt x="2568757" y="237643"/>
                  </a:lnTo>
                  <a:lnTo>
                    <a:pt x="2580595" y="237345"/>
                  </a:lnTo>
                  <a:lnTo>
                    <a:pt x="2592432" y="236994"/>
                  </a:lnTo>
                  <a:lnTo>
                    <a:pt x="2604270" y="236584"/>
                  </a:lnTo>
                  <a:lnTo>
                    <a:pt x="2616107" y="236103"/>
                  </a:lnTo>
                  <a:lnTo>
                    <a:pt x="2627945" y="235540"/>
                  </a:lnTo>
                  <a:lnTo>
                    <a:pt x="2639783" y="234883"/>
                  </a:lnTo>
                  <a:lnTo>
                    <a:pt x="2651620" y="234114"/>
                  </a:lnTo>
                  <a:lnTo>
                    <a:pt x="2663458" y="233217"/>
                  </a:lnTo>
                  <a:lnTo>
                    <a:pt x="2675295" y="232172"/>
                  </a:lnTo>
                  <a:lnTo>
                    <a:pt x="2687133" y="230955"/>
                  </a:lnTo>
                  <a:lnTo>
                    <a:pt x="2698971" y="229541"/>
                  </a:lnTo>
                  <a:lnTo>
                    <a:pt x="2710808" y="227900"/>
                  </a:lnTo>
                  <a:lnTo>
                    <a:pt x="2722646" y="226002"/>
                  </a:lnTo>
                  <a:lnTo>
                    <a:pt x="2734483" y="223811"/>
                  </a:lnTo>
                  <a:lnTo>
                    <a:pt x="2746321" y="221289"/>
                  </a:lnTo>
                  <a:lnTo>
                    <a:pt x="2758159" y="218396"/>
                  </a:lnTo>
                  <a:lnTo>
                    <a:pt x="2769996" y="215092"/>
                  </a:lnTo>
                  <a:lnTo>
                    <a:pt x="2781834" y="211333"/>
                  </a:lnTo>
                  <a:lnTo>
                    <a:pt x="2793671" y="207080"/>
                  </a:lnTo>
                  <a:lnTo>
                    <a:pt x="2805509" y="202294"/>
                  </a:lnTo>
                  <a:lnTo>
                    <a:pt x="2817347" y="196944"/>
                  </a:lnTo>
                  <a:lnTo>
                    <a:pt x="2829184" y="191007"/>
                  </a:lnTo>
                  <a:lnTo>
                    <a:pt x="2841022" y="184470"/>
                  </a:lnTo>
                  <a:lnTo>
                    <a:pt x="2852859" y="177336"/>
                  </a:lnTo>
                  <a:lnTo>
                    <a:pt x="2864697" y="169626"/>
                  </a:lnTo>
                  <a:lnTo>
                    <a:pt x="2876534" y="161379"/>
                  </a:lnTo>
                  <a:lnTo>
                    <a:pt x="2888372" y="152655"/>
                  </a:lnTo>
                  <a:lnTo>
                    <a:pt x="2900210" y="143535"/>
                  </a:lnTo>
                  <a:lnTo>
                    <a:pt x="2912047" y="134117"/>
                  </a:lnTo>
                  <a:lnTo>
                    <a:pt x="2923885" y="124514"/>
                  </a:lnTo>
                  <a:lnTo>
                    <a:pt x="2935722" y="114848"/>
                  </a:lnTo>
                  <a:lnTo>
                    <a:pt x="2947560" y="105245"/>
                  </a:lnTo>
                  <a:lnTo>
                    <a:pt x="2959398" y="95826"/>
                  </a:lnTo>
                  <a:lnTo>
                    <a:pt x="2971235" y="86706"/>
                  </a:lnTo>
                  <a:lnTo>
                    <a:pt x="2983073" y="77982"/>
                  </a:lnTo>
                  <a:lnTo>
                    <a:pt x="2994910" y="69735"/>
                  </a:lnTo>
                  <a:lnTo>
                    <a:pt x="3006748" y="62025"/>
                  </a:lnTo>
                  <a:lnTo>
                    <a:pt x="3018586" y="54892"/>
                  </a:lnTo>
                  <a:lnTo>
                    <a:pt x="3030423" y="48355"/>
                  </a:lnTo>
                  <a:lnTo>
                    <a:pt x="3042261" y="42417"/>
                  </a:lnTo>
                  <a:lnTo>
                    <a:pt x="3054098" y="37068"/>
                  </a:lnTo>
                  <a:lnTo>
                    <a:pt x="3065936" y="32282"/>
                  </a:lnTo>
                  <a:lnTo>
                    <a:pt x="3077774" y="28028"/>
                  </a:lnTo>
                  <a:lnTo>
                    <a:pt x="3089611" y="24270"/>
                  </a:lnTo>
                  <a:lnTo>
                    <a:pt x="3101449" y="20965"/>
                  </a:lnTo>
                  <a:lnTo>
                    <a:pt x="3113286" y="18073"/>
                  </a:lnTo>
                  <a:lnTo>
                    <a:pt x="3125124" y="15551"/>
                  </a:lnTo>
                  <a:lnTo>
                    <a:pt x="3136962" y="13359"/>
                  </a:lnTo>
                  <a:lnTo>
                    <a:pt x="3148799" y="11461"/>
                  </a:lnTo>
                  <a:lnTo>
                    <a:pt x="3160637" y="9821"/>
                  </a:lnTo>
                  <a:lnTo>
                    <a:pt x="3172474" y="8407"/>
                  </a:lnTo>
                  <a:lnTo>
                    <a:pt x="3184312" y="7190"/>
                  </a:lnTo>
                  <a:lnTo>
                    <a:pt x="3196149" y="6144"/>
                  </a:lnTo>
                  <a:lnTo>
                    <a:pt x="3207987" y="5247"/>
                  </a:lnTo>
                  <a:lnTo>
                    <a:pt x="3219825" y="4479"/>
                  </a:lnTo>
                  <a:lnTo>
                    <a:pt x="3231662" y="3821"/>
                  </a:lnTo>
                  <a:lnTo>
                    <a:pt x="3243500" y="3259"/>
                  </a:lnTo>
                  <a:lnTo>
                    <a:pt x="3255337" y="2778"/>
                  </a:lnTo>
                  <a:lnTo>
                    <a:pt x="3267175" y="2367"/>
                  </a:lnTo>
                  <a:lnTo>
                    <a:pt x="3279013" y="2017"/>
                  </a:lnTo>
                  <a:lnTo>
                    <a:pt x="3290850" y="1718"/>
                  </a:lnTo>
                  <a:lnTo>
                    <a:pt x="3302688" y="1463"/>
                  </a:lnTo>
                  <a:lnTo>
                    <a:pt x="3314525" y="1246"/>
                  </a:lnTo>
                  <a:lnTo>
                    <a:pt x="3326363" y="1061"/>
                  </a:lnTo>
                  <a:lnTo>
                    <a:pt x="3338201" y="903"/>
                  </a:lnTo>
                  <a:lnTo>
                    <a:pt x="3350038" y="769"/>
                  </a:lnTo>
                  <a:lnTo>
                    <a:pt x="3361876" y="654"/>
                  </a:lnTo>
                  <a:lnTo>
                    <a:pt x="3373713" y="557"/>
                  </a:lnTo>
                  <a:lnTo>
                    <a:pt x="3385551" y="474"/>
                  </a:lnTo>
                  <a:lnTo>
                    <a:pt x="3397389" y="403"/>
                  </a:lnTo>
                  <a:lnTo>
                    <a:pt x="3409226" y="343"/>
                  </a:lnTo>
                  <a:lnTo>
                    <a:pt x="3421064" y="292"/>
                  </a:lnTo>
                  <a:lnTo>
                    <a:pt x="3432901" y="248"/>
                  </a:lnTo>
                  <a:lnTo>
                    <a:pt x="3444739" y="211"/>
                  </a:lnTo>
                  <a:lnTo>
                    <a:pt x="3456576" y="180"/>
                  </a:lnTo>
                  <a:lnTo>
                    <a:pt x="3468414" y="153"/>
                  </a:lnTo>
                  <a:lnTo>
                    <a:pt x="3480252" y="130"/>
                  </a:lnTo>
                  <a:lnTo>
                    <a:pt x="3492089" y="110"/>
                  </a:lnTo>
                  <a:lnTo>
                    <a:pt x="3503927" y="94"/>
                  </a:lnTo>
                  <a:lnTo>
                    <a:pt x="3515764" y="8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6EB">
                  <a:alpha val="100000"/>
                </a:srgbClr>
              </a:solidFill>
              <a:prstDash val="solid"/>
              <a:round/>
            </a:ln>
          </p:spPr>
          <p:txBody>
            <a:bodyPr/>
            <a:lstStyle/>
            <a:p/>
          </p:txBody>
        </p:sp>
        <p:sp>
          <p:nvSpPr>
            <p:cNvPr id="38" name="pl38"/>
            <p:cNvSpPr/>
            <p:nvPr/>
          </p:nvSpPr>
          <p:spPr>
            <a:xfrm>
              <a:off x="2482351" y="3771985"/>
              <a:ext cx="4687686" cy="1196491"/>
            </a:xfrm>
            <a:custGeom>
              <a:avLst/>
              <a:pathLst>
                <a:path w="4687686" h="1196491">
                  <a:moveTo>
                    <a:pt x="0" y="0"/>
                  </a:moveTo>
                  <a:lnTo>
                    <a:pt x="11837" y="28"/>
                  </a:lnTo>
                  <a:lnTo>
                    <a:pt x="23675" y="61"/>
                  </a:lnTo>
                  <a:lnTo>
                    <a:pt x="35512" y="100"/>
                  </a:lnTo>
                  <a:lnTo>
                    <a:pt x="47350" y="145"/>
                  </a:lnTo>
                  <a:lnTo>
                    <a:pt x="59187" y="199"/>
                  </a:lnTo>
                  <a:lnTo>
                    <a:pt x="71025" y="262"/>
                  </a:lnTo>
                  <a:lnTo>
                    <a:pt x="82863" y="336"/>
                  </a:lnTo>
                  <a:lnTo>
                    <a:pt x="94700" y="423"/>
                  </a:lnTo>
                  <a:lnTo>
                    <a:pt x="106538" y="526"/>
                  </a:lnTo>
                  <a:lnTo>
                    <a:pt x="118375" y="646"/>
                  </a:lnTo>
                  <a:lnTo>
                    <a:pt x="130213" y="787"/>
                  </a:lnTo>
                  <a:lnTo>
                    <a:pt x="142051" y="953"/>
                  </a:lnTo>
                  <a:lnTo>
                    <a:pt x="153888" y="1148"/>
                  </a:lnTo>
                  <a:lnTo>
                    <a:pt x="165726" y="1377"/>
                  </a:lnTo>
                  <a:lnTo>
                    <a:pt x="177563" y="1646"/>
                  </a:lnTo>
                  <a:lnTo>
                    <a:pt x="189401" y="1961"/>
                  </a:lnTo>
                  <a:lnTo>
                    <a:pt x="201239" y="2332"/>
                  </a:lnTo>
                  <a:lnTo>
                    <a:pt x="213076" y="2766"/>
                  </a:lnTo>
                  <a:lnTo>
                    <a:pt x="224914" y="3276"/>
                  </a:lnTo>
                  <a:lnTo>
                    <a:pt x="236751" y="3874"/>
                  </a:lnTo>
                  <a:lnTo>
                    <a:pt x="248589" y="4575"/>
                  </a:lnTo>
                  <a:lnTo>
                    <a:pt x="260427" y="5396"/>
                  </a:lnTo>
                  <a:lnTo>
                    <a:pt x="272264" y="6357"/>
                  </a:lnTo>
                  <a:lnTo>
                    <a:pt x="284102" y="7482"/>
                  </a:lnTo>
                  <a:lnTo>
                    <a:pt x="295939" y="8798"/>
                  </a:lnTo>
                  <a:lnTo>
                    <a:pt x="307777" y="10335"/>
                  </a:lnTo>
                  <a:lnTo>
                    <a:pt x="319614" y="12129"/>
                  </a:lnTo>
                  <a:lnTo>
                    <a:pt x="331452" y="14220"/>
                  </a:lnTo>
                  <a:lnTo>
                    <a:pt x="343290" y="16653"/>
                  </a:lnTo>
                  <a:lnTo>
                    <a:pt x="355127" y="19482"/>
                  </a:lnTo>
                  <a:lnTo>
                    <a:pt x="366965" y="22762"/>
                  </a:lnTo>
                  <a:lnTo>
                    <a:pt x="378802" y="26559"/>
                  </a:lnTo>
                  <a:lnTo>
                    <a:pt x="390640" y="30941"/>
                  </a:lnTo>
                  <a:lnTo>
                    <a:pt x="402478" y="35985"/>
                  </a:lnTo>
                  <a:lnTo>
                    <a:pt x="414315" y="41770"/>
                  </a:lnTo>
                  <a:lnTo>
                    <a:pt x="426153" y="48379"/>
                  </a:lnTo>
                  <a:lnTo>
                    <a:pt x="437990" y="55897"/>
                  </a:lnTo>
                  <a:lnTo>
                    <a:pt x="449828" y="64404"/>
                  </a:lnTo>
                  <a:lnTo>
                    <a:pt x="461666" y="73975"/>
                  </a:lnTo>
                  <a:lnTo>
                    <a:pt x="473503" y="84675"/>
                  </a:lnTo>
                  <a:lnTo>
                    <a:pt x="485341" y="96549"/>
                  </a:lnTo>
                  <a:lnTo>
                    <a:pt x="497178" y="109623"/>
                  </a:lnTo>
                  <a:lnTo>
                    <a:pt x="509016" y="123890"/>
                  </a:lnTo>
                  <a:lnTo>
                    <a:pt x="520854" y="139310"/>
                  </a:lnTo>
                  <a:lnTo>
                    <a:pt x="532691" y="155804"/>
                  </a:lnTo>
                  <a:lnTo>
                    <a:pt x="544529" y="173252"/>
                  </a:lnTo>
                  <a:lnTo>
                    <a:pt x="556366" y="191493"/>
                  </a:lnTo>
                  <a:lnTo>
                    <a:pt x="568204" y="210329"/>
                  </a:lnTo>
                  <a:lnTo>
                    <a:pt x="580042" y="229536"/>
                  </a:lnTo>
                  <a:lnTo>
                    <a:pt x="591879" y="248867"/>
                  </a:lnTo>
                  <a:lnTo>
                    <a:pt x="603717" y="268074"/>
                  </a:lnTo>
                  <a:lnTo>
                    <a:pt x="615554" y="286910"/>
                  </a:lnTo>
                  <a:lnTo>
                    <a:pt x="627392" y="305151"/>
                  </a:lnTo>
                  <a:lnTo>
                    <a:pt x="639229" y="322599"/>
                  </a:lnTo>
                  <a:lnTo>
                    <a:pt x="651067" y="339093"/>
                  </a:lnTo>
                  <a:lnTo>
                    <a:pt x="662905" y="354513"/>
                  </a:lnTo>
                  <a:lnTo>
                    <a:pt x="674742" y="368780"/>
                  </a:lnTo>
                  <a:lnTo>
                    <a:pt x="686580" y="381854"/>
                  </a:lnTo>
                  <a:lnTo>
                    <a:pt x="698417" y="393728"/>
                  </a:lnTo>
                  <a:lnTo>
                    <a:pt x="710255" y="404428"/>
                  </a:lnTo>
                  <a:lnTo>
                    <a:pt x="722093" y="413999"/>
                  </a:lnTo>
                  <a:lnTo>
                    <a:pt x="733930" y="422506"/>
                  </a:lnTo>
                  <a:lnTo>
                    <a:pt x="745768" y="430024"/>
                  </a:lnTo>
                  <a:lnTo>
                    <a:pt x="757605" y="436633"/>
                  </a:lnTo>
                  <a:lnTo>
                    <a:pt x="769443" y="442418"/>
                  </a:lnTo>
                  <a:lnTo>
                    <a:pt x="781281" y="447462"/>
                  </a:lnTo>
                  <a:lnTo>
                    <a:pt x="793118" y="451844"/>
                  </a:lnTo>
                  <a:lnTo>
                    <a:pt x="804956" y="455641"/>
                  </a:lnTo>
                  <a:lnTo>
                    <a:pt x="816793" y="458921"/>
                  </a:lnTo>
                  <a:lnTo>
                    <a:pt x="828631" y="461750"/>
                  </a:lnTo>
                  <a:lnTo>
                    <a:pt x="840469" y="464183"/>
                  </a:lnTo>
                  <a:lnTo>
                    <a:pt x="852306" y="466274"/>
                  </a:lnTo>
                  <a:lnTo>
                    <a:pt x="864144" y="468068"/>
                  </a:lnTo>
                  <a:lnTo>
                    <a:pt x="875981" y="469605"/>
                  </a:lnTo>
                  <a:lnTo>
                    <a:pt x="887819" y="470921"/>
                  </a:lnTo>
                  <a:lnTo>
                    <a:pt x="899657" y="472046"/>
                  </a:lnTo>
                  <a:lnTo>
                    <a:pt x="911494" y="473007"/>
                  </a:lnTo>
                  <a:lnTo>
                    <a:pt x="923332" y="473828"/>
                  </a:lnTo>
                  <a:lnTo>
                    <a:pt x="935169" y="474529"/>
                  </a:lnTo>
                  <a:lnTo>
                    <a:pt x="947007" y="475127"/>
                  </a:lnTo>
                  <a:lnTo>
                    <a:pt x="958844" y="475637"/>
                  </a:lnTo>
                  <a:lnTo>
                    <a:pt x="970682" y="476071"/>
                  </a:lnTo>
                  <a:lnTo>
                    <a:pt x="982520" y="476442"/>
                  </a:lnTo>
                  <a:lnTo>
                    <a:pt x="994357" y="476757"/>
                  </a:lnTo>
                  <a:lnTo>
                    <a:pt x="1006195" y="477026"/>
                  </a:lnTo>
                  <a:lnTo>
                    <a:pt x="1018032" y="477255"/>
                  </a:lnTo>
                  <a:lnTo>
                    <a:pt x="1029870" y="477450"/>
                  </a:lnTo>
                  <a:lnTo>
                    <a:pt x="1041708" y="477616"/>
                  </a:lnTo>
                  <a:lnTo>
                    <a:pt x="1053545" y="477757"/>
                  </a:lnTo>
                  <a:lnTo>
                    <a:pt x="1065383" y="477877"/>
                  </a:lnTo>
                  <a:lnTo>
                    <a:pt x="1077220" y="477980"/>
                  </a:lnTo>
                  <a:lnTo>
                    <a:pt x="1089058" y="478067"/>
                  </a:lnTo>
                  <a:lnTo>
                    <a:pt x="1100896" y="478141"/>
                  </a:lnTo>
                  <a:lnTo>
                    <a:pt x="1112733" y="478204"/>
                  </a:lnTo>
                  <a:lnTo>
                    <a:pt x="1124571" y="478258"/>
                  </a:lnTo>
                  <a:lnTo>
                    <a:pt x="1136408" y="478303"/>
                  </a:lnTo>
                  <a:lnTo>
                    <a:pt x="1148246" y="478342"/>
                  </a:lnTo>
                  <a:lnTo>
                    <a:pt x="1160084" y="478375"/>
                  </a:lnTo>
                  <a:lnTo>
                    <a:pt x="1171921" y="478403"/>
                  </a:lnTo>
                  <a:lnTo>
                    <a:pt x="1171921" y="478564"/>
                  </a:lnTo>
                  <a:lnTo>
                    <a:pt x="1183759" y="478564"/>
                  </a:lnTo>
                  <a:lnTo>
                    <a:pt x="1195596" y="478564"/>
                  </a:lnTo>
                  <a:lnTo>
                    <a:pt x="1207434" y="478564"/>
                  </a:lnTo>
                  <a:lnTo>
                    <a:pt x="1219272" y="478564"/>
                  </a:lnTo>
                  <a:lnTo>
                    <a:pt x="1231109" y="478564"/>
                  </a:lnTo>
                  <a:lnTo>
                    <a:pt x="1242947" y="478564"/>
                  </a:lnTo>
                  <a:lnTo>
                    <a:pt x="1254784" y="478564"/>
                  </a:lnTo>
                  <a:lnTo>
                    <a:pt x="1266622" y="478564"/>
                  </a:lnTo>
                  <a:lnTo>
                    <a:pt x="1278459" y="478564"/>
                  </a:lnTo>
                  <a:lnTo>
                    <a:pt x="1290297" y="478564"/>
                  </a:lnTo>
                  <a:lnTo>
                    <a:pt x="1302135" y="478564"/>
                  </a:lnTo>
                  <a:lnTo>
                    <a:pt x="1313972" y="478564"/>
                  </a:lnTo>
                  <a:lnTo>
                    <a:pt x="1325810" y="478564"/>
                  </a:lnTo>
                  <a:lnTo>
                    <a:pt x="1337647" y="478564"/>
                  </a:lnTo>
                  <a:lnTo>
                    <a:pt x="1349485" y="478564"/>
                  </a:lnTo>
                  <a:lnTo>
                    <a:pt x="1361323" y="478564"/>
                  </a:lnTo>
                  <a:lnTo>
                    <a:pt x="1373160" y="478564"/>
                  </a:lnTo>
                  <a:lnTo>
                    <a:pt x="1384998" y="478564"/>
                  </a:lnTo>
                  <a:lnTo>
                    <a:pt x="1396835" y="478564"/>
                  </a:lnTo>
                  <a:lnTo>
                    <a:pt x="1408673" y="478564"/>
                  </a:lnTo>
                  <a:lnTo>
                    <a:pt x="1420511" y="478564"/>
                  </a:lnTo>
                  <a:lnTo>
                    <a:pt x="1432348" y="478564"/>
                  </a:lnTo>
                  <a:lnTo>
                    <a:pt x="1444186" y="478564"/>
                  </a:lnTo>
                  <a:lnTo>
                    <a:pt x="1456023" y="478564"/>
                  </a:lnTo>
                  <a:lnTo>
                    <a:pt x="1467861" y="478564"/>
                  </a:lnTo>
                  <a:lnTo>
                    <a:pt x="1479699" y="478564"/>
                  </a:lnTo>
                  <a:lnTo>
                    <a:pt x="1491536" y="478564"/>
                  </a:lnTo>
                  <a:lnTo>
                    <a:pt x="1503374" y="478564"/>
                  </a:lnTo>
                  <a:lnTo>
                    <a:pt x="1515211" y="478564"/>
                  </a:lnTo>
                  <a:lnTo>
                    <a:pt x="1527049" y="478564"/>
                  </a:lnTo>
                  <a:lnTo>
                    <a:pt x="1538887" y="478564"/>
                  </a:lnTo>
                  <a:lnTo>
                    <a:pt x="1550724" y="478564"/>
                  </a:lnTo>
                  <a:lnTo>
                    <a:pt x="1562562" y="478564"/>
                  </a:lnTo>
                  <a:lnTo>
                    <a:pt x="1574399" y="478564"/>
                  </a:lnTo>
                  <a:lnTo>
                    <a:pt x="1586237" y="478564"/>
                  </a:lnTo>
                  <a:lnTo>
                    <a:pt x="1598074" y="478564"/>
                  </a:lnTo>
                  <a:lnTo>
                    <a:pt x="1609912" y="478564"/>
                  </a:lnTo>
                  <a:lnTo>
                    <a:pt x="1621750" y="478564"/>
                  </a:lnTo>
                  <a:lnTo>
                    <a:pt x="1633587" y="478564"/>
                  </a:lnTo>
                  <a:lnTo>
                    <a:pt x="1645425" y="478564"/>
                  </a:lnTo>
                  <a:lnTo>
                    <a:pt x="1657262" y="478564"/>
                  </a:lnTo>
                  <a:lnTo>
                    <a:pt x="1669100" y="478564"/>
                  </a:lnTo>
                  <a:lnTo>
                    <a:pt x="1680938" y="478564"/>
                  </a:lnTo>
                  <a:lnTo>
                    <a:pt x="1692775" y="478564"/>
                  </a:lnTo>
                  <a:lnTo>
                    <a:pt x="1704613" y="478564"/>
                  </a:lnTo>
                  <a:lnTo>
                    <a:pt x="1716450" y="478564"/>
                  </a:lnTo>
                  <a:lnTo>
                    <a:pt x="1728288" y="478564"/>
                  </a:lnTo>
                  <a:lnTo>
                    <a:pt x="1740126" y="478564"/>
                  </a:lnTo>
                  <a:lnTo>
                    <a:pt x="1751963" y="478564"/>
                  </a:lnTo>
                  <a:lnTo>
                    <a:pt x="1763801" y="478564"/>
                  </a:lnTo>
                  <a:lnTo>
                    <a:pt x="1775638" y="478564"/>
                  </a:lnTo>
                  <a:lnTo>
                    <a:pt x="1787476" y="478564"/>
                  </a:lnTo>
                  <a:lnTo>
                    <a:pt x="1799314" y="478564"/>
                  </a:lnTo>
                  <a:lnTo>
                    <a:pt x="1811151" y="478564"/>
                  </a:lnTo>
                  <a:lnTo>
                    <a:pt x="1822989" y="478564"/>
                  </a:lnTo>
                  <a:lnTo>
                    <a:pt x="1834826" y="478564"/>
                  </a:lnTo>
                  <a:lnTo>
                    <a:pt x="1846664" y="478564"/>
                  </a:lnTo>
                  <a:lnTo>
                    <a:pt x="1858502" y="478564"/>
                  </a:lnTo>
                  <a:lnTo>
                    <a:pt x="1870339" y="478564"/>
                  </a:lnTo>
                  <a:lnTo>
                    <a:pt x="1882177" y="478564"/>
                  </a:lnTo>
                  <a:lnTo>
                    <a:pt x="1894014" y="478564"/>
                  </a:lnTo>
                  <a:lnTo>
                    <a:pt x="1905852" y="478564"/>
                  </a:lnTo>
                  <a:lnTo>
                    <a:pt x="1917689" y="478564"/>
                  </a:lnTo>
                  <a:lnTo>
                    <a:pt x="1929527" y="478564"/>
                  </a:lnTo>
                  <a:lnTo>
                    <a:pt x="1941365" y="478564"/>
                  </a:lnTo>
                  <a:lnTo>
                    <a:pt x="1953202" y="478564"/>
                  </a:lnTo>
                  <a:lnTo>
                    <a:pt x="1965040" y="478564"/>
                  </a:lnTo>
                  <a:lnTo>
                    <a:pt x="1976877" y="478564"/>
                  </a:lnTo>
                  <a:lnTo>
                    <a:pt x="1988715" y="478564"/>
                  </a:lnTo>
                  <a:lnTo>
                    <a:pt x="2000553" y="478564"/>
                  </a:lnTo>
                  <a:lnTo>
                    <a:pt x="2012390" y="478564"/>
                  </a:lnTo>
                  <a:lnTo>
                    <a:pt x="2024228" y="478564"/>
                  </a:lnTo>
                  <a:lnTo>
                    <a:pt x="2036065" y="478564"/>
                  </a:lnTo>
                  <a:lnTo>
                    <a:pt x="2047903" y="478564"/>
                  </a:lnTo>
                  <a:lnTo>
                    <a:pt x="2059741" y="478564"/>
                  </a:lnTo>
                  <a:lnTo>
                    <a:pt x="2071578" y="478564"/>
                  </a:lnTo>
                  <a:lnTo>
                    <a:pt x="2083416" y="478564"/>
                  </a:lnTo>
                  <a:lnTo>
                    <a:pt x="2095253" y="478564"/>
                  </a:lnTo>
                  <a:lnTo>
                    <a:pt x="2107091" y="478564"/>
                  </a:lnTo>
                  <a:lnTo>
                    <a:pt x="2118929" y="478564"/>
                  </a:lnTo>
                  <a:lnTo>
                    <a:pt x="2130766" y="478564"/>
                  </a:lnTo>
                  <a:lnTo>
                    <a:pt x="2142604" y="478564"/>
                  </a:lnTo>
                  <a:lnTo>
                    <a:pt x="2154441" y="478564"/>
                  </a:lnTo>
                  <a:lnTo>
                    <a:pt x="2166279" y="478564"/>
                  </a:lnTo>
                  <a:lnTo>
                    <a:pt x="2178117" y="478564"/>
                  </a:lnTo>
                  <a:lnTo>
                    <a:pt x="2189954" y="478564"/>
                  </a:lnTo>
                  <a:lnTo>
                    <a:pt x="2201792" y="478564"/>
                  </a:lnTo>
                  <a:lnTo>
                    <a:pt x="2213629" y="478564"/>
                  </a:lnTo>
                  <a:lnTo>
                    <a:pt x="2225467" y="478564"/>
                  </a:lnTo>
                  <a:lnTo>
                    <a:pt x="2237304" y="478564"/>
                  </a:lnTo>
                  <a:lnTo>
                    <a:pt x="2249142" y="478564"/>
                  </a:lnTo>
                  <a:lnTo>
                    <a:pt x="2260980" y="478564"/>
                  </a:lnTo>
                  <a:lnTo>
                    <a:pt x="2272817" y="478564"/>
                  </a:lnTo>
                  <a:lnTo>
                    <a:pt x="2284655" y="478564"/>
                  </a:lnTo>
                  <a:lnTo>
                    <a:pt x="2296492" y="478564"/>
                  </a:lnTo>
                  <a:lnTo>
                    <a:pt x="2308330" y="478564"/>
                  </a:lnTo>
                  <a:lnTo>
                    <a:pt x="2320168" y="478564"/>
                  </a:lnTo>
                  <a:lnTo>
                    <a:pt x="2332005" y="478564"/>
                  </a:lnTo>
                  <a:lnTo>
                    <a:pt x="2343843" y="478564"/>
                  </a:lnTo>
                  <a:lnTo>
                    <a:pt x="2343843" y="478805"/>
                  </a:lnTo>
                  <a:lnTo>
                    <a:pt x="2355680" y="478847"/>
                  </a:lnTo>
                  <a:lnTo>
                    <a:pt x="2367518" y="478897"/>
                  </a:lnTo>
                  <a:lnTo>
                    <a:pt x="2379356" y="478955"/>
                  </a:lnTo>
                  <a:lnTo>
                    <a:pt x="2391193" y="479024"/>
                  </a:lnTo>
                  <a:lnTo>
                    <a:pt x="2403031" y="479104"/>
                  </a:lnTo>
                  <a:lnTo>
                    <a:pt x="2414868" y="479199"/>
                  </a:lnTo>
                  <a:lnTo>
                    <a:pt x="2426706" y="479310"/>
                  </a:lnTo>
                  <a:lnTo>
                    <a:pt x="2438544" y="479441"/>
                  </a:lnTo>
                  <a:lnTo>
                    <a:pt x="2450381" y="479594"/>
                  </a:lnTo>
                  <a:lnTo>
                    <a:pt x="2462219" y="479775"/>
                  </a:lnTo>
                  <a:lnTo>
                    <a:pt x="2474056" y="479986"/>
                  </a:lnTo>
                  <a:lnTo>
                    <a:pt x="2485894" y="480235"/>
                  </a:lnTo>
                  <a:lnTo>
                    <a:pt x="2497732" y="480528"/>
                  </a:lnTo>
                  <a:lnTo>
                    <a:pt x="2509569" y="480871"/>
                  </a:lnTo>
                  <a:lnTo>
                    <a:pt x="2521407" y="481274"/>
                  </a:lnTo>
                  <a:lnTo>
                    <a:pt x="2533244" y="481748"/>
                  </a:lnTo>
                  <a:lnTo>
                    <a:pt x="2545082" y="482303"/>
                  </a:lnTo>
                  <a:lnTo>
                    <a:pt x="2556919" y="482955"/>
                  </a:lnTo>
                  <a:lnTo>
                    <a:pt x="2568757" y="483720"/>
                  </a:lnTo>
                  <a:lnTo>
                    <a:pt x="2580595" y="484616"/>
                  </a:lnTo>
                  <a:lnTo>
                    <a:pt x="2592432" y="485668"/>
                  </a:lnTo>
                  <a:lnTo>
                    <a:pt x="2604270" y="486899"/>
                  </a:lnTo>
                  <a:lnTo>
                    <a:pt x="2616107" y="488341"/>
                  </a:lnTo>
                  <a:lnTo>
                    <a:pt x="2627945" y="490029"/>
                  </a:lnTo>
                  <a:lnTo>
                    <a:pt x="2639783" y="492002"/>
                  </a:lnTo>
                  <a:lnTo>
                    <a:pt x="2651620" y="494308"/>
                  </a:lnTo>
                  <a:lnTo>
                    <a:pt x="2663458" y="496998"/>
                  </a:lnTo>
                  <a:lnTo>
                    <a:pt x="2675295" y="500135"/>
                  </a:lnTo>
                  <a:lnTo>
                    <a:pt x="2687133" y="503786"/>
                  </a:lnTo>
                  <a:lnTo>
                    <a:pt x="2698971" y="508028"/>
                  </a:lnTo>
                  <a:lnTo>
                    <a:pt x="2710808" y="512949"/>
                  </a:lnTo>
                  <a:lnTo>
                    <a:pt x="2722646" y="518644"/>
                  </a:lnTo>
                  <a:lnTo>
                    <a:pt x="2734483" y="525218"/>
                  </a:lnTo>
                  <a:lnTo>
                    <a:pt x="2746321" y="532783"/>
                  </a:lnTo>
                  <a:lnTo>
                    <a:pt x="2758159" y="541461"/>
                  </a:lnTo>
                  <a:lnTo>
                    <a:pt x="2769996" y="551375"/>
                  </a:lnTo>
                  <a:lnTo>
                    <a:pt x="2781834" y="562651"/>
                  </a:lnTo>
                  <a:lnTo>
                    <a:pt x="2793671" y="575411"/>
                  </a:lnTo>
                  <a:lnTo>
                    <a:pt x="2805509" y="589768"/>
                  </a:lnTo>
                  <a:lnTo>
                    <a:pt x="2817347" y="605818"/>
                  </a:lnTo>
                  <a:lnTo>
                    <a:pt x="2829184" y="623630"/>
                  </a:lnTo>
                  <a:lnTo>
                    <a:pt x="2841022" y="643240"/>
                  </a:lnTo>
                  <a:lnTo>
                    <a:pt x="2852859" y="664641"/>
                  </a:lnTo>
                  <a:lnTo>
                    <a:pt x="2864697" y="687771"/>
                  </a:lnTo>
                  <a:lnTo>
                    <a:pt x="2876534" y="712512"/>
                  </a:lnTo>
                  <a:lnTo>
                    <a:pt x="2888372" y="738684"/>
                  </a:lnTo>
                  <a:lnTo>
                    <a:pt x="2900210" y="766045"/>
                  </a:lnTo>
                  <a:lnTo>
                    <a:pt x="2912047" y="794299"/>
                  </a:lnTo>
                  <a:lnTo>
                    <a:pt x="2923885" y="823109"/>
                  </a:lnTo>
                  <a:lnTo>
                    <a:pt x="2935722" y="852107"/>
                  </a:lnTo>
                  <a:lnTo>
                    <a:pt x="2947560" y="880916"/>
                  </a:lnTo>
                  <a:lnTo>
                    <a:pt x="2959398" y="909171"/>
                  </a:lnTo>
                  <a:lnTo>
                    <a:pt x="2971235" y="936532"/>
                  </a:lnTo>
                  <a:lnTo>
                    <a:pt x="2983073" y="962703"/>
                  </a:lnTo>
                  <a:lnTo>
                    <a:pt x="2994910" y="987445"/>
                  </a:lnTo>
                  <a:lnTo>
                    <a:pt x="3006748" y="1010575"/>
                  </a:lnTo>
                  <a:lnTo>
                    <a:pt x="3018586" y="1031976"/>
                  </a:lnTo>
                  <a:lnTo>
                    <a:pt x="3030423" y="1051586"/>
                  </a:lnTo>
                  <a:lnTo>
                    <a:pt x="3042261" y="1069398"/>
                  </a:lnTo>
                  <a:lnTo>
                    <a:pt x="3054098" y="1085448"/>
                  </a:lnTo>
                  <a:lnTo>
                    <a:pt x="3065936" y="1099805"/>
                  </a:lnTo>
                  <a:lnTo>
                    <a:pt x="3077774" y="1112565"/>
                  </a:lnTo>
                  <a:lnTo>
                    <a:pt x="3089611" y="1123841"/>
                  </a:lnTo>
                  <a:lnTo>
                    <a:pt x="3101449" y="1133755"/>
                  </a:lnTo>
                  <a:lnTo>
                    <a:pt x="3113286" y="1142433"/>
                  </a:lnTo>
                  <a:lnTo>
                    <a:pt x="3125124" y="1149998"/>
                  </a:lnTo>
                  <a:lnTo>
                    <a:pt x="3136962" y="1156572"/>
                  </a:lnTo>
                  <a:lnTo>
                    <a:pt x="3148799" y="1162267"/>
                  </a:lnTo>
                  <a:lnTo>
                    <a:pt x="3160637" y="1167187"/>
                  </a:lnTo>
                  <a:lnTo>
                    <a:pt x="3172474" y="1171430"/>
                  </a:lnTo>
                  <a:lnTo>
                    <a:pt x="3184312" y="1175081"/>
                  </a:lnTo>
                  <a:lnTo>
                    <a:pt x="3196149" y="1178217"/>
                  </a:lnTo>
                  <a:lnTo>
                    <a:pt x="3207987" y="1180908"/>
                  </a:lnTo>
                  <a:lnTo>
                    <a:pt x="3219825" y="1183213"/>
                  </a:lnTo>
                  <a:lnTo>
                    <a:pt x="3231662" y="1185187"/>
                  </a:lnTo>
                  <a:lnTo>
                    <a:pt x="3243500" y="1186874"/>
                  </a:lnTo>
                  <a:lnTo>
                    <a:pt x="3255337" y="1188317"/>
                  </a:lnTo>
                  <a:lnTo>
                    <a:pt x="3267175" y="1189548"/>
                  </a:lnTo>
                  <a:lnTo>
                    <a:pt x="3279013" y="1190599"/>
                  </a:lnTo>
                  <a:lnTo>
                    <a:pt x="3290850" y="1191496"/>
                  </a:lnTo>
                  <a:lnTo>
                    <a:pt x="3302688" y="1192261"/>
                  </a:lnTo>
                  <a:lnTo>
                    <a:pt x="3314525" y="1192913"/>
                  </a:lnTo>
                  <a:lnTo>
                    <a:pt x="3326363" y="1193468"/>
                  </a:lnTo>
                  <a:lnTo>
                    <a:pt x="3338201" y="1193941"/>
                  </a:lnTo>
                  <a:lnTo>
                    <a:pt x="3350038" y="1194345"/>
                  </a:lnTo>
                  <a:lnTo>
                    <a:pt x="3361876" y="1194688"/>
                  </a:lnTo>
                  <a:lnTo>
                    <a:pt x="3373713" y="1194980"/>
                  </a:lnTo>
                  <a:lnTo>
                    <a:pt x="3385551" y="1195229"/>
                  </a:lnTo>
                  <a:lnTo>
                    <a:pt x="3397389" y="1195441"/>
                  </a:lnTo>
                  <a:lnTo>
                    <a:pt x="3409226" y="1195621"/>
                  </a:lnTo>
                  <a:lnTo>
                    <a:pt x="3421064" y="1195775"/>
                  </a:lnTo>
                  <a:lnTo>
                    <a:pt x="3432901" y="1195906"/>
                  </a:lnTo>
                  <a:lnTo>
                    <a:pt x="3444739" y="1196017"/>
                  </a:lnTo>
                  <a:lnTo>
                    <a:pt x="3456576" y="1196112"/>
                  </a:lnTo>
                  <a:lnTo>
                    <a:pt x="3468414" y="1196192"/>
                  </a:lnTo>
                  <a:lnTo>
                    <a:pt x="3480252" y="1196261"/>
                  </a:lnTo>
                  <a:lnTo>
                    <a:pt x="3492089" y="1196319"/>
                  </a:lnTo>
                  <a:lnTo>
                    <a:pt x="3503927" y="1196369"/>
                  </a:lnTo>
                  <a:lnTo>
                    <a:pt x="3515764" y="1196411"/>
                  </a:lnTo>
                  <a:lnTo>
                    <a:pt x="3515764" y="1196491"/>
                  </a:lnTo>
                  <a:lnTo>
                    <a:pt x="3527602" y="1196463"/>
                  </a:lnTo>
                  <a:lnTo>
                    <a:pt x="3539440" y="1196430"/>
                  </a:lnTo>
                  <a:lnTo>
                    <a:pt x="3551277" y="1196391"/>
                  </a:lnTo>
                  <a:lnTo>
                    <a:pt x="3563115" y="1196345"/>
                  </a:lnTo>
                  <a:lnTo>
                    <a:pt x="3574952" y="1196292"/>
                  </a:lnTo>
                  <a:lnTo>
                    <a:pt x="3586790" y="1196228"/>
                  </a:lnTo>
                  <a:lnTo>
                    <a:pt x="3598628" y="1196154"/>
                  </a:lnTo>
                  <a:lnTo>
                    <a:pt x="3610465" y="1196067"/>
                  </a:lnTo>
                  <a:lnTo>
                    <a:pt x="3622303" y="1195965"/>
                  </a:lnTo>
                  <a:lnTo>
                    <a:pt x="3634140" y="1195845"/>
                  </a:lnTo>
                  <a:lnTo>
                    <a:pt x="3645978" y="1195703"/>
                  </a:lnTo>
                  <a:lnTo>
                    <a:pt x="3657816" y="1195537"/>
                  </a:lnTo>
                  <a:lnTo>
                    <a:pt x="3669653" y="1195342"/>
                  </a:lnTo>
                  <a:lnTo>
                    <a:pt x="3681491" y="1195114"/>
                  </a:lnTo>
                  <a:lnTo>
                    <a:pt x="3693328" y="1194845"/>
                  </a:lnTo>
                  <a:lnTo>
                    <a:pt x="3705166" y="1194529"/>
                  </a:lnTo>
                  <a:lnTo>
                    <a:pt x="3717004" y="1194159"/>
                  </a:lnTo>
                  <a:lnTo>
                    <a:pt x="3728841" y="1193724"/>
                  </a:lnTo>
                  <a:lnTo>
                    <a:pt x="3740679" y="1193215"/>
                  </a:lnTo>
                  <a:lnTo>
                    <a:pt x="3752516" y="1192617"/>
                  </a:lnTo>
                  <a:lnTo>
                    <a:pt x="3764354" y="1191916"/>
                  </a:lnTo>
                  <a:lnTo>
                    <a:pt x="3776191" y="1191095"/>
                  </a:lnTo>
                  <a:lnTo>
                    <a:pt x="3788029" y="1190133"/>
                  </a:lnTo>
                  <a:lnTo>
                    <a:pt x="3799867" y="1189008"/>
                  </a:lnTo>
                  <a:lnTo>
                    <a:pt x="3811704" y="1187693"/>
                  </a:lnTo>
                  <a:lnTo>
                    <a:pt x="3823542" y="1186156"/>
                  </a:lnTo>
                  <a:lnTo>
                    <a:pt x="3835379" y="1184362"/>
                  </a:lnTo>
                  <a:lnTo>
                    <a:pt x="3847217" y="1182271"/>
                  </a:lnTo>
                  <a:lnTo>
                    <a:pt x="3859055" y="1179837"/>
                  </a:lnTo>
                  <a:lnTo>
                    <a:pt x="3870892" y="1177009"/>
                  </a:lnTo>
                  <a:lnTo>
                    <a:pt x="3882730" y="1173728"/>
                  </a:lnTo>
                  <a:lnTo>
                    <a:pt x="3894567" y="1169932"/>
                  </a:lnTo>
                  <a:lnTo>
                    <a:pt x="3906405" y="1165549"/>
                  </a:lnTo>
                  <a:lnTo>
                    <a:pt x="3918243" y="1160506"/>
                  </a:lnTo>
                  <a:lnTo>
                    <a:pt x="3930080" y="1154721"/>
                  </a:lnTo>
                  <a:lnTo>
                    <a:pt x="3941918" y="1148111"/>
                  </a:lnTo>
                  <a:lnTo>
                    <a:pt x="3953755" y="1140594"/>
                  </a:lnTo>
                  <a:lnTo>
                    <a:pt x="3965593" y="1132087"/>
                  </a:lnTo>
                  <a:lnTo>
                    <a:pt x="3977431" y="1122516"/>
                  </a:lnTo>
                  <a:lnTo>
                    <a:pt x="3989268" y="1111816"/>
                  </a:lnTo>
                  <a:lnTo>
                    <a:pt x="4001106" y="1099941"/>
                  </a:lnTo>
                  <a:lnTo>
                    <a:pt x="4012943" y="1086868"/>
                  </a:lnTo>
                  <a:lnTo>
                    <a:pt x="4024781" y="1072600"/>
                  </a:lnTo>
                  <a:lnTo>
                    <a:pt x="4036619" y="1057180"/>
                  </a:lnTo>
                  <a:lnTo>
                    <a:pt x="4048456" y="1040686"/>
                  </a:lnTo>
                  <a:lnTo>
                    <a:pt x="4060294" y="1023238"/>
                  </a:lnTo>
                  <a:lnTo>
                    <a:pt x="4072131" y="1004998"/>
                  </a:lnTo>
                  <a:lnTo>
                    <a:pt x="4083969" y="986161"/>
                  </a:lnTo>
                  <a:lnTo>
                    <a:pt x="4095806" y="966955"/>
                  </a:lnTo>
                  <a:lnTo>
                    <a:pt x="4107644" y="947623"/>
                  </a:lnTo>
                  <a:lnTo>
                    <a:pt x="4119482" y="928417"/>
                  </a:lnTo>
                  <a:lnTo>
                    <a:pt x="4131319" y="909580"/>
                  </a:lnTo>
                  <a:lnTo>
                    <a:pt x="4143157" y="891340"/>
                  </a:lnTo>
                  <a:lnTo>
                    <a:pt x="4154994" y="873892"/>
                  </a:lnTo>
                  <a:lnTo>
                    <a:pt x="4166832" y="857398"/>
                  </a:lnTo>
                  <a:lnTo>
                    <a:pt x="4178670" y="841978"/>
                  </a:lnTo>
                  <a:lnTo>
                    <a:pt x="4190507" y="827711"/>
                  </a:lnTo>
                  <a:lnTo>
                    <a:pt x="4202345" y="814637"/>
                  </a:lnTo>
                  <a:lnTo>
                    <a:pt x="4214182" y="802762"/>
                  </a:lnTo>
                  <a:lnTo>
                    <a:pt x="4226020" y="792063"/>
                  </a:lnTo>
                  <a:lnTo>
                    <a:pt x="4237858" y="782491"/>
                  </a:lnTo>
                  <a:lnTo>
                    <a:pt x="4249695" y="773984"/>
                  </a:lnTo>
                  <a:lnTo>
                    <a:pt x="4261533" y="766467"/>
                  </a:lnTo>
                  <a:lnTo>
                    <a:pt x="4273370" y="759858"/>
                  </a:lnTo>
                  <a:lnTo>
                    <a:pt x="4285208" y="754073"/>
                  </a:lnTo>
                  <a:lnTo>
                    <a:pt x="4297046" y="749029"/>
                  </a:lnTo>
                  <a:lnTo>
                    <a:pt x="4308883" y="744647"/>
                  </a:lnTo>
                  <a:lnTo>
                    <a:pt x="4320721" y="740850"/>
                  </a:lnTo>
                  <a:lnTo>
                    <a:pt x="4332558" y="737569"/>
                  </a:lnTo>
                  <a:lnTo>
                    <a:pt x="4344396" y="734741"/>
                  </a:lnTo>
                  <a:lnTo>
                    <a:pt x="4356234" y="732307"/>
                  </a:lnTo>
                  <a:lnTo>
                    <a:pt x="4368071" y="730216"/>
                  </a:lnTo>
                  <a:lnTo>
                    <a:pt x="4379909" y="728422"/>
                  </a:lnTo>
                  <a:lnTo>
                    <a:pt x="4391746" y="726885"/>
                  </a:lnTo>
                  <a:lnTo>
                    <a:pt x="4403584" y="725570"/>
                  </a:lnTo>
                  <a:lnTo>
                    <a:pt x="4415421" y="724445"/>
                  </a:lnTo>
                  <a:lnTo>
                    <a:pt x="4427259" y="723483"/>
                  </a:lnTo>
                  <a:lnTo>
                    <a:pt x="4439097" y="722662"/>
                  </a:lnTo>
                  <a:lnTo>
                    <a:pt x="4450934" y="721961"/>
                  </a:lnTo>
                  <a:lnTo>
                    <a:pt x="4462772" y="721364"/>
                  </a:lnTo>
                  <a:lnTo>
                    <a:pt x="4474609" y="720854"/>
                  </a:lnTo>
                  <a:lnTo>
                    <a:pt x="4486447" y="720419"/>
                  </a:lnTo>
                  <a:lnTo>
                    <a:pt x="4498285" y="720049"/>
                  </a:lnTo>
                  <a:lnTo>
                    <a:pt x="4510122" y="719733"/>
                  </a:lnTo>
                  <a:lnTo>
                    <a:pt x="4521960" y="719465"/>
                  </a:lnTo>
                  <a:lnTo>
                    <a:pt x="4533797" y="719236"/>
                  </a:lnTo>
                  <a:lnTo>
                    <a:pt x="4545635" y="719041"/>
                  </a:lnTo>
                  <a:lnTo>
                    <a:pt x="4557473" y="718875"/>
                  </a:lnTo>
                  <a:lnTo>
                    <a:pt x="4569310" y="718734"/>
                  </a:lnTo>
                  <a:lnTo>
                    <a:pt x="4581148" y="718613"/>
                  </a:lnTo>
                  <a:lnTo>
                    <a:pt x="4592985" y="718511"/>
                  </a:lnTo>
                  <a:lnTo>
                    <a:pt x="4604823" y="718424"/>
                  </a:lnTo>
                  <a:lnTo>
                    <a:pt x="4616661" y="718350"/>
                  </a:lnTo>
                  <a:lnTo>
                    <a:pt x="4628498" y="718287"/>
                  </a:lnTo>
                  <a:lnTo>
                    <a:pt x="4640336" y="718233"/>
                  </a:lnTo>
                  <a:lnTo>
                    <a:pt x="4652173" y="718187"/>
                  </a:lnTo>
                  <a:lnTo>
                    <a:pt x="4664011" y="718148"/>
                  </a:lnTo>
                  <a:lnTo>
                    <a:pt x="4675849" y="718115"/>
                  </a:lnTo>
                  <a:lnTo>
                    <a:pt x="4687686" y="718087"/>
                  </a:lnTo>
                </a:path>
              </a:pathLst>
            </a:custGeom>
            <a:ln w="40651" cap="flat">
              <a:solidFill>
                <a:srgbClr val="00ABFD">
                  <a:alpha val="100000"/>
                </a:srgbClr>
              </a:solidFill>
              <a:prstDash val="solid"/>
              <a:round/>
            </a:ln>
          </p:spPr>
          <p:txBody>
            <a:bodyPr/>
            <a:lstStyle/>
            <a:p/>
          </p:txBody>
        </p:sp>
        <p:sp>
          <p:nvSpPr>
            <p:cNvPr id="39" name="pl39"/>
            <p:cNvSpPr/>
            <p:nvPr/>
          </p:nvSpPr>
          <p:spPr>
            <a:xfrm>
              <a:off x="2482351" y="1857004"/>
              <a:ext cx="4687686" cy="239282"/>
            </a:xfrm>
            <a:custGeom>
              <a:avLst/>
              <a:pathLst>
                <a:path w="4687686" h="239282">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282"/>
                  </a:lnTo>
                  <a:lnTo>
                    <a:pt x="1183759" y="239282"/>
                  </a:lnTo>
                  <a:lnTo>
                    <a:pt x="1195596" y="239282"/>
                  </a:lnTo>
                  <a:lnTo>
                    <a:pt x="1207434" y="239282"/>
                  </a:lnTo>
                  <a:lnTo>
                    <a:pt x="1219272" y="239282"/>
                  </a:lnTo>
                  <a:lnTo>
                    <a:pt x="1231109" y="239282"/>
                  </a:lnTo>
                  <a:lnTo>
                    <a:pt x="1242947" y="239282"/>
                  </a:lnTo>
                  <a:lnTo>
                    <a:pt x="1254784" y="239282"/>
                  </a:lnTo>
                  <a:lnTo>
                    <a:pt x="1266622" y="239282"/>
                  </a:lnTo>
                  <a:lnTo>
                    <a:pt x="1278459" y="239282"/>
                  </a:lnTo>
                  <a:lnTo>
                    <a:pt x="1290297" y="239282"/>
                  </a:lnTo>
                  <a:lnTo>
                    <a:pt x="1302135" y="239282"/>
                  </a:lnTo>
                  <a:lnTo>
                    <a:pt x="1313972" y="239282"/>
                  </a:lnTo>
                  <a:lnTo>
                    <a:pt x="1325810" y="239282"/>
                  </a:lnTo>
                  <a:lnTo>
                    <a:pt x="1337647" y="239282"/>
                  </a:lnTo>
                  <a:lnTo>
                    <a:pt x="1349485" y="239282"/>
                  </a:lnTo>
                  <a:lnTo>
                    <a:pt x="1361323" y="239282"/>
                  </a:lnTo>
                  <a:lnTo>
                    <a:pt x="1373160" y="239282"/>
                  </a:lnTo>
                  <a:lnTo>
                    <a:pt x="1384998" y="239282"/>
                  </a:lnTo>
                  <a:lnTo>
                    <a:pt x="1396835" y="239282"/>
                  </a:lnTo>
                  <a:lnTo>
                    <a:pt x="1408673" y="239282"/>
                  </a:lnTo>
                  <a:lnTo>
                    <a:pt x="1420511" y="239282"/>
                  </a:lnTo>
                  <a:lnTo>
                    <a:pt x="1432348" y="239282"/>
                  </a:lnTo>
                  <a:lnTo>
                    <a:pt x="1444186" y="239282"/>
                  </a:lnTo>
                  <a:lnTo>
                    <a:pt x="1456023" y="239282"/>
                  </a:lnTo>
                  <a:lnTo>
                    <a:pt x="1467861" y="239282"/>
                  </a:lnTo>
                  <a:lnTo>
                    <a:pt x="1479699" y="239282"/>
                  </a:lnTo>
                  <a:lnTo>
                    <a:pt x="1491536" y="239282"/>
                  </a:lnTo>
                  <a:lnTo>
                    <a:pt x="1503374" y="239282"/>
                  </a:lnTo>
                  <a:lnTo>
                    <a:pt x="1515211" y="239282"/>
                  </a:lnTo>
                  <a:lnTo>
                    <a:pt x="1527049" y="239282"/>
                  </a:lnTo>
                  <a:lnTo>
                    <a:pt x="1538887" y="239282"/>
                  </a:lnTo>
                  <a:lnTo>
                    <a:pt x="1550724" y="239282"/>
                  </a:lnTo>
                  <a:lnTo>
                    <a:pt x="1562562" y="239282"/>
                  </a:lnTo>
                  <a:lnTo>
                    <a:pt x="1574399" y="239282"/>
                  </a:lnTo>
                  <a:lnTo>
                    <a:pt x="1586237" y="239282"/>
                  </a:lnTo>
                  <a:lnTo>
                    <a:pt x="1598074" y="239282"/>
                  </a:lnTo>
                  <a:lnTo>
                    <a:pt x="1609912" y="239282"/>
                  </a:lnTo>
                  <a:lnTo>
                    <a:pt x="1621750" y="239282"/>
                  </a:lnTo>
                  <a:lnTo>
                    <a:pt x="1633587" y="239282"/>
                  </a:lnTo>
                  <a:lnTo>
                    <a:pt x="1645425" y="239282"/>
                  </a:lnTo>
                  <a:lnTo>
                    <a:pt x="1657262" y="239282"/>
                  </a:lnTo>
                  <a:lnTo>
                    <a:pt x="1669100" y="239282"/>
                  </a:lnTo>
                  <a:lnTo>
                    <a:pt x="1680938" y="239282"/>
                  </a:lnTo>
                  <a:lnTo>
                    <a:pt x="1692775" y="239282"/>
                  </a:lnTo>
                  <a:lnTo>
                    <a:pt x="1704613" y="239282"/>
                  </a:lnTo>
                  <a:lnTo>
                    <a:pt x="1716450" y="239282"/>
                  </a:lnTo>
                  <a:lnTo>
                    <a:pt x="1728288" y="239282"/>
                  </a:lnTo>
                  <a:lnTo>
                    <a:pt x="1740126" y="239282"/>
                  </a:lnTo>
                  <a:lnTo>
                    <a:pt x="1751963" y="239282"/>
                  </a:lnTo>
                  <a:lnTo>
                    <a:pt x="1763801" y="239282"/>
                  </a:lnTo>
                  <a:lnTo>
                    <a:pt x="1775638" y="239282"/>
                  </a:lnTo>
                  <a:lnTo>
                    <a:pt x="1787476" y="239282"/>
                  </a:lnTo>
                  <a:lnTo>
                    <a:pt x="1799314" y="239282"/>
                  </a:lnTo>
                  <a:lnTo>
                    <a:pt x="1811151" y="239282"/>
                  </a:lnTo>
                  <a:lnTo>
                    <a:pt x="1822989" y="239282"/>
                  </a:lnTo>
                  <a:lnTo>
                    <a:pt x="1834826" y="239282"/>
                  </a:lnTo>
                  <a:lnTo>
                    <a:pt x="1846664" y="239282"/>
                  </a:lnTo>
                  <a:lnTo>
                    <a:pt x="1858502" y="239282"/>
                  </a:lnTo>
                  <a:lnTo>
                    <a:pt x="1870339" y="239282"/>
                  </a:lnTo>
                  <a:lnTo>
                    <a:pt x="1882177" y="239282"/>
                  </a:lnTo>
                  <a:lnTo>
                    <a:pt x="1894014" y="239282"/>
                  </a:lnTo>
                  <a:lnTo>
                    <a:pt x="1905852" y="239282"/>
                  </a:lnTo>
                  <a:lnTo>
                    <a:pt x="1917689" y="239282"/>
                  </a:lnTo>
                  <a:lnTo>
                    <a:pt x="1929527" y="239282"/>
                  </a:lnTo>
                  <a:lnTo>
                    <a:pt x="1941365" y="239282"/>
                  </a:lnTo>
                  <a:lnTo>
                    <a:pt x="1953202" y="239282"/>
                  </a:lnTo>
                  <a:lnTo>
                    <a:pt x="1965040" y="239282"/>
                  </a:lnTo>
                  <a:lnTo>
                    <a:pt x="1976877" y="239282"/>
                  </a:lnTo>
                  <a:lnTo>
                    <a:pt x="1988715" y="239282"/>
                  </a:lnTo>
                  <a:lnTo>
                    <a:pt x="2000553" y="239282"/>
                  </a:lnTo>
                  <a:lnTo>
                    <a:pt x="2012390" y="239282"/>
                  </a:lnTo>
                  <a:lnTo>
                    <a:pt x="2024228" y="239282"/>
                  </a:lnTo>
                  <a:lnTo>
                    <a:pt x="2036065" y="239282"/>
                  </a:lnTo>
                  <a:lnTo>
                    <a:pt x="2047903" y="239282"/>
                  </a:lnTo>
                  <a:lnTo>
                    <a:pt x="2059741" y="239282"/>
                  </a:lnTo>
                  <a:lnTo>
                    <a:pt x="2071578" y="239282"/>
                  </a:lnTo>
                  <a:lnTo>
                    <a:pt x="2083416" y="239282"/>
                  </a:lnTo>
                  <a:lnTo>
                    <a:pt x="2095253" y="239282"/>
                  </a:lnTo>
                  <a:lnTo>
                    <a:pt x="2107091" y="239282"/>
                  </a:lnTo>
                  <a:lnTo>
                    <a:pt x="2118929" y="239282"/>
                  </a:lnTo>
                  <a:lnTo>
                    <a:pt x="2130766" y="239282"/>
                  </a:lnTo>
                  <a:lnTo>
                    <a:pt x="2142604" y="239282"/>
                  </a:lnTo>
                  <a:lnTo>
                    <a:pt x="2154441" y="239282"/>
                  </a:lnTo>
                  <a:lnTo>
                    <a:pt x="2166279" y="239282"/>
                  </a:lnTo>
                  <a:lnTo>
                    <a:pt x="2178117" y="239282"/>
                  </a:lnTo>
                  <a:lnTo>
                    <a:pt x="2189954" y="239282"/>
                  </a:lnTo>
                  <a:lnTo>
                    <a:pt x="2201792" y="239282"/>
                  </a:lnTo>
                  <a:lnTo>
                    <a:pt x="2213629" y="239282"/>
                  </a:lnTo>
                  <a:lnTo>
                    <a:pt x="2225467" y="239282"/>
                  </a:lnTo>
                  <a:lnTo>
                    <a:pt x="2237304" y="239282"/>
                  </a:lnTo>
                  <a:lnTo>
                    <a:pt x="2249142" y="239282"/>
                  </a:lnTo>
                  <a:lnTo>
                    <a:pt x="2260980" y="239282"/>
                  </a:lnTo>
                  <a:lnTo>
                    <a:pt x="2272817" y="239282"/>
                  </a:lnTo>
                  <a:lnTo>
                    <a:pt x="2284655" y="239282"/>
                  </a:lnTo>
                  <a:lnTo>
                    <a:pt x="2296492" y="239282"/>
                  </a:lnTo>
                  <a:lnTo>
                    <a:pt x="2308330" y="239282"/>
                  </a:lnTo>
                  <a:lnTo>
                    <a:pt x="2320168" y="239282"/>
                  </a:lnTo>
                  <a:lnTo>
                    <a:pt x="2332005" y="239282"/>
                  </a:lnTo>
                  <a:lnTo>
                    <a:pt x="2343843" y="239282"/>
                  </a:lnTo>
                  <a:lnTo>
                    <a:pt x="2343843" y="239282"/>
                  </a:lnTo>
                  <a:lnTo>
                    <a:pt x="2355680" y="239282"/>
                  </a:lnTo>
                  <a:lnTo>
                    <a:pt x="2367518" y="239282"/>
                  </a:lnTo>
                  <a:lnTo>
                    <a:pt x="2379356" y="239282"/>
                  </a:lnTo>
                  <a:lnTo>
                    <a:pt x="2391193" y="239282"/>
                  </a:lnTo>
                  <a:lnTo>
                    <a:pt x="2403031" y="239282"/>
                  </a:lnTo>
                  <a:lnTo>
                    <a:pt x="2414868" y="239282"/>
                  </a:lnTo>
                  <a:lnTo>
                    <a:pt x="2426706" y="239282"/>
                  </a:lnTo>
                  <a:lnTo>
                    <a:pt x="2438544" y="239282"/>
                  </a:lnTo>
                  <a:lnTo>
                    <a:pt x="2450381" y="239282"/>
                  </a:lnTo>
                  <a:lnTo>
                    <a:pt x="2462219" y="239282"/>
                  </a:lnTo>
                  <a:lnTo>
                    <a:pt x="2474056" y="239282"/>
                  </a:lnTo>
                  <a:lnTo>
                    <a:pt x="2485894" y="239282"/>
                  </a:lnTo>
                  <a:lnTo>
                    <a:pt x="2497732" y="239282"/>
                  </a:lnTo>
                  <a:lnTo>
                    <a:pt x="2509569" y="239282"/>
                  </a:lnTo>
                  <a:lnTo>
                    <a:pt x="2521407" y="239282"/>
                  </a:lnTo>
                  <a:lnTo>
                    <a:pt x="2533244" y="239282"/>
                  </a:lnTo>
                  <a:lnTo>
                    <a:pt x="2545082" y="239282"/>
                  </a:lnTo>
                  <a:lnTo>
                    <a:pt x="2556919" y="239282"/>
                  </a:lnTo>
                  <a:lnTo>
                    <a:pt x="2568757" y="239282"/>
                  </a:lnTo>
                  <a:lnTo>
                    <a:pt x="2580595" y="239282"/>
                  </a:lnTo>
                  <a:lnTo>
                    <a:pt x="2592432" y="239282"/>
                  </a:lnTo>
                  <a:lnTo>
                    <a:pt x="2604270" y="239282"/>
                  </a:lnTo>
                  <a:lnTo>
                    <a:pt x="2616107" y="239282"/>
                  </a:lnTo>
                  <a:lnTo>
                    <a:pt x="2627945" y="239282"/>
                  </a:lnTo>
                  <a:lnTo>
                    <a:pt x="2639783" y="239282"/>
                  </a:lnTo>
                  <a:lnTo>
                    <a:pt x="2651620" y="239282"/>
                  </a:lnTo>
                  <a:lnTo>
                    <a:pt x="2663458" y="239282"/>
                  </a:lnTo>
                  <a:lnTo>
                    <a:pt x="2675295" y="239282"/>
                  </a:lnTo>
                  <a:lnTo>
                    <a:pt x="2687133" y="239282"/>
                  </a:lnTo>
                  <a:lnTo>
                    <a:pt x="2698971" y="239282"/>
                  </a:lnTo>
                  <a:lnTo>
                    <a:pt x="2710808" y="239282"/>
                  </a:lnTo>
                  <a:lnTo>
                    <a:pt x="2722646" y="239282"/>
                  </a:lnTo>
                  <a:lnTo>
                    <a:pt x="2734483" y="239282"/>
                  </a:lnTo>
                  <a:lnTo>
                    <a:pt x="2746321" y="239282"/>
                  </a:lnTo>
                  <a:lnTo>
                    <a:pt x="2758159" y="239282"/>
                  </a:lnTo>
                  <a:lnTo>
                    <a:pt x="2769996" y="239282"/>
                  </a:lnTo>
                  <a:lnTo>
                    <a:pt x="2781834" y="239282"/>
                  </a:lnTo>
                  <a:lnTo>
                    <a:pt x="2793671" y="239282"/>
                  </a:lnTo>
                  <a:lnTo>
                    <a:pt x="2805509" y="239282"/>
                  </a:lnTo>
                  <a:lnTo>
                    <a:pt x="2817347" y="239282"/>
                  </a:lnTo>
                  <a:lnTo>
                    <a:pt x="2829184" y="239282"/>
                  </a:lnTo>
                  <a:lnTo>
                    <a:pt x="2841022" y="239282"/>
                  </a:lnTo>
                  <a:lnTo>
                    <a:pt x="2852859" y="239282"/>
                  </a:lnTo>
                  <a:lnTo>
                    <a:pt x="2864697" y="239282"/>
                  </a:lnTo>
                  <a:lnTo>
                    <a:pt x="2876534" y="239282"/>
                  </a:lnTo>
                  <a:lnTo>
                    <a:pt x="2888372" y="239282"/>
                  </a:lnTo>
                  <a:lnTo>
                    <a:pt x="2900210" y="239282"/>
                  </a:lnTo>
                  <a:lnTo>
                    <a:pt x="2912047" y="239282"/>
                  </a:lnTo>
                  <a:lnTo>
                    <a:pt x="2923885" y="239282"/>
                  </a:lnTo>
                  <a:lnTo>
                    <a:pt x="2935722" y="239282"/>
                  </a:lnTo>
                  <a:lnTo>
                    <a:pt x="2947560" y="239282"/>
                  </a:lnTo>
                  <a:lnTo>
                    <a:pt x="2959398" y="239282"/>
                  </a:lnTo>
                  <a:lnTo>
                    <a:pt x="2971235" y="239282"/>
                  </a:lnTo>
                  <a:lnTo>
                    <a:pt x="2983073" y="239282"/>
                  </a:lnTo>
                  <a:lnTo>
                    <a:pt x="2994910" y="239282"/>
                  </a:lnTo>
                  <a:lnTo>
                    <a:pt x="3006748" y="239282"/>
                  </a:lnTo>
                  <a:lnTo>
                    <a:pt x="3018586" y="239282"/>
                  </a:lnTo>
                  <a:lnTo>
                    <a:pt x="3030423" y="239282"/>
                  </a:lnTo>
                  <a:lnTo>
                    <a:pt x="3042261" y="239282"/>
                  </a:lnTo>
                  <a:lnTo>
                    <a:pt x="3054098" y="239282"/>
                  </a:lnTo>
                  <a:lnTo>
                    <a:pt x="3065936" y="239282"/>
                  </a:lnTo>
                  <a:lnTo>
                    <a:pt x="3077774" y="239282"/>
                  </a:lnTo>
                  <a:lnTo>
                    <a:pt x="3089611" y="239282"/>
                  </a:lnTo>
                  <a:lnTo>
                    <a:pt x="3101449" y="239282"/>
                  </a:lnTo>
                  <a:lnTo>
                    <a:pt x="3113286" y="239282"/>
                  </a:lnTo>
                  <a:lnTo>
                    <a:pt x="3125124" y="239282"/>
                  </a:lnTo>
                  <a:lnTo>
                    <a:pt x="3136962" y="239282"/>
                  </a:lnTo>
                  <a:lnTo>
                    <a:pt x="3148799" y="239282"/>
                  </a:lnTo>
                  <a:lnTo>
                    <a:pt x="3160637" y="239282"/>
                  </a:lnTo>
                  <a:lnTo>
                    <a:pt x="3172474" y="239282"/>
                  </a:lnTo>
                  <a:lnTo>
                    <a:pt x="3184312" y="239282"/>
                  </a:lnTo>
                  <a:lnTo>
                    <a:pt x="3196149" y="239282"/>
                  </a:lnTo>
                  <a:lnTo>
                    <a:pt x="3207987" y="239282"/>
                  </a:lnTo>
                  <a:lnTo>
                    <a:pt x="3219825" y="239282"/>
                  </a:lnTo>
                  <a:lnTo>
                    <a:pt x="3231662" y="239282"/>
                  </a:lnTo>
                  <a:lnTo>
                    <a:pt x="3243500" y="239282"/>
                  </a:lnTo>
                  <a:lnTo>
                    <a:pt x="3255337" y="239282"/>
                  </a:lnTo>
                  <a:lnTo>
                    <a:pt x="3267175" y="239282"/>
                  </a:lnTo>
                  <a:lnTo>
                    <a:pt x="3279013" y="239282"/>
                  </a:lnTo>
                  <a:lnTo>
                    <a:pt x="3290850" y="239282"/>
                  </a:lnTo>
                  <a:lnTo>
                    <a:pt x="3302688" y="239282"/>
                  </a:lnTo>
                  <a:lnTo>
                    <a:pt x="3314525" y="239282"/>
                  </a:lnTo>
                  <a:lnTo>
                    <a:pt x="3326363" y="239282"/>
                  </a:lnTo>
                  <a:lnTo>
                    <a:pt x="3338201" y="239282"/>
                  </a:lnTo>
                  <a:lnTo>
                    <a:pt x="3350038" y="239282"/>
                  </a:lnTo>
                  <a:lnTo>
                    <a:pt x="3361876" y="239282"/>
                  </a:lnTo>
                  <a:lnTo>
                    <a:pt x="3373713" y="239282"/>
                  </a:lnTo>
                  <a:lnTo>
                    <a:pt x="3385551" y="239282"/>
                  </a:lnTo>
                  <a:lnTo>
                    <a:pt x="3397389" y="239282"/>
                  </a:lnTo>
                  <a:lnTo>
                    <a:pt x="3409226" y="239282"/>
                  </a:lnTo>
                  <a:lnTo>
                    <a:pt x="3421064" y="239282"/>
                  </a:lnTo>
                  <a:lnTo>
                    <a:pt x="3432901" y="239282"/>
                  </a:lnTo>
                  <a:lnTo>
                    <a:pt x="3444739" y="239282"/>
                  </a:lnTo>
                  <a:lnTo>
                    <a:pt x="3456576" y="239282"/>
                  </a:lnTo>
                  <a:lnTo>
                    <a:pt x="3468414" y="239282"/>
                  </a:lnTo>
                  <a:lnTo>
                    <a:pt x="3480252" y="239282"/>
                  </a:lnTo>
                  <a:lnTo>
                    <a:pt x="3492089" y="239282"/>
                  </a:lnTo>
                  <a:lnTo>
                    <a:pt x="3503927" y="239282"/>
                  </a:lnTo>
                  <a:lnTo>
                    <a:pt x="3515764" y="239282"/>
                  </a:lnTo>
                  <a:lnTo>
                    <a:pt x="3515764" y="239282"/>
                  </a:lnTo>
                  <a:lnTo>
                    <a:pt x="3527602" y="239282"/>
                  </a:lnTo>
                  <a:lnTo>
                    <a:pt x="3539440" y="239282"/>
                  </a:lnTo>
                  <a:lnTo>
                    <a:pt x="3551277" y="239282"/>
                  </a:lnTo>
                  <a:lnTo>
                    <a:pt x="3563115" y="239282"/>
                  </a:lnTo>
                  <a:lnTo>
                    <a:pt x="3574952" y="239282"/>
                  </a:lnTo>
                  <a:lnTo>
                    <a:pt x="3586790" y="239282"/>
                  </a:lnTo>
                  <a:lnTo>
                    <a:pt x="3598628" y="239282"/>
                  </a:lnTo>
                  <a:lnTo>
                    <a:pt x="3610465" y="239282"/>
                  </a:lnTo>
                  <a:lnTo>
                    <a:pt x="3622303" y="239282"/>
                  </a:lnTo>
                  <a:lnTo>
                    <a:pt x="3634140" y="239282"/>
                  </a:lnTo>
                  <a:lnTo>
                    <a:pt x="3645978" y="239282"/>
                  </a:lnTo>
                  <a:lnTo>
                    <a:pt x="3657816" y="239282"/>
                  </a:lnTo>
                  <a:lnTo>
                    <a:pt x="3669653" y="239282"/>
                  </a:lnTo>
                  <a:lnTo>
                    <a:pt x="3681491" y="239282"/>
                  </a:lnTo>
                  <a:lnTo>
                    <a:pt x="3693328" y="239282"/>
                  </a:lnTo>
                  <a:lnTo>
                    <a:pt x="3705166" y="239282"/>
                  </a:lnTo>
                  <a:lnTo>
                    <a:pt x="3717004" y="239282"/>
                  </a:lnTo>
                  <a:lnTo>
                    <a:pt x="3728841" y="239282"/>
                  </a:lnTo>
                  <a:lnTo>
                    <a:pt x="3740679" y="239282"/>
                  </a:lnTo>
                  <a:lnTo>
                    <a:pt x="3752516" y="239282"/>
                  </a:lnTo>
                  <a:lnTo>
                    <a:pt x="3764354" y="239282"/>
                  </a:lnTo>
                  <a:lnTo>
                    <a:pt x="3776191" y="239282"/>
                  </a:lnTo>
                  <a:lnTo>
                    <a:pt x="3788029" y="239282"/>
                  </a:lnTo>
                  <a:lnTo>
                    <a:pt x="3799867" y="239282"/>
                  </a:lnTo>
                  <a:lnTo>
                    <a:pt x="3811704" y="239282"/>
                  </a:lnTo>
                  <a:lnTo>
                    <a:pt x="3823542" y="239282"/>
                  </a:lnTo>
                  <a:lnTo>
                    <a:pt x="3835379" y="239282"/>
                  </a:lnTo>
                  <a:lnTo>
                    <a:pt x="3847217" y="239282"/>
                  </a:lnTo>
                  <a:lnTo>
                    <a:pt x="3859055" y="239282"/>
                  </a:lnTo>
                  <a:lnTo>
                    <a:pt x="3870892" y="239282"/>
                  </a:lnTo>
                  <a:lnTo>
                    <a:pt x="3882730" y="239282"/>
                  </a:lnTo>
                  <a:lnTo>
                    <a:pt x="3894567" y="239282"/>
                  </a:lnTo>
                  <a:lnTo>
                    <a:pt x="3906405" y="239282"/>
                  </a:lnTo>
                  <a:lnTo>
                    <a:pt x="3918243" y="239282"/>
                  </a:lnTo>
                  <a:lnTo>
                    <a:pt x="3930080" y="239282"/>
                  </a:lnTo>
                  <a:lnTo>
                    <a:pt x="3941918" y="239282"/>
                  </a:lnTo>
                  <a:lnTo>
                    <a:pt x="3953755" y="239282"/>
                  </a:lnTo>
                  <a:lnTo>
                    <a:pt x="3965593" y="239282"/>
                  </a:lnTo>
                  <a:lnTo>
                    <a:pt x="3977431" y="239282"/>
                  </a:lnTo>
                  <a:lnTo>
                    <a:pt x="3989268" y="239282"/>
                  </a:lnTo>
                  <a:lnTo>
                    <a:pt x="4001106" y="239282"/>
                  </a:lnTo>
                  <a:lnTo>
                    <a:pt x="4012943" y="239282"/>
                  </a:lnTo>
                  <a:lnTo>
                    <a:pt x="4024781" y="239282"/>
                  </a:lnTo>
                  <a:lnTo>
                    <a:pt x="4036619" y="239282"/>
                  </a:lnTo>
                  <a:lnTo>
                    <a:pt x="4048456" y="239282"/>
                  </a:lnTo>
                  <a:lnTo>
                    <a:pt x="4060294" y="239282"/>
                  </a:lnTo>
                  <a:lnTo>
                    <a:pt x="4072131" y="239282"/>
                  </a:lnTo>
                  <a:lnTo>
                    <a:pt x="4083969" y="239282"/>
                  </a:lnTo>
                  <a:lnTo>
                    <a:pt x="4095806" y="239282"/>
                  </a:lnTo>
                  <a:lnTo>
                    <a:pt x="4107644" y="239282"/>
                  </a:lnTo>
                  <a:lnTo>
                    <a:pt x="4119482" y="239282"/>
                  </a:lnTo>
                  <a:lnTo>
                    <a:pt x="4131319" y="239282"/>
                  </a:lnTo>
                  <a:lnTo>
                    <a:pt x="4143157" y="239282"/>
                  </a:lnTo>
                  <a:lnTo>
                    <a:pt x="4154994" y="239282"/>
                  </a:lnTo>
                  <a:lnTo>
                    <a:pt x="4166832" y="239282"/>
                  </a:lnTo>
                  <a:lnTo>
                    <a:pt x="4178670" y="239282"/>
                  </a:lnTo>
                  <a:lnTo>
                    <a:pt x="4190507" y="239282"/>
                  </a:lnTo>
                  <a:lnTo>
                    <a:pt x="4202345" y="239282"/>
                  </a:lnTo>
                  <a:lnTo>
                    <a:pt x="4214182" y="239282"/>
                  </a:lnTo>
                  <a:lnTo>
                    <a:pt x="4226020" y="239282"/>
                  </a:lnTo>
                  <a:lnTo>
                    <a:pt x="4237858" y="239282"/>
                  </a:lnTo>
                  <a:lnTo>
                    <a:pt x="4249695" y="239282"/>
                  </a:lnTo>
                  <a:lnTo>
                    <a:pt x="4261533" y="239282"/>
                  </a:lnTo>
                  <a:lnTo>
                    <a:pt x="4273370" y="239282"/>
                  </a:lnTo>
                  <a:lnTo>
                    <a:pt x="4285208" y="239282"/>
                  </a:lnTo>
                  <a:lnTo>
                    <a:pt x="4297046" y="239282"/>
                  </a:lnTo>
                  <a:lnTo>
                    <a:pt x="4308883" y="239282"/>
                  </a:lnTo>
                  <a:lnTo>
                    <a:pt x="4320721" y="239282"/>
                  </a:lnTo>
                  <a:lnTo>
                    <a:pt x="4332558" y="239282"/>
                  </a:lnTo>
                  <a:lnTo>
                    <a:pt x="4344396" y="239282"/>
                  </a:lnTo>
                  <a:lnTo>
                    <a:pt x="4356234" y="239282"/>
                  </a:lnTo>
                  <a:lnTo>
                    <a:pt x="4368071" y="239282"/>
                  </a:lnTo>
                  <a:lnTo>
                    <a:pt x="4379909" y="239282"/>
                  </a:lnTo>
                  <a:lnTo>
                    <a:pt x="4391746" y="239282"/>
                  </a:lnTo>
                  <a:lnTo>
                    <a:pt x="4403584" y="239282"/>
                  </a:lnTo>
                  <a:lnTo>
                    <a:pt x="4415421" y="239282"/>
                  </a:lnTo>
                  <a:lnTo>
                    <a:pt x="4427259" y="239282"/>
                  </a:lnTo>
                  <a:lnTo>
                    <a:pt x="4439097" y="239282"/>
                  </a:lnTo>
                  <a:lnTo>
                    <a:pt x="4450934" y="239282"/>
                  </a:lnTo>
                  <a:lnTo>
                    <a:pt x="4462772" y="239282"/>
                  </a:lnTo>
                  <a:lnTo>
                    <a:pt x="4474609" y="239282"/>
                  </a:lnTo>
                  <a:lnTo>
                    <a:pt x="4486447" y="239282"/>
                  </a:lnTo>
                  <a:lnTo>
                    <a:pt x="4498285" y="239282"/>
                  </a:lnTo>
                  <a:lnTo>
                    <a:pt x="4510122" y="239282"/>
                  </a:lnTo>
                  <a:lnTo>
                    <a:pt x="4521960" y="239282"/>
                  </a:lnTo>
                  <a:lnTo>
                    <a:pt x="4533797" y="239282"/>
                  </a:lnTo>
                  <a:lnTo>
                    <a:pt x="4545635" y="239282"/>
                  </a:lnTo>
                  <a:lnTo>
                    <a:pt x="4557473" y="239282"/>
                  </a:lnTo>
                  <a:lnTo>
                    <a:pt x="4569310" y="239282"/>
                  </a:lnTo>
                  <a:lnTo>
                    <a:pt x="4581148" y="239282"/>
                  </a:lnTo>
                  <a:lnTo>
                    <a:pt x="4592985" y="239282"/>
                  </a:lnTo>
                  <a:lnTo>
                    <a:pt x="4604823" y="239282"/>
                  </a:lnTo>
                  <a:lnTo>
                    <a:pt x="4616661" y="239282"/>
                  </a:lnTo>
                  <a:lnTo>
                    <a:pt x="4628498" y="239282"/>
                  </a:lnTo>
                  <a:lnTo>
                    <a:pt x="4640336" y="239282"/>
                  </a:lnTo>
                  <a:lnTo>
                    <a:pt x="4652173" y="239282"/>
                  </a:lnTo>
                  <a:lnTo>
                    <a:pt x="4664011" y="239282"/>
                  </a:lnTo>
                  <a:lnTo>
                    <a:pt x="4675849" y="239282"/>
                  </a:lnTo>
                  <a:lnTo>
                    <a:pt x="4687686" y="239282"/>
                  </a:lnTo>
                </a:path>
              </a:pathLst>
            </a:custGeom>
            <a:ln w="40651" cap="flat">
              <a:solidFill>
                <a:srgbClr val="619CFF">
                  <a:alpha val="100000"/>
                </a:srgbClr>
              </a:solidFill>
              <a:prstDash val="solid"/>
              <a:round/>
            </a:ln>
          </p:spPr>
          <p:txBody>
            <a:bodyPr/>
            <a:lstStyle/>
            <a:p/>
          </p:txBody>
        </p:sp>
        <p:sp>
          <p:nvSpPr>
            <p:cNvPr id="40" name="pl40"/>
            <p:cNvSpPr/>
            <p:nvPr/>
          </p:nvSpPr>
          <p:spPr>
            <a:xfrm>
              <a:off x="2482351" y="1378359"/>
              <a:ext cx="4687686" cy="957289"/>
            </a:xfrm>
            <a:custGeom>
              <a:avLst/>
              <a:pathLst>
                <a:path w="4687686" h="957289">
                  <a:moveTo>
                    <a:pt x="0" y="957289"/>
                  </a:moveTo>
                  <a:lnTo>
                    <a:pt x="11837" y="957289"/>
                  </a:lnTo>
                  <a:lnTo>
                    <a:pt x="23675" y="957289"/>
                  </a:lnTo>
                  <a:lnTo>
                    <a:pt x="35512" y="957289"/>
                  </a:lnTo>
                  <a:lnTo>
                    <a:pt x="47350" y="957289"/>
                  </a:lnTo>
                  <a:lnTo>
                    <a:pt x="59187" y="957289"/>
                  </a:lnTo>
                  <a:lnTo>
                    <a:pt x="71025" y="957289"/>
                  </a:lnTo>
                  <a:lnTo>
                    <a:pt x="82863" y="957289"/>
                  </a:lnTo>
                  <a:lnTo>
                    <a:pt x="94700" y="957289"/>
                  </a:lnTo>
                  <a:lnTo>
                    <a:pt x="106538" y="957289"/>
                  </a:lnTo>
                  <a:lnTo>
                    <a:pt x="118375" y="957289"/>
                  </a:lnTo>
                  <a:lnTo>
                    <a:pt x="130213" y="957289"/>
                  </a:lnTo>
                  <a:lnTo>
                    <a:pt x="142051" y="957289"/>
                  </a:lnTo>
                  <a:lnTo>
                    <a:pt x="153888" y="957289"/>
                  </a:lnTo>
                  <a:lnTo>
                    <a:pt x="165726" y="957289"/>
                  </a:lnTo>
                  <a:lnTo>
                    <a:pt x="177563" y="957289"/>
                  </a:lnTo>
                  <a:lnTo>
                    <a:pt x="189401" y="957289"/>
                  </a:lnTo>
                  <a:lnTo>
                    <a:pt x="201239" y="957289"/>
                  </a:lnTo>
                  <a:lnTo>
                    <a:pt x="213076" y="957289"/>
                  </a:lnTo>
                  <a:lnTo>
                    <a:pt x="224914" y="957289"/>
                  </a:lnTo>
                  <a:lnTo>
                    <a:pt x="236751" y="957289"/>
                  </a:lnTo>
                  <a:lnTo>
                    <a:pt x="248589" y="957289"/>
                  </a:lnTo>
                  <a:lnTo>
                    <a:pt x="260427" y="957289"/>
                  </a:lnTo>
                  <a:lnTo>
                    <a:pt x="272264" y="957289"/>
                  </a:lnTo>
                  <a:lnTo>
                    <a:pt x="284102" y="957289"/>
                  </a:lnTo>
                  <a:lnTo>
                    <a:pt x="295939" y="957289"/>
                  </a:lnTo>
                  <a:lnTo>
                    <a:pt x="307777" y="957289"/>
                  </a:lnTo>
                  <a:lnTo>
                    <a:pt x="319614" y="957289"/>
                  </a:lnTo>
                  <a:lnTo>
                    <a:pt x="331452" y="957289"/>
                  </a:lnTo>
                  <a:lnTo>
                    <a:pt x="343290" y="957289"/>
                  </a:lnTo>
                  <a:lnTo>
                    <a:pt x="355127" y="957289"/>
                  </a:lnTo>
                  <a:lnTo>
                    <a:pt x="366965" y="957289"/>
                  </a:lnTo>
                  <a:lnTo>
                    <a:pt x="378802" y="957289"/>
                  </a:lnTo>
                  <a:lnTo>
                    <a:pt x="390640" y="957289"/>
                  </a:lnTo>
                  <a:lnTo>
                    <a:pt x="402478" y="957289"/>
                  </a:lnTo>
                  <a:lnTo>
                    <a:pt x="414315" y="957289"/>
                  </a:lnTo>
                  <a:lnTo>
                    <a:pt x="426153" y="957289"/>
                  </a:lnTo>
                  <a:lnTo>
                    <a:pt x="437990" y="957289"/>
                  </a:lnTo>
                  <a:lnTo>
                    <a:pt x="449828" y="957289"/>
                  </a:lnTo>
                  <a:lnTo>
                    <a:pt x="461666" y="957289"/>
                  </a:lnTo>
                  <a:lnTo>
                    <a:pt x="473503" y="957289"/>
                  </a:lnTo>
                  <a:lnTo>
                    <a:pt x="485341" y="957289"/>
                  </a:lnTo>
                  <a:lnTo>
                    <a:pt x="497178" y="957289"/>
                  </a:lnTo>
                  <a:lnTo>
                    <a:pt x="509016" y="957289"/>
                  </a:lnTo>
                  <a:lnTo>
                    <a:pt x="520854" y="957289"/>
                  </a:lnTo>
                  <a:lnTo>
                    <a:pt x="532691" y="957289"/>
                  </a:lnTo>
                  <a:lnTo>
                    <a:pt x="544529" y="957289"/>
                  </a:lnTo>
                  <a:lnTo>
                    <a:pt x="556366" y="957289"/>
                  </a:lnTo>
                  <a:lnTo>
                    <a:pt x="568204" y="957289"/>
                  </a:lnTo>
                  <a:lnTo>
                    <a:pt x="580042" y="957289"/>
                  </a:lnTo>
                  <a:lnTo>
                    <a:pt x="591879" y="957289"/>
                  </a:lnTo>
                  <a:lnTo>
                    <a:pt x="603717" y="957289"/>
                  </a:lnTo>
                  <a:lnTo>
                    <a:pt x="615554" y="957289"/>
                  </a:lnTo>
                  <a:lnTo>
                    <a:pt x="627392" y="957289"/>
                  </a:lnTo>
                  <a:lnTo>
                    <a:pt x="639229" y="957289"/>
                  </a:lnTo>
                  <a:lnTo>
                    <a:pt x="651067" y="957289"/>
                  </a:lnTo>
                  <a:lnTo>
                    <a:pt x="662905" y="957289"/>
                  </a:lnTo>
                  <a:lnTo>
                    <a:pt x="674742" y="957289"/>
                  </a:lnTo>
                  <a:lnTo>
                    <a:pt x="686580" y="957289"/>
                  </a:lnTo>
                  <a:lnTo>
                    <a:pt x="698417" y="957289"/>
                  </a:lnTo>
                  <a:lnTo>
                    <a:pt x="710255" y="957289"/>
                  </a:lnTo>
                  <a:lnTo>
                    <a:pt x="722093" y="957289"/>
                  </a:lnTo>
                  <a:lnTo>
                    <a:pt x="733930" y="957289"/>
                  </a:lnTo>
                  <a:lnTo>
                    <a:pt x="745768" y="957289"/>
                  </a:lnTo>
                  <a:lnTo>
                    <a:pt x="757605" y="957289"/>
                  </a:lnTo>
                  <a:lnTo>
                    <a:pt x="769443" y="957289"/>
                  </a:lnTo>
                  <a:lnTo>
                    <a:pt x="781281" y="957289"/>
                  </a:lnTo>
                  <a:lnTo>
                    <a:pt x="793118" y="957289"/>
                  </a:lnTo>
                  <a:lnTo>
                    <a:pt x="804956" y="957289"/>
                  </a:lnTo>
                  <a:lnTo>
                    <a:pt x="816793" y="957289"/>
                  </a:lnTo>
                  <a:lnTo>
                    <a:pt x="828631" y="957289"/>
                  </a:lnTo>
                  <a:lnTo>
                    <a:pt x="840469" y="957289"/>
                  </a:lnTo>
                  <a:lnTo>
                    <a:pt x="852306" y="957289"/>
                  </a:lnTo>
                  <a:lnTo>
                    <a:pt x="864144" y="957289"/>
                  </a:lnTo>
                  <a:lnTo>
                    <a:pt x="875981" y="957289"/>
                  </a:lnTo>
                  <a:lnTo>
                    <a:pt x="887819" y="957289"/>
                  </a:lnTo>
                  <a:lnTo>
                    <a:pt x="899657" y="957289"/>
                  </a:lnTo>
                  <a:lnTo>
                    <a:pt x="911494" y="957289"/>
                  </a:lnTo>
                  <a:lnTo>
                    <a:pt x="923332" y="957289"/>
                  </a:lnTo>
                  <a:lnTo>
                    <a:pt x="935169" y="957289"/>
                  </a:lnTo>
                  <a:lnTo>
                    <a:pt x="947007" y="957289"/>
                  </a:lnTo>
                  <a:lnTo>
                    <a:pt x="958844" y="957289"/>
                  </a:lnTo>
                  <a:lnTo>
                    <a:pt x="970682" y="957289"/>
                  </a:lnTo>
                  <a:lnTo>
                    <a:pt x="982520" y="957289"/>
                  </a:lnTo>
                  <a:lnTo>
                    <a:pt x="994357" y="957289"/>
                  </a:lnTo>
                  <a:lnTo>
                    <a:pt x="1006195" y="957289"/>
                  </a:lnTo>
                  <a:lnTo>
                    <a:pt x="1018032" y="957289"/>
                  </a:lnTo>
                  <a:lnTo>
                    <a:pt x="1029870" y="957289"/>
                  </a:lnTo>
                  <a:lnTo>
                    <a:pt x="1041708" y="957289"/>
                  </a:lnTo>
                  <a:lnTo>
                    <a:pt x="1053545" y="957289"/>
                  </a:lnTo>
                  <a:lnTo>
                    <a:pt x="1065383" y="957289"/>
                  </a:lnTo>
                  <a:lnTo>
                    <a:pt x="1077220" y="957289"/>
                  </a:lnTo>
                  <a:lnTo>
                    <a:pt x="1089058" y="957289"/>
                  </a:lnTo>
                  <a:lnTo>
                    <a:pt x="1100896" y="957289"/>
                  </a:lnTo>
                  <a:lnTo>
                    <a:pt x="1112733" y="957289"/>
                  </a:lnTo>
                  <a:lnTo>
                    <a:pt x="1124571" y="957289"/>
                  </a:lnTo>
                  <a:lnTo>
                    <a:pt x="1136408" y="957289"/>
                  </a:lnTo>
                  <a:lnTo>
                    <a:pt x="1148246" y="957289"/>
                  </a:lnTo>
                  <a:lnTo>
                    <a:pt x="1160084" y="957289"/>
                  </a:lnTo>
                  <a:lnTo>
                    <a:pt x="1171921" y="957289"/>
                  </a:lnTo>
                  <a:lnTo>
                    <a:pt x="1171921" y="957129"/>
                  </a:lnTo>
                  <a:lnTo>
                    <a:pt x="1183759" y="957100"/>
                  </a:lnTo>
                  <a:lnTo>
                    <a:pt x="1195596" y="957067"/>
                  </a:lnTo>
                  <a:lnTo>
                    <a:pt x="1207434" y="957028"/>
                  </a:lnTo>
                  <a:lnTo>
                    <a:pt x="1219272" y="956983"/>
                  </a:lnTo>
                  <a:lnTo>
                    <a:pt x="1231109" y="956929"/>
                  </a:lnTo>
                  <a:lnTo>
                    <a:pt x="1242947" y="956866"/>
                  </a:lnTo>
                  <a:lnTo>
                    <a:pt x="1254784" y="956792"/>
                  </a:lnTo>
                  <a:lnTo>
                    <a:pt x="1266622" y="956705"/>
                  </a:lnTo>
                  <a:lnTo>
                    <a:pt x="1278459" y="956602"/>
                  </a:lnTo>
                  <a:lnTo>
                    <a:pt x="1290297" y="956482"/>
                  </a:lnTo>
                  <a:lnTo>
                    <a:pt x="1302135" y="956341"/>
                  </a:lnTo>
                  <a:lnTo>
                    <a:pt x="1313972" y="956175"/>
                  </a:lnTo>
                  <a:lnTo>
                    <a:pt x="1325810" y="955980"/>
                  </a:lnTo>
                  <a:lnTo>
                    <a:pt x="1337647" y="955751"/>
                  </a:lnTo>
                  <a:lnTo>
                    <a:pt x="1349485" y="955482"/>
                  </a:lnTo>
                  <a:lnTo>
                    <a:pt x="1361323" y="955167"/>
                  </a:lnTo>
                  <a:lnTo>
                    <a:pt x="1373160" y="954796"/>
                  </a:lnTo>
                  <a:lnTo>
                    <a:pt x="1384998" y="954362"/>
                  </a:lnTo>
                  <a:lnTo>
                    <a:pt x="1396835" y="953852"/>
                  </a:lnTo>
                  <a:lnTo>
                    <a:pt x="1408673" y="953254"/>
                  </a:lnTo>
                  <a:lnTo>
                    <a:pt x="1420511" y="952553"/>
                  </a:lnTo>
                  <a:lnTo>
                    <a:pt x="1432348" y="951732"/>
                  </a:lnTo>
                  <a:lnTo>
                    <a:pt x="1444186" y="950771"/>
                  </a:lnTo>
                  <a:lnTo>
                    <a:pt x="1456023" y="949646"/>
                  </a:lnTo>
                  <a:lnTo>
                    <a:pt x="1467861" y="948330"/>
                  </a:lnTo>
                  <a:lnTo>
                    <a:pt x="1479699" y="946793"/>
                  </a:lnTo>
                  <a:lnTo>
                    <a:pt x="1491536" y="944999"/>
                  </a:lnTo>
                  <a:lnTo>
                    <a:pt x="1503374" y="942909"/>
                  </a:lnTo>
                  <a:lnTo>
                    <a:pt x="1515211" y="940475"/>
                  </a:lnTo>
                  <a:lnTo>
                    <a:pt x="1527049" y="937646"/>
                  </a:lnTo>
                  <a:lnTo>
                    <a:pt x="1538887" y="934366"/>
                  </a:lnTo>
                  <a:lnTo>
                    <a:pt x="1550724" y="930569"/>
                  </a:lnTo>
                  <a:lnTo>
                    <a:pt x="1562562" y="926187"/>
                  </a:lnTo>
                  <a:lnTo>
                    <a:pt x="1574399" y="921143"/>
                  </a:lnTo>
                  <a:lnTo>
                    <a:pt x="1586237" y="915358"/>
                  </a:lnTo>
                  <a:lnTo>
                    <a:pt x="1598074" y="908749"/>
                  </a:lnTo>
                  <a:lnTo>
                    <a:pt x="1609912" y="901231"/>
                  </a:lnTo>
                  <a:lnTo>
                    <a:pt x="1621750" y="892724"/>
                  </a:lnTo>
                  <a:lnTo>
                    <a:pt x="1633587" y="883153"/>
                  </a:lnTo>
                  <a:lnTo>
                    <a:pt x="1645425" y="872453"/>
                  </a:lnTo>
                  <a:lnTo>
                    <a:pt x="1657262" y="860579"/>
                  </a:lnTo>
                  <a:lnTo>
                    <a:pt x="1669100" y="847505"/>
                  </a:lnTo>
                  <a:lnTo>
                    <a:pt x="1680938" y="833238"/>
                  </a:lnTo>
                  <a:lnTo>
                    <a:pt x="1692775" y="817818"/>
                  </a:lnTo>
                  <a:lnTo>
                    <a:pt x="1704613" y="801324"/>
                  </a:lnTo>
                  <a:lnTo>
                    <a:pt x="1716450" y="783876"/>
                  </a:lnTo>
                  <a:lnTo>
                    <a:pt x="1728288" y="765635"/>
                  </a:lnTo>
                  <a:lnTo>
                    <a:pt x="1740126" y="746799"/>
                  </a:lnTo>
                  <a:lnTo>
                    <a:pt x="1751963" y="727593"/>
                  </a:lnTo>
                  <a:lnTo>
                    <a:pt x="1763801" y="708261"/>
                  </a:lnTo>
                  <a:lnTo>
                    <a:pt x="1775638" y="689054"/>
                  </a:lnTo>
                  <a:lnTo>
                    <a:pt x="1787476" y="670218"/>
                  </a:lnTo>
                  <a:lnTo>
                    <a:pt x="1799314" y="651977"/>
                  </a:lnTo>
                  <a:lnTo>
                    <a:pt x="1811151" y="634530"/>
                  </a:lnTo>
                  <a:lnTo>
                    <a:pt x="1822989" y="618035"/>
                  </a:lnTo>
                  <a:lnTo>
                    <a:pt x="1834826" y="602615"/>
                  </a:lnTo>
                  <a:lnTo>
                    <a:pt x="1846664" y="588348"/>
                  </a:lnTo>
                  <a:lnTo>
                    <a:pt x="1858502" y="575274"/>
                  </a:lnTo>
                  <a:lnTo>
                    <a:pt x="1870339" y="563400"/>
                  </a:lnTo>
                  <a:lnTo>
                    <a:pt x="1882177" y="552700"/>
                  </a:lnTo>
                  <a:lnTo>
                    <a:pt x="1894014" y="543129"/>
                  </a:lnTo>
                  <a:lnTo>
                    <a:pt x="1905852" y="534622"/>
                  </a:lnTo>
                  <a:lnTo>
                    <a:pt x="1917689" y="527104"/>
                  </a:lnTo>
                  <a:lnTo>
                    <a:pt x="1929527" y="520495"/>
                  </a:lnTo>
                  <a:lnTo>
                    <a:pt x="1941365" y="514710"/>
                  </a:lnTo>
                  <a:lnTo>
                    <a:pt x="1953202" y="509666"/>
                  </a:lnTo>
                  <a:lnTo>
                    <a:pt x="1965040" y="505284"/>
                  </a:lnTo>
                  <a:lnTo>
                    <a:pt x="1976877" y="501487"/>
                  </a:lnTo>
                  <a:lnTo>
                    <a:pt x="1988715" y="498207"/>
                  </a:lnTo>
                  <a:lnTo>
                    <a:pt x="2000553" y="495379"/>
                  </a:lnTo>
                  <a:lnTo>
                    <a:pt x="2012390" y="492945"/>
                  </a:lnTo>
                  <a:lnTo>
                    <a:pt x="2024228" y="490854"/>
                  </a:lnTo>
                  <a:lnTo>
                    <a:pt x="2036065" y="489060"/>
                  </a:lnTo>
                  <a:lnTo>
                    <a:pt x="2047903" y="487523"/>
                  </a:lnTo>
                  <a:lnTo>
                    <a:pt x="2059741" y="486207"/>
                  </a:lnTo>
                  <a:lnTo>
                    <a:pt x="2071578" y="485082"/>
                  </a:lnTo>
                  <a:lnTo>
                    <a:pt x="2083416" y="484121"/>
                  </a:lnTo>
                  <a:lnTo>
                    <a:pt x="2095253" y="483300"/>
                  </a:lnTo>
                  <a:lnTo>
                    <a:pt x="2107091" y="482599"/>
                  </a:lnTo>
                  <a:lnTo>
                    <a:pt x="2118929" y="482001"/>
                  </a:lnTo>
                  <a:lnTo>
                    <a:pt x="2130766" y="481491"/>
                  </a:lnTo>
                  <a:lnTo>
                    <a:pt x="2142604" y="481057"/>
                  </a:lnTo>
                  <a:lnTo>
                    <a:pt x="2154441" y="480686"/>
                  </a:lnTo>
                  <a:lnTo>
                    <a:pt x="2166279" y="480371"/>
                  </a:lnTo>
                  <a:lnTo>
                    <a:pt x="2178117" y="480102"/>
                  </a:lnTo>
                  <a:lnTo>
                    <a:pt x="2189954" y="479873"/>
                  </a:lnTo>
                  <a:lnTo>
                    <a:pt x="2201792" y="479678"/>
                  </a:lnTo>
                  <a:lnTo>
                    <a:pt x="2213629" y="479512"/>
                  </a:lnTo>
                  <a:lnTo>
                    <a:pt x="2225467" y="479371"/>
                  </a:lnTo>
                  <a:lnTo>
                    <a:pt x="2237304" y="479251"/>
                  </a:lnTo>
                  <a:lnTo>
                    <a:pt x="2249142" y="479148"/>
                  </a:lnTo>
                  <a:lnTo>
                    <a:pt x="2260980" y="479061"/>
                  </a:lnTo>
                  <a:lnTo>
                    <a:pt x="2272817" y="478987"/>
                  </a:lnTo>
                  <a:lnTo>
                    <a:pt x="2284655" y="478924"/>
                  </a:lnTo>
                  <a:lnTo>
                    <a:pt x="2296492" y="478870"/>
                  </a:lnTo>
                  <a:lnTo>
                    <a:pt x="2308330" y="478825"/>
                  </a:lnTo>
                  <a:lnTo>
                    <a:pt x="2320168" y="478786"/>
                  </a:lnTo>
                  <a:lnTo>
                    <a:pt x="2332005" y="478753"/>
                  </a:lnTo>
                  <a:lnTo>
                    <a:pt x="2343843" y="478725"/>
                  </a:lnTo>
                  <a:lnTo>
                    <a:pt x="2343843" y="478564"/>
                  </a:lnTo>
                  <a:lnTo>
                    <a:pt x="2355680" y="478564"/>
                  </a:lnTo>
                  <a:lnTo>
                    <a:pt x="2367518" y="478564"/>
                  </a:lnTo>
                  <a:lnTo>
                    <a:pt x="2379356" y="478564"/>
                  </a:lnTo>
                  <a:lnTo>
                    <a:pt x="2391193" y="478564"/>
                  </a:lnTo>
                  <a:lnTo>
                    <a:pt x="2403031" y="478564"/>
                  </a:lnTo>
                  <a:lnTo>
                    <a:pt x="2414868" y="478564"/>
                  </a:lnTo>
                  <a:lnTo>
                    <a:pt x="2426706" y="478564"/>
                  </a:lnTo>
                  <a:lnTo>
                    <a:pt x="2438544" y="478564"/>
                  </a:lnTo>
                  <a:lnTo>
                    <a:pt x="2450381" y="478564"/>
                  </a:lnTo>
                  <a:lnTo>
                    <a:pt x="2462219" y="478564"/>
                  </a:lnTo>
                  <a:lnTo>
                    <a:pt x="2474056" y="478564"/>
                  </a:lnTo>
                  <a:lnTo>
                    <a:pt x="2485894" y="478564"/>
                  </a:lnTo>
                  <a:lnTo>
                    <a:pt x="2497732" y="478564"/>
                  </a:lnTo>
                  <a:lnTo>
                    <a:pt x="2509569" y="478564"/>
                  </a:lnTo>
                  <a:lnTo>
                    <a:pt x="2521407" y="478564"/>
                  </a:lnTo>
                  <a:lnTo>
                    <a:pt x="2533244" y="478564"/>
                  </a:lnTo>
                  <a:lnTo>
                    <a:pt x="2545082" y="478564"/>
                  </a:lnTo>
                  <a:lnTo>
                    <a:pt x="2556919" y="478564"/>
                  </a:lnTo>
                  <a:lnTo>
                    <a:pt x="2568757" y="478564"/>
                  </a:lnTo>
                  <a:lnTo>
                    <a:pt x="2580595" y="478564"/>
                  </a:lnTo>
                  <a:lnTo>
                    <a:pt x="2592432" y="478564"/>
                  </a:lnTo>
                  <a:lnTo>
                    <a:pt x="2604270" y="478564"/>
                  </a:lnTo>
                  <a:lnTo>
                    <a:pt x="2616107" y="478564"/>
                  </a:lnTo>
                  <a:lnTo>
                    <a:pt x="2627945" y="478564"/>
                  </a:lnTo>
                  <a:lnTo>
                    <a:pt x="2639783" y="478564"/>
                  </a:lnTo>
                  <a:lnTo>
                    <a:pt x="2651620" y="478564"/>
                  </a:lnTo>
                  <a:lnTo>
                    <a:pt x="2663458" y="478564"/>
                  </a:lnTo>
                  <a:lnTo>
                    <a:pt x="2675295" y="478564"/>
                  </a:lnTo>
                  <a:lnTo>
                    <a:pt x="2687133" y="478564"/>
                  </a:lnTo>
                  <a:lnTo>
                    <a:pt x="2698971" y="478564"/>
                  </a:lnTo>
                  <a:lnTo>
                    <a:pt x="2710808" y="478564"/>
                  </a:lnTo>
                  <a:lnTo>
                    <a:pt x="2722646" y="478564"/>
                  </a:lnTo>
                  <a:lnTo>
                    <a:pt x="2734483" y="478564"/>
                  </a:lnTo>
                  <a:lnTo>
                    <a:pt x="2746321" y="478564"/>
                  </a:lnTo>
                  <a:lnTo>
                    <a:pt x="2758159" y="478564"/>
                  </a:lnTo>
                  <a:lnTo>
                    <a:pt x="2769996" y="478564"/>
                  </a:lnTo>
                  <a:lnTo>
                    <a:pt x="2781834" y="478564"/>
                  </a:lnTo>
                  <a:lnTo>
                    <a:pt x="2793671" y="478564"/>
                  </a:lnTo>
                  <a:lnTo>
                    <a:pt x="2805509" y="478564"/>
                  </a:lnTo>
                  <a:lnTo>
                    <a:pt x="2817347" y="478564"/>
                  </a:lnTo>
                  <a:lnTo>
                    <a:pt x="2829184" y="478564"/>
                  </a:lnTo>
                  <a:lnTo>
                    <a:pt x="2841022" y="478564"/>
                  </a:lnTo>
                  <a:lnTo>
                    <a:pt x="2852859" y="478564"/>
                  </a:lnTo>
                  <a:lnTo>
                    <a:pt x="2864697" y="478564"/>
                  </a:lnTo>
                  <a:lnTo>
                    <a:pt x="2876534" y="478564"/>
                  </a:lnTo>
                  <a:lnTo>
                    <a:pt x="2888372" y="478564"/>
                  </a:lnTo>
                  <a:lnTo>
                    <a:pt x="2900210" y="478564"/>
                  </a:lnTo>
                  <a:lnTo>
                    <a:pt x="2912047" y="478564"/>
                  </a:lnTo>
                  <a:lnTo>
                    <a:pt x="2923885" y="478564"/>
                  </a:lnTo>
                  <a:lnTo>
                    <a:pt x="2935722" y="478564"/>
                  </a:lnTo>
                  <a:lnTo>
                    <a:pt x="2947560" y="478564"/>
                  </a:lnTo>
                  <a:lnTo>
                    <a:pt x="2959398" y="478564"/>
                  </a:lnTo>
                  <a:lnTo>
                    <a:pt x="2971235" y="478564"/>
                  </a:lnTo>
                  <a:lnTo>
                    <a:pt x="2983073" y="478564"/>
                  </a:lnTo>
                  <a:lnTo>
                    <a:pt x="2994910" y="478564"/>
                  </a:lnTo>
                  <a:lnTo>
                    <a:pt x="3006748" y="478564"/>
                  </a:lnTo>
                  <a:lnTo>
                    <a:pt x="3018586" y="478564"/>
                  </a:lnTo>
                  <a:lnTo>
                    <a:pt x="3030423" y="478564"/>
                  </a:lnTo>
                  <a:lnTo>
                    <a:pt x="3042261" y="478564"/>
                  </a:lnTo>
                  <a:lnTo>
                    <a:pt x="3054098" y="478564"/>
                  </a:lnTo>
                  <a:lnTo>
                    <a:pt x="3065936" y="478564"/>
                  </a:lnTo>
                  <a:lnTo>
                    <a:pt x="3077774" y="478564"/>
                  </a:lnTo>
                  <a:lnTo>
                    <a:pt x="3089611" y="478564"/>
                  </a:lnTo>
                  <a:lnTo>
                    <a:pt x="3101449" y="478564"/>
                  </a:lnTo>
                  <a:lnTo>
                    <a:pt x="3113286" y="478564"/>
                  </a:lnTo>
                  <a:lnTo>
                    <a:pt x="3125124" y="478564"/>
                  </a:lnTo>
                  <a:lnTo>
                    <a:pt x="3136962" y="478564"/>
                  </a:lnTo>
                  <a:lnTo>
                    <a:pt x="3148799" y="478564"/>
                  </a:lnTo>
                  <a:lnTo>
                    <a:pt x="3160637" y="478564"/>
                  </a:lnTo>
                  <a:lnTo>
                    <a:pt x="3172474" y="478564"/>
                  </a:lnTo>
                  <a:lnTo>
                    <a:pt x="3184312" y="478564"/>
                  </a:lnTo>
                  <a:lnTo>
                    <a:pt x="3196149" y="478564"/>
                  </a:lnTo>
                  <a:lnTo>
                    <a:pt x="3207987" y="478564"/>
                  </a:lnTo>
                  <a:lnTo>
                    <a:pt x="3219825" y="478564"/>
                  </a:lnTo>
                  <a:lnTo>
                    <a:pt x="3231662" y="478564"/>
                  </a:lnTo>
                  <a:lnTo>
                    <a:pt x="3243500" y="478564"/>
                  </a:lnTo>
                  <a:lnTo>
                    <a:pt x="3255337" y="478564"/>
                  </a:lnTo>
                  <a:lnTo>
                    <a:pt x="3267175" y="478564"/>
                  </a:lnTo>
                  <a:lnTo>
                    <a:pt x="3279013" y="478564"/>
                  </a:lnTo>
                  <a:lnTo>
                    <a:pt x="3290850" y="478564"/>
                  </a:lnTo>
                  <a:lnTo>
                    <a:pt x="3302688" y="478564"/>
                  </a:lnTo>
                  <a:lnTo>
                    <a:pt x="3314525" y="478564"/>
                  </a:lnTo>
                  <a:lnTo>
                    <a:pt x="3326363" y="478564"/>
                  </a:lnTo>
                  <a:lnTo>
                    <a:pt x="3338201" y="478564"/>
                  </a:lnTo>
                  <a:lnTo>
                    <a:pt x="3350038" y="478564"/>
                  </a:lnTo>
                  <a:lnTo>
                    <a:pt x="3361876" y="478564"/>
                  </a:lnTo>
                  <a:lnTo>
                    <a:pt x="3373713" y="478564"/>
                  </a:lnTo>
                  <a:lnTo>
                    <a:pt x="3385551" y="478564"/>
                  </a:lnTo>
                  <a:lnTo>
                    <a:pt x="3397389" y="478564"/>
                  </a:lnTo>
                  <a:lnTo>
                    <a:pt x="3409226" y="478564"/>
                  </a:lnTo>
                  <a:lnTo>
                    <a:pt x="3421064" y="478564"/>
                  </a:lnTo>
                  <a:lnTo>
                    <a:pt x="3432901" y="478564"/>
                  </a:lnTo>
                  <a:lnTo>
                    <a:pt x="3444739" y="478564"/>
                  </a:lnTo>
                  <a:lnTo>
                    <a:pt x="3456576" y="478564"/>
                  </a:lnTo>
                  <a:lnTo>
                    <a:pt x="3468414" y="478564"/>
                  </a:lnTo>
                  <a:lnTo>
                    <a:pt x="3480252" y="478564"/>
                  </a:lnTo>
                  <a:lnTo>
                    <a:pt x="3492089" y="478564"/>
                  </a:lnTo>
                  <a:lnTo>
                    <a:pt x="3503927" y="478564"/>
                  </a:lnTo>
                  <a:lnTo>
                    <a:pt x="3515764" y="478564"/>
                  </a:lnTo>
                  <a:lnTo>
                    <a:pt x="3515764" y="478403"/>
                  </a:lnTo>
                  <a:lnTo>
                    <a:pt x="3527602" y="478375"/>
                  </a:lnTo>
                  <a:lnTo>
                    <a:pt x="3539440" y="478342"/>
                  </a:lnTo>
                  <a:lnTo>
                    <a:pt x="3551277" y="478303"/>
                  </a:lnTo>
                  <a:lnTo>
                    <a:pt x="3563115" y="478258"/>
                  </a:lnTo>
                  <a:lnTo>
                    <a:pt x="3574952" y="478204"/>
                  </a:lnTo>
                  <a:lnTo>
                    <a:pt x="3586790" y="478141"/>
                  </a:lnTo>
                  <a:lnTo>
                    <a:pt x="3598628" y="478067"/>
                  </a:lnTo>
                  <a:lnTo>
                    <a:pt x="3610465" y="477980"/>
                  </a:lnTo>
                  <a:lnTo>
                    <a:pt x="3622303" y="477877"/>
                  </a:lnTo>
                  <a:lnTo>
                    <a:pt x="3634140" y="477757"/>
                  </a:lnTo>
                  <a:lnTo>
                    <a:pt x="3645978" y="477616"/>
                  </a:lnTo>
                  <a:lnTo>
                    <a:pt x="3657816" y="477450"/>
                  </a:lnTo>
                  <a:lnTo>
                    <a:pt x="3669653" y="477255"/>
                  </a:lnTo>
                  <a:lnTo>
                    <a:pt x="3681491" y="477026"/>
                  </a:lnTo>
                  <a:lnTo>
                    <a:pt x="3693328" y="476757"/>
                  </a:lnTo>
                  <a:lnTo>
                    <a:pt x="3705166" y="476442"/>
                  </a:lnTo>
                  <a:lnTo>
                    <a:pt x="3717004" y="476071"/>
                  </a:lnTo>
                  <a:lnTo>
                    <a:pt x="3728841" y="475637"/>
                  </a:lnTo>
                  <a:lnTo>
                    <a:pt x="3740679" y="475127"/>
                  </a:lnTo>
                  <a:lnTo>
                    <a:pt x="3752516" y="474529"/>
                  </a:lnTo>
                  <a:lnTo>
                    <a:pt x="3764354" y="473828"/>
                  </a:lnTo>
                  <a:lnTo>
                    <a:pt x="3776191" y="473007"/>
                  </a:lnTo>
                  <a:lnTo>
                    <a:pt x="3788029" y="472046"/>
                  </a:lnTo>
                  <a:lnTo>
                    <a:pt x="3799867" y="470921"/>
                  </a:lnTo>
                  <a:lnTo>
                    <a:pt x="3811704" y="469605"/>
                  </a:lnTo>
                  <a:lnTo>
                    <a:pt x="3823542" y="468068"/>
                  </a:lnTo>
                  <a:lnTo>
                    <a:pt x="3835379" y="466274"/>
                  </a:lnTo>
                  <a:lnTo>
                    <a:pt x="3847217" y="464183"/>
                  </a:lnTo>
                  <a:lnTo>
                    <a:pt x="3859055" y="461750"/>
                  </a:lnTo>
                  <a:lnTo>
                    <a:pt x="3870892" y="458921"/>
                  </a:lnTo>
                  <a:lnTo>
                    <a:pt x="3882730" y="455641"/>
                  </a:lnTo>
                  <a:lnTo>
                    <a:pt x="3894567" y="451844"/>
                  </a:lnTo>
                  <a:lnTo>
                    <a:pt x="3906405" y="447462"/>
                  </a:lnTo>
                  <a:lnTo>
                    <a:pt x="3918243" y="442418"/>
                  </a:lnTo>
                  <a:lnTo>
                    <a:pt x="3930080" y="436633"/>
                  </a:lnTo>
                  <a:lnTo>
                    <a:pt x="3941918" y="430024"/>
                  </a:lnTo>
                  <a:lnTo>
                    <a:pt x="3953755" y="422506"/>
                  </a:lnTo>
                  <a:lnTo>
                    <a:pt x="3965593" y="413999"/>
                  </a:lnTo>
                  <a:lnTo>
                    <a:pt x="3977431" y="404428"/>
                  </a:lnTo>
                  <a:lnTo>
                    <a:pt x="3989268" y="393728"/>
                  </a:lnTo>
                  <a:lnTo>
                    <a:pt x="4001106" y="381854"/>
                  </a:lnTo>
                  <a:lnTo>
                    <a:pt x="4012943" y="368780"/>
                  </a:lnTo>
                  <a:lnTo>
                    <a:pt x="4024781" y="354513"/>
                  </a:lnTo>
                  <a:lnTo>
                    <a:pt x="4036619" y="339093"/>
                  </a:lnTo>
                  <a:lnTo>
                    <a:pt x="4048456" y="322599"/>
                  </a:lnTo>
                  <a:lnTo>
                    <a:pt x="4060294" y="305151"/>
                  </a:lnTo>
                  <a:lnTo>
                    <a:pt x="4072131" y="286910"/>
                  </a:lnTo>
                  <a:lnTo>
                    <a:pt x="4083969" y="268074"/>
                  </a:lnTo>
                  <a:lnTo>
                    <a:pt x="4095806" y="248867"/>
                  </a:lnTo>
                  <a:lnTo>
                    <a:pt x="4107644" y="229536"/>
                  </a:lnTo>
                  <a:lnTo>
                    <a:pt x="4119482" y="210329"/>
                  </a:lnTo>
                  <a:lnTo>
                    <a:pt x="4131319" y="191493"/>
                  </a:lnTo>
                  <a:lnTo>
                    <a:pt x="4143157" y="173252"/>
                  </a:lnTo>
                  <a:lnTo>
                    <a:pt x="4154994" y="155804"/>
                  </a:lnTo>
                  <a:lnTo>
                    <a:pt x="4166832" y="139310"/>
                  </a:lnTo>
                  <a:lnTo>
                    <a:pt x="4178670" y="123890"/>
                  </a:lnTo>
                  <a:lnTo>
                    <a:pt x="4190507" y="109623"/>
                  </a:lnTo>
                  <a:lnTo>
                    <a:pt x="4202345" y="96549"/>
                  </a:lnTo>
                  <a:lnTo>
                    <a:pt x="4214182" y="84675"/>
                  </a:lnTo>
                  <a:lnTo>
                    <a:pt x="4226020" y="73975"/>
                  </a:lnTo>
                  <a:lnTo>
                    <a:pt x="4237858" y="64404"/>
                  </a:lnTo>
                  <a:lnTo>
                    <a:pt x="4249695" y="55897"/>
                  </a:lnTo>
                  <a:lnTo>
                    <a:pt x="4261533" y="48379"/>
                  </a:lnTo>
                  <a:lnTo>
                    <a:pt x="4273370" y="41770"/>
                  </a:lnTo>
                  <a:lnTo>
                    <a:pt x="4285208" y="35985"/>
                  </a:lnTo>
                  <a:lnTo>
                    <a:pt x="4297046" y="30941"/>
                  </a:lnTo>
                  <a:lnTo>
                    <a:pt x="4308883" y="26559"/>
                  </a:lnTo>
                  <a:lnTo>
                    <a:pt x="4320721" y="22762"/>
                  </a:lnTo>
                  <a:lnTo>
                    <a:pt x="4332558" y="19482"/>
                  </a:lnTo>
                  <a:lnTo>
                    <a:pt x="4344396" y="16653"/>
                  </a:lnTo>
                  <a:lnTo>
                    <a:pt x="4356234" y="14220"/>
                  </a:lnTo>
                  <a:lnTo>
                    <a:pt x="4368071" y="12129"/>
                  </a:lnTo>
                  <a:lnTo>
                    <a:pt x="4379909" y="10335"/>
                  </a:lnTo>
                  <a:lnTo>
                    <a:pt x="4391746" y="8798"/>
                  </a:lnTo>
                  <a:lnTo>
                    <a:pt x="4403584" y="7482"/>
                  </a:lnTo>
                  <a:lnTo>
                    <a:pt x="4415421" y="6357"/>
                  </a:lnTo>
                  <a:lnTo>
                    <a:pt x="4427259" y="5396"/>
                  </a:lnTo>
                  <a:lnTo>
                    <a:pt x="4439097" y="4575"/>
                  </a:lnTo>
                  <a:lnTo>
                    <a:pt x="4450934" y="3874"/>
                  </a:lnTo>
                  <a:lnTo>
                    <a:pt x="4462772" y="3276"/>
                  </a:lnTo>
                  <a:lnTo>
                    <a:pt x="4474609" y="2766"/>
                  </a:lnTo>
                  <a:lnTo>
                    <a:pt x="4486447" y="2332"/>
                  </a:lnTo>
                  <a:lnTo>
                    <a:pt x="4498285" y="1961"/>
                  </a:lnTo>
                  <a:lnTo>
                    <a:pt x="4510122" y="1646"/>
                  </a:lnTo>
                  <a:lnTo>
                    <a:pt x="4521960" y="1377"/>
                  </a:lnTo>
                  <a:lnTo>
                    <a:pt x="4533797" y="1148"/>
                  </a:lnTo>
                  <a:lnTo>
                    <a:pt x="4545635" y="953"/>
                  </a:lnTo>
                  <a:lnTo>
                    <a:pt x="4557473" y="787"/>
                  </a:lnTo>
                  <a:lnTo>
                    <a:pt x="4569310" y="646"/>
                  </a:lnTo>
                  <a:lnTo>
                    <a:pt x="4581148" y="526"/>
                  </a:lnTo>
                  <a:lnTo>
                    <a:pt x="4592985" y="423"/>
                  </a:lnTo>
                  <a:lnTo>
                    <a:pt x="4604823" y="336"/>
                  </a:lnTo>
                  <a:lnTo>
                    <a:pt x="4616661" y="262"/>
                  </a:lnTo>
                  <a:lnTo>
                    <a:pt x="4628498" y="199"/>
                  </a:lnTo>
                  <a:lnTo>
                    <a:pt x="4640336" y="145"/>
                  </a:lnTo>
                  <a:lnTo>
                    <a:pt x="4652173" y="100"/>
                  </a:lnTo>
                  <a:lnTo>
                    <a:pt x="4664011" y="61"/>
                  </a:lnTo>
                  <a:lnTo>
                    <a:pt x="4675849" y="28"/>
                  </a:lnTo>
                  <a:lnTo>
                    <a:pt x="4687686" y="0"/>
                  </a:lnTo>
                </a:path>
              </a:pathLst>
            </a:custGeom>
            <a:ln w="40651" cap="flat">
              <a:solidFill>
                <a:srgbClr val="A58AFF">
                  <a:alpha val="100000"/>
                </a:srgbClr>
              </a:solidFill>
              <a:prstDash val="solid"/>
              <a:round/>
            </a:ln>
          </p:spPr>
          <p:txBody>
            <a:bodyPr/>
            <a:lstStyle/>
            <a:p/>
          </p:txBody>
        </p:sp>
        <p:sp>
          <p:nvSpPr>
            <p:cNvPr id="41" name="pl41"/>
            <p:cNvSpPr/>
            <p:nvPr/>
          </p:nvSpPr>
          <p:spPr>
            <a:xfrm>
              <a:off x="2482351" y="2575092"/>
              <a:ext cx="4687686" cy="239282"/>
            </a:xfrm>
            <a:custGeom>
              <a:avLst/>
              <a:pathLst>
                <a:path w="4687686" h="239282">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282"/>
                  </a:lnTo>
                  <a:lnTo>
                    <a:pt x="1183759" y="239282"/>
                  </a:lnTo>
                  <a:lnTo>
                    <a:pt x="1195596" y="239282"/>
                  </a:lnTo>
                  <a:lnTo>
                    <a:pt x="1207434" y="239282"/>
                  </a:lnTo>
                  <a:lnTo>
                    <a:pt x="1219272" y="239282"/>
                  </a:lnTo>
                  <a:lnTo>
                    <a:pt x="1231109" y="239282"/>
                  </a:lnTo>
                  <a:lnTo>
                    <a:pt x="1242947" y="239282"/>
                  </a:lnTo>
                  <a:lnTo>
                    <a:pt x="1254784" y="239282"/>
                  </a:lnTo>
                  <a:lnTo>
                    <a:pt x="1266622" y="239282"/>
                  </a:lnTo>
                  <a:lnTo>
                    <a:pt x="1278459" y="239282"/>
                  </a:lnTo>
                  <a:lnTo>
                    <a:pt x="1290297" y="239282"/>
                  </a:lnTo>
                  <a:lnTo>
                    <a:pt x="1302135" y="239282"/>
                  </a:lnTo>
                  <a:lnTo>
                    <a:pt x="1313972" y="239282"/>
                  </a:lnTo>
                  <a:lnTo>
                    <a:pt x="1325810" y="239282"/>
                  </a:lnTo>
                  <a:lnTo>
                    <a:pt x="1337647" y="239282"/>
                  </a:lnTo>
                  <a:lnTo>
                    <a:pt x="1349485" y="239282"/>
                  </a:lnTo>
                  <a:lnTo>
                    <a:pt x="1361323" y="239282"/>
                  </a:lnTo>
                  <a:lnTo>
                    <a:pt x="1373160" y="239282"/>
                  </a:lnTo>
                  <a:lnTo>
                    <a:pt x="1384998" y="239282"/>
                  </a:lnTo>
                  <a:lnTo>
                    <a:pt x="1396835" y="239282"/>
                  </a:lnTo>
                  <a:lnTo>
                    <a:pt x="1408673" y="239282"/>
                  </a:lnTo>
                  <a:lnTo>
                    <a:pt x="1420511" y="239282"/>
                  </a:lnTo>
                  <a:lnTo>
                    <a:pt x="1432348" y="239282"/>
                  </a:lnTo>
                  <a:lnTo>
                    <a:pt x="1444186" y="239282"/>
                  </a:lnTo>
                  <a:lnTo>
                    <a:pt x="1456023" y="239282"/>
                  </a:lnTo>
                  <a:lnTo>
                    <a:pt x="1467861" y="239282"/>
                  </a:lnTo>
                  <a:lnTo>
                    <a:pt x="1479699" y="239282"/>
                  </a:lnTo>
                  <a:lnTo>
                    <a:pt x="1491536" y="239282"/>
                  </a:lnTo>
                  <a:lnTo>
                    <a:pt x="1503374" y="239282"/>
                  </a:lnTo>
                  <a:lnTo>
                    <a:pt x="1515211" y="239282"/>
                  </a:lnTo>
                  <a:lnTo>
                    <a:pt x="1527049" y="239282"/>
                  </a:lnTo>
                  <a:lnTo>
                    <a:pt x="1538887" y="239282"/>
                  </a:lnTo>
                  <a:lnTo>
                    <a:pt x="1550724" y="239282"/>
                  </a:lnTo>
                  <a:lnTo>
                    <a:pt x="1562562" y="239282"/>
                  </a:lnTo>
                  <a:lnTo>
                    <a:pt x="1574399" y="239282"/>
                  </a:lnTo>
                  <a:lnTo>
                    <a:pt x="1586237" y="239282"/>
                  </a:lnTo>
                  <a:lnTo>
                    <a:pt x="1598074" y="239282"/>
                  </a:lnTo>
                  <a:lnTo>
                    <a:pt x="1609912" y="239282"/>
                  </a:lnTo>
                  <a:lnTo>
                    <a:pt x="1621750" y="239282"/>
                  </a:lnTo>
                  <a:lnTo>
                    <a:pt x="1633587" y="239282"/>
                  </a:lnTo>
                  <a:lnTo>
                    <a:pt x="1645425" y="239282"/>
                  </a:lnTo>
                  <a:lnTo>
                    <a:pt x="1657262" y="239282"/>
                  </a:lnTo>
                  <a:lnTo>
                    <a:pt x="1669100" y="239282"/>
                  </a:lnTo>
                  <a:lnTo>
                    <a:pt x="1680938" y="239282"/>
                  </a:lnTo>
                  <a:lnTo>
                    <a:pt x="1692775" y="239282"/>
                  </a:lnTo>
                  <a:lnTo>
                    <a:pt x="1704613" y="239282"/>
                  </a:lnTo>
                  <a:lnTo>
                    <a:pt x="1716450" y="239282"/>
                  </a:lnTo>
                  <a:lnTo>
                    <a:pt x="1728288" y="239282"/>
                  </a:lnTo>
                  <a:lnTo>
                    <a:pt x="1740126" y="239282"/>
                  </a:lnTo>
                  <a:lnTo>
                    <a:pt x="1751963" y="239282"/>
                  </a:lnTo>
                  <a:lnTo>
                    <a:pt x="1763801" y="239282"/>
                  </a:lnTo>
                  <a:lnTo>
                    <a:pt x="1775638" y="239282"/>
                  </a:lnTo>
                  <a:lnTo>
                    <a:pt x="1787476" y="239282"/>
                  </a:lnTo>
                  <a:lnTo>
                    <a:pt x="1799314" y="239282"/>
                  </a:lnTo>
                  <a:lnTo>
                    <a:pt x="1811151" y="239282"/>
                  </a:lnTo>
                  <a:lnTo>
                    <a:pt x="1822989" y="239282"/>
                  </a:lnTo>
                  <a:lnTo>
                    <a:pt x="1834826" y="239282"/>
                  </a:lnTo>
                  <a:lnTo>
                    <a:pt x="1846664" y="239282"/>
                  </a:lnTo>
                  <a:lnTo>
                    <a:pt x="1858502" y="239282"/>
                  </a:lnTo>
                  <a:lnTo>
                    <a:pt x="1870339" y="239282"/>
                  </a:lnTo>
                  <a:lnTo>
                    <a:pt x="1882177" y="239282"/>
                  </a:lnTo>
                  <a:lnTo>
                    <a:pt x="1894014" y="239282"/>
                  </a:lnTo>
                  <a:lnTo>
                    <a:pt x="1905852" y="239282"/>
                  </a:lnTo>
                  <a:lnTo>
                    <a:pt x="1917689" y="239282"/>
                  </a:lnTo>
                  <a:lnTo>
                    <a:pt x="1929527" y="239282"/>
                  </a:lnTo>
                  <a:lnTo>
                    <a:pt x="1941365" y="239282"/>
                  </a:lnTo>
                  <a:lnTo>
                    <a:pt x="1953202" y="239282"/>
                  </a:lnTo>
                  <a:lnTo>
                    <a:pt x="1965040" y="239282"/>
                  </a:lnTo>
                  <a:lnTo>
                    <a:pt x="1976877" y="239282"/>
                  </a:lnTo>
                  <a:lnTo>
                    <a:pt x="1988715" y="239282"/>
                  </a:lnTo>
                  <a:lnTo>
                    <a:pt x="2000553" y="239282"/>
                  </a:lnTo>
                  <a:lnTo>
                    <a:pt x="2012390" y="239282"/>
                  </a:lnTo>
                  <a:lnTo>
                    <a:pt x="2024228" y="239282"/>
                  </a:lnTo>
                  <a:lnTo>
                    <a:pt x="2036065" y="239282"/>
                  </a:lnTo>
                  <a:lnTo>
                    <a:pt x="2047903" y="239282"/>
                  </a:lnTo>
                  <a:lnTo>
                    <a:pt x="2059741" y="239282"/>
                  </a:lnTo>
                  <a:lnTo>
                    <a:pt x="2071578" y="239282"/>
                  </a:lnTo>
                  <a:lnTo>
                    <a:pt x="2083416" y="239282"/>
                  </a:lnTo>
                  <a:lnTo>
                    <a:pt x="2095253" y="239282"/>
                  </a:lnTo>
                  <a:lnTo>
                    <a:pt x="2107091" y="239282"/>
                  </a:lnTo>
                  <a:lnTo>
                    <a:pt x="2118929" y="239282"/>
                  </a:lnTo>
                  <a:lnTo>
                    <a:pt x="2130766" y="239282"/>
                  </a:lnTo>
                  <a:lnTo>
                    <a:pt x="2142604" y="239282"/>
                  </a:lnTo>
                  <a:lnTo>
                    <a:pt x="2154441" y="239282"/>
                  </a:lnTo>
                  <a:lnTo>
                    <a:pt x="2166279" y="239282"/>
                  </a:lnTo>
                  <a:lnTo>
                    <a:pt x="2178117" y="239282"/>
                  </a:lnTo>
                  <a:lnTo>
                    <a:pt x="2189954" y="239282"/>
                  </a:lnTo>
                  <a:lnTo>
                    <a:pt x="2201792" y="239282"/>
                  </a:lnTo>
                  <a:lnTo>
                    <a:pt x="2213629" y="239282"/>
                  </a:lnTo>
                  <a:lnTo>
                    <a:pt x="2225467" y="239282"/>
                  </a:lnTo>
                  <a:lnTo>
                    <a:pt x="2237304" y="239282"/>
                  </a:lnTo>
                  <a:lnTo>
                    <a:pt x="2249142" y="239282"/>
                  </a:lnTo>
                  <a:lnTo>
                    <a:pt x="2260980" y="239282"/>
                  </a:lnTo>
                  <a:lnTo>
                    <a:pt x="2272817" y="239282"/>
                  </a:lnTo>
                  <a:lnTo>
                    <a:pt x="2284655" y="239282"/>
                  </a:lnTo>
                  <a:lnTo>
                    <a:pt x="2296492" y="239282"/>
                  </a:lnTo>
                  <a:lnTo>
                    <a:pt x="2308330" y="239282"/>
                  </a:lnTo>
                  <a:lnTo>
                    <a:pt x="2320168" y="239282"/>
                  </a:lnTo>
                  <a:lnTo>
                    <a:pt x="2332005" y="239282"/>
                  </a:lnTo>
                  <a:lnTo>
                    <a:pt x="2343843" y="239282"/>
                  </a:lnTo>
                  <a:lnTo>
                    <a:pt x="2343843" y="239282"/>
                  </a:lnTo>
                  <a:lnTo>
                    <a:pt x="2355680" y="239282"/>
                  </a:lnTo>
                  <a:lnTo>
                    <a:pt x="2367518" y="239282"/>
                  </a:lnTo>
                  <a:lnTo>
                    <a:pt x="2379356" y="239282"/>
                  </a:lnTo>
                  <a:lnTo>
                    <a:pt x="2391193" y="239282"/>
                  </a:lnTo>
                  <a:lnTo>
                    <a:pt x="2403031" y="239282"/>
                  </a:lnTo>
                  <a:lnTo>
                    <a:pt x="2414868" y="239282"/>
                  </a:lnTo>
                  <a:lnTo>
                    <a:pt x="2426706" y="239282"/>
                  </a:lnTo>
                  <a:lnTo>
                    <a:pt x="2438544" y="239282"/>
                  </a:lnTo>
                  <a:lnTo>
                    <a:pt x="2450381" y="239282"/>
                  </a:lnTo>
                  <a:lnTo>
                    <a:pt x="2462219" y="239282"/>
                  </a:lnTo>
                  <a:lnTo>
                    <a:pt x="2474056" y="239282"/>
                  </a:lnTo>
                  <a:lnTo>
                    <a:pt x="2485894" y="239282"/>
                  </a:lnTo>
                  <a:lnTo>
                    <a:pt x="2497732" y="239282"/>
                  </a:lnTo>
                  <a:lnTo>
                    <a:pt x="2509569" y="239282"/>
                  </a:lnTo>
                  <a:lnTo>
                    <a:pt x="2521407" y="239282"/>
                  </a:lnTo>
                  <a:lnTo>
                    <a:pt x="2533244" y="239282"/>
                  </a:lnTo>
                  <a:lnTo>
                    <a:pt x="2545082" y="239282"/>
                  </a:lnTo>
                  <a:lnTo>
                    <a:pt x="2556919" y="239282"/>
                  </a:lnTo>
                  <a:lnTo>
                    <a:pt x="2568757" y="239282"/>
                  </a:lnTo>
                  <a:lnTo>
                    <a:pt x="2580595" y="239282"/>
                  </a:lnTo>
                  <a:lnTo>
                    <a:pt x="2592432" y="239282"/>
                  </a:lnTo>
                  <a:lnTo>
                    <a:pt x="2604270" y="239282"/>
                  </a:lnTo>
                  <a:lnTo>
                    <a:pt x="2616107" y="239282"/>
                  </a:lnTo>
                  <a:lnTo>
                    <a:pt x="2627945" y="239282"/>
                  </a:lnTo>
                  <a:lnTo>
                    <a:pt x="2639783" y="239282"/>
                  </a:lnTo>
                  <a:lnTo>
                    <a:pt x="2651620" y="239282"/>
                  </a:lnTo>
                  <a:lnTo>
                    <a:pt x="2663458" y="239282"/>
                  </a:lnTo>
                  <a:lnTo>
                    <a:pt x="2675295" y="239282"/>
                  </a:lnTo>
                  <a:lnTo>
                    <a:pt x="2687133" y="239282"/>
                  </a:lnTo>
                  <a:lnTo>
                    <a:pt x="2698971" y="239282"/>
                  </a:lnTo>
                  <a:lnTo>
                    <a:pt x="2710808" y="239282"/>
                  </a:lnTo>
                  <a:lnTo>
                    <a:pt x="2722646" y="239282"/>
                  </a:lnTo>
                  <a:lnTo>
                    <a:pt x="2734483" y="239282"/>
                  </a:lnTo>
                  <a:lnTo>
                    <a:pt x="2746321" y="239282"/>
                  </a:lnTo>
                  <a:lnTo>
                    <a:pt x="2758159" y="239282"/>
                  </a:lnTo>
                  <a:lnTo>
                    <a:pt x="2769996" y="239282"/>
                  </a:lnTo>
                  <a:lnTo>
                    <a:pt x="2781834" y="239282"/>
                  </a:lnTo>
                  <a:lnTo>
                    <a:pt x="2793671" y="239282"/>
                  </a:lnTo>
                  <a:lnTo>
                    <a:pt x="2805509" y="239282"/>
                  </a:lnTo>
                  <a:lnTo>
                    <a:pt x="2817347" y="239282"/>
                  </a:lnTo>
                  <a:lnTo>
                    <a:pt x="2829184" y="239282"/>
                  </a:lnTo>
                  <a:lnTo>
                    <a:pt x="2841022" y="239282"/>
                  </a:lnTo>
                  <a:lnTo>
                    <a:pt x="2852859" y="239282"/>
                  </a:lnTo>
                  <a:lnTo>
                    <a:pt x="2864697" y="239282"/>
                  </a:lnTo>
                  <a:lnTo>
                    <a:pt x="2876534" y="239282"/>
                  </a:lnTo>
                  <a:lnTo>
                    <a:pt x="2888372" y="239282"/>
                  </a:lnTo>
                  <a:lnTo>
                    <a:pt x="2900210" y="239282"/>
                  </a:lnTo>
                  <a:lnTo>
                    <a:pt x="2912047" y="239282"/>
                  </a:lnTo>
                  <a:lnTo>
                    <a:pt x="2923885" y="239282"/>
                  </a:lnTo>
                  <a:lnTo>
                    <a:pt x="2935722" y="239282"/>
                  </a:lnTo>
                  <a:lnTo>
                    <a:pt x="2947560" y="239282"/>
                  </a:lnTo>
                  <a:lnTo>
                    <a:pt x="2959398" y="239282"/>
                  </a:lnTo>
                  <a:lnTo>
                    <a:pt x="2971235" y="239282"/>
                  </a:lnTo>
                  <a:lnTo>
                    <a:pt x="2983073" y="239282"/>
                  </a:lnTo>
                  <a:lnTo>
                    <a:pt x="2994910" y="239282"/>
                  </a:lnTo>
                  <a:lnTo>
                    <a:pt x="3006748" y="239282"/>
                  </a:lnTo>
                  <a:lnTo>
                    <a:pt x="3018586" y="239282"/>
                  </a:lnTo>
                  <a:lnTo>
                    <a:pt x="3030423" y="239282"/>
                  </a:lnTo>
                  <a:lnTo>
                    <a:pt x="3042261" y="239282"/>
                  </a:lnTo>
                  <a:lnTo>
                    <a:pt x="3054098" y="239282"/>
                  </a:lnTo>
                  <a:lnTo>
                    <a:pt x="3065936" y="239282"/>
                  </a:lnTo>
                  <a:lnTo>
                    <a:pt x="3077774" y="239282"/>
                  </a:lnTo>
                  <a:lnTo>
                    <a:pt x="3089611" y="239282"/>
                  </a:lnTo>
                  <a:lnTo>
                    <a:pt x="3101449" y="239282"/>
                  </a:lnTo>
                  <a:lnTo>
                    <a:pt x="3113286" y="239282"/>
                  </a:lnTo>
                  <a:lnTo>
                    <a:pt x="3125124" y="239282"/>
                  </a:lnTo>
                  <a:lnTo>
                    <a:pt x="3136962" y="239282"/>
                  </a:lnTo>
                  <a:lnTo>
                    <a:pt x="3148799" y="239282"/>
                  </a:lnTo>
                  <a:lnTo>
                    <a:pt x="3160637" y="239282"/>
                  </a:lnTo>
                  <a:lnTo>
                    <a:pt x="3172474" y="239282"/>
                  </a:lnTo>
                  <a:lnTo>
                    <a:pt x="3184312" y="239282"/>
                  </a:lnTo>
                  <a:lnTo>
                    <a:pt x="3196149" y="239282"/>
                  </a:lnTo>
                  <a:lnTo>
                    <a:pt x="3207987" y="239282"/>
                  </a:lnTo>
                  <a:lnTo>
                    <a:pt x="3219825" y="239282"/>
                  </a:lnTo>
                  <a:lnTo>
                    <a:pt x="3231662" y="239282"/>
                  </a:lnTo>
                  <a:lnTo>
                    <a:pt x="3243500" y="239282"/>
                  </a:lnTo>
                  <a:lnTo>
                    <a:pt x="3255337" y="239282"/>
                  </a:lnTo>
                  <a:lnTo>
                    <a:pt x="3267175" y="239282"/>
                  </a:lnTo>
                  <a:lnTo>
                    <a:pt x="3279013" y="239282"/>
                  </a:lnTo>
                  <a:lnTo>
                    <a:pt x="3290850" y="239282"/>
                  </a:lnTo>
                  <a:lnTo>
                    <a:pt x="3302688" y="239282"/>
                  </a:lnTo>
                  <a:lnTo>
                    <a:pt x="3314525" y="239282"/>
                  </a:lnTo>
                  <a:lnTo>
                    <a:pt x="3326363" y="239282"/>
                  </a:lnTo>
                  <a:lnTo>
                    <a:pt x="3338201" y="239282"/>
                  </a:lnTo>
                  <a:lnTo>
                    <a:pt x="3350038" y="239282"/>
                  </a:lnTo>
                  <a:lnTo>
                    <a:pt x="3361876" y="239282"/>
                  </a:lnTo>
                  <a:lnTo>
                    <a:pt x="3373713" y="239282"/>
                  </a:lnTo>
                  <a:lnTo>
                    <a:pt x="3385551" y="239282"/>
                  </a:lnTo>
                  <a:lnTo>
                    <a:pt x="3397389" y="239282"/>
                  </a:lnTo>
                  <a:lnTo>
                    <a:pt x="3409226" y="239282"/>
                  </a:lnTo>
                  <a:lnTo>
                    <a:pt x="3421064" y="239282"/>
                  </a:lnTo>
                  <a:lnTo>
                    <a:pt x="3432901" y="239282"/>
                  </a:lnTo>
                  <a:lnTo>
                    <a:pt x="3444739" y="239282"/>
                  </a:lnTo>
                  <a:lnTo>
                    <a:pt x="3456576" y="239282"/>
                  </a:lnTo>
                  <a:lnTo>
                    <a:pt x="3468414" y="239282"/>
                  </a:lnTo>
                  <a:lnTo>
                    <a:pt x="3480252" y="239282"/>
                  </a:lnTo>
                  <a:lnTo>
                    <a:pt x="3492089" y="239282"/>
                  </a:lnTo>
                  <a:lnTo>
                    <a:pt x="3503927" y="239282"/>
                  </a:lnTo>
                  <a:lnTo>
                    <a:pt x="3515764" y="239282"/>
                  </a:lnTo>
                  <a:lnTo>
                    <a:pt x="3515764" y="239282"/>
                  </a:lnTo>
                  <a:lnTo>
                    <a:pt x="3527602" y="239282"/>
                  </a:lnTo>
                  <a:lnTo>
                    <a:pt x="3539440" y="239282"/>
                  </a:lnTo>
                  <a:lnTo>
                    <a:pt x="3551277" y="239282"/>
                  </a:lnTo>
                  <a:lnTo>
                    <a:pt x="3563115" y="239282"/>
                  </a:lnTo>
                  <a:lnTo>
                    <a:pt x="3574952" y="239282"/>
                  </a:lnTo>
                  <a:lnTo>
                    <a:pt x="3586790" y="239282"/>
                  </a:lnTo>
                  <a:lnTo>
                    <a:pt x="3598628" y="239282"/>
                  </a:lnTo>
                  <a:lnTo>
                    <a:pt x="3610465" y="239282"/>
                  </a:lnTo>
                  <a:lnTo>
                    <a:pt x="3622303" y="239282"/>
                  </a:lnTo>
                  <a:lnTo>
                    <a:pt x="3634140" y="239282"/>
                  </a:lnTo>
                  <a:lnTo>
                    <a:pt x="3645978" y="239282"/>
                  </a:lnTo>
                  <a:lnTo>
                    <a:pt x="3657816" y="239282"/>
                  </a:lnTo>
                  <a:lnTo>
                    <a:pt x="3669653" y="239282"/>
                  </a:lnTo>
                  <a:lnTo>
                    <a:pt x="3681491" y="239282"/>
                  </a:lnTo>
                  <a:lnTo>
                    <a:pt x="3693328" y="239282"/>
                  </a:lnTo>
                  <a:lnTo>
                    <a:pt x="3705166" y="239282"/>
                  </a:lnTo>
                  <a:lnTo>
                    <a:pt x="3717004" y="239282"/>
                  </a:lnTo>
                  <a:lnTo>
                    <a:pt x="3728841" y="239282"/>
                  </a:lnTo>
                  <a:lnTo>
                    <a:pt x="3740679" y="239282"/>
                  </a:lnTo>
                  <a:lnTo>
                    <a:pt x="3752516" y="239282"/>
                  </a:lnTo>
                  <a:lnTo>
                    <a:pt x="3764354" y="239282"/>
                  </a:lnTo>
                  <a:lnTo>
                    <a:pt x="3776191" y="239282"/>
                  </a:lnTo>
                  <a:lnTo>
                    <a:pt x="3788029" y="239282"/>
                  </a:lnTo>
                  <a:lnTo>
                    <a:pt x="3799867" y="239282"/>
                  </a:lnTo>
                  <a:lnTo>
                    <a:pt x="3811704" y="239282"/>
                  </a:lnTo>
                  <a:lnTo>
                    <a:pt x="3823542" y="239282"/>
                  </a:lnTo>
                  <a:lnTo>
                    <a:pt x="3835379" y="239282"/>
                  </a:lnTo>
                  <a:lnTo>
                    <a:pt x="3847217" y="239282"/>
                  </a:lnTo>
                  <a:lnTo>
                    <a:pt x="3859055" y="239282"/>
                  </a:lnTo>
                  <a:lnTo>
                    <a:pt x="3870892" y="239282"/>
                  </a:lnTo>
                  <a:lnTo>
                    <a:pt x="3882730" y="239282"/>
                  </a:lnTo>
                  <a:lnTo>
                    <a:pt x="3894567" y="239282"/>
                  </a:lnTo>
                  <a:lnTo>
                    <a:pt x="3906405" y="239282"/>
                  </a:lnTo>
                  <a:lnTo>
                    <a:pt x="3918243" y="239282"/>
                  </a:lnTo>
                  <a:lnTo>
                    <a:pt x="3930080" y="239282"/>
                  </a:lnTo>
                  <a:lnTo>
                    <a:pt x="3941918" y="239282"/>
                  </a:lnTo>
                  <a:lnTo>
                    <a:pt x="3953755" y="239282"/>
                  </a:lnTo>
                  <a:lnTo>
                    <a:pt x="3965593" y="239282"/>
                  </a:lnTo>
                  <a:lnTo>
                    <a:pt x="3977431" y="239282"/>
                  </a:lnTo>
                  <a:lnTo>
                    <a:pt x="3989268" y="239282"/>
                  </a:lnTo>
                  <a:lnTo>
                    <a:pt x="4001106" y="239282"/>
                  </a:lnTo>
                  <a:lnTo>
                    <a:pt x="4012943" y="239282"/>
                  </a:lnTo>
                  <a:lnTo>
                    <a:pt x="4024781" y="239282"/>
                  </a:lnTo>
                  <a:lnTo>
                    <a:pt x="4036619" y="239282"/>
                  </a:lnTo>
                  <a:lnTo>
                    <a:pt x="4048456" y="239282"/>
                  </a:lnTo>
                  <a:lnTo>
                    <a:pt x="4060294" y="239282"/>
                  </a:lnTo>
                  <a:lnTo>
                    <a:pt x="4072131" y="239282"/>
                  </a:lnTo>
                  <a:lnTo>
                    <a:pt x="4083969" y="239282"/>
                  </a:lnTo>
                  <a:lnTo>
                    <a:pt x="4095806" y="239282"/>
                  </a:lnTo>
                  <a:lnTo>
                    <a:pt x="4107644" y="239282"/>
                  </a:lnTo>
                  <a:lnTo>
                    <a:pt x="4119482" y="239282"/>
                  </a:lnTo>
                  <a:lnTo>
                    <a:pt x="4131319" y="239282"/>
                  </a:lnTo>
                  <a:lnTo>
                    <a:pt x="4143157" y="239282"/>
                  </a:lnTo>
                  <a:lnTo>
                    <a:pt x="4154994" y="239282"/>
                  </a:lnTo>
                  <a:lnTo>
                    <a:pt x="4166832" y="239282"/>
                  </a:lnTo>
                  <a:lnTo>
                    <a:pt x="4178670" y="239282"/>
                  </a:lnTo>
                  <a:lnTo>
                    <a:pt x="4190507" y="239282"/>
                  </a:lnTo>
                  <a:lnTo>
                    <a:pt x="4202345" y="239282"/>
                  </a:lnTo>
                  <a:lnTo>
                    <a:pt x="4214182" y="239282"/>
                  </a:lnTo>
                  <a:lnTo>
                    <a:pt x="4226020" y="239282"/>
                  </a:lnTo>
                  <a:lnTo>
                    <a:pt x="4237858" y="239282"/>
                  </a:lnTo>
                  <a:lnTo>
                    <a:pt x="4249695" y="239282"/>
                  </a:lnTo>
                  <a:lnTo>
                    <a:pt x="4261533" y="239282"/>
                  </a:lnTo>
                  <a:lnTo>
                    <a:pt x="4273370" y="239282"/>
                  </a:lnTo>
                  <a:lnTo>
                    <a:pt x="4285208" y="239282"/>
                  </a:lnTo>
                  <a:lnTo>
                    <a:pt x="4297046" y="239282"/>
                  </a:lnTo>
                  <a:lnTo>
                    <a:pt x="4308883" y="239282"/>
                  </a:lnTo>
                  <a:lnTo>
                    <a:pt x="4320721" y="239282"/>
                  </a:lnTo>
                  <a:lnTo>
                    <a:pt x="4332558" y="239282"/>
                  </a:lnTo>
                  <a:lnTo>
                    <a:pt x="4344396" y="239282"/>
                  </a:lnTo>
                  <a:lnTo>
                    <a:pt x="4356234" y="239282"/>
                  </a:lnTo>
                  <a:lnTo>
                    <a:pt x="4368071" y="239282"/>
                  </a:lnTo>
                  <a:lnTo>
                    <a:pt x="4379909" y="239282"/>
                  </a:lnTo>
                  <a:lnTo>
                    <a:pt x="4391746" y="239282"/>
                  </a:lnTo>
                  <a:lnTo>
                    <a:pt x="4403584" y="239282"/>
                  </a:lnTo>
                  <a:lnTo>
                    <a:pt x="4415421" y="239282"/>
                  </a:lnTo>
                  <a:lnTo>
                    <a:pt x="4427259" y="239282"/>
                  </a:lnTo>
                  <a:lnTo>
                    <a:pt x="4439097" y="239282"/>
                  </a:lnTo>
                  <a:lnTo>
                    <a:pt x="4450934" y="239282"/>
                  </a:lnTo>
                  <a:lnTo>
                    <a:pt x="4462772" y="239282"/>
                  </a:lnTo>
                  <a:lnTo>
                    <a:pt x="4474609" y="239282"/>
                  </a:lnTo>
                  <a:lnTo>
                    <a:pt x="4486447" y="239282"/>
                  </a:lnTo>
                  <a:lnTo>
                    <a:pt x="4498285" y="239282"/>
                  </a:lnTo>
                  <a:lnTo>
                    <a:pt x="4510122" y="239282"/>
                  </a:lnTo>
                  <a:lnTo>
                    <a:pt x="4521960" y="239282"/>
                  </a:lnTo>
                  <a:lnTo>
                    <a:pt x="4533797" y="239282"/>
                  </a:lnTo>
                  <a:lnTo>
                    <a:pt x="4545635" y="239282"/>
                  </a:lnTo>
                  <a:lnTo>
                    <a:pt x="4557473" y="239282"/>
                  </a:lnTo>
                  <a:lnTo>
                    <a:pt x="4569310" y="239282"/>
                  </a:lnTo>
                  <a:lnTo>
                    <a:pt x="4581148" y="239282"/>
                  </a:lnTo>
                  <a:lnTo>
                    <a:pt x="4592985" y="239282"/>
                  </a:lnTo>
                  <a:lnTo>
                    <a:pt x="4604823" y="239282"/>
                  </a:lnTo>
                  <a:lnTo>
                    <a:pt x="4616661" y="239282"/>
                  </a:lnTo>
                  <a:lnTo>
                    <a:pt x="4628498" y="239282"/>
                  </a:lnTo>
                  <a:lnTo>
                    <a:pt x="4640336" y="239282"/>
                  </a:lnTo>
                  <a:lnTo>
                    <a:pt x="4652173" y="239282"/>
                  </a:lnTo>
                  <a:lnTo>
                    <a:pt x="4664011" y="239282"/>
                  </a:lnTo>
                  <a:lnTo>
                    <a:pt x="4675849" y="239282"/>
                  </a:lnTo>
                  <a:lnTo>
                    <a:pt x="4687686" y="239282"/>
                  </a:lnTo>
                </a:path>
              </a:pathLst>
            </a:custGeom>
            <a:ln w="40651" cap="flat">
              <a:solidFill>
                <a:srgbClr val="D078FF">
                  <a:alpha val="100000"/>
                </a:srgbClr>
              </a:solidFill>
              <a:prstDash val="solid"/>
              <a:round/>
            </a:ln>
          </p:spPr>
          <p:txBody>
            <a:bodyPr/>
            <a:lstStyle/>
            <a:p/>
          </p:txBody>
        </p:sp>
        <p:sp>
          <p:nvSpPr>
            <p:cNvPr id="42" name="pl42"/>
            <p:cNvSpPr/>
            <p:nvPr/>
          </p:nvSpPr>
          <p:spPr>
            <a:xfrm>
              <a:off x="2482351" y="1138917"/>
              <a:ext cx="4687686" cy="957289"/>
            </a:xfrm>
            <a:custGeom>
              <a:avLst/>
              <a:pathLst>
                <a:path w="4687686" h="957289">
                  <a:moveTo>
                    <a:pt x="0" y="957289"/>
                  </a:moveTo>
                  <a:lnTo>
                    <a:pt x="11837" y="957275"/>
                  </a:lnTo>
                  <a:lnTo>
                    <a:pt x="23675" y="957258"/>
                  </a:lnTo>
                  <a:lnTo>
                    <a:pt x="35512" y="957239"/>
                  </a:lnTo>
                  <a:lnTo>
                    <a:pt x="47350" y="957216"/>
                  </a:lnTo>
                  <a:lnTo>
                    <a:pt x="59187" y="957189"/>
                  </a:lnTo>
                  <a:lnTo>
                    <a:pt x="71025" y="957158"/>
                  </a:lnTo>
                  <a:lnTo>
                    <a:pt x="82863" y="957121"/>
                  </a:lnTo>
                  <a:lnTo>
                    <a:pt x="94700" y="957077"/>
                  </a:lnTo>
                  <a:lnTo>
                    <a:pt x="106538" y="957026"/>
                  </a:lnTo>
                  <a:lnTo>
                    <a:pt x="118375" y="956966"/>
                  </a:lnTo>
                  <a:lnTo>
                    <a:pt x="130213" y="956895"/>
                  </a:lnTo>
                  <a:lnTo>
                    <a:pt x="142051" y="956812"/>
                  </a:lnTo>
                  <a:lnTo>
                    <a:pt x="153888" y="956715"/>
                  </a:lnTo>
                  <a:lnTo>
                    <a:pt x="165726" y="956600"/>
                  </a:lnTo>
                  <a:lnTo>
                    <a:pt x="177563" y="956466"/>
                  </a:lnTo>
                  <a:lnTo>
                    <a:pt x="189401" y="956308"/>
                  </a:lnTo>
                  <a:lnTo>
                    <a:pt x="201239" y="956123"/>
                  </a:lnTo>
                  <a:lnTo>
                    <a:pt x="213076" y="955906"/>
                  </a:lnTo>
                  <a:lnTo>
                    <a:pt x="224914" y="955651"/>
                  </a:lnTo>
                  <a:lnTo>
                    <a:pt x="236751" y="955352"/>
                  </a:lnTo>
                  <a:lnTo>
                    <a:pt x="248589" y="955002"/>
                  </a:lnTo>
                  <a:lnTo>
                    <a:pt x="260427" y="954591"/>
                  </a:lnTo>
                  <a:lnTo>
                    <a:pt x="272264" y="954110"/>
                  </a:lnTo>
                  <a:lnTo>
                    <a:pt x="284102" y="953548"/>
                  </a:lnTo>
                  <a:lnTo>
                    <a:pt x="295939" y="952890"/>
                  </a:lnTo>
                  <a:lnTo>
                    <a:pt x="307777" y="952121"/>
                  </a:lnTo>
                  <a:lnTo>
                    <a:pt x="319614" y="951225"/>
                  </a:lnTo>
                  <a:lnTo>
                    <a:pt x="331452" y="950179"/>
                  </a:lnTo>
                  <a:lnTo>
                    <a:pt x="343290" y="948962"/>
                  </a:lnTo>
                  <a:lnTo>
                    <a:pt x="355127" y="947548"/>
                  </a:lnTo>
                  <a:lnTo>
                    <a:pt x="366965" y="945908"/>
                  </a:lnTo>
                  <a:lnTo>
                    <a:pt x="378802" y="944009"/>
                  </a:lnTo>
                  <a:lnTo>
                    <a:pt x="390640" y="941818"/>
                  </a:lnTo>
                  <a:lnTo>
                    <a:pt x="402478" y="939296"/>
                  </a:lnTo>
                  <a:lnTo>
                    <a:pt x="414315" y="936404"/>
                  </a:lnTo>
                  <a:lnTo>
                    <a:pt x="426153" y="933099"/>
                  </a:lnTo>
                  <a:lnTo>
                    <a:pt x="437990" y="929340"/>
                  </a:lnTo>
                  <a:lnTo>
                    <a:pt x="449828" y="925087"/>
                  </a:lnTo>
                  <a:lnTo>
                    <a:pt x="461666" y="920301"/>
                  </a:lnTo>
                  <a:lnTo>
                    <a:pt x="473503" y="914952"/>
                  </a:lnTo>
                  <a:lnTo>
                    <a:pt x="485341" y="909014"/>
                  </a:lnTo>
                  <a:lnTo>
                    <a:pt x="497178" y="902477"/>
                  </a:lnTo>
                  <a:lnTo>
                    <a:pt x="509016" y="895344"/>
                  </a:lnTo>
                  <a:lnTo>
                    <a:pt x="520854" y="887634"/>
                  </a:lnTo>
                  <a:lnTo>
                    <a:pt x="532691" y="879387"/>
                  </a:lnTo>
                  <a:lnTo>
                    <a:pt x="544529" y="870663"/>
                  </a:lnTo>
                  <a:lnTo>
                    <a:pt x="556366" y="861542"/>
                  </a:lnTo>
                  <a:lnTo>
                    <a:pt x="568204" y="852124"/>
                  </a:lnTo>
                  <a:lnTo>
                    <a:pt x="580042" y="842521"/>
                  </a:lnTo>
                  <a:lnTo>
                    <a:pt x="591879" y="832855"/>
                  </a:lnTo>
                  <a:lnTo>
                    <a:pt x="603717" y="823252"/>
                  </a:lnTo>
                  <a:lnTo>
                    <a:pt x="615554" y="813834"/>
                  </a:lnTo>
                  <a:lnTo>
                    <a:pt x="627392" y="804713"/>
                  </a:lnTo>
                  <a:lnTo>
                    <a:pt x="639229" y="795990"/>
                  </a:lnTo>
                  <a:lnTo>
                    <a:pt x="651067" y="787743"/>
                  </a:lnTo>
                  <a:lnTo>
                    <a:pt x="662905" y="780032"/>
                  </a:lnTo>
                  <a:lnTo>
                    <a:pt x="674742" y="772899"/>
                  </a:lnTo>
                  <a:lnTo>
                    <a:pt x="686580" y="766362"/>
                  </a:lnTo>
                  <a:lnTo>
                    <a:pt x="698417" y="760425"/>
                  </a:lnTo>
                  <a:lnTo>
                    <a:pt x="710255" y="755075"/>
                  </a:lnTo>
                  <a:lnTo>
                    <a:pt x="722093" y="750289"/>
                  </a:lnTo>
                  <a:lnTo>
                    <a:pt x="733930" y="746036"/>
                  </a:lnTo>
                  <a:lnTo>
                    <a:pt x="745768" y="742277"/>
                  </a:lnTo>
                  <a:lnTo>
                    <a:pt x="757605" y="738972"/>
                  </a:lnTo>
                  <a:lnTo>
                    <a:pt x="769443" y="736080"/>
                  </a:lnTo>
                  <a:lnTo>
                    <a:pt x="781281" y="733558"/>
                  </a:lnTo>
                  <a:lnTo>
                    <a:pt x="793118" y="731367"/>
                  </a:lnTo>
                  <a:lnTo>
                    <a:pt x="804956" y="729469"/>
                  </a:lnTo>
                  <a:lnTo>
                    <a:pt x="816793" y="727828"/>
                  </a:lnTo>
                  <a:lnTo>
                    <a:pt x="828631" y="726414"/>
                  </a:lnTo>
                  <a:lnTo>
                    <a:pt x="840469" y="725197"/>
                  </a:lnTo>
                  <a:lnTo>
                    <a:pt x="852306" y="724152"/>
                  </a:lnTo>
                  <a:lnTo>
                    <a:pt x="864144" y="723255"/>
                  </a:lnTo>
                  <a:lnTo>
                    <a:pt x="875981" y="722486"/>
                  </a:lnTo>
                  <a:lnTo>
                    <a:pt x="887819" y="721828"/>
                  </a:lnTo>
                  <a:lnTo>
                    <a:pt x="899657" y="721266"/>
                  </a:lnTo>
                  <a:lnTo>
                    <a:pt x="911494" y="720785"/>
                  </a:lnTo>
                  <a:lnTo>
                    <a:pt x="923332" y="720375"/>
                  </a:lnTo>
                  <a:lnTo>
                    <a:pt x="935169" y="720024"/>
                  </a:lnTo>
                  <a:lnTo>
                    <a:pt x="947007" y="719725"/>
                  </a:lnTo>
                  <a:lnTo>
                    <a:pt x="958844" y="719470"/>
                  </a:lnTo>
                  <a:lnTo>
                    <a:pt x="970682" y="719253"/>
                  </a:lnTo>
                  <a:lnTo>
                    <a:pt x="982520" y="719068"/>
                  </a:lnTo>
                  <a:lnTo>
                    <a:pt x="994357" y="718910"/>
                  </a:lnTo>
                  <a:lnTo>
                    <a:pt x="1006195" y="718776"/>
                  </a:lnTo>
                  <a:lnTo>
                    <a:pt x="1018032" y="718661"/>
                  </a:lnTo>
                  <a:lnTo>
                    <a:pt x="1029870" y="718564"/>
                  </a:lnTo>
                  <a:lnTo>
                    <a:pt x="1041708" y="718481"/>
                  </a:lnTo>
                  <a:lnTo>
                    <a:pt x="1053545" y="718410"/>
                  </a:lnTo>
                  <a:lnTo>
                    <a:pt x="1065383" y="718350"/>
                  </a:lnTo>
                  <a:lnTo>
                    <a:pt x="1077220" y="718299"/>
                  </a:lnTo>
                  <a:lnTo>
                    <a:pt x="1089058" y="718255"/>
                  </a:lnTo>
                  <a:lnTo>
                    <a:pt x="1100896" y="718218"/>
                  </a:lnTo>
                  <a:lnTo>
                    <a:pt x="1112733" y="718187"/>
                  </a:lnTo>
                  <a:lnTo>
                    <a:pt x="1124571" y="718160"/>
                  </a:lnTo>
                  <a:lnTo>
                    <a:pt x="1136408" y="718137"/>
                  </a:lnTo>
                  <a:lnTo>
                    <a:pt x="1148246" y="718118"/>
                  </a:lnTo>
                  <a:lnTo>
                    <a:pt x="1160084" y="718101"/>
                  </a:lnTo>
                  <a:lnTo>
                    <a:pt x="1171921" y="718087"/>
                  </a:lnTo>
                  <a:lnTo>
                    <a:pt x="1171921" y="717766"/>
                  </a:lnTo>
                  <a:lnTo>
                    <a:pt x="1183759" y="717724"/>
                  </a:lnTo>
                  <a:lnTo>
                    <a:pt x="1195596" y="717674"/>
                  </a:lnTo>
                  <a:lnTo>
                    <a:pt x="1207434" y="717616"/>
                  </a:lnTo>
                  <a:lnTo>
                    <a:pt x="1219272" y="717547"/>
                  </a:lnTo>
                  <a:lnTo>
                    <a:pt x="1231109" y="717467"/>
                  </a:lnTo>
                  <a:lnTo>
                    <a:pt x="1242947" y="717372"/>
                  </a:lnTo>
                  <a:lnTo>
                    <a:pt x="1254784" y="717261"/>
                  </a:lnTo>
                  <a:lnTo>
                    <a:pt x="1266622" y="717130"/>
                  </a:lnTo>
                  <a:lnTo>
                    <a:pt x="1278459" y="716977"/>
                  </a:lnTo>
                  <a:lnTo>
                    <a:pt x="1290297" y="716796"/>
                  </a:lnTo>
                  <a:lnTo>
                    <a:pt x="1302135" y="716584"/>
                  </a:lnTo>
                  <a:lnTo>
                    <a:pt x="1313972" y="716335"/>
                  </a:lnTo>
                  <a:lnTo>
                    <a:pt x="1325810" y="716043"/>
                  </a:lnTo>
                  <a:lnTo>
                    <a:pt x="1337647" y="715700"/>
                  </a:lnTo>
                  <a:lnTo>
                    <a:pt x="1349485" y="715297"/>
                  </a:lnTo>
                  <a:lnTo>
                    <a:pt x="1361323" y="714823"/>
                  </a:lnTo>
                  <a:lnTo>
                    <a:pt x="1373160" y="714268"/>
                  </a:lnTo>
                  <a:lnTo>
                    <a:pt x="1384998" y="713616"/>
                  </a:lnTo>
                  <a:lnTo>
                    <a:pt x="1396835" y="712851"/>
                  </a:lnTo>
                  <a:lnTo>
                    <a:pt x="1408673" y="711954"/>
                  </a:lnTo>
                  <a:lnTo>
                    <a:pt x="1420511" y="710903"/>
                  </a:lnTo>
                  <a:lnTo>
                    <a:pt x="1432348" y="709672"/>
                  </a:lnTo>
                  <a:lnTo>
                    <a:pt x="1444186" y="708230"/>
                  </a:lnTo>
                  <a:lnTo>
                    <a:pt x="1456023" y="706542"/>
                  </a:lnTo>
                  <a:lnTo>
                    <a:pt x="1467861" y="704569"/>
                  </a:lnTo>
                  <a:lnTo>
                    <a:pt x="1479699" y="702263"/>
                  </a:lnTo>
                  <a:lnTo>
                    <a:pt x="1491536" y="699572"/>
                  </a:lnTo>
                  <a:lnTo>
                    <a:pt x="1503374" y="696436"/>
                  </a:lnTo>
                  <a:lnTo>
                    <a:pt x="1515211" y="692785"/>
                  </a:lnTo>
                  <a:lnTo>
                    <a:pt x="1527049" y="688543"/>
                  </a:lnTo>
                  <a:lnTo>
                    <a:pt x="1538887" y="683622"/>
                  </a:lnTo>
                  <a:lnTo>
                    <a:pt x="1550724" y="677927"/>
                  </a:lnTo>
                  <a:lnTo>
                    <a:pt x="1562562" y="671353"/>
                  </a:lnTo>
                  <a:lnTo>
                    <a:pt x="1574399" y="663788"/>
                  </a:lnTo>
                  <a:lnTo>
                    <a:pt x="1586237" y="655110"/>
                  </a:lnTo>
                  <a:lnTo>
                    <a:pt x="1598074" y="645196"/>
                  </a:lnTo>
                  <a:lnTo>
                    <a:pt x="1609912" y="633920"/>
                  </a:lnTo>
                  <a:lnTo>
                    <a:pt x="1621750" y="621160"/>
                  </a:lnTo>
                  <a:lnTo>
                    <a:pt x="1633587" y="606803"/>
                  </a:lnTo>
                  <a:lnTo>
                    <a:pt x="1645425" y="590753"/>
                  </a:lnTo>
                  <a:lnTo>
                    <a:pt x="1657262" y="572941"/>
                  </a:lnTo>
                  <a:lnTo>
                    <a:pt x="1669100" y="553331"/>
                  </a:lnTo>
                  <a:lnTo>
                    <a:pt x="1680938" y="531930"/>
                  </a:lnTo>
                  <a:lnTo>
                    <a:pt x="1692775" y="508800"/>
                  </a:lnTo>
                  <a:lnTo>
                    <a:pt x="1704613" y="484059"/>
                  </a:lnTo>
                  <a:lnTo>
                    <a:pt x="1716450" y="457887"/>
                  </a:lnTo>
                  <a:lnTo>
                    <a:pt x="1728288" y="430526"/>
                  </a:lnTo>
                  <a:lnTo>
                    <a:pt x="1740126" y="402272"/>
                  </a:lnTo>
                  <a:lnTo>
                    <a:pt x="1751963" y="373462"/>
                  </a:lnTo>
                  <a:lnTo>
                    <a:pt x="1763801" y="344464"/>
                  </a:lnTo>
                  <a:lnTo>
                    <a:pt x="1775638" y="315654"/>
                  </a:lnTo>
                  <a:lnTo>
                    <a:pt x="1787476" y="287400"/>
                  </a:lnTo>
                  <a:lnTo>
                    <a:pt x="1799314" y="260039"/>
                  </a:lnTo>
                  <a:lnTo>
                    <a:pt x="1811151" y="233867"/>
                  </a:lnTo>
                  <a:lnTo>
                    <a:pt x="1822989" y="209126"/>
                  </a:lnTo>
                  <a:lnTo>
                    <a:pt x="1834826" y="185996"/>
                  </a:lnTo>
                  <a:lnTo>
                    <a:pt x="1846664" y="164595"/>
                  </a:lnTo>
                  <a:lnTo>
                    <a:pt x="1858502" y="144985"/>
                  </a:lnTo>
                  <a:lnTo>
                    <a:pt x="1870339" y="127173"/>
                  </a:lnTo>
                  <a:lnTo>
                    <a:pt x="1882177" y="111123"/>
                  </a:lnTo>
                  <a:lnTo>
                    <a:pt x="1894014" y="96766"/>
                  </a:lnTo>
                  <a:lnTo>
                    <a:pt x="1905852" y="84006"/>
                  </a:lnTo>
                  <a:lnTo>
                    <a:pt x="1917689" y="72730"/>
                  </a:lnTo>
                  <a:lnTo>
                    <a:pt x="1929527" y="62816"/>
                  </a:lnTo>
                  <a:lnTo>
                    <a:pt x="1941365" y="54138"/>
                  </a:lnTo>
                  <a:lnTo>
                    <a:pt x="1953202" y="46573"/>
                  </a:lnTo>
                  <a:lnTo>
                    <a:pt x="1965040" y="39999"/>
                  </a:lnTo>
                  <a:lnTo>
                    <a:pt x="1976877" y="34304"/>
                  </a:lnTo>
                  <a:lnTo>
                    <a:pt x="1988715" y="29384"/>
                  </a:lnTo>
                  <a:lnTo>
                    <a:pt x="2000553" y="25141"/>
                  </a:lnTo>
                  <a:lnTo>
                    <a:pt x="2012390" y="21490"/>
                  </a:lnTo>
                  <a:lnTo>
                    <a:pt x="2024228" y="18354"/>
                  </a:lnTo>
                  <a:lnTo>
                    <a:pt x="2036065" y="15663"/>
                  </a:lnTo>
                  <a:lnTo>
                    <a:pt x="2047903" y="13357"/>
                  </a:lnTo>
                  <a:lnTo>
                    <a:pt x="2059741" y="11384"/>
                  </a:lnTo>
                  <a:lnTo>
                    <a:pt x="2071578" y="9696"/>
                  </a:lnTo>
                  <a:lnTo>
                    <a:pt x="2083416" y="8254"/>
                  </a:lnTo>
                  <a:lnTo>
                    <a:pt x="2095253" y="7023"/>
                  </a:lnTo>
                  <a:lnTo>
                    <a:pt x="2107091" y="5972"/>
                  </a:lnTo>
                  <a:lnTo>
                    <a:pt x="2118929" y="5075"/>
                  </a:lnTo>
                  <a:lnTo>
                    <a:pt x="2130766" y="4310"/>
                  </a:lnTo>
                  <a:lnTo>
                    <a:pt x="2142604" y="3658"/>
                  </a:lnTo>
                  <a:lnTo>
                    <a:pt x="2154441" y="3103"/>
                  </a:lnTo>
                  <a:lnTo>
                    <a:pt x="2166279" y="2630"/>
                  </a:lnTo>
                  <a:lnTo>
                    <a:pt x="2178117" y="2226"/>
                  </a:lnTo>
                  <a:lnTo>
                    <a:pt x="2189954" y="1883"/>
                  </a:lnTo>
                  <a:lnTo>
                    <a:pt x="2201792" y="1591"/>
                  </a:lnTo>
                  <a:lnTo>
                    <a:pt x="2213629" y="1342"/>
                  </a:lnTo>
                  <a:lnTo>
                    <a:pt x="2225467" y="1130"/>
                  </a:lnTo>
                  <a:lnTo>
                    <a:pt x="2237304" y="949"/>
                  </a:lnTo>
                  <a:lnTo>
                    <a:pt x="2249142" y="796"/>
                  </a:lnTo>
                  <a:lnTo>
                    <a:pt x="2260980" y="665"/>
                  </a:lnTo>
                  <a:lnTo>
                    <a:pt x="2272817" y="554"/>
                  </a:lnTo>
                  <a:lnTo>
                    <a:pt x="2284655" y="459"/>
                  </a:lnTo>
                  <a:lnTo>
                    <a:pt x="2296492" y="379"/>
                  </a:lnTo>
                  <a:lnTo>
                    <a:pt x="2308330" y="310"/>
                  </a:lnTo>
                  <a:lnTo>
                    <a:pt x="2320168" y="252"/>
                  </a:lnTo>
                  <a:lnTo>
                    <a:pt x="2332005" y="202"/>
                  </a:lnTo>
                  <a:lnTo>
                    <a:pt x="2343843" y="160"/>
                  </a:lnTo>
                  <a:lnTo>
                    <a:pt x="2343843" y="0"/>
                  </a:lnTo>
                  <a:lnTo>
                    <a:pt x="2355680" y="14"/>
                  </a:lnTo>
                  <a:lnTo>
                    <a:pt x="2367518" y="30"/>
                  </a:lnTo>
                  <a:lnTo>
                    <a:pt x="2379356" y="50"/>
                  </a:lnTo>
                  <a:lnTo>
                    <a:pt x="2391193" y="72"/>
                  </a:lnTo>
                  <a:lnTo>
                    <a:pt x="2403031" y="99"/>
                  </a:lnTo>
                  <a:lnTo>
                    <a:pt x="2414868" y="131"/>
                  </a:lnTo>
                  <a:lnTo>
                    <a:pt x="2426706" y="168"/>
                  </a:lnTo>
                  <a:lnTo>
                    <a:pt x="2438544" y="211"/>
                  </a:lnTo>
                  <a:lnTo>
                    <a:pt x="2450381" y="263"/>
                  </a:lnTo>
                  <a:lnTo>
                    <a:pt x="2462219" y="323"/>
                  </a:lnTo>
                  <a:lnTo>
                    <a:pt x="2474056" y="393"/>
                  </a:lnTo>
                  <a:lnTo>
                    <a:pt x="2485894" y="476"/>
                  </a:lnTo>
                  <a:lnTo>
                    <a:pt x="2497732" y="574"/>
                  </a:lnTo>
                  <a:lnTo>
                    <a:pt x="2509569" y="688"/>
                  </a:lnTo>
                  <a:lnTo>
                    <a:pt x="2521407" y="823"/>
                  </a:lnTo>
                  <a:lnTo>
                    <a:pt x="2533244" y="980"/>
                  </a:lnTo>
                  <a:lnTo>
                    <a:pt x="2545082" y="1166"/>
                  </a:lnTo>
                  <a:lnTo>
                    <a:pt x="2556919" y="1383"/>
                  </a:lnTo>
                  <a:lnTo>
                    <a:pt x="2568757" y="1638"/>
                  </a:lnTo>
                  <a:lnTo>
                    <a:pt x="2580595" y="1937"/>
                  </a:lnTo>
                  <a:lnTo>
                    <a:pt x="2592432" y="2287"/>
                  </a:lnTo>
                  <a:lnTo>
                    <a:pt x="2604270" y="2698"/>
                  </a:lnTo>
                  <a:lnTo>
                    <a:pt x="2616107" y="3178"/>
                  </a:lnTo>
                  <a:lnTo>
                    <a:pt x="2627945" y="3741"/>
                  </a:lnTo>
                  <a:lnTo>
                    <a:pt x="2639783" y="4399"/>
                  </a:lnTo>
                  <a:lnTo>
                    <a:pt x="2651620" y="5167"/>
                  </a:lnTo>
                  <a:lnTo>
                    <a:pt x="2663458" y="6064"/>
                  </a:lnTo>
                  <a:lnTo>
                    <a:pt x="2675295" y="7110"/>
                  </a:lnTo>
                  <a:lnTo>
                    <a:pt x="2687133" y="8326"/>
                  </a:lnTo>
                  <a:lnTo>
                    <a:pt x="2698971" y="9741"/>
                  </a:lnTo>
                  <a:lnTo>
                    <a:pt x="2710808" y="11381"/>
                  </a:lnTo>
                  <a:lnTo>
                    <a:pt x="2722646" y="13279"/>
                  </a:lnTo>
                  <a:lnTo>
                    <a:pt x="2734483" y="15470"/>
                  </a:lnTo>
                  <a:lnTo>
                    <a:pt x="2746321" y="17992"/>
                  </a:lnTo>
                  <a:lnTo>
                    <a:pt x="2758159" y="20885"/>
                  </a:lnTo>
                  <a:lnTo>
                    <a:pt x="2769996" y="24189"/>
                  </a:lnTo>
                  <a:lnTo>
                    <a:pt x="2781834" y="27948"/>
                  </a:lnTo>
                  <a:lnTo>
                    <a:pt x="2793671" y="32202"/>
                  </a:lnTo>
                  <a:lnTo>
                    <a:pt x="2805509" y="36987"/>
                  </a:lnTo>
                  <a:lnTo>
                    <a:pt x="2817347" y="42337"/>
                  </a:lnTo>
                  <a:lnTo>
                    <a:pt x="2829184" y="48274"/>
                  </a:lnTo>
                  <a:lnTo>
                    <a:pt x="2841022" y="54811"/>
                  </a:lnTo>
                  <a:lnTo>
                    <a:pt x="2852859" y="61945"/>
                  </a:lnTo>
                  <a:lnTo>
                    <a:pt x="2864697" y="69655"/>
                  </a:lnTo>
                  <a:lnTo>
                    <a:pt x="2876534" y="77902"/>
                  </a:lnTo>
                  <a:lnTo>
                    <a:pt x="2888372" y="86626"/>
                  </a:lnTo>
                  <a:lnTo>
                    <a:pt x="2900210" y="95746"/>
                  </a:lnTo>
                  <a:lnTo>
                    <a:pt x="2912047" y="105164"/>
                  </a:lnTo>
                  <a:lnTo>
                    <a:pt x="2923885" y="114768"/>
                  </a:lnTo>
                  <a:lnTo>
                    <a:pt x="2935722" y="124433"/>
                  </a:lnTo>
                  <a:lnTo>
                    <a:pt x="2947560" y="134037"/>
                  </a:lnTo>
                  <a:lnTo>
                    <a:pt x="2959398" y="143455"/>
                  </a:lnTo>
                  <a:lnTo>
                    <a:pt x="2971235" y="152575"/>
                  </a:lnTo>
                  <a:lnTo>
                    <a:pt x="2983073" y="161299"/>
                  </a:lnTo>
                  <a:lnTo>
                    <a:pt x="2994910" y="169546"/>
                  </a:lnTo>
                  <a:lnTo>
                    <a:pt x="3006748" y="177256"/>
                  </a:lnTo>
                  <a:lnTo>
                    <a:pt x="3018586" y="184390"/>
                  </a:lnTo>
                  <a:lnTo>
                    <a:pt x="3030423" y="190927"/>
                  </a:lnTo>
                  <a:lnTo>
                    <a:pt x="3042261" y="196864"/>
                  </a:lnTo>
                  <a:lnTo>
                    <a:pt x="3054098" y="202214"/>
                  </a:lnTo>
                  <a:lnTo>
                    <a:pt x="3065936" y="206999"/>
                  </a:lnTo>
                  <a:lnTo>
                    <a:pt x="3077774" y="211253"/>
                  </a:lnTo>
                  <a:lnTo>
                    <a:pt x="3089611" y="215012"/>
                  </a:lnTo>
                  <a:lnTo>
                    <a:pt x="3101449" y="218316"/>
                  </a:lnTo>
                  <a:lnTo>
                    <a:pt x="3113286" y="221209"/>
                  </a:lnTo>
                  <a:lnTo>
                    <a:pt x="3125124" y="223731"/>
                  </a:lnTo>
                  <a:lnTo>
                    <a:pt x="3136962" y="225922"/>
                  </a:lnTo>
                  <a:lnTo>
                    <a:pt x="3148799" y="227820"/>
                  </a:lnTo>
                  <a:lnTo>
                    <a:pt x="3160637" y="229460"/>
                  </a:lnTo>
                  <a:lnTo>
                    <a:pt x="3172474" y="230875"/>
                  </a:lnTo>
                  <a:lnTo>
                    <a:pt x="3184312" y="232091"/>
                  </a:lnTo>
                  <a:lnTo>
                    <a:pt x="3196149" y="233137"/>
                  </a:lnTo>
                  <a:lnTo>
                    <a:pt x="3207987" y="234034"/>
                  </a:lnTo>
                  <a:lnTo>
                    <a:pt x="3219825" y="234802"/>
                  </a:lnTo>
                  <a:lnTo>
                    <a:pt x="3231662" y="235460"/>
                  </a:lnTo>
                  <a:lnTo>
                    <a:pt x="3243500" y="236023"/>
                  </a:lnTo>
                  <a:lnTo>
                    <a:pt x="3255337" y="236503"/>
                  </a:lnTo>
                  <a:lnTo>
                    <a:pt x="3267175" y="236914"/>
                  </a:lnTo>
                  <a:lnTo>
                    <a:pt x="3279013" y="237264"/>
                  </a:lnTo>
                  <a:lnTo>
                    <a:pt x="3290850" y="237563"/>
                  </a:lnTo>
                  <a:lnTo>
                    <a:pt x="3302688" y="237818"/>
                  </a:lnTo>
                  <a:lnTo>
                    <a:pt x="3314525" y="238035"/>
                  </a:lnTo>
                  <a:lnTo>
                    <a:pt x="3326363" y="238221"/>
                  </a:lnTo>
                  <a:lnTo>
                    <a:pt x="3338201" y="238378"/>
                  </a:lnTo>
                  <a:lnTo>
                    <a:pt x="3350038" y="238513"/>
                  </a:lnTo>
                  <a:lnTo>
                    <a:pt x="3361876" y="238627"/>
                  </a:lnTo>
                  <a:lnTo>
                    <a:pt x="3373713" y="238725"/>
                  </a:lnTo>
                  <a:lnTo>
                    <a:pt x="3385551" y="238808"/>
                  </a:lnTo>
                  <a:lnTo>
                    <a:pt x="3397389" y="238878"/>
                  </a:lnTo>
                  <a:lnTo>
                    <a:pt x="3409226" y="238938"/>
                  </a:lnTo>
                  <a:lnTo>
                    <a:pt x="3421064" y="238990"/>
                  </a:lnTo>
                  <a:lnTo>
                    <a:pt x="3432901" y="239033"/>
                  </a:lnTo>
                  <a:lnTo>
                    <a:pt x="3444739" y="239070"/>
                  </a:lnTo>
                  <a:lnTo>
                    <a:pt x="3456576" y="239102"/>
                  </a:lnTo>
                  <a:lnTo>
                    <a:pt x="3468414" y="239129"/>
                  </a:lnTo>
                  <a:lnTo>
                    <a:pt x="3480252" y="239151"/>
                  </a:lnTo>
                  <a:lnTo>
                    <a:pt x="3492089" y="239171"/>
                  </a:lnTo>
                  <a:lnTo>
                    <a:pt x="3503927" y="239187"/>
                  </a:lnTo>
                  <a:lnTo>
                    <a:pt x="3515764" y="239201"/>
                  </a:lnTo>
                  <a:lnTo>
                    <a:pt x="3515764" y="239362"/>
                  </a:lnTo>
                  <a:lnTo>
                    <a:pt x="3527602" y="239376"/>
                  </a:lnTo>
                  <a:lnTo>
                    <a:pt x="3539440" y="239393"/>
                  </a:lnTo>
                  <a:lnTo>
                    <a:pt x="3551277" y="239412"/>
                  </a:lnTo>
                  <a:lnTo>
                    <a:pt x="3563115" y="239435"/>
                  </a:lnTo>
                  <a:lnTo>
                    <a:pt x="3574952" y="239462"/>
                  </a:lnTo>
                  <a:lnTo>
                    <a:pt x="3586790" y="239493"/>
                  </a:lnTo>
                  <a:lnTo>
                    <a:pt x="3598628" y="239530"/>
                  </a:lnTo>
                  <a:lnTo>
                    <a:pt x="3610465" y="239574"/>
                  </a:lnTo>
                  <a:lnTo>
                    <a:pt x="3622303" y="239625"/>
                  </a:lnTo>
                  <a:lnTo>
                    <a:pt x="3634140" y="239685"/>
                  </a:lnTo>
                  <a:lnTo>
                    <a:pt x="3645978" y="239756"/>
                  </a:lnTo>
                  <a:lnTo>
                    <a:pt x="3657816" y="239839"/>
                  </a:lnTo>
                  <a:lnTo>
                    <a:pt x="3669653" y="239936"/>
                  </a:lnTo>
                  <a:lnTo>
                    <a:pt x="3681491" y="240051"/>
                  </a:lnTo>
                  <a:lnTo>
                    <a:pt x="3693328" y="240185"/>
                  </a:lnTo>
                  <a:lnTo>
                    <a:pt x="3705166" y="240343"/>
                  </a:lnTo>
                  <a:lnTo>
                    <a:pt x="3717004" y="240528"/>
                  </a:lnTo>
                  <a:lnTo>
                    <a:pt x="3728841" y="240745"/>
                  </a:lnTo>
                  <a:lnTo>
                    <a:pt x="3740679" y="241000"/>
                  </a:lnTo>
                  <a:lnTo>
                    <a:pt x="3752516" y="241299"/>
                  </a:lnTo>
                  <a:lnTo>
                    <a:pt x="3764354" y="241650"/>
                  </a:lnTo>
                  <a:lnTo>
                    <a:pt x="3776191" y="242060"/>
                  </a:lnTo>
                  <a:lnTo>
                    <a:pt x="3788029" y="242541"/>
                  </a:lnTo>
                  <a:lnTo>
                    <a:pt x="3799867" y="243103"/>
                  </a:lnTo>
                  <a:lnTo>
                    <a:pt x="3811704" y="243761"/>
                  </a:lnTo>
                  <a:lnTo>
                    <a:pt x="3823542" y="244530"/>
                  </a:lnTo>
                  <a:lnTo>
                    <a:pt x="3835379" y="245427"/>
                  </a:lnTo>
                  <a:lnTo>
                    <a:pt x="3847217" y="246472"/>
                  </a:lnTo>
                  <a:lnTo>
                    <a:pt x="3859055" y="247689"/>
                  </a:lnTo>
                  <a:lnTo>
                    <a:pt x="3870892" y="249103"/>
                  </a:lnTo>
                  <a:lnTo>
                    <a:pt x="3882730" y="250743"/>
                  </a:lnTo>
                  <a:lnTo>
                    <a:pt x="3894567" y="252642"/>
                  </a:lnTo>
                  <a:lnTo>
                    <a:pt x="3906405" y="254833"/>
                  </a:lnTo>
                  <a:lnTo>
                    <a:pt x="3918243" y="257355"/>
                  </a:lnTo>
                  <a:lnTo>
                    <a:pt x="3930080" y="260247"/>
                  </a:lnTo>
                  <a:lnTo>
                    <a:pt x="3941918" y="263552"/>
                  </a:lnTo>
                  <a:lnTo>
                    <a:pt x="3953755" y="267311"/>
                  </a:lnTo>
                  <a:lnTo>
                    <a:pt x="3965593" y="271564"/>
                  </a:lnTo>
                  <a:lnTo>
                    <a:pt x="3977431" y="276350"/>
                  </a:lnTo>
                  <a:lnTo>
                    <a:pt x="3989268" y="281700"/>
                  </a:lnTo>
                  <a:lnTo>
                    <a:pt x="4001106" y="287637"/>
                  </a:lnTo>
                  <a:lnTo>
                    <a:pt x="4012943" y="294174"/>
                  </a:lnTo>
                  <a:lnTo>
                    <a:pt x="4024781" y="301307"/>
                  </a:lnTo>
                  <a:lnTo>
                    <a:pt x="4036619" y="309017"/>
                  </a:lnTo>
                  <a:lnTo>
                    <a:pt x="4048456" y="317265"/>
                  </a:lnTo>
                  <a:lnTo>
                    <a:pt x="4060294" y="325988"/>
                  </a:lnTo>
                  <a:lnTo>
                    <a:pt x="4072131" y="335109"/>
                  </a:lnTo>
                  <a:lnTo>
                    <a:pt x="4083969" y="344527"/>
                  </a:lnTo>
                  <a:lnTo>
                    <a:pt x="4095806" y="354130"/>
                  </a:lnTo>
                  <a:lnTo>
                    <a:pt x="4107644" y="363796"/>
                  </a:lnTo>
                  <a:lnTo>
                    <a:pt x="4119482" y="373399"/>
                  </a:lnTo>
                  <a:lnTo>
                    <a:pt x="4131319" y="382817"/>
                  </a:lnTo>
                  <a:lnTo>
                    <a:pt x="4143157" y="391938"/>
                  </a:lnTo>
                  <a:lnTo>
                    <a:pt x="4154994" y="400662"/>
                  </a:lnTo>
                  <a:lnTo>
                    <a:pt x="4166832" y="408909"/>
                  </a:lnTo>
                  <a:lnTo>
                    <a:pt x="4178670" y="416619"/>
                  </a:lnTo>
                  <a:lnTo>
                    <a:pt x="4190507" y="423752"/>
                  </a:lnTo>
                  <a:lnTo>
                    <a:pt x="4202345" y="430289"/>
                  </a:lnTo>
                  <a:lnTo>
                    <a:pt x="4214182" y="436226"/>
                  </a:lnTo>
                  <a:lnTo>
                    <a:pt x="4226020" y="441576"/>
                  </a:lnTo>
                  <a:lnTo>
                    <a:pt x="4237858" y="446362"/>
                  </a:lnTo>
                  <a:lnTo>
                    <a:pt x="4249695" y="450615"/>
                  </a:lnTo>
                  <a:lnTo>
                    <a:pt x="4261533" y="454374"/>
                  </a:lnTo>
                  <a:lnTo>
                    <a:pt x="4273370" y="457679"/>
                  </a:lnTo>
                  <a:lnTo>
                    <a:pt x="4285208" y="460571"/>
                  </a:lnTo>
                  <a:lnTo>
                    <a:pt x="4297046" y="463093"/>
                  </a:lnTo>
                  <a:lnTo>
                    <a:pt x="4308883" y="465284"/>
                  </a:lnTo>
                  <a:lnTo>
                    <a:pt x="4320721" y="467183"/>
                  </a:lnTo>
                  <a:lnTo>
                    <a:pt x="4332558" y="468823"/>
                  </a:lnTo>
                  <a:lnTo>
                    <a:pt x="4344396" y="470237"/>
                  </a:lnTo>
                  <a:lnTo>
                    <a:pt x="4356234" y="471454"/>
                  </a:lnTo>
                  <a:lnTo>
                    <a:pt x="4368071" y="472499"/>
                  </a:lnTo>
                  <a:lnTo>
                    <a:pt x="4379909" y="473396"/>
                  </a:lnTo>
                  <a:lnTo>
                    <a:pt x="4391746" y="474165"/>
                  </a:lnTo>
                  <a:lnTo>
                    <a:pt x="4403584" y="474823"/>
                  </a:lnTo>
                  <a:lnTo>
                    <a:pt x="4415421" y="475385"/>
                  </a:lnTo>
                  <a:lnTo>
                    <a:pt x="4427259" y="475866"/>
                  </a:lnTo>
                  <a:lnTo>
                    <a:pt x="4439097" y="476276"/>
                  </a:lnTo>
                  <a:lnTo>
                    <a:pt x="4450934" y="476627"/>
                  </a:lnTo>
                  <a:lnTo>
                    <a:pt x="4462772" y="476926"/>
                  </a:lnTo>
                  <a:lnTo>
                    <a:pt x="4474609" y="477181"/>
                  </a:lnTo>
                  <a:lnTo>
                    <a:pt x="4486447" y="477398"/>
                  </a:lnTo>
                  <a:lnTo>
                    <a:pt x="4498285" y="477583"/>
                  </a:lnTo>
                  <a:lnTo>
                    <a:pt x="4510122" y="477741"/>
                  </a:lnTo>
                  <a:lnTo>
                    <a:pt x="4521960" y="477875"/>
                  </a:lnTo>
                  <a:lnTo>
                    <a:pt x="4533797" y="477990"/>
                  </a:lnTo>
                  <a:lnTo>
                    <a:pt x="4545635" y="478087"/>
                  </a:lnTo>
                  <a:lnTo>
                    <a:pt x="4557473" y="478170"/>
                  </a:lnTo>
                  <a:lnTo>
                    <a:pt x="4569310" y="478241"/>
                  </a:lnTo>
                  <a:lnTo>
                    <a:pt x="4581148" y="478301"/>
                  </a:lnTo>
                  <a:lnTo>
                    <a:pt x="4592985" y="478352"/>
                  </a:lnTo>
                  <a:lnTo>
                    <a:pt x="4604823" y="478396"/>
                  </a:lnTo>
                  <a:lnTo>
                    <a:pt x="4616661" y="478433"/>
                  </a:lnTo>
                  <a:lnTo>
                    <a:pt x="4628498" y="478464"/>
                  </a:lnTo>
                  <a:lnTo>
                    <a:pt x="4640336" y="478491"/>
                  </a:lnTo>
                  <a:lnTo>
                    <a:pt x="4652173" y="478514"/>
                  </a:lnTo>
                  <a:lnTo>
                    <a:pt x="4664011" y="478533"/>
                  </a:lnTo>
                  <a:lnTo>
                    <a:pt x="4675849" y="478550"/>
                  </a:lnTo>
                  <a:lnTo>
                    <a:pt x="4687686" y="478564"/>
                  </a:lnTo>
                </a:path>
              </a:pathLst>
            </a:custGeom>
            <a:ln w="40651" cap="flat">
              <a:solidFill>
                <a:srgbClr val="EC69EF">
                  <a:alpha val="100000"/>
                </a:srgbClr>
              </a:solidFill>
              <a:prstDash val="solid"/>
              <a:round/>
            </a:ln>
          </p:spPr>
          <p:txBody>
            <a:bodyPr/>
            <a:lstStyle/>
            <a:p/>
          </p:txBody>
        </p:sp>
        <p:sp>
          <p:nvSpPr>
            <p:cNvPr id="43" name="pl43"/>
            <p:cNvSpPr/>
            <p:nvPr/>
          </p:nvSpPr>
          <p:spPr>
            <a:xfrm>
              <a:off x="2482351" y="2575012"/>
              <a:ext cx="4687686" cy="1196571"/>
            </a:xfrm>
            <a:custGeom>
              <a:avLst/>
              <a:pathLst>
                <a:path w="4687686" h="1196571">
                  <a:moveTo>
                    <a:pt x="0" y="239282"/>
                  </a:moveTo>
                  <a:lnTo>
                    <a:pt x="11837" y="239268"/>
                  </a:lnTo>
                  <a:lnTo>
                    <a:pt x="23675" y="239251"/>
                  </a:lnTo>
                  <a:lnTo>
                    <a:pt x="35512" y="239232"/>
                  </a:lnTo>
                  <a:lnTo>
                    <a:pt x="47350" y="239209"/>
                  </a:lnTo>
                  <a:lnTo>
                    <a:pt x="59187" y="239182"/>
                  </a:lnTo>
                  <a:lnTo>
                    <a:pt x="71025" y="239150"/>
                  </a:lnTo>
                  <a:lnTo>
                    <a:pt x="82863" y="239113"/>
                  </a:lnTo>
                  <a:lnTo>
                    <a:pt x="94700" y="239070"/>
                  </a:lnTo>
                  <a:lnTo>
                    <a:pt x="106538" y="239019"/>
                  </a:lnTo>
                  <a:lnTo>
                    <a:pt x="118375" y="238959"/>
                  </a:lnTo>
                  <a:lnTo>
                    <a:pt x="130213" y="238888"/>
                  </a:lnTo>
                  <a:lnTo>
                    <a:pt x="142051" y="238805"/>
                  </a:lnTo>
                  <a:lnTo>
                    <a:pt x="153888" y="238707"/>
                  </a:lnTo>
                  <a:lnTo>
                    <a:pt x="165726" y="238593"/>
                  </a:lnTo>
                  <a:lnTo>
                    <a:pt x="177563" y="238459"/>
                  </a:lnTo>
                  <a:lnTo>
                    <a:pt x="189401" y="238301"/>
                  </a:lnTo>
                  <a:lnTo>
                    <a:pt x="201239" y="238116"/>
                  </a:lnTo>
                  <a:lnTo>
                    <a:pt x="213076" y="237898"/>
                  </a:lnTo>
                  <a:lnTo>
                    <a:pt x="224914" y="237643"/>
                  </a:lnTo>
                  <a:lnTo>
                    <a:pt x="236751" y="237345"/>
                  </a:lnTo>
                  <a:lnTo>
                    <a:pt x="248589" y="236994"/>
                  </a:lnTo>
                  <a:lnTo>
                    <a:pt x="260427" y="236584"/>
                  </a:lnTo>
                  <a:lnTo>
                    <a:pt x="272264" y="236103"/>
                  </a:lnTo>
                  <a:lnTo>
                    <a:pt x="284102" y="235540"/>
                  </a:lnTo>
                  <a:lnTo>
                    <a:pt x="295939" y="234883"/>
                  </a:lnTo>
                  <a:lnTo>
                    <a:pt x="307777" y="234114"/>
                  </a:lnTo>
                  <a:lnTo>
                    <a:pt x="319614" y="233217"/>
                  </a:lnTo>
                  <a:lnTo>
                    <a:pt x="331452" y="232172"/>
                  </a:lnTo>
                  <a:lnTo>
                    <a:pt x="343290" y="230955"/>
                  </a:lnTo>
                  <a:lnTo>
                    <a:pt x="355127" y="229541"/>
                  </a:lnTo>
                  <a:lnTo>
                    <a:pt x="366965" y="227900"/>
                  </a:lnTo>
                  <a:lnTo>
                    <a:pt x="378802" y="226002"/>
                  </a:lnTo>
                  <a:lnTo>
                    <a:pt x="390640" y="223811"/>
                  </a:lnTo>
                  <a:lnTo>
                    <a:pt x="402478" y="221289"/>
                  </a:lnTo>
                  <a:lnTo>
                    <a:pt x="414315" y="218396"/>
                  </a:lnTo>
                  <a:lnTo>
                    <a:pt x="426153" y="215092"/>
                  </a:lnTo>
                  <a:lnTo>
                    <a:pt x="437990" y="211333"/>
                  </a:lnTo>
                  <a:lnTo>
                    <a:pt x="449828" y="207080"/>
                  </a:lnTo>
                  <a:lnTo>
                    <a:pt x="461666" y="202294"/>
                  </a:lnTo>
                  <a:lnTo>
                    <a:pt x="473503" y="196944"/>
                  </a:lnTo>
                  <a:lnTo>
                    <a:pt x="485341" y="191007"/>
                  </a:lnTo>
                  <a:lnTo>
                    <a:pt x="497178" y="184470"/>
                  </a:lnTo>
                  <a:lnTo>
                    <a:pt x="509016" y="177336"/>
                  </a:lnTo>
                  <a:lnTo>
                    <a:pt x="520854" y="169626"/>
                  </a:lnTo>
                  <a:lnTo>
                    <a:pt x="532691" y="161379"/>
                  </a:lnTo>
                  <a:lnTo>
                    <a:pt x="544529" y="152655"/>
                  </a:lnTo>
                  <a:lnTo>
                    <a:pt x="556366" y="143535"/>
                  </a:lnTo>
                  <a:lnTo>
                    <a:pt x="568204" y="134117"/>
                  </a:lnTo>
                  <a:lnTo>
                    <a:pt x="580042" y="124514"/>
                  </a:lnTo>
                  <a:lnTo>
                    <a:pt x="591879" y="114848"/>
                  </a:lnTo>
                  <a:lnTo>
                    <a:pt x="603717" y="105245"/>
                  </a:lnTo>
                  <a:lnTo>
                    <a:pt x="615554" y="95826"/>
                  </a:lnTo>
                  <a:lnTo>
                    <a:pt x="627392" y="86706"/>
                  </a:lnTo>
                  <a:lnTo>
                    <a:pt x="639229" y="77982"/>
                  </a:lnTo>
                  <a:lnTo>
                    <a:pt x="651067" y="69735"/>
                  </a:lnTo>
                  <a:lnTo>
                    <a:pt x="662905" y="62025"/>
                  </a:lnTo>
                  <a:lnTo>
                    <a:pt x="674742" y="54892"/>
                  </a:lnTo>
                  <a:lnTo>
                    <a:pt x="686580" y="48355"/>
                  </a:lnTo>
                  <a:lnTo>
                    <a:pt x="698417" y="42417"/>
                  </a:lnTo>
                  <a:lnTo>
                    <a:pt x="710255" y="37068"/>
                  </a:lnTo>
                  <a:lnTo>
                    <a:pt x="722093" y="32282"/>
                  </a:lnTo>
                  <a:lnTo>
                    <a:pt x="733930" y="28028"/>
                  </a:lnTo>
                  <a:lnTo>
                    <a:pt x="745768" y="24270"/>
                  </a:lnTo>
                  <a:lnTo>
                    <a:pt x="757605" y="20965"/>
                  </a:lnTo>
                  <a:lnTo>
                    <a:pt x="769443" y="18073"/>
                  </a:lnTo>
                  <a:lnTo>
                    <a:pt x="781281" y="15551"/>
                  </a:lnTo>
                  <a:lnTo>
                    <a:pt x="793118" y="13359"/>
                  </a:lnTo>
                  <a:lnTo>
                    <a:pt x="804956" y="11461"/>
                  </a:lnTo>
                  <a:lnTo>
                    <a:pt x="816793" y="9821"/>
                  </a:lnTo>
                  <a:lnTo>
                    <a:pt x="828631" y="8407"/>
                  </a:lnTo>
                  <a:lnTo>
                    <a:pt x="840469" y="7190"/>
                  </a:lnTo>
                  <a:lnTo>
                    <a:pt x="852306" y="6144"/>
                  </a:lnTo>
                  <a:lnTo>
                    <a:pt x="864144" y="5247"/>
                  </a:lnTo>
                  <a:lnTo>
                    <a:pt x="875981" y="4479"/>
                  </a:lnTo>
                  <a:lnTo>
                    <a:pt x="887819" y="3821"/>
                  </a:lnTo>
                  <a:lnTo>
                    <a:pt x="899657" y="3259"/>
                  </a:lnTo>
                  <a:lnTo>
                    <a:pt x="911494" y="2778"/>
                  </a:lnTo>
                  <a:lnTo>
                    <a:pt x="923332" y="2367"/>
                  </a:lnTo>
                  <a:lnTo>
                    <a:pt x="935169" y="2017"/>
                  </a:lnTo>
                  <a:lnTo>
                    <a:pt x="947007" y="1718"/>
                  </a:lnTo>
                  <a:lnTo>
                    <a:pt x="958844" y="1463"/>
                  </a:lnTo>
                  <a:lnTo>
                    <a:pt x="970682" y="1246"/>
                  </a:lnTo>
                  <a:lnTo>
                    <a:pt x="982520" y="1061"/>
                  </a:lnTo>
                  <a:lnTo>
                    <a:pt x="994357" y="903"/>
                  </a:lnTo>
                  <a:lnTo>
                    <a:pt x="1006195" y="769"/>
                  </a:lnTo>
                  <a:lnTo>
                    <a:pt x="1018032" y="654"/>
                  </a:lnTo>
                  <a:lnTo>
                    <a:pt x="1029870" y="557"/>
                  </a:lnTo>
                  <a:lnTo>
                    <a:pt x="1041708" y="474"/>
                  </a:lnTo>
                  <a:lnTo>
                    <a:pt x="1053545" y="403"/>
                  </a:lnTo>
                  <a:lnTo>
                    <a:pt x="1065383" y="343"/>
                  </a:lnTo>
                  <a:lnTo>
                    <a:pt x="1077220" y="292"/>
                  </a:lnTo>
                  <a:lnTo>
                    <a:pt x="1089058" y="248"/>
                  </a:lnTo>
                  <a:lnTo>
                    <a:pt x="1100896" y="211"/>
                  </a:lnTo>
                  <a:lnTo>
                    <a:pt x="1112733" y="180"/>
                  </a:lnTo>
                  <a:lnTo>
                    <a:pt x="1124571" y="153"/>
                  </a:lnTo>
                  <a:lnTo>
                    <a:pt x="1136408" y="130"/>
                  </a:lnTo>
                  <a:lnTo>
                    <a:pt x="1148246" y="110"/>
                  </a:lnTo>
                  <a:lnTo>
                    <a:pt x="1160084" y="94"/>
                  </a:lnTo>
                  <a:lnTo>
                    <a:pt x="1171921" y="8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60"/>
                  </a:lnTo>
                  <a:lnTo>
                    <a:pt x="2355680" y="188"/>
                  </a:lnTo>
                  <a:lnTo>
                    <a:pt x="2367518" y="221"/>
                  </a:lnTo>
                  <a:lnTo>
                    <a:pt x="2379356" y="260"/>
                  </a:lnTo>
                  <a:lnTo>
                    <a:pt x="2391193" y="306"/>
                  </a:lnTo>
                  <a:lnTo>
                    <a:pt x="2403031" y="360"/>
                  </a:lnTo>
                  <a:lnTo>
                    <a:pt x="2414868" y="423"/>
                  </a:lnTo>
                  <a:lnTo>
                    <a:pt x="2426706" y="497"/>
                  </a:lnTo>
                  <a:lnTo>
                    <a:pt x="2438544" y="584"/>
                  </a:lnTo>
                  <a:lnTo>
                    <a:pt x="2450381" y="686"/>
                  </a:lnTo>
                  <a:lnTo>
                    <a:pt x="2462219" y="807"/>
                  </a:lnTo>
                  <a:lnTo>
                    <a:pt x="2474056" y="948"/>
                  </a:lnTo>
                  <a:lnTo>
                    <a:pt x="2485894" y="1114"/>
                  </a:lnTo>
                  <a:lnTo>
                    <a:pt x="2497732" y="1309"/>
                  </a:lnTo>
                  <a:lnTo>
                    <a:pt x="2509569" y="1538"/>
                  </a:lnTo>
                  <a:lnTo>
                    <a:pt x="2521407" y="1806"/>
                  </a:lnTo>
                  <a:lnTo>
                    <a:pt x="2533244" y="2122"/>
                  </a:lnTo>
                  <a:lnTo>
                    <a:pt x="2545082" y="2492"/>
                  </a:lnTo>
                  <a:lnTo>
                    <a:pt x="2556919" y="2927"/>
                  </a:lnTo>
                  <a:lnTo>
                    <a:pt x="2568757" y="3437"/>
                  </a:lnTo>
                  <a:lnTo>
                    <a:pt x="2580595" y="4034"/>
                  </a:lnTo>
                  <a:lnTo>
                    <a:pt x="2592432" y="4735"/>
                  </a:lnTo>
                  <a:lnTo>
                    <a:pt x="2604270" y="5556"/>
                  </a:lnTo>
                  <a:lnTo>
                    <a:pt x="2616107" y="6518"/>
                  </a:lnTo>
                  <a:lnTo>
                    <a:pt x="2627945" y="7643"/>
                  </a:lnTo>
                  <a:lnTo>
                    <a:pt x="2639783" y="8958"/>
                  </a:lnTo>
                  <a:lnTo>
                    <a:pt x="2651620" y="10495"/>
                  </a:lnTo>
                  <a:lnTo>
                    <a:pt x="2663458" y="12289"/>
                  </a:lnTo>
                  <a:lnTo>
                    <a:pt x="2675295" y="14380"/>
                  </a:lnTo>
                  <a:lnTo>
                    <a:pt x="2687133" y="16814"/>
                  </a:lnTo>
                  <a:lnTo>
                    <a:pt x="2698971" y="19642"/>
                  </a:lnTo>
                  <a:lnTo>
                    <a:pt x="2710808" y="22923"/>
                  </a:lnTo>
                  <a:lnTo>
                    <a:pt x="2722646" y="26719"/>
                  </a:lnTo>
                  <a:lnTo>
                    <a:pt x="2734483" y="31102"/>
                  </a:lnTo>
                  <a:lnTo>
                    <a:pt x="2746321" y="36146"/>
                  </a:lnTo>
                  <a:lnTo>
                    <a:pt x="2758159" y="41931"/>
                  </a:lnTo>
                  <a:lnTo>
                    <a:pt x="2769996" y="48540"/>
                  </a:lnTo>
                  <a:lnTo>
                    <a:pt x="2781834" y="56057"/>
                  </a:lnTo>
                  <a:lnTo>
                    <a:pt x="2793671" y="64564"/>
                  </a:lnTo>
                  <a:lnTo>
                    <a:pt x="2805509" y="74136"/>
                  </a:lnTo>
                  <a:lnTo>
                    <a:pt x="2817347" y="84835"/>
                  </a:lnTo>
                  <a:lnTo>
                    <a:pt x="2829184" y="96710"/>
                  </a:lnTo>
                  <a:lnTo>
                    <a:pt x="2841022" y="109784"/>
                  </a:lnTo>
                  <a:lnTo>
                    <a:pt x="2852859" y="124051"/>
                  </a:lnTo>
                  <a:lnTo>
                    <a:pt x="2864697" y="139471"/>
                  </a:lnTo>
                  <a:lnTo>
                    <a:pt x="2876534" y="155965"/>
                  </a:lnTo>
                  <a:lnTo>
                    <a:pt x="2888372" y="173413"/>
                  </a:lnTo>
                  <a:lnTo>
                    <a:pt x="2900210" y="191653"/>
                  </a:lnTo>
                  <a:lnTo>
                    <a:pt x="2912047" y="210490"/>
                  </a:lnTo>
                  <a:lnTo>
                    <a:pt x="2923885" y="229696"/>
                  </a:lnTo>
                  <a:lnTo>
                    <a:pt x="2935722" y="249028"/>
                  </a:lnTo>
                  <a:lnTo>
                    <a:pt x="2947560" y="268234"/>
                  </a:lnTo>
                  <a:lnTo>
                    <a:pt x="2959398" y="287071"/>
                  </a:lnTo>
                  <a:lnTo>
                    <a:pt x="2971235" y="305311"/>
                  </a:lnTo>
                  <a:lnTo>
                    <a:pt x="2983073" y="322759"/>
                  </a:lnTo>
                  <a:lnTo>
                    <a:pt x="2994910" y="339253"/>
                  </a:lnTo>
                  <a:lnTo>
                    <a:pt x="3006748" y="354673"/>
                  </a:lnTo>
                  <a:lnTo>
                    <a:pt x="3018586" y="368940"/>
                  </a:lnTo>
                  <a:lnTo>
                    <a:pt x="3030423" y="382014"/>
                  </a:lnTo>
                  <a:lnTo>
                    <a:pt x="3042261" y="393889"/>
                  </a:lnTo>
                  <a:lnTo>
                    <a:pt x="3054098" y="404589"/>
                  </a:lnTo>
                  <a:lnTo>
                    <a:pt x="3065936" y="414160"/>
                  </a:lnTo>
                  <a:lnTo>
                    <a:pt x="3077774" y="422667"/>
                  </a:lnTo>
                  <a:lnTo>
                    <a:pt x="3089611" y="430184"/>
                  </a:lnTo>
                  <a:lnTo>
                    <a:pt x="3101449" y="436793"/>
                  </a:lnTo>
                  <a:lnTo>
                    <a:pt x="3113286" y="442578"/>
                  </a:lnTo>
                  <a:lnTo>
                    <a:pt x="3125124" y="447622"/>
                  </a:lnTo>
                  <a:lnTo>
                    <a:pt x="3136962" y="452005"/>
                  </a:lnTo>
                  <a:lnTo>
                    <a:pt x="3148799" y="455801"/>
                  </a:lnTo>
                  <a:lnTo>
                    <a:pt x="3160637" y="459082"/>
                  </a:lnTo>
                  <a:lnTo>
                    <a:pt x="3172474" y="461910"/>
                  </a:lnTo>
                  <a:lnTo>
                    <a:pt x="3184312" y="464344"/>
                  </a:lnTo>
                  <a:lnTo>
                    <a:pt x="3196149" y="466435"/>
                  </a:lnTo>
                  <a:lnTo>
                    <a:pt x="3207987" y="468229"/>
                  </a:lnTo>
                  <a:lnTo>
                    <a:pt x="3219825" y="469766"/>
                  </a:lnTo>
                  <a:lnTo>
                    <a:pt x="3231662" y="471081"/>
                  </a:lnTo>
                  <a:lnTo>
                    <a:pt x="3243500" y="472206"/>
                  </a:lnTo>
                  <a:lnTo>
                    <a:pt x="3255337" y="473168"/>
                  </a:lnTo>
                  <a:lnTo>
                    <a:pt x="3267175" y="473989"/>
                  </a:lnTo>
                  <a:lnTo>
                    <a:pt x="3279013" y="474690"/>
                  </a:lnTo>
                  <a:lnTo>
                    <a:pt x="3290850" y="475287"/>
                  </a:lnTo>
                  <a:lnTo>
                    <a:pt x="3302688" y="475797"/>
                  </a:lnTo>
                  <a:lnTo>
                    <a:pt x="3314525" y="476232"/>
                  </a:lnTo>
                  <a:lnTo>
                    <a:pt x="3326363" y="476602"/>
                  </a:lnTo>
                  <a:lnTo>
                    <a:pt x="3338201" y="476918"/>
                  </a:lnTo>
                  <a:lnTo>
                    <a:pt x="3350038" y="477186"/>
                  </a:lnTo>
                  <a:lnTo>
                    <a:pt x="3361876" y="477415"/>
                  </a:lnTo>
                  <a:lnTo>
                    <a:pt x="3373713" y="477610"/>
                  </a:lnTo>
                  <a:lnTo>
                    <a:pt x="3385551" y="477776"/>
                  </a:lnTo>
                  <a:lnTo>
                    <a:pt x="3397389" y="477918"/>
                  </a:lnTo>
                  <a:lnTo>
                    <a:pt x="3409226" y="478038"/>
                  </a:lnTo>
                  <a:lnTo>
                    <a:pt x="3421064" y="478140"/>
                  </a:lnTo>
                  <a:lnTo>
                    <a:pt x="3432901" y="478227"/>
                  </a:lnTo>
                  <a:lnTo>
                    <a:pt x="3444739" y="478301"/>
                  </a:lnTo>
                  <a:lnTo>
                    <a:pt x="3456576" y="478365"/>
                  </a:lnTo>
                  <a:lnTo>
                    <a:pt x="3468414" y="478418"/>
                  </a:lnTo>
                  <a:lnTo>
                    <a:pt x="3480252" y="478464"/>
                  </a:lnTo>
                  <a:lnTo>
                    <a:pt x="3492089" y="478503"/>
                  </a:lnTo>
                  <a:lnTo>
                    <a:pt x="3503927" y="478536"/>
                  </a:lnTo>
                  <a:lnTo>
                    <a:pt x="3515764" y="478564"/>
                  </a:lnTo>
                  <a:lnTo>
                    <a:pt x="3515764" y="478965"/>
                  </a:lnTo>
                  <a:lnTo>
                    <a:pt x="3527602" y="479008"/>
                  </a:lnTo>
                  <a:lnTo>
                    <a:pt x="3539440" y="479057"/>
                  </a:lnTo>
                  <a:lnTo>
                    <a:pt x="3551277" y="479116"/>
                  </a:lnTo>
                  <a:lnTo>
                    <a:pt x="3563115" y="479184"/>
                  </a:lnTo>
                  <a:lnTo>
                    <a:pt x="3574952" y="479265"/>
                  </a:lnTo>
                  <a:lnTo>
                    <a:pt x="3586790" y="479359"/>
                  </a:lnTo>
                  <a:lnTo>
                    <a:pt x="3598628" y="479470"/>
                  </a:lnTo>
                  <a:lnTo>
                    <a:pt x="3610465" y="479601"/>
                  </a:lnTo>
                  <a:lnTo>
                    <a:pt x="3622303" y="479755"/>
                  </a:lnTo>
                  <a:lnTo>
                    <a:pt x="3634140" y="479935"/>
                  </a:lnTo>
                  <a:lnTo>
                    <a:pt x="3645978" y="480147"/>
                  </a:lnTo>
                  <a:lnTo>
                    <a:pt x="3657816" y="480396"/>
                  </a:lnTo>
                  <a:lnTo>
                    <a:pt x="3669653" y="480688"/>
                  </a:lnTo>
                  <a:lnTo>
                    <a:pt x="3681491" y="481032"/>
                  </a:lnTo>
                  <a:lnTo>
                    <a:pt x="3693328" y="481435"/>
                  </a:lnTo>
                  <a:lnTo>
                    <a:pt x="3705166" y="481908"/>
                  </a:lnTo>
                  <a:lnTo>
                    <a:pt x="3717004" y="482464"/>
                  </a:lnTo>
                  <a:lnTo>
                    <a:pt x="3728841" y="483116"/>
                  </a:lnTo>
                  <a:lnTo>
                    <a:pt x="3740679" y="483880"/>
                  </a:lnTo>
                  <a:lnTo>
                    <a:pt x="3752516" y="484777"/>
                  </a:lnTo>
                  <a:lnTo>
                    <a:pt x="3764354" y="485828"/>
                  </a:lnTo>
                  <a:lnTo>
                    <a:pt x="3776191" y="487060"/>
                  </a:lnTo>
                  <a:lnTo>
                    <a:pt x="3788029" y="488502"/>
                  </a:lnTo>
                  <a:lnTo>
                    <a:pt x="3799867" y="490189"/>
                  </a:lnTo>
                  <a:lnTo>
                    <a:pt x="3811704" y="492163"/>
                  </a:lnTo>
                  <a:lnTo>
                    <a:pt x="3823542" y="494468"/>
                  </a:lnTo>
                  <a:lnTo>
                    <a:pt x="3835379" y="497159"/>
                  </a:lnTo>
                  <a:lnTo>
                    <a:pt x="3847217" y="500295"/>
                  </a:lnTo>
                  <a:lnTo>
                    <a:pt x="3859055" y="503946"/>
                  </a:lnTo>
                  <a:lnTo>
                    <a:pt x="3870892" y="508189"/>
                  </a:lnTo>
                  <a:lnTo>
                    <a:pt x="3882730" y="513110"/>
                  </a:lnTo>
                  <a:lnTo>
                    <a:pt x="3894567" y="518804"/>
                  </a:lnTo>
                  <a:lnTo>
                    <a:pt x="3906405" y="525378"/>
                  </a:lnTo>
                  <a:lnTo>
                    <a:pt x="3918243" y="532944"/>
                  </a:lnTo>
                  <a:lnTo>
                    <a:pt x="3930080" y="541621"/>
                  </a:lnTo>
                  <a:lnTo>
                    <a:pt x="3941918" y="551535"/>
                  </a:lnTo>
                  <a:lnTo>
                    <a:pt x="3953755" y="562811"/>
                  </a:lnTo>
                  <a:lnTo>
                    <a:pt x="3965593" y="575572"/>
                  </a:lnTo>
                  <a:lnTo>
                    <a:pt x="3977431" y="589929"/>
                  </a:lnTo>
                  <a:lnTo>
                    <a:pt x="3989268" y="605978"/>
                  </a:lnTo>
                  <a:lnTo>
                    <a:pt x="4001106" y="623790"/>
                  </a:lnTo>
                  <a:lnTo>
                    <a:pt x="4012943" y="643401"/>
                  </a:lnTo>
                  <a:lnTo>
                    <a:pt x="4024781" y="664801"/>
                  </a:lnTo>
                  <a:lnTo>
                    <a:pt x="4036619" y="687932"/>
                  </a:lnTo>
                  <a:lnTo>
                    <a:pt x="4048456" y="712673"/>
                  </a:lnTo>
                  <a:lnTo>
                    <a:pt x="4060294" y="738844"/>
                  </a:lnTo>
                  <a:lnTo>
                    <a:pt x="4072131" y="766205"/>
                  </a:lnTo>
                  <a:lnTo>
                    <a:pt x="4083969" y="794460"/>
                  </a:lnTo>
                  <a:lnTo>
                    <a:pt x="4095806" y="823269"/>
                  </a:lnTo>
                  <a:lnTo>
                    <a:pt x="4107644" y="852267"/>
                  </a:lnTo>
                  <a:lnTo>
                    <a:pt x="4119482" y="881077"/>
                  </a:lnTo>
                  <a:lnTo>
                    <a:pt x="4131319" y="909332"/>
                  </a:lnTo>
                  <a:lnTo>
                    <a:pt x="4143157" y="936692"/>
                  </a:lnTo>
                  <a:lnTo>
                    <a:pt x="4154994" y="962864"/>
                  </a:lnTo>
                  <a:lnTo>
                    <a:pt x="4166832" y="987605"/>
                  </a:lnTo>
                  <a:lnTo>
                    <a:pt x="4178670" y="1010735"/>
                  </a:lnTo>
                  <a:lnTo>
                    <a:pt x="4190507" y="1032136"/>
                  </a:lnTo>
                  <a:lnTo>
                    <a:pt x="4202345" y="1051746"/>
                  </a:lnTo>
                  <a:lnTo>
                    <a:pt x="4214182" y="1069559"/>
                  </a:lnTo>
                  <a:lnTo>
                    <a:pt x="4226020" y="1085608"/>
                  </a:lnTo>
                  <a:lnTo>
                    <a:pt x="4237858" y="1099965"/>
                  </a:lnTo>
                  <a:lnTo>
                    <a:pt x="4249695" y="1112725"/>
                  </a:lnTo>
                  <a:lnTo>
                    <a:pt x="4261533" y="1124002"/>
                  </a:lnTo>
                  <a:lnTo>
                    <a:pt x="4273370" y="1133916"/>
                  </a:lnTo>
                  <a:lnTo>
                    <a:pt x="4285208" y="1142593"/>
                  </a:lnTo>
                  <a:lnTo>
                    <a:pt x="4297046" y="1150159"/>
                  </a:lnTo>
                  <a:lnTo>
                    <a:pt x="4308883" y="1156732"/>
                  </a:lnTo>
                  <a:lnTo>
                    <a:pt x="4320721" y="1162427"/>
                  </a:lnTo>
                  <a:lnTo>
                    <a:pt x="4332558" y="1167348"/>
                  </a:lnTo>
                  <a:lnTo>
                    <a:pt x="4344396" y="1171590"/>
                  </a:lnTo>
                  <a:lnTo>
                    <a:pt x="4356234" y="1175241"/>
                  </a:lnTo>
                  <a:lnTo>
                    <a:pt x="4368071" y="1178378"/>
                  </a:lnTo>
                  <a:lnTo>
                    <a:pt x="4379909" y="1181068"/>
                  </a:lnTo>
                  <a:lnTo>
                    <a:pt x="4391746" y="1183374"/>
                  </a:lnTo>
                  <a:lnTo>
                    <a:pt x="4403584" y="1185347"/>
                  </a:lnTo>
                  <a:lnTo>
                    <a:pt x="4415421" y="1187035"/>
                  </a:lnTo>
                  <a:lnTo>
                    <a:pt x="4427259" y="1188477"/>
                  </a:lnTo>
                  <a:lnTo>
                    <a:pt x="4439097" y="1189709"/>
                  </a:lnTo>
                  <a:lnTo>
                    <a:pt x="4450934" y="1190760"/>
                  </a:lnTo>
                  <a:lnTo>
                    <a:pt x="4462772" y="1191657"/>
                  </a:lnTo>
                  <a:lnTo>
                    <a:pt x="4474609" y="1192421"/>
                  </a:lnTo>
                  <a:lnTo>
                    <a:pt x="4486447" y="1193073"/>
                  </a:lnTo>
                  <a:lnTo>
                    <a:pt x="4498285" y="1193629"/>
                  </a:lnTo>
                  <a:lnTo>
                    <a:pt x="4510122" y="1194102"/>
                  </a:lnTo>
                  <a:lnTo>
                    <a:pt x="4521960" y="1194505"/>
                  </a:lnTo>
                  <a:lnTo>
                    <a:pt x="4533797" y="1194848"/>
                  </a:lnTo>
                  <a:lnTo>
                    <a:pt x="4545635" y="1195141"/>
                  </a:lnTo>
                  <a:lnTo>
                    <a:pt x="4557473" y="1195390"/>
                  </a:lnTo>
                  <a:lnTo>
                    <a:pt x="4569310" y="1195602"/>
                  </a:lnTo>
                  <a:lnTo>
                    <a:pt x="4581148" y="1195782"/>
                  </a:lnTo>
                  <a:lnTo>
                    <a:pt x="4592985" y="1195936"/>
                  </a:lnTo>
                  <a:lnTo>
                    <a:pt x="4604823" y="1196066"/>
                  </a:lnTo>
                  <a:lnTo>
                    <a:pt x="4616661" y="1196177"/>
                  </a:lnTo>
                  <a:lnTo>
                    <a:pt x="4628498" y="1196272"/>
                  </a:lnTo>
                  <a:lnTo>
                    <a:pt x="4640336" y="1196353"/>
                  </a:lnTo>
                  <a:lnTo>
                    <a:pt x="4652173" y="1196421"/>
                  </a:lnTo>
                  <a:lnTo>
                    <a:pt x="4664011" y="1196480"/>
                  </a:lnTo>
                  <a:lnTo>
                    <a:pt x="4675849" y="1196529"/>
                  </a:lnTo>
                  <a:lnTo>
                    <a:pt x="4687686" y="1196571"/>
                  </a:lnTo>
                </a:path>
              </a:pathLst>
            </a:custGeom>
            <a:ln w="40651" cap="flat">
              <a:solidFill>
                <a:srgbClr val="FB61D7">
                  <a:alpha val="100000"/>
                </a:srgbClr>
              </a:solidFill>
              <a:prstDash val="solid"/>
              <a:round/>
            </a:ln>
          </p:spPr>
          <p:txBody>
            <a:bodyPr/>
            <a:lstStyle/>
            <a:p/>
          </p:txBody>
        </p:sp>
        <p:sp>
          <p:nvSpPr>
            <p:cNvPr id="44" name="pl44"/>
            <p:cNvSpPr/>
            <p:nvPr/>
          </p:nvSpPr>
          <p:spPr>
            <a:xfrm>
              <a:off x="2482351" y="3054058"/>
              <a:ext cx="4687686" cy="956968"/>
            </a:xfrm>
            <a:custGeom>
              <a:avLst/>
              <a:pathLst>
                <a:path w="4687686" h="956968">
                  <a:moveTo>
                    <a:pt x="0" y="0"/>
                  </a:moveTo>
                  <a:lnTo>
                    <a:pt x="11837" y="56"/>
                  </a:lnTo>
                  <a:lnTo>
                    <a:pt x="23675" y="122"/>
                  </a:lnTo>
                  <a:lnTo>
                    <a:pt x="35512" y="200"/>
                  </a:lnTo>
                  <a:lnTo>
                    <a:pt x="47350" y="291"/>
                  </a:lnTo>
                  <a:lnTo>
                    <a:pt x="59187" y="398"/>
                  </a:lnTo>
                  <a:lnTo>
                    <a:pt x="71025" y="525"/>
                  </a:lnTo>
                  <a:lnTo>
                    <a:pt x="82863" y="673"/>
                  </a:lnTo>
                  <a:lnTo>
                    <a:pt x="94700" y="847"/>
                  </a:lnTo>
                  <a:lnTo>
                    <a:pt x="106538" y="1052"/>
                  </a:lnTo>
                  <a:lnTo>
                    <a:pt x="118375" y="1292"/>
                  </a:lnTo>
                  <a:lnTo>
                    <a:pt x="130213" y="1575"/>
                  </a:lnTo>
                  <a:lnTo>
                    <a:pt x="142051" y="1907"/>
                  </a:lnTo>
                  <a:lnTo>
                    <a:pt x="153888" y="2297"/>
                  </a:lnTo>
                  <a:lnTo>
                    <a:pt x="165726" y="2755"/>
                  </a:lnTo>
                  <a:lnTo>
                    <a:pt x="177563" y="3292"/>
                  </a:lnTo>
                  <a:lnTo>
                    <a:pt x="189401" y="3923"/>
                  </a:lnTo>
                  <a:lnTo>
                    <a:pt x="201239" y="4664"/>
                  </a:lnTo>
                  <a:lnTo>
                    <a:pt x="213076" y="5533"/>
                  </a:lnTo>
                  <a:lnTo>
                    <a:pt x="224914" y="6553"/>
                  </a:lnTo>
                  <a:lnTo>
                    <a:pt x="236751" y="7748"/>
                  </a:lnTo>
                  <a:lnTo>
                    <a:pt x="248589" y="9150"/>
                  </a:lnTo>
                  <a:lnTo>
                    <a:pt x="260427" y="10792"/>
                  </a:lnTo>
                  <a:lnTo>
                    <a:pt x="272264" y="12715"/>
                  </a:lnTo>
                  <a:lnTo>
                    <a:pt x="284102" y="14965"/>
                  </a:lnTo>
                  <a:lnTo>
                    <a:pt x="295939" y="17596"/>
                  </a:lnTo>
                  <a:lnTo>
                    <a:pt x="307777" y="20670"/>
                  </a:lnTo>
                  <a:lnTo>
                    <a:pt x="319614" y="24258"/>
                  </a:lnTo>
                  <a:lnTo>
                    <a:pt x="331452" y="28440"/>
                  </a:lnTo>
                  <a:lnTo>
                    <a:pt x="343290" y="33307"/>
                  </a:lnTo>
                  <a:lnTo>
                    <a:pt x="355127" y="38964"/>
                  </a:lnTo>
                  <a:lnTo>
                    <a:pt x="366965" y="45525"/>
                  </a:lnTo>
                  <a:lnTo>
                    <a:pt x="378802" y="53118"/>
                  </a:lnTo>
                  <a:lnTo>
                    <a:pt x="390640" y="61883"/>
                  </a:lnTo>
                  <a:lnTo>
                    <a:pt x="402478" y="71971"/>
                  </a:lnTo>
                  <a:lnTo>
                    <a:pt x="414315" y="83541"/>
                  </a:lnTo>
                  <a:lnTo>
                    <a:pt x="426153" y="96759"/>
                  </a:lnTo>
                  <a:lnTo>
                    <a:pt x="437990" y="111794"/>
                  </a:lnTo>
                  <a:lnTo>
                    <a:pt x="449828" y="128808"/>
                  </a:lnTo>
                  <a:lnTo>
                    <a:pt x="461666" y="147951"/>
                  </a:lnTo>
                  <a:lnTo>
                    <a:pt x="473503" y="169350"/>
                  </a:lnTo>
                  <a:lnTo>
                    <a:pt x="485341" y="193099"/>
                  </a:lnTo>
                  <a:lnTo>
                    <a:pt x="497178" y="219247"/>
                  </a:lnTo>
                  <a:lnTo>
                    <a:pt x="509016" y="247781"/>
                  </a:lnTo>
                  <a:lnTo>
                    <a:pt x="520854" y="278621"/>
                  </a:lnTo>
                  <a:lnTo>
                    <a:pt x="532691" y="311609"/>
                  </a:lnTo>
                  <a:lnTo>
                    <a:pt x="544529" y="346505"/>
                  </a:lnTo>
                  <a:lnTo>
                    <a:pt x="556366" y="382986"/>
                  </a:lnTo>
                  <a:lnTo>
                    <a:pt x="568204" y="420659"/>
                  </a:lnTo>
                  <a:lnTo>
                    <a:pt x="580042" y="459072"/>
                  </a:lnTo>
                  <a:lnTo>
                    <a:pt x="591879" y="497735"/>
                  </a:lnTo>
                  <a:lnTo>
                    <a:pt x="603717" y="536148"/>
                  </a:lnTo>
                  <a:lnTo>
                    <a:pt x="615554" y="573821"/>
                  </a:lnTo>
                  <a:lnTo>
                    <a:pt x="627392" y="610302"/>
                  </a:lnTo>
                  <a:lnTo>
                    <a:pt x="639229" y="645198"/>
                  </a:lnTo>
                  <a:lnTo>
                    <a:pt x="651067" y="678186"/>
                  </a:lnTo>
                  <a:lnTo>
                    <a:pt x="662905" y="709026"/>
                  </a:lnTo>
                  <a:lnTo>
                    <a:pt x="674742" y="737560"/>
                  </a:lnTo>
                  <a:lnTo>
                    <a:pt x="686580" y="763708"/>
                  </a:lnTo>
                  <a:lnTo>
                    <a:pt x="698417" y="787457"/>
                  </a:lnTo>
                  <a:lnTo>
                    <a:pt x="710255" y="808856"/>
                  </a:lnTo>
                  <a:lnTo>
                    <a:pt x="722093" y="827999"/>
                  </a:lnTo>
                  <a:lnTo>
                    <a:pt x="733930" y="845013"/>
                  </a:lnTo>
                  <a:lnTo>
                    <a:pt x="745768" y="860048"/>
                  </a:lnTo>
                  <a:lnTo>
                    <a:pt x="757605" y="873266"/>
                  </a:lnTo>
                  <a:lnTo>
                    <a:pt x="769443" y="884836"/>
                  </a:lnTo>
                  <a:lnTo>
                    <a:pt x="781281" y="894924"/>
                  </a:lnTo>
                  <a:lnTo>
                    <a:pt x="793118" y="903689"/>
                  </a:lnTo>
                  <a:lnTo>
                    <a:pt x="804956" y="911282"/>
                  </a:lnTo>
                  <a:lnTo>
                    <a:pt x="816793" y="917843"/>
                  </a:lnTo>
                  <a:lnTo>
                    <a:pt x="828631" y="923500"/>
                  </a:lnTo>
                  <a:lnTo>
                    <a:pt x="840469" y="928367"/>
                  </a:lnTo>
                  <a:lnTo>
                    <a:pt x="852306" y="932549"/>
                  </a:lnTo>
                  <a:lnTo>
                    <a:pt x="864144" y="936137"/>
                  </a:lnTo>
                  <a:lnTo>
                    <a:pt x="875981" y="939211"/>
                  </a:lnTo>
                  <a:lnTo>
                    <a:pt x="887819" y="941842"/>
                  </a:lnTo>
                  <a:lnTo>
                    <a:pt x="899657" y="944092"/>
                  </a:lnTo>
                  <a:lnTo>
                    <a:pt x="911494" y="946015"/>
                  </a:lnTo>
                  <a:lnTo>
                    <a:pt x="923332" y="947657"/>
                  </a:lnTo>
                  <a:lnTo>
                    <a:pt x="935169" y="949059"/>
                  </a:lnTo>
                  <a:lnTo>
                    <a:pt x="947007" y="950254"/>
                  </a:lnTo>
                  <a:lnTo>
                    <a:pt x="958844" y="951274"/>
                  </a:lnTo>
                  <a:lnTo>
                    <a:pt x="970682" y="952143"/>
                  </a:lnTo>
                  <a:lnTo>
                    <a:pt x="982520" y="952884"/>
                  </a:lnTo>
                  <a:lnTo>
                    <a:pt x="994357" y="953515"/>
                  </a:lnTo>
                  <a:lnTo>
                    <a:pt x="1006195" y="954052"/>
                  </a:lnTo>
                  <a:lnTo>
                    <a:pt x="1018032" y="954510"/>
                  </a:lnTo>
                  <a:lnTo>
                    <a:pt x="1029870" y="954900"/>
                  </a:lnTo>
                  <a:lnTo>
                    <a:pt x="1041708" y="955232"/>
                  </a:lnTo>
                  <a:lnTo>
                    <a:pt x="1053545" y="955515"/>
                  </a:lnTo>
                  <a:lnTo>
                    <a:pt x="1065383" y="955755"/>
                  </a:lnTo>
                  <a:lnTo>
                    <a:pt x="1077220" y="955960"/>
                  </a:lnTo>
                  <a:lnTo>
                    <a:pt x="1089058" y="956134"/>
                  </a:lnTo>
                  <a:lnTo>
                    <a:pt x="1100896" y="956282"/>
                  </a:lnTo>
                  <a:lnTo>
                    <a:pt x="1112733" y="956408"/>
                  </a:lnTo>
                  <a:lnTo>
                    <a:pt x="1124571" y="956516"/>
                  </a:lnTo>
                  <a:lnTo>
                    <a:pt x="1136408" y="956607"/>
                  </a:lnTo>
                  <a:lnTo>
                    <a:pt x="1148246" y="956685"/>
                  </a:lnTo>
                  <a:lnTo>
                    <a:pt x="1160084" y="956751"/>
                  </a:lnTo>
                  <a:lnTo>
                    <a:pt x="1171921" y="956807"/>
                  </a:lnTo>
                  <a:lnTo>
                    <a:pt x="1171921" y="956968"/>
                  </a:lnTo>
                  <a:lnTo>
                    <a:pt x="1183759" y="956940"/>
                  </a:lnTo>
                  <a:lnTo>
                    <a:pt x="1195596" y="956907"/>
                  </a:lnTo>
                  <a:lnTo>
                    <a:pt x="1207434" y="956868"/>
                  </a:lnTo>
                  <a:lnTo>
                    <a:pt x="1219272" y="956822"/>
                  </a:lnTo>
                  <a:lnTo>
                    <a:pt x="1231109" y="956769"/>
                  </a:lnTo>
                  <a:lnTo>
                    <a:pt x="1242947" y="956705"/>
                  </a:lnTo>
                  <a:lnTo>
                    <a:pt x="1254784" y="956631"/>
                  </a:lnTo>
                  <a:lnTo>
                    <a:pt x="1266622" y="956544"/>
                  </a:lnTo>
                  <a:lnTo>
                    <a:pt x="1278459" y="956442"/>
                  </a:lnTo>
                  <a:lnTo>
                    <a:pt x="1290297" y="956322"/>
                  </a:lnTo>
                  <a:lnTo>
                    <a:pt x="1302135" y="956180"/>
                  </a:lnTo>
                  <a:lnTo>
                    <a:pt x="1313972" y="956014"/>
                  </a:lnTo>
                  <a:lnTo>
                    <a:pt x="1325810" y="955819"/>
                  </a:lnTo>
                  <a:lnTo>
                    <a:pt x="1337647" y="955590"/>
                  </a:lnTo>
                  <a:lnTo>
                    <a:pt x="1349485" y="955322"/>
                  </a:lnTo>
                  <a:lnTo>
                    <a:pt x="1361323" y="955006"/>
                  </a:lnTo>
                  <a:lnTo>
                    <a:pt x="1373160" y="954636"/>
                  </a:lnTo>
                  <a:lnTo>
                    <a:pt x="1384998" y="954201"/>
                  </a:lnTo>
                  <a:lnTo>
                    <a:pt x="1396835" y="953691"/>
                  </a:lnTo>
                  <a:lnTo>
                    <a:pt x="1408673" y="953094"/>
                  </a:lnTo>
                  <a:lnTo>
                    <a:pt x="1420511" y="952393"/>
                  </a:lnTo>
                  <a:lnTo>
                    <a:pt x="1432348" y="951572"/>
                  </a:lnTo>
                  <a:lnTo>
                    <a:pt x="1444186" y="950610"/>
                  </a:lnTo>
                  <a:lnTo>
                    <a:pt x="1456023" y="949485"/>
                  </a:lnTo>
                  <a:lnTo>
                    <a:pt x="1467861" y="948170"/>
                  </a:lnTo>
                  <a:lnTo>
                    <a:pt x="1479699" y="946633"/>
                  </a:lnTo>
                  <a:lnTo>
                    <a:pt x="1491536" y="944839"/>
                  </a:lnTo>
                  <a:lnTo>
                    <a:pt x="1503374" y="942748"/>
                  </a:lnTo>
                  <a:lnTo>
                    <a:pt x="1515211" y="940314"/>
                  </a:lnTo>
                  <a:lnTo>
                    <a:pt x="1527049" y="937486"/>
                  </a:lnTo>
                  <a:lnTo>
                    <a:pt x="1538887" y="934205"/>
                  </a:lnTo>
                  <a:lnTo>
                    <a:pt x="1550724" y="930409"/>
                  </a:lnTo>
                  <a:lnTo>
                    <a:pt x="1562562" y="926026"/>
                  </a:lnTo>
                  <a:lnTo>
                    <a:pt x="1574399" y="920982"/>
                  </a:lnTo>
                  <a:lnTo>
                    <a:pt x="1586237" y="915197"/>
                  </a:lnTo>
                  <a:lnTo>
                    <a:pt x="1598074" y="908588"/>
                  </a:lnTo>
                  <a:lnTo>
                    <a:pt x="1609912" y="901071"/>
                  </a:lnTo>
                  <a:lnTo>
                    <a:pt x="1621750" y="892564"/>
                  </a:lnTo>
                  <a:lnTo>
                    <a:pt x="1633587" y="882992"/>
                  </a:lnTo>
                  <a:lnTo>
                    <a:pt x="1645425" y="872293"/>
                  </a:lnTo>
                  <a:lnTo>
                    <a:pt x="1657262" y="860418"/>
                  </a:lnTo>
                  <a:lnTo>
                    <a:pt x="1669100" y="847344"/>
                  </a:lnTo>
                  <a:lnTo>
                    <a:pt x="1680938" y="833077"/>
                  </a:lnTo>
                  <a:lnTo>
                    <a:pt x="1692775" y="817657"/>
                  </a:lnTo>
                  <a:lnTo>
                    <a:pt x="1704613" y="801163"/>
                  </a:lnTo>
                  <a:lnTo>
                    <a:pt x="1716450" y="783715"/>
                  </a:lnTo>
                  <a:lnTo>
                    <a:pt x="1728288" y="765475"/>
                  </a:lnTo>
                  <a:lnTo>
                    <a:pt x="1740126" y="746638"/>
                  </a:lnTo>
                  <a:lnTo>
                    <a:pt x="1751963" y="727432"/>
                  </a:lnTo>
                  <a:lnTo>
                    <a:pt x="1763801" y="708100"/>
                  </a:lnTo>
                  <a:lnTo>
                    <a:pt x="1775638" y="688894"/>
                  </a:lnTo>
                  <a:lnTo>
                    <a:pt x="1787476" y="670057"/>
                  </a:lnTo>
                  <a:lnTo>
                    <a:pt x="1799314" y="651817"/>
                  </a:lnTo>
                  <a:lnTo>
                    <a:pt x="1811151" y="634369"/>
                  </a:lnTo>
                  <a:lnTo>
                    <a:pt x="1822989" y="617875"/>
                  </a:lnTo>
                  <a:lnTo>
                    <a:pt x="1834826" y="602455"/>
                  </a:lnTo>
                  <a:lnTo>
                    <a:pt x="1846664" y="588188"/>
                  </a:lnTo>
                  <a:lnTo>
                    <a:pt x="1858502" y="575114"/>
                  </a:lnTo>
                  <a:lnTo>
                    <a:pt x="1870339" y="563239"/>
                  </a:lnTo>
                  <a:lnTo>
                    <a:pt x="1882177" y="552540"/>
                  </a:lnTo>
                  <a:lnTo>
                    <a:pt x="1894014" y="542968"/>
                  </a:lnTo>
                  <a:lnTo>
                    <a:pt x="1905852" y="534461"/>
                  </a:lnTo>
                  <a:lnTo>
                    <a:pt x="1917689" y="526944"/>
                  </a:lnTo>
                  <a:lnTo>
                    <a:pt x="1929527" y="520335"/>
                  </a:lnTo>
                  <a:lnTo>
                    <a:pt x="1941365" y="514550"/>
                  </a:lnTo>
                  <a:lnTo>
                    <a:pt x="1953202" y="509506"/>
                  </a:lnTo>
                  <a:lnTo>
                    <a:pt x="1965040" y="505123"/>
                  </a:lnTo>
                  <a:lnTo>
                    <a:pt x="1976877" y="501327"/>
                  </a:lnTo>
                  <a:lnTo>
                    <a:pt x="1988715" y="498046"/>
                  </a:lnTo>
                  <a:lnTo>
                    <a:pt x="2000553" y="495218"/>
                  </a:lnTo>
                  <a:lnTo>
                    <a:pt x="2012390" y="492784"/>
                  </a:lnTo>
                  <a:lnTo>
                    <a:pt x="2024228" y="490693"/>
                  </a:lnTo>
                  <a:lnTo>
                    <a:pt x="2036065" y="488899"/>
                  </a:lnTo>
                  <a:lnTo>
                    <a:pt x="2047903" y="487362"/>
                  </a:lnTo>
                  <a:lnTo>
                    <a:pt x="2059741" y="486047"/>
                  </a:lnTo>
                  <a:lnTo>
                    <a:pt x="2071578" y="484922"/>
                  </a:lnTo>
                  <a:lnTo>
                    <a:pt x="2083416" y="483960"/>
                  </a:lnTo>
                  <a:lnTo>
                    <a:pt x="2095253" y="483139"/>
                  </a:lnTo>
                  <a:lnTo>
                    <a:pt x="2107091" y="482438"/>
                  </a:lnTo>
                  <a:lnTo>
                    <a:pt x="2118929" y="481841"/>
                  </a:lnTo>
                  <a:lnTo>
                    <a:pt x="2130766" y="481331"/>
                  </a:lnTo>
                  <a:lnTo>
                    <a:pt x="2142604" y="480896"/>
                  </a:lnTo>
                  <a:lnTo>
                    <a:pt x="2154441" y="480526"/>
                  </a:lnTo>
                  <a:lnTo>
                    <a:pt x="2166279" y="480210"/>
                  </a:lnTo>
                  <a:lnTo>
                    <a:pt x="2178117" y="479942"/>
                  </a:lnTo>
                  <a:lnTo>
                    <a:pt x="2189954" y="479713"/>
                  </a:lnTo>
                  <a:lnTo>
                    <a:pt x="2201792" y="479518"/>
                  </a:lnTo>
                  <a:lnTo>
                    <a:pt x="2213629" y="479352"/>
                  </a:lnTo>
                  <a:lnTo>
                    <a:pt x="2225467" y="479211"/>
                  </a:lnTo>
                  <a:lnTo>
                    <a:pt x="2237304" y="479090"/>
                  </a:lnTo>
                  <a:lnTo>
                    <a:pt x="2249142" y="478988"/>
                  </a:lnTo>
                  <a:lnTo>
                    <a:pt x="2260980" y="478901"/>
                  </a:lnTo>
                  <a:lnTo>
                    <a:pt x="2272817" y="478827"/>
                  </a:lnTo>
                  <a:lnTo>
                    <a:pt x="2284655" y="478764"/>
                  </a:lnTo>
                  <a:lnTo>
                    <a:pt x="2296492" y="478710"/>
                  </a:lnTo>
                  <a:lnTo>
                    <a:pt x="2308330" y="478664"/>
                  </a:lnTo>
                  <a:lnTo>
                    <a:pt x="2320168" y="478625"/>
                  </a:lnTo>
                  <a:lnTo>
                    <a:pt x="2332005" y="478592"/>
                  </a:lnTo>
                  <a:lnTo>
                    <a:pt x="2343843" y="478564"/>
                  </a:lnTo>
                  <a:lnTo>
                    <a:pt x="2343843" y="478403"/>
                  </a:lnTo>
                  <a:lnTo>
                    <a:pt x="2355680" y="478403"/>
                  </a:lnTo>
                  <a:lnTo>
                    <a:pt x="2367518" y="478403"/>
                  </a:lnTo>
                  <a:lnTo>
                    <a:pt x="2379356" y="478403"/>
                  </a:lnTo>
                  <a:lnTo>
                    <a:pt x="2391193" y="478403"/>
                  </a:lnTo>
                  <a:lnTo>
                    <a:pt x="2403031" y="478403"/>
                  </a:lnTo>
                  <a:lnTo>
                    <a:pt x="2414868" y="478403"/>
                  </a:lnTo>
                  <a:lnTo>
                    <a:pt x="2426706" y="478403"/>
                  </a:lnTo>
                  <a:lnTo>
                    <a:pt x="2438544" y="478403"/>
                  </a:lnTo>
                  <a:lnTo>
                    <a:pt x="2450381" y="478403"/>
                  </a:lnTo>
                  <a:lnTo>
                    <a:pt x="2462219" y="478403"/>
                  </a:lnTo>
                  <a:lnTo>
                    <a:pt x="2474056" y="478403"/>
                  </a:lnTo>
                  <a:lnTo>
                    <a:pt x="2485894" y="478403"/>
                  </a:lnTo>
                  <a:lnTo>
                    <a:pt x="2497732" y="478403"/>
                  </a:lnTo>
                  <a:lnTo>
                    <a:pt x="2509569" y="478403"/>
                  </a:lnTo>
                  <a:lnTo>
                    <a:pt x="2521407" y="478403"/>
                  </a:lnTo>
                  <a:lnTo>
                    <a:pt x="2533244" y="478403"/>
                  </a:lnTo>
                  <a:lnTo>
                    <a:pt x="2545082" y="478403"/>
                  </a:lnTo>
                  <a:lnTo>
                    <a:pt x="2556919" y="478403"/>
                  </a:lnTo>
                  <a:lnTo>
                    <a:pt x="2568757" y="478403"/>
                  </a:lnTo>
                  <a:lnTo>
                    <a:pt x="2580595" y="478403"/>
                  </a:lnTo>
                  <a:lnTo>
                    <a:pt x="2592432" y="478403"/>
                  </a:lnTo>
                  <a:lnTo>
                    <a:pt x="2604270" y="478403"/>
                  </a:lnTo>
                  <a:lnTo>
                    <a:pt x="2616107" y="478403"/>
                  </a:lnTo>
                  <a:lnTo>
                    <a:pt x="2627945" y="478403"/>
                  </a:lnTo>
                  <a:lnTo>
                    <a:pt x="2639783" y="478403"/>
                  </a:lnTo>
                  <a:lnTo>
                    <a:pt x="2651620" y="478403"/>
                  </a:lnTo>
                  <a:lnTo>
                    <a:pt x="2663458" y="478403"/>
                  </a:lnTo>
                  <a:lnTo>
                    <a:pt x="2675295" y="478403"/>
                  </a:lnTo>
                  <a:lnTo>
                    <a:pt x="2687133" y="478403"/>
                  </a:lnTo>
                  <a:lnTo>
                    <a:pt x="2698971" y="478403"/>
                  </a:lnTo>
                  <a:lnTo>
                    <a:pt x="2710808" y="478403"/>
                  </a:lnTo>
                  <a:lnTo>
                    <a:pt x="2722646" y="478403"/>
                  </a:lnTo>
                  <a:lnTo>
                    <a:pt x="2734483" y="478403"/>
                  </a:lnTo>
                  <a:lnTo>
                    <a:pt x="2746321" y="478403"/>
                  </a:lnTo>
                  <a:lnTo>
                    <a:pt x="2758159" y="478403"/>
                  </a:lnTo>
                  <a:lnTo>
                    <a:pt x="2769996" y="478403"/>
                  </a:lnTo>
                  <a:lnTo>
                    <a:pt x="2781834" y="478403"/>
                  </a:lnTo>
                  <a:lnTo>
                    <a:pt x="2793671" y="478403"/>
                  </a:lnTo>
                  <a:lnTo>
                    <a:pt x="2805509" y="478403"/>
                  </a:lnTo>
                  <a:lnTo>
                    <a:pt x="2817347" y="478403"/>
                  </a:lnTo>
                  <a:lnTo>
                    <a:pt x="2829184" y="478403"/>
                  </a:lnTo>
                  <a:lnTo>
                    <a:pt x="2841022" y="478403"/>
                  </a:lnTo>
                  <a:lnTo>
                    <a:pt x="2852859" y="478403"/>
                  </a:lnTo>
                  <a:lnTo>
                    <a:pt x="2864697" y="478403"/>
                  </a:lnTo>
                  <a:lnTo>
                    <a:pt x="2876534" y="478403"/>
                  </a:lnTo>
                  <a:lnTo>
                    <a:pt x="2888372" y="478403"/>
                  </a:lnTo>
                  <a:lnTo>
                    <a:pt x="2900210" y="478403"/>
                  </a:lnTo>
                  <a:lnTo>
                    <a:pt x="2912047" y="478403"/>
                  </a:lnTo>
                  <a:lnTo>
                    <a:pt x="2923885" y="478403"/>
                  </a:lnTo>
                  <a:lnTo>
                    <a:pt x="2935722" y="478403"/>
                  </a:lnTo>
                  <a:lnTo>
                    <a:pt x="2947560" y="478403"/>
                  </a:lnTo>
                  <a:lnTo>
                    <a:pt x="2959398" y="478403"/>
                  </a:lnTo>
                  <a:lnTo>
                    <a:pt x="2971235" y="478403"/>
                  </a:lnTo>
                  <a:lnTo>
                    <a:pt x="2983073" y="478403"/>
                  </a:lnTo>
                  <a:lnTo>
                    <a:pt x="2994910" y="478403"/>
                  </a:lnTo>
                  <a:lnTo>
                    <a:pt x="3006748" y="478403"/>
                  </a:lnTo>
                  <a:lnTo>
                    <a:pt x="3018586" y="478403"/>
                  </a:lnTo>
                  <a:lnTo>
                    <a:pt x="3030423" y="478403"/>
                  </a:lnTo>
                  <a:lnTo>
                    <a:pt x="3042261" y="478403"/>
                  </a:lnTo>
                  <a:lnTo>
                    <a:pt x="3054098" y="478403"/>
                  </a:lnTo>
                  <a:lnTo>
                    <a:pt x="3065936" y="478403"/>
                  </a:lnTo>
                  <a:lnTo>
                    <a:pt x="3077774" y="478403"/>
                  </a:lnTo>
                  <a:lnTo>
                    <a:pt x="3089611" y="478403"/>
                  </a:lnTo>
                  <a:lnTo>
                    <a:pt x="3101449" y="478403"/>
                  </a:lnTo>
                  <a:lnTo>
                    <a:pt x="3113286" y="478403"/>
                  </a:lnTo>
                  <a:lnTo>
                    <a:pt x="3125124" y="478403"/>
                  </a:lnTo>
                  <a:lnTo>
                    <a:pt x="3136962" y="478403"/>
                  </a:lnTo>
                  <a:lnTo>
                    <a:pt x="3148799" y="478403"/>
                  </a:lnTo>
                  <a:lnTo>
                    <a:pt x="3160637" y="478403"/>
                  </a:lnTo>
                  <a:lnTo>
                    <a:pt x="3172474" y="478403"/>
                  </a:lnTo>
                  <a:lnTo>
                    <a:pt x="3184312" y="478403"/>
                  </a:lnTo>
                  <a:lnTo>
                    <a:pt x="3196149" y="478403"/>
                  </a:lnTo>
                  <a:lnTo>
                    <a:pt x="3207987" y="478403"/>
                  </a:lnTo>
                  <a:lnTo>
                    <a:pt x="3219825" y="478403"/>
                  </a:lnTo>
                  <a:lnTo>
                    <a:pt x="3231662" y="478403"/>
                  </a:lnTo>
                  <a:lnTo>
                    <a:pt x="3243500" y="478403"/>
                  </a:lnTo>
                  <a:lnTo>
                    <a:pt x="3255337" y="478403"/>
                  </a:lnTo>
                  <a:lnTo>
                    <a:pt x="3267175" y="478403"/>
                  </a:lnTo>
                  <a:lnTo>
                    <a:pt x="3279013" y="478403"/>
                  </a:lnTo>
                  <a:lnTo>
                    <a:pt x="3290850" y="478403"/>
                  </a:lnTo>
                  <a:lnTo>
                    <a:pt x="3302688" y="478403"/>
                  </a:lnTo>
                  <a:lnTo>
                    <a:pt x="3314525" y="478403"/>
                  </a:lnTo>
                  <a:lnTo>
                    <a:pt x="3326363" y="478403"/>
                  </a:lnTo>
                  <a:lnTo>
                    <a:pt x="3338201" y="478403"/>
                  </a:lnTo>
                  <a:lnTo>
                    <a:pt x="3350038" y="478403"/>
                  </a:lnTo>
                  <a:lnTo>
                    <a:pt x="3361876" y="478403"/>
                  </a:lnTo>
                  <a:lnTo>
                    <a:pt x="3373713" y="478403"/>
                  </a:lnTo>
                  <a:lnTo>
                    <a:pt x="3385551" y="478403"/>
                  </a:lnTo>
                  <a:lnTo>
                    <a:pt x="3397389" y="478403"/>
                  </a:lnTo>
                  <a:lnTo>
                    <a:pt x="3409226" y="478403"/>
                  </a:lnTo>
                  <a:lnTo>
                    <a:pt x="3421064" y="478403"/>
                  </a:lnTo>
                  <a:lnTo>
                    <a:pt x="3432901" y="478403"/>
                  </a:lnTo>
                  <a:lnTo>
                    <a:pt x="3444739" y="478403"/>
                  </a:lnTo>
                  <a:lnTo>
                    <a:pt x="3456576" y="478403"/>
                  </a:lnTo>
                  <a:lnTo>
                    <a:pt x="3468414" y="478403"/>
                  </a:lnTo>
                  <a:lnTo>
                    <a:pt x="3480252" y="478403"/>
                  </a:lnTo>
                  <a:lnTo>
                    <a:pt x="3492089" y="478403"/>
                  </a:lnTo>
                  <a:lnTo>
                    <a:pt x="3503927" y="478403"/>
                  </a:lnTo>
                  <a:lnTo>
                    <a:pt x="3515764" y="478403"/>
                  </a:lnTo>
                  <a:lnTo>
                    <a:pt x="3515764" y="478564"/>
                  </a:lnTo>
                  <a:lnTo>
                    <a:pt x="3527602" y="478592"/>
                  </a:lnTo>
                  <a:lnTo>
                    <a:pt x="3539440" y="478625"/>
                  </a:lnTo>
                  <a:lnTo>
                    <a:pt x="3551277" y="478664"/>
                  </a:lnTo>
                  <a:lnTo>
                    <a:pt x="3563115" y="478710"/>
                  </a:lnTo>
                  <a:lnTo>
                    <a:pt x="3574952" y="478764"/>
                  </a:lnTo>
                  <a:lnTo>
                    <a:pt x="3586790" y="478827"/>
                  </a:lnTo>
                  <a:lnTo>
                    <a:pt x="3598628" y="478901"/>
                  </a:lnTo>
                  <a:lnTo>
                    <a:pt x="3610465" y="478988"/>
                  </a:lnTo>
                  <a:lnTo>
                    <a:pt x="3622303" y="479090"/>
                  </a:lnTo>
                  <a:lnTo>
                    <a:pt x="3634140" y="479211"/>
                  </a:lnTo>
                  <a:lnTo>
                    <a:pt x="3645978" y="479352"/>
                  </a:lnTo>
                  <a:lnTo>
                    <a:pt x="3657816" y="479518"/>
                  </a:lnTo>
                  <a:lnTo>
                    <a:pt x="3669653" y="479713"/>
                  </a:lnTo>
                  <a:lnTo>
                    <a:pt x="3681491" y="479942"/>
                  </a:lnTo>
                  <a:lnTo>
                    <a:pt x="3693328" y="480210"/>
                  </a:lnTo>
                  <a:lnTo>
                    <a:pt x="3705166" y="480526"/>
                  </a:lnTo>
                  <a:lnTo>
                    <a:pt x="3717004" y="480896"/>
                  </a:lnTo>
                  <a:lnTo>
                    <a:pt x="3728841" y="481331"/>
                  </a:lnTo>
                  <a:lnTo>
                    <a:pt x="3740679" y="481841"/>
                  </a:lnTo>
                  <a:lnTo>
                    <a:pt x="3752516" y="482438"/>
                  </a:lnTo>
                  <a:lnTo>
                    <a:pt x="3764354" y="483139"/>
                  </a:lnTo>
                  <a:lnTo>
                    <a:pt x="3776191" y="483960"/>
                  </a:lnTo>
                  <a:lnTo>
                    <a:pt x="3788029" y="484922"/>
                  </a:lnTo>
                  <a:lnTo>
                    <a:pt x="3799867" y="486047"/>
                  </a:lnTo>
                  <a:lnTo>
                    <a:pt x="3811704" y="487362"/>
                  </a:lnTo>
                  <a:lnTo>
                    <a:pt x="3823542" y="488899"/>
                  </a:lnTo>
                  <a:lnTo>
                    <a:pt x="3835379" y="490693"/>
                  </a:lnTo>
                  <a:lnTo>
                    <a:pt x="3847217" y="492784"/>
                  </a:lnTo>
                  <a:lnTo>
                    <a:pt x="3859055" y="495218"/>
                  </a:lnTo>
                  <a:lnTo>
                    <a:pt x="3870892" y="498046"/>
                  </a:lnTo>
                  <a:lnTo>
                    <a:pt x="3882730" y="501327"/>
                  </a:lnTo>
                  <a:lnTo>
                    <a:pt x="3894567" y="505123"/>
                  </a:lnTo>
                  <a:lnTo>
                    <a:pt x="3906405" y="509506"/>
                  </a:lnTo>
                  <a:lnTo>
                    <a:pt x="3918243" y="514550"/>
                  </a:lnTo>
                  <a:lnTo>
                    <a:pt x="3930080" y="520335"/>
                  </a:lnTo>
                  <a:lnTo>
                    <a:pt x="3941918" y="526944"/>
                  </a:lnTo>
                  <a:lnTo>
                    <a:pt x="3953755" y="534461"/>
                  </a:lnTo>
                  <a:lnTo>
                    <a:pt x="3965593" y="542968"/>
                  </a:lnTo>
                  <a:lnTo>
                    <a:pt x="3977431" y="552540"/>
                  </a:lnTo>
                  <a:lnTo>
                    <a:pt x="3989268" y="563239"/>
                  </a:lnTo>
                  <a:lnTo>
                    <a:pt x="4001106" y="575114"/>
                  </a:lnTo>
                  <a:lnTo>
                    <a:pt x="4012943" y="588188"/>
                  </a:lnTo>
                  <a:lnTo>
                    <a:pt x="4024781" y="602455"/>
                  </a:lnTo>
                  <a:lnTo>
                    <a:pt x="4036619" y="617875"/>
                  </a:lnTo>
                  <a:lnTo>
                    <a:pt x="4048456" y="634369"/>
                  </a:lnTo>
                  <a:lnTo>
                    <a:pt x="4060294" y="651817"/>
                  </a:lnTo>
                  <a:lnTo>
                    <a:pt x="4072131" y="670057"/>
                  </a:lnTo>
                  <a:lnTo>
                    <a:pt x="4083969" y="688894"/>
                  </a:lnTo>
                  <a:lnTo>
                    <a:pt x="4095806" y="708100"/>
                  </a:lnTo>
                  <a:lnTo>
                    <a:pt x="4107644" y="727432"/>
                  </a:lnTo>
                  <a:lnTo>
                    <a:pt x="4119482" y="746638"/>
                  </a:lnTo>
                  <a:lnTo>
                    <a:pt x="4131319" y="765475"/>
                  </a:lnTo>
                  <a:lnTo>
                    <a:pt x="4143157" y="783715"/>
                  </a:lnTo>
                  <a:lnTo>
                    <a:pt x="4154994" y="801163"/>
                  </a:lnTo>
                  <a:lnTo>
                    <a:pt x="4166832" y="817657"/>
                  </a:lnTo>
                  <a:lnTo>
                    <a:pt x="4178670" y="833077"/>
                  </a:lnTo>
                  <a:lnTo>
                    <a:pt x="4190507" y="847344"/>
                  </a:lnTo>
                  <a:lnTo>
                    <a:pt x="4202345" y="860418"/>
                  </a:lnTo>
                  <a:lnTo>
                    <a:pt x="4214182" y="872293"/>
                  </a:lnTo>
                  <a:lnTo>
                    <a:pt x="4226020" y="882992"/>
                  </a:lnTo>
                  <a:lnTo>
                    <a:pt x="4237858" y="892564"/>
                  </a:lnTo>
                  <a:lnTo>
                    <a:pt x="4249695" y="901071"/>
                  </a:lnTo>
                  <a:lnTo>
                    <a:pt x="4261533" y="908588"/>
                  </a:lnTo>
                  <a:lnTo>
                    <a:pt x="4273370" y="915197"/>
                  </a:lnTo>
                  <a:lnTo>
                    <a:pt x="4285208" y="920982"/>
                  </a:lnTo>
                  <a:lnTo>
                    <a:pt x="4297046" y="926026"/>
                  </a:lnTo>
                  <a:lnTo>
                    <a:pt x="4308883" y="930409"/>
                  </a:lnTo>
                  <a:lnTo>
                    <a:pt x="4320721" y="934205"/>
                  </a:lnTo>
                  <a:lnTo>
                    <a:pt x="4332558" y="937486"/>
                  </a:lnTo>
                  <a:lnTo>
                    <a:pt x="4344396" y="940314"/>
                  </a:lnTo>
                  <a:lnTo>
                    <a:pt x="4356234" y="942748"/>
                  </a:lnTo>
                  <a:lnTo>
                    <a:pt x="4368071" y="944839"/>
                  </a:lnTo>
                  <a:lnTo>
                    <a:pt x="4379909" y="946633"/>
                  </a:lnTo>
                  <a:lnTo>
                    <a:pt x="4391746" y="948170"/>
                  </a:lnTo>
                  <a:lnTo>
                    <a:pt x="4403584" y="949485"/>
                  </a:lnTo>
                  <a:lnTo>
                    <a:pt x="4415421" y="950610"/>
                  </a:lnTo>
                  <a:lnTo>
                    <a:pt x="4427259" y="951572"/>
                  </a:lnTo>
                  <a:lnTo>
                    <a:pt x="4439097" y="952393"/>
                  </a:lnTo>
                  <a:lnTo>
                    <a:pt x="4450934" y="953094"/>
                  </a:lnTo>
                  <a:lnTo>
                    <a:pt x="4462772" y="953691"/>
                  </a:lnTo>
                  <a:lnTo>
                    <a:pt x="4474609" y="954201"/>
                  </a:lnTo>
                  <a:lnTo>
                    <a:pt x="4486447" y="954636"/>
                  </a:lnTo>
                  <a:lnTo>
                    <a:pt x="4498285" y="955006"/>
                  </a:lnTo>
                  <a:lnTo>
                    <a:pt x="4510122" y="955322"/>
                  </a:lnTo>
                  <a:lnTo>
                    <a:pt x="4521960" y="955590"/>
                  </a:lnTo>
                  <a:lnTo>
                    <a:pt x="4533797" y="955819"/>
                  </a:lnTo>
                  <a:lnTo>
                    <a:pt x="4545635" y="956014"/>
                  </a:lnTo>
                  <a:lnTo>
                    <a:pt x="4557473" y="956180"/>
                  </a:lnTo>
                  <a:lnTo>
                    <a:pt x="4569310" y="956322"/>
                  </a:lnTo>
                  <a:lnTo>
                    <a:pt x="4581148" y="956442"/>
                  </a:lnTo>
                  <a:lnTo>
                    <a:pt x="4592985" y="956544"/>
                  </a:lnTo>
                  <a:lnTo>
                    <a:pt x="4604823" y="956631"/>
                  </a:lnTo>
                  <a:lnTo>
                    <a:pt x="4616661" y="956705"/>
                  </a:lnTo>
                  <a:lnTo>
                    <a:pt x="4628498" y="956769"/>
                  </a:lnTo>
                  <a:lnTo>
                    <a:pt x="4640336" y="956822"/>
                  </a:lnTo>
                  <a:lnTo>
                    <a:pt x="4652173" y="956868"/>
                  </a:lnTo>
                  <a:lnTo>
                    <a:pt x="4664011" y="956907"/>
                  </a:lnTo>
                  <a:lnTo>
                    <a:pt x="4675849" y="956940"/>
                  </a:lnTo>
                  <a:lnTo>
                    <a:pt x="4687686" y="956968"/>
                  </a:lnTo>
                </a:path>
              </a:pathLst>
            </a:custGeom>
            <a:ln w="40651" cap="flat">
              <a:solidFill>
                <a:srgbClr val="FF63B9">
                  <a:alpha val="100000"/>
                </a:srgbClr>
              </a:solidFill>
              <a:prstDash val="solid"/>
              <a:round/>
            </a:ln>
          </p:spPr>
          <p:txBody>
            <a:bodyPr/>
            <a:lstStyle/>
            <a:p/>
          </p:txBody>
        </p:sp>
        <p:sp>
          <p:nvSpPr>
            <p:cNvPr id="45" name="pl45"/>
            <p:cNvSpPr/>
            <p:nvPr/>
          </p:nvSpPr>
          <p:spPr>
            <a:xfrm>
              <a:off x="2482351" y="3293099"/>
              <a:ext cx="4687686" cy="718007"/>
            </a:xfrm>
            <a:custGeom>
              <a:avLst/>
              <a:pathLst>
                <a:path w="4687686" h="71800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0"/>
                  </a:lnTo>
                  <a:lnTo>
                    <a:pt x="1183759" y="188"/>
                  </a:lnTo>
                  <a:lnTo>
                    <a:pt x="1195596" y="221"/>
                  </a:lnTo>
                  <a:lnTo>
                    <a:pt x="1207434" y="260"/>
                  </a:lnTo>
                  <a:lnTo>
                    <a:pt x="1219272" y="306"/>
                  </a:lnTo>
                  <a:lnTo>
                    <a:pt x="1231109" y="360"/>
                  </a:lnTo>
                  <a:lnTo>
                    <a:pt x="1242947" y="423"/>
                  </a:lnTo>
                  <a:lnTo>
                    <a:pt x="1254784" y="497"/>
                  </a:lnTo>
                  <a:lnTo>
                    <a:pt x="1266622" y="584"/>
                  </a:lnTo>
                  <a:lnTo>
                    <a:pt x="1278459" y="686"/>
                  </a:lnTo>
                  <a:lnTo>
                    <a:pt x="1290297" y="807"/>
                  </a:lnTo>
                  <a:lnTo>
                    <a:pt x="1302135" y="948"/>
                  </a:lnTo>
                  <a:lnTo>
                    <a:pt x="1313972" y="1114"/>
                  </a:lnTo>
                  <a:lnTo>
                    <a:pt x="1325810" y="1309"/>
                  </a:lnTo>
                  <a:lnTo>
                    <a:pt x="1337647" y="1538"/>
                  </a:lnTo>
                  <a:lnTo>
                    <a:pt x="1349485" y="1806"/>
                  </a:lnTo>
                  <a:lnTo>
                    <a:pt x="1361323" y="2122"/>
                  </a:lnTo>
                  <a:lnTo>
                    <a:pt x="1373160" y="2492"/>
                  </a:lnTo>
                  <a:lnTo>
                    <a:pt x="1384998" y="2927"/>
                  </a:lnTo>
                  <a:lnTo>
                    <a:pt x="1396835" y="3437"/>
                  </a:lnTo>
                  <a:lnTo>
                    <a:pt x="1408673" y="4034"/>
                  </a:lnTo>
                  <a:lnTo>
                    <a:pt x="1420511" y="4735"/>
                  </a:lnTo>
                  <a:lnTo>
                    <a:pt x="1432348" y="5556"/>
                  </a:lnTo>
                  <a:lnTo>
                    <a:pt x="1444186" y="6518"/>
                  </a:lnTo>
                  <a:lnTo>
                    <a:pt x="1456023" y="7643"/>
                  </a:lnTo>
                  <a:lnTo>
                    <a:pt x="1467861" y="8958"/>
                  </a:lnTo>
                  <a:lnTo>
                    <a:pt x="1479699" y="10495"/>
                  </a:lnTo>
                  <a:lnTo>
                    <a:pt x="1491536" y="12289"/>
                  </a:lnTo>
                  <a:lnTo>
                    <a:pt x="1503374" y="14380"/>
                  </a:lnTo>
                  <a:lnTo>
                    <a:pt x="1515211" y="16814"/>
                  </a:lnTo>
                  <a:lnTo>
                    <a:pt x="1527049" y="19642"/>
                  </a:lnTo>
                  <a:lnTo>
                    <a:pt x="1538887" y="22923"/>
                  </a:lnTo>
                  <a:lnTo>
                    <a:pt x="1550724" y="26719"/>
                  </a:lnTo>
                  <a:lnTo>
                    <a:pt x="1562562" y="31102"/>
                  </a:lnTo>
                  <a:lnTo>
                    <a:pt x="1574399" y="36146"/>
                  </a:lnTo>
                  <a:lnTo>
                    <a:pt x="1586237" y="41931"/>
                  </a:lnTo>
                  <a:lnTo>
                    <a:pt x="1598074" y="48540"/>
                  </a:lnTo>
                  <a:lnTo>
                    <a:pt x="1609912" y="56057"/>
                  </a:lnTo>
                  <a:lnTo>
                    <a:pt x="1621750" y="64564"/>
                  </a:lnTo>
                  <a:lnTo>
                    <a:pt x="1633587" y="74136"/>
                  </a:lnTo>
                  <a:lnTo>
                    <a:pt x="1645425" y="84835"/>
                  </a:lnTo>
                  <a:lnTo>
                    <a:pt x="1657262" y="96710"/>
                  </a:lnTo>
                  <a:lnTo>
                    <a:pt x="1669100" y="109784"/>
                  </a:lnTo>
                  <a:lnTo>
                    <a:pt x="1680938" y="124051"/>
                  </a:lnTo>
                  <a:lnTo>
                    <a:pt x="1692775" y="139471"/>
                  </a:lnTo>
                  <a:lnTo>
                    <a:pt x="1704613" y="155965"/>
                  </a:lnTo>
                  <a:lnTo>
                    <a:pt x="1716450" y="173413"/>
                  </a:lnTo>
                  <a:lnTo>
                    <a:pt x="1728288" y="191653"/>
                  </a:lnTo>
                  <a:lnTo>
                    <a:pt x="1740126" y="210490"/>
                  </a:lnTo>
                  <a:lnTo>
                    <a:pt x="1751963" y="229696"/>
                  </a:lnTo>
                  <a:lnTo>
                    <a:pt x="1763801" y="249028"/>
                  </a:lnTo>
                  <a:lnTo>
                    <a:pt x="1775638" y="268234"/>
                  </a:lnTo>
                  <a:lnTo>
                    <a:pt x="1787476" y="287071"/>
                  </a:lnTo>
                  <a:lnTo>
                    <a:pt x="1799314" y="305311"/>
                  </a:lnTo>
                  <a:lnTo>
                    <a:pt x="1811151" y="322759"/>
                  </a:lnTo>
                  <a:lnTo>
                    <a:pt x="1822989" y="339253"/>
                  </a:lnTo>
                  <a:lnTo>
                    <a:pt x="1834826" y="354673"/>
                  </a:lnTo>
                  <a:lnTo>
                    <a:pt x="1846664" y="368940"/>
                  </a:lnTo>
                  <a:lnTo>
                    <a:pt x="1858502" y="382014"/>
                  </a:lnTo>
                  <a:lnTo>
                    <a:pt x="1870339" y="393889"/>
                  </a:lnTo>
                  <a:lnTo>
                    <a:pt x="1882177" y="404589"/>
                  </a:lnTo>
                  <a:lnTo>
                    <a:pt x="1894014" y="414160"/>
                  </a:lnTo>
                  <a:lnTo>
                    <a:pt x="1905852" y="422667"/>
                  </a:lnTo>
                  <a:lnTo>
                    <a:pt x="1917689" y="430184"/>
                  </a:lnTo>
                  <a:lnTo>
                    <a:pt x="1929527" y="436793"/>
                  </a:lnTo>
                  <a:lnTo>
                    <a:pt x="1941365" y="442578"/>
                  </a:lnTo>
                  <a:lnTo>
                    <a:pt x="1953202" y="447622"/>
                  </a:lnTo>
                  <a:lnTo>
                    <a:pt x="1965040" y="452005"/>
                  </a:lnTo>
                  <a:lnTo>
                    <a:pt x="1976877" y="455801"/>
                  </a:lnTo>
                  <a:lnTo>
                    <a:pt x="1988715" y="459082"/>
                  </a:lnTo>
                  <a:lnTo>
                    <a:pt x="2000553" y="461910"/>
                  </a:lnTo>
                  <a:lnTo>
                    <a:pt x="2012390" y="464344"/>
                  </a:lnTo>
                  <a:lnTo>
                    <a:pt x="2024228" y="466435"/>
                  </a:lnTo>
                  <a:lnTo>
                    <a:pt x="2036065" y="468229"/>
                  </a:lnTo>
                  <a:lnTo>
                    <a:pt x="2047903" y="469766"/>
                  </a:lnTo>
                  <a:lnTo>
                    <a:pt x="2059741" y="471081"/>
                  </a:lnTo>
                  <a:lnTo>
                    <a:pt x="2071578" y="472206"/>
                  </a:lnTo>
                  <a:lnTo>
                    <a:pt x="2083416" y="473168"/>
                  </a:lnTo>
                  <a:lnTo>
                    <a:pt x="2095253" y="473989"/>
                  </a:lnTo>
                  <a:lnTo>
                    <a:pt x="2107091" y="474690"/>
                  </a:lnTo>
                  <a:lnTo>
                    <a:pt x="2118929" y="475287"/>
                  </a:lnTo>
                  <a:lnTo>
                    <a:pt x="2130766" y="475797"/>
                  </a:lnTo>
                  <a:lnTo>
                    <a:pt x="2142604" y="476232"/>
                  </a:lnTo>
                  <a:lnTo>
                    <a:pt x="2154441" y="476602"/>
                  </a:lnTo>
                  <a:lnTo>
                    <a:pt x="2166279" y="476918"/>
                  </a:lnTo>
                  <a:lnTo>
                    <a:pt x="2178117" y="477186"/>
                  </a:lnTo>
                  <a:lnTo>
                    <a:pt x="2189954" y="477415"/>
                  </a:lnTo>
                  <a:lnTo>
                    <a:pt x="2201792" y="477610"/>
                  </a:lnTo>
                  <a:lnTo>
                    <a:pt x="2213629" y="477776"/>
                  </a:lnTo>
                  <a:lnTo>
                    <a:pt x="2225467" y="477918"/>
                  </a:lnTo>
                  <a:lnTo>
                    <a:pt x="2237304" y="478038"/>
                  </a:lnTo>
                  <a:lnTo>
                    <a:pt x="2249142" y="478140"/>
                  </a:lnTo>
                  <a:lnTo>
                    <a:pt x="2260980" y="478227"/>
                  </a:lnTo>
                  <a:lnTo>
                    <a:pt x="2272817" y="478301"/>
                  </a:lnTo>
                  <a:lnTo>
                    <a:pt x="2284655" y="478365"/>
                  </a:lnTo>
                  <a:lnTo>
                    <a:pt x="2296492" y="478418"/>
                  </a:lnTo>
                  <a:lnTo>
                    <a:pt x="2308330" y="478464"/>
                  </a:lnTo>
                  <a:lnTo>
                    <a:pt x="2320168" y="478503"/>
                  </a:lnTo>
                  <a:lnTo>
                    <a:pt x="2332005" y="478536"/>
                  </a:lnTo>
                  <a:lnTo>
                    <a:pt x="2343843" y="478564"/>
                  </a:lnTo>
                  <a:lnTo>
                    <a:pt x="2343843" y="478805"/>
                  </a:lnTo>
                  <a:lnTo>
                    <a:pt x="2355680" y="478819"/>
                  </a:lnTo>
                  <a:lnTo>
                    <a:pt x="2367518" y="478835"/>
                  </a:lnTo>
                  <a:lnTo>
                    <a:pt x="2379356" y="478855"/>
                  </a:lnTo>
                  <a:lnTo>
                    <a:pt x="2391193" y="478878"/>
                  </a:lnTo>
                  <a:lnTo>
                    <a:pt x="2403031" y="478905"/>
                  </a:lnTo>
                  <a:lnTo>
                    <a:pt x="2414868" y="478936"/>
                  </a:lnTo>
                  <a:lnTo>
                    <a:pt x="2426706" y="478973"/>
                  </a:lnTo>
                  <a:lnTo>
                    <a:pt x="2438544" y="479017"/>
                  </a:lnTo>
                  <a:lnTo>
                    <a:pt x="2450381" y="479068"/>
                  </a:lnTo>
                  <a:lnTo>
                    <a:pt x="2462219" y="479128"/>
                  </a:lnTo>
                  <a:lnTo>
                    <a:pt x="2474056" y="479199"/>
                  </a:lnTo>
                  <a:lnTo>
                    <a:pt x="2485894" y="479282"/>
                  </a:lnTo>
                  <a:lnTo>
                    <a:pt x="2497732" y="479379"/>
                  </a:lnTo>
                  <a:lnTo>
                    <a:pt x="2509569" y="479494"/>
                  </a:lnTo>
                  <a:lnTo>
                    <a:pt x="2521407" y="479628"/>
                  </a:lnTo>
                  <a:lnTo>
                    <a:pt x="2533244" y="479786"/>
                  </a:lnTo>
                  <a:lnTo>
                    <a:pt x="2545082" y="479971"/>
                  </a:lnTo>
                  <a:lnTo>
                    <a:pt x="2556919" y="480188"/>
                  </a:lnTo>
                  <a:lnTo>
                    <a:pt x="2568757" y="480443"/>
                  </a:lnTo>
                  <a:lnTo>
                    <a:pt x="2580595" y="480742"/>
                  </a:lnTo>
                  <a:lnTo>
                    <a:pt x="2592432" y="481092"/>
                  </a:lnTo>
                  <a:lnTo>
                    <a:pt x="2604270" y="481503"/>
                  </a:lnTo>
                  <a:lnTo>
                    <a:pt x="2616107" y="481984"/>
                  </a:lnTo>
                  <a:lnTo>
                    <a:pt x="2627945" y="482546"/>
                  </a:lnTo>
                  <a:lnTo>
                    <a:pt x="2639783" y="483204"/>
                  </a:lnTo>
                  <a:lnTo>
                    <a:pt x="2651620" y="483972"/>
                  </a:lnTo>
                  <a:lnTo>
                    <a:pt x="2663458" y="484869"/>
                  </a:lnTo>
                  <a:lnTo>
                    <a:pt x="2675295" y="485915"/>
                  </a:lnTo>
                  <a:lnTo>
                    <a:pt x="2687133" y="487132"/>
                  </a:lnTo>
                  <a:lnTo>
                    <a:pt x="2698971" y="488546"/>
                  </a:lnTo>
                  <a:lnTo>
                    <a:pt x="2710808" y="490186"/>
                  </a:lnTo>
                  <a:lnTo>
                    <a:pt x="2722646" y="492085"/>
                  </a:lnTo>
                  <a:lnTo>
                    <a:pt x="2734483" y="494276"/>
                  </a:lnTo>
                  <a:lnTo>
                    <a:pt x="2746321" y="496798"/>
                  </a:lnTo>
                  <a:lnTo>
                    <a:pt x="2758159" y="499690"/>
                  </a:lnTo>
                  <a:lnTo>
                    <a:pt x="2769996" y="502995"/>
                  </a:lnTo>
                  <a:lnTo>
                    <a:pt x="2781834" y="506753"/>
                  </a:lnTo>
                  <a:lnTo>
                    <a:pt x="2793671" y="511007"/>
                  </a:lnTo>
                  <a:lnTo>
                    <a:pt x="2805509" y="515793"/>
                  </a:lnTo>
                  <a:lnTo>
                    <a:pt x="2817347" y="521142"/>
                  </a:lnTo>
                  <a:lnTo>
                    <a:pt x="2829184" y="527080"/>
                  </a:lnTo>
                  <a:lnTo>
                    <a:pt x="2841022" y="533617"/>
                  </a:lnTo>
                  <a:lnTo>
                    <a:pt x="2852859" y="540750"/>
                  </a:lnTo>
                  <a:lnTo>
                    <a:pt x="2864697" y="548460"/>
                  </a:lnTo>
                  <a:lnTo>
                    <a:pt x="2876534" y="556707"/>
                  </a:lnTo>
                  <a:lnTo>
                    <a:pt x="2888372" y="565431"/>
                  </a:lnTo>
                  <a:lnTo>
                    <a:pt x="2900210" y="574551"/>
                  </a:lnTo>
                  <a:lnTo>
                    <a:pt x="2912047" y="583970"/>
                  </a:lnTo>
                  <a:lnTo>
                    <a:pt x="2923885" y="593573"/>
                  </a:lnTo>
                  <a:lnTo>
                    <a:pt x="2935722" y="603239"/>
                  </a:lnTo>
                  <a:lnTo>
                    <a:pt x="2947560" y="612842"/>
                  </a:lnTo>
                  <a:lnTo>
                    <a:pt x="2959398" y="622260"/>
                  </a:lnTo>
                  <a:lnTo>
                    <a:pt x="2971235" y="631380"/>
                  </a:lnTo>
                  <a:lnTo>
                    <a:pt x="2983073" y="640104"/>
                  </a:lnTo>
                  <a:lnTo>
                    <a:pt x="2994910" y="648351"/>
                  </a:lnTo>
                  <a:lnTo>
                    <a:pt x="3006748" y="656062"/>
                  </a:lnTo>
                  <a:lnTo>
                    <a:pt x="3018586" y="663195"/>
                  </a:lnTo>
                  <a:lnTo>
                    <a:pt x="3030423" y="669732"/>
                  </a:lnTo>
                  <a:lnTo>
                    <a:pt x="3042261" y="675669"/>
                  </a:lnTo>
                  <a:lnTo>
                    <a:pt x="3054098" y="681019"/>
                  </a:lnTo>
                  <a:lnTo>
                    <a:pt x="3065936" y="685805"/>
                  </a:lnTo>
                  <a:lnTo>
                    <a:pt x="3077774" y="690058"/>
                  </a:lnTo>
                  <a:lnTo>
                    <a:pt x="3089611" y="693817"/>
                  </a:lnTo>
                  <a:lnTo>
                    <a:pt x="3101449" y="697122"/>
                  </a:lnTo>
                  <a:lnTo>
                    <a:pt x="3113286" y="700014"/>
                  </a:lnTo>
                  <a:lnTo>
                    <a:pt x="3125124" y="702536"/>
                  </a:lnTo>
                  <a:lnTo>
                    <a:pt x="3136962" y="704727"/>
                  </a:lnTo>
                  <a:lnTo>
                    <a:pt x="3148799" y="706625"/>
                  </a:lnTo>
                  <a:lnTo>
                    <a:pt x="3160637" y="708266"/>
                  </a:lnTo>
                  <a:lnTo>
                    <a:pt x="3172474" y="709680"/>
                  </a:lnTo>
                  <a:lnTo>
                    <a:pt x="3184312" y="710897"/>
                  </a:lnTo>
                  <a:lnTo>
                    <a:pt x="3196149" y="711942"/>
                  </a:lnTo>
                  <a:lnTo>
                    <a:pt x="3207987" y="712839"/>
                  </a:lnTo>
                  <a:lnTo>
                    <a:pt x="3219825" y="713608"/>
                  </a:lnTo>
                  <a:lnTo>
                    <a:pt x="3231662" y="714265"/>
                  </a:lnTo>
                  <a:lnTo>
                    <a:pt x="3243500" y="714828"/>
                  </a:lnTo>
                  <a:lnTo>
                    <a:pt x="3255337" y="715309"/>
                  </a:lnTo>
                  <a:lnTo>
                    <a:pt x="3267175" y="715719"/>
                  </a:lnTo>
                  <a:lnTo>
                    <a:pt x="3279013" y="716070"/>
                  </a:lnTo>
                  <a:lnTo>
                    <a:pt x="3290850" y="716369"/>
                  </a:lnTo>
                  <a:lnTo>
                    <a:pt x="3302688" y="716623"/>
                  </a:lnTo>
                  <a:lnTo>
                    <a:pt x="3314525" y="716841"/>
                  </a:lnTo>
                  <a:lnTo>
                    <a:pt x="3326363" y="717026"/>
                  </a:lnTo>
                  <a:lnTo>
                    <a:pt x="3338201" y="717184"/>
                  </a:lnTo>
                  <a:lnTo>
                    <a:pt x="3350038" y="717318"/>
                  </a:lnTo>
                  <a:lnTo>
                    <a:pt x="3361876" y="717433"/>
                  </a:lnTo>
                  <a:lnTo>
                    <a:pt x="3373713" y="717530"/>
                  </a:lnTo>
                  <a:lnTo>
                    <a:pt x="3385551" y="717613"/>
                  </a:lnTo>
                  <a:lnTo>
                    <a:pt x="3397389" y="717684"/>
                  </a:lnTo>
                  <a:lnTo>
                    <a:pt x="3409226" y="717744"/>
                  </a:lnTo>
                  <a:lnTo>
                    <a:pt x="3421064" y="717795"/>
                  </a:lnTo>
                  <a:lnTo>
                    <a:pt x="3432901" y="717838"/>
                  </a:lnTo>
                  <a:lnTo>
                    <a:pt x="3444739" y="717876"/>
                  </a:lnTo>
                  <a:lnTo>
                    <a:pt x="3456576" y="717907"/>
                  </a:lnTo>
                  <a:lnTo>
                    <a:pt x="3468414" y="717934"/>
                  </a:lnTo>
                  <a:lnTo>
                    <a:pt x="3480252" y="717957"/>
                  </a:lnTo>
                  <a:lnTo>
                    <a:pt x="3492089" y="717976"/>
                  </a:lnTo>
                  <a:lnTo>
                    <a:pt x="3503927" y="717993"/>
                  </a:lnTo>
                  <a:lnTo>
                    <a:pt x="3515764" y="718007"/>
                  </a:lnTo>
                  <a:lnTo>
                    <a:pt x="3515764" y="717927"/>
                  </a:lnTo>
                  <a:lnTo>
                    <a:pt x="3527602" y="717898"/>
                  </a:lnTo>
                  <a:lnTo>
                    <a:pt x="3539440" y="717865"/>
                  </a:lnTo>
                  <a:lnTo>
                    <a:pt x="3551277" y="717826"/>
                  </a:lnTo>
                  <a:lnTo>
                    <a:pt x="3563115" y="717781"/>
                  </a:lnTo>
                  <a:lnTo>
                    <a:pt x="3574952" y="717727"/>
                  </a:lnTo>
                  <a:lnTo>
                    <a:pt x="3586790" y="717664"/>
                  </a:lnTo>
                  <a:lnTo>
                    <a:pt x="3598628" y="717590"/>
                  </a:lnTo>
                  <a:lnTo>
                    <a:pt x="3610465" y="717503"/>
                  </a:lnTo>
                  <a:lnTo>
                    <a:pt x="3622303" y="717400"/>
                  </a:lnTo>
                  <a:lnTo>
                    <a:pt x="3634140" y="717280"/>
                  </a:lnTo>
                  <a:lnTo>
                    <a:pt x="3645978" y="717139"/>
                  </a:lnTo>
                  <a:lnTo>
                    <a:pt x="3657816" y="716973"/>
                  </a:lnTo>
                  <a:lnTo>
                    <a:pt x="3669653" y="716778"/>
                  </a:lnTo>
                  <a:lnTo>
                    <a:pt x="3681491" y="716549"/>
                  </a:lnTo>
                  <a:lnTo>
                    <a:pt x="3693328" y="716280"/>
                  </a:lnTo>
                  <a:lnTo>
                    <a:pt x="3705166" y="715965"/>
                  </a:lnTo>
                  <a:lnTo>
                    <a:pt x="3717004" y="715594"/>
                  </a:lnTo>
                  <a:lnTo>
                    <a:pt x="3728841" y="715160"/>
                  </a:lnTo>
                  <a:lnTo>
                    <a:pt x="3740679" y="714650"/>
                  </a:lnTo>
                  <a:lnTo>
                    <a:pt x="3752516" y="714052"/>
                  </a:lnTo>
                  <a:lnTo>
                    <a:pt x="3764354" y="713351"/>
                  </a:lnTo>
                  <a:lnTo>
                    <a:pt x="3776191" y="712530"/>
                  </a:lnTo>
                  <a:lnTo>
                    <a:pt x="3788029" y="711569"/>
                  </a:lnTo>
                  <a:lnTo>
                    <a:pt x="3799867" y="710444"/>
                  </a:lnTo>
                  <a:lnTo>
                    <a:pt x="3811704" y="709128"/>
                  </a:lnTo>
                  <a:lnTo>
                    <a:pt x="3823542" y="707591"/>
                  </a:lnTo>
                  <a:lnTo>
                    <a:pt x="3835379" y="705797"/>
                  </a:lnTo>
                  <a:lnTo>
                    <a:pt x="3847217" y="703707"/>
                  </a:lnTo>
                  <a:lnTo>
                    <a:pt x="3859055" y="701273"/>
                  </a:lnTo>
                  <a:lnTo>
                    <a:pt x="3870892" y="698444"/>
                  </a:lnTo>
                  <a:lnTo>
                    <a:pt x="3882730" y="695164"/>
                  </a:lnTo>
                  <a:lnTo>
                    <a:pt x="3894567" y="691367"/>
                  </a:lnTo>
                  <a:lnTo>
                    <a:pt x="3906405" y="686985"/>
                  </a:lnTo>
                  <a:lnTo>
                    <a:pt x="3918243" y="681941"/>
                  </a:lnTo>
                  <a:lnTo>
                    <a:pt x="3930080" y="676156"/>
                  </a:lnTo>
                  <a:lnTo>
                    <a:pt x="3941918" y="669547"/>
                  </a:lnTo>
                  <a:lnTo>
                    <a:pt x="3953755" y="662029"/>
                  </a:lnTo>
                  <a:lnTo>
                    <a:pt x="3965593" y="653522"/>
                  </a:lnTo>
                  <a:lnTo>
                    <a:pt x="3977431" y="643951"/>
                  </a:lnTo>
                  <a:lnTo>
                    <a:pt x="3989268" y="633251"/>
                  </a:lnTo>
                  <a:lnTo>
                    <a:pt x="4001106" y="621377"/>
                  </a:lnTo>
                  <a:lnTo>
                    <a:pt x="4012943" y="608303"/>
                  </a:lnTo>
                  <a:lnTo>
                    <a:pt x="4024781" y="594036"/>
                  </a:lnTo>
                  <a:lnTo>
                    <a:pt x="4036619" y="578616"/>
                  </a:lnTo>
                  <a:lnTo>
                    <a:pt x="4048456" y="562122"/>
                  </a:lnTo>
                  <a:lnTo>
                    <a:pt x="4060294" y="544674"/>
                  </a:lnTo>
                  <a:lnTo>
                    <a:pt x="4072131" y="526433"/>
                  </a:lnTo>
                  <a:lnTo>
                    <a:pt x="4083969" y="507597"/>
                  </a:lnTo>
                  <a:lnTo>
                    <a:pt x="4095806" y="488391"/>
                  </a:lnTo>
                  <a:lnTo>
                    <a:pt x="4107644" y="469059"/>
                  </a:lnTo>
                  <a:lnTo>
                    <a:pt x="4119482" y="449852"/>
                  </a:lnTo>
                  <a:lnTo>
                    <a:pt x="4131319" y="431016"/>
                  </a:lnTo>
                  <a:lnTo>
                    <a:pt x="4143157" y="412775"/>
                  </a:lnTo>
                  <a:lnTo>
                    <a:pt x="4154994" y="395328"/>
                  </a:lnTo>
                  <a:lnTo>
                    <a:pt x="4166832" y="378833"/>
                  </a:lnTo>
                  <a:lnTo>
                    <a:pt x="4178670" y="363413"/>
                  </a:lnTo>
                  <a:lnTo>
                    <a:pt x="4190507" y="349146"/>
                  </a:lnTo>
                  <a:lnTo>
                    <a:pt x="4202345" y="336072"/>
                  </a:lnTo>
                  <a:lnTo>
                    <a:pt x="4214182" y="324198"/>
                  </a:lnTo>
                  <a:lnTo>
                    <a:pt x="4226020" y="313498"/>
                  </a:lnTo>
                  <a:lnTo>
                    <a:pt x="4237858" y="303927"/>
                  </a:lnTo>
                  <a:lnTo>
                    <a:pt x="4249695" y="295420"/>
                  </a:lnTo>
                  <a:lnTo>
                    <a:pt x="4261533" y="287902"/>
                  </a:lnTo>
                  <a:lnTo>
                    <a:pt x="4273370" y="281293"/>
                  </a:lnTo>
                  <a:lnTo>
                    <a:pt x="4285208" y="275508"/>
                  </a:lnTo>
                  <a:lnTo>
                    <a:pt x="4297046" y="270464"/>
                  </a:lnTo>
                  <a:lnTo>
                    <a:pt x="4308883" y="266082"/>
                  </a:lnTo>
                  <a:lnTo>
                    <a:pt x="4320721" y="262285"/>
                  </a:lnTo>
                  <a:lnTo>
                    <a:pt x="4332558" y="259005"/>
                  </a:lnTo>
                  <a:lnTo>
                    <a:pt x="4344396" y="256177"/>
                  </a:lnTo>
                  <a:lnTo>
                    <a:pt x="4356234" y="253743"/>
                  </a:lnTo>
                  <a:lnTo>
                    <a:pt x="4368071" y="251652"/>
                  </a:lnTo>
                  <a:lnTo>
                    <a:pt x="4379909" y="249858"/>
                  </a:lnTo>
                  <a:lnTo>
                    <a:pt x="4391746" y="248321"/>
                  </a:lnTo>
                  <a:lnTo>
                    <a:pt x="4403584" y="247005"/>
                  </a:lnTo>
                  <a:lnTo>
                    <a:pt x="4415421" y="245880"/>
                  </a:lnTo>
                  <a:lnTo>
                    <a:pt x="4427259" y="244919"/>
                  </a:lnTo>
                  <a:lnTo>
                    <a:pt x="4439097" y="244098"/>
                  </a:lnTo>
                  <a:lnTo>
                    <a:pt x="4450934" y="243397"/>
                  </a:lnTo>
                  <a:lnTo>
                    <a:pt x="4462772" y="242799"/>
                  </a:lnTo>
                  <a:lnTo>
                    <a:pt x="4474609" y="242289"/>
                  </a:lnTo>
                  <a:lnTo>
                    <a:pt x="4486447" y="241855"/>
                  </a:lnTo>
                  <a:lnTo>
                    <a:pt x="4498285" y="241484"/>
                  </a:lnTo>
                  <a:lnTo>
                    <a:pt x="4510122" y="241169"/>
                  </a:lnTo>
                  <a:lnTo>
                    <a:pt x="4521960" y="240900"/>
                  </a:lnTo>
                  <a:lnTo>
                    <a:pt x="4533797" y="240671"/>
                  </a:lnTo>
                  <a:lnTo>
                    <a:pt x="4545635" y="240476"/>
                  </a:lnTo>
                  <a:lnTo>
                    <a:pt x="4557473" y="240310"/>
                  </a:lnTo>
                  <a:lnTo>
                    <a:pt x="4569310" y="240169"/>
                  </a:lnTo>
                  <a:lnTo>
                    <a:pt x="4581148" y="240049"/>
                  </a:lnTo>
                  <a:lnTo>
                    <a:pt x="4592985" y="239946"/>
                  </a:lnTo>
                  <a:lnTo>
                    <a:pt x="4604823" y="239859"/>
                  </a:lnTo>
                  <a:lnTo>
                    <a:pt x="4616661" y="239785"/>
                  </a:lnTo>
                  <a:lnTo>
                    <a:pt x="4628498" y="239722"/>
                  </a:lnTo>
                  <a:lnTo>
                    <a:pt x="4640336" y="239668"/>
                  </a:lnTo>
                  <a:lnTo>
                    <a:pt x="4652173" y="239623"/>
                  </a:lnTo>
                  <a:lnTo>
                    <a:pt x="4664011" y="239584"/>
                  </a:lnTo>
                  <a:lnTo>
                    <a:pt x="4675849" y="239551"/>
                  </a:lnTo>
                  <a:lnTo>
                    <a:pt x="4687686" y="239523"/>
                  </a:lnTo>
                </a:path>
              </a:pathLst>
            </a:custGeom>
            <a:ln w="40651" cap="flat">
              <a:solidFill>
                <a:srgbClr val="FF6B96">
                  <a:alpha val="100000"/>
                </a:srgbClr>
              </a:solidFill>
              <a:prstDash val="solid"/>
              <a:round/>
            </a:ln>
          </p:spPr>
          <p:txBody>
            <a:bodyPr/>
            <a:lstStyle/>
            <a:p/>
          </p:txBody>
        </p:sp>
        <p:sp>
          <p:nvSpPr>
            <p:cNvPr id="46" name="pt46"/>
            <p:cNvSpPr/>
            <p:nvPr/>
          </p:nvSpPr>
          <p:spPr>
            <a:xfrm>
              <a:off x="2423649" y="84077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7" name="pt47"/>
            <p:cNvSpPr/>
            <p:nvPr/>
          </p:nvSpPr>
          <p:spPr>
            <a:xfrm>
              <a:off x="3595570" y="84077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8" name="pt48"/>
            <p:cNvSpPr/>
            <p:nvPr/>
          </p:nvSpPr>
          <p:spPr>
            <a:xfrm>
              <a:off x="5939414" y="84077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9" name="pt49"/>
            <p:cNvSpPr/>
            <p:nvPr/>
          </p:nvSpPr>
          <p:spPr>
            <a:xfrm>
              <a:off x="4767492" y="84077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50" name="pt50"/>
            <p:cNvSpPr/>
            <p:nvPr/>
          </p:nvSpPr>
          <p:spPr>
            <a:xfrm>
              <a:off x="7111335" y="84077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51" name="pt51"/>
            <p:cNvSpPr/>
            <p:nvPr/>
          </p:nvSpPr>
          <p:spPr>
            <a:xfrm>
              <a:off x="3595570"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2" name="pt52"/>
            <p:cNvSpPr/>
            <p:nvPr/>
          </p:nvSpPr>
          <p:spPr>
            <a:xfrm>
              <a:off x="7111335"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3" name="pt53"/>
            <p:cNvSpPr/>
            <p:nvPr/>
          </p:nvSpPr>
          <p:spPr>
            <a:xfrm>
              <a:off x="2423649"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4" name="pt54"/>
            <p:cNvSpPr/>
            <p:nvPr/>
          </p:nvSpPr>
          <p:spPr>
            <a:xfrm>
              <a:off x="5939414" y="108013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5" name="pt55"/>
            <p:cNvSpPr/>
            <p:nvPr/>
          </p:nvSpPr>
          <p:spPr>
            <a:xfrm>
              <a:off x="7111335" y="131949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56" name="pt56"/>
            <p:cNvSpPr/>
            <p:nvPr/>
          </p:nvSpPr>
          <p:spPr>
            <a:xfrm>
              <a:off x="2423649" y="1319496"/>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7" name="pt57"/>
            <p:cNvSpPr/>
            <p:nvPr/>
          </p:nvSpPr>
          <p:spPr>
            <a:xfrm>
              <a:off x="3595570" y="1319496"/>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8" name="pt58"/>
            <p:cNvSpPr/>
            <p:nvPr/>
          </p:nvSpPr>
          <p:spPr>
            <a:xfrm>
              <a:off x="7111335" y="1558859"/>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9" name="pt59"/>
            <p:cNvSpPr/>
            <p:nvPr/>
          </p:nvSpPr>
          <p:spPr>
            <a:xfrm>
              <a:off x="5939414" y="131949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0" name="pt60"/>
            <p:cNvSpPr/>
            <p:nvPr/>
          </p:nvSpPr>
          <p:spPr>
            <a:xfrm>
              <a:off x="4767492" y="108013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1" name="pt61"/>
            <p:cNvSpPr/>
            <p:nvPr/>
          </p:nvSpPr>
          <p:spPr>
            <a:xfrm>
              <a:off x="5939414" y="155885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62" name="pt62"/>
            <p:cNvSpPr/>
            <p:nvPr/>
          </p:nvSpPr>
          <p:spPr>
            <a:xfrm>
              <a:off x="2423649" y="155885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63" name="pt63"/>
            <p:cNvSpPr/>
            <p:nvPr/>
          </p:nvSpPr>
          <p:spPr>
            <a:xfrm>
              <a:off x="4767492" y="131949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4" name="pt64"/>
            <p:cNvSpPr/>
            <p:nvPr/>
          </p:nvSpPr>
          <p:spPr>
            <a:xfrm>
              <a:off x="5939414" y="179822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5" name="pt65"/>
            <p:cNvSpPr/>
            <p:nvPr/>
          </p:nvSpPr>
          <p:spPr>
            <a:xfrm>
              <a:off x="7111335" y="179822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66" name="pt66"/>
            <p:cNvSpPr/>
            <p:nvPr/>
          </p:nvSpPr>
          <p:spPr>
            <a:xfrm>
              <a:off x="4767492" y="155885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67" name="pt67"/>
            <p:cNvSpPr/>
            <p:nvPr/>
          </p:nvSpPr>
          <p:spPr>
            <a:xfrm>
              <a:off x="2423649" y="179822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8" name="pt68"/>
            <p:cNvSpPr/>
            <p:nvPr/>
          </p:nvSpPr>
          <p:spPr>
            <a:xfrm>
              <a:off x="3595570" y="155885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69" name="pt69"/>
            <p:cNvSpPr/>
            <p:nvPr/>
          </p:nvSpPr>
          <p:spPr>
            <a:xfrm>
              <a:off x="2423649" y="203758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0" name="pt70"/>
            <p:cNvSpPr/>
            <p:nvPr/>
          </p:nvSpPr>
          <p:spPr>
            <a:xfrm>
              <a:off x="4767492" y="179822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71" name="pt71"/>
            <p:cNvSpPr/>
            <p:nvPr/>
          </p:nvSpPr>
          <p:spPr>
            <a:xfrm>
              <a:off x="3595570" y="1798221"/>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2" name="pt72"/>
            <p:cNvSpPr/>
            <p:nvPr/>
          </p:nvSpPr>
          <p:spPr>
            <a:xfrm>
              <a:off x="7111335" y="203758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3" name="pt73"/>
            <p:cNvSpPr/>
            <p:nvPr/>
          </p:nvSpPr>
          <p:spPr>
            <a:xfrm>
              <a:off x="4767492" y="203758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4" name="pt74"/>
            <p:cNvSpPr/>
            <p:nvPr/>
          </p:nvSpPr>
          <p:spPr>
            <a:xfrm>
              <a:off x="5939414" y="203758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5" name="pt75"/>
            <p:cNvSpPr/>
            <p:nvPr/>
          </p:nvSpPr>
          <p:spPr>
            <a:xfrm>
              <a:off x="3595570" y="203758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6" name="pt76"/>
            <p:cNvSpPr/>
            <p:nvPr/>
          </p:nvSpPr>
          <p:spPr>
            <a:xfrm>
              <a:off x="3595570" y="227694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77" name="pt77"/>
            <p:cNvSpPr/>
            <p:nvPr/>
          </p:nvSpPr>
          <p:spPr>
            <a:xfrm>
              <a:off x="7111335" y="227694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78" name="pt78"/>
            <p:cNvSpPr/>
            <p:nvPr/>
          </p:nvSpPr>
          <p:spPr>
            <a:xfrm>
              <a:off x="7111335" y="251630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79" name="pt79"/>
            <p:cNvSpPr/>
            <p:nvPr/>
          </p:nvSpPr>
          <p:spPr>
            <a:xfrm>
              <a:off x="5939414" y="2276946"/>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80" name="pt80"/>
            <p:cNvSpPr/>
            <p:nvPr/>
          </p:nvSpPr>
          <p:spPr>
            <a:xfrm>
              <a:off x="4767492" y="2276946"/>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81" name="pt81"/>
            <p:cNvSpPr/>
            <p:nvPr/>
          </p:nvSpPr>
          <p:spPr>
            <a:xfrm>
              <a:off x="2423649" y="227694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2" name="pt82"/>
            <p:cNvSpPr/>
            <p:nvPr/>
          </p:nvSpPr>
          <p:spPr>
            <a:xfrm>
              <a:off x="5939414" y="251630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3" name="pt83"/>
            <p:cNvSpPr/>
            <p:nvPr/>
          </p:nvSpPr>
          <p:spPr>
            <a:xfrm>
              <a:off x="3595570" y="2516309"/>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84" name="pt84"/>
            <p:cNvSpPr/>
            <p:nvPr/>
          </p:nvSpPr>
          <p:spPr>
            <a:xfrm>
              <a:off x="4767492" y="2516309"/>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85" name="pt85"/>
            <p:cNvSpPr/>
            <p:nvPr/>
          </p:nvSpPr>
          <p:spPr>
            <a:xfrm>
              <a:off x="2423649" y="2516309"/>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86" name="pt86"/>
            <p:cNvSpPr/>
            <p:nvPr/>
          </p:nvSpPr>
          <p:spPr>
            <a:xfrm>
              <a:off x="7111335" y="2755672"/>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87" name="pt87"/>
            <p:cNvSpPr/>
            <p:nvPr/>
          </p:nvSpPr>
          <p:spPr>
            <a:xfrm>
              <a:off x="5939414" y="2755672"/>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88" name="pt88"/>
            <p:cNvSpPr/>
            <p:nvPr/>
          </p:nvSpPr>
          <p:spPr>
            <a:xfrm>
              <a:off x="4767492" y="2755672"/>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89" name="pt89"/>
            <p:cNvSpPr/>
            <p:nvPr/>
          </p:nvSpPr>
          <p:spPr>
            <a:xfrm>
              <a:off x="3595570" y="2755672"/>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90" name="pt90"/>
            <p:cNvSpPr/>
            <p:nvPr/>
          </p:nvSpPr>
          <p:spPr>
            <a:xfrm>
              <a:off x="3595570" y="299503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91" name="pt91"/>
            <p:cNvSpPr/>
            <p:nvPr/>
          </p:nvSpPr>
          <p:spPr>
            <a:xfrm>
              <a:off x="5939414" y="299503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92" name="pt92"/>
            <p:cNvSpPr/>
            <p:nvPr/>
          </p:nvSpPr>
          <p:spPr>
            <a:xfrm>
              <a:off x="7111335" y="299503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93" name="pt93"/>
            <p:cNvSpPr/>
            <p:nvPr/>
          </p:nvSpPr>
          <p:spPr>
            <a:xfrm>
              <a:off x="5939414" y="3234397"/>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94" name="pt94"/>
            <p:cNvSpPr/>
            <p:nvPr/>
          </p:nvSpPr>
          <p:spPr>
            <a:xfrm>
              <a:off x="4767492" y="299503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95" name="pt95"/>
            <p:cNvSpPr/>
            <p:nvPr/>
          </p:nvSpPr>
          <p:spPr>
            <a:xfrm>
              <a:off x="2423649" y="275567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96" name="pt96"/>
            <p:cNvSpPr/>
            <p:nvPr/>
          </p:nvSpPr>
          <p:spPr>
            <a:xfrm>
              <a:off x="4767492" y="32343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7" name="pt97"/>
            <p:cNvSpPr/>
            <p:nvPr/>
          </p:nvSpPr>
          <p:spPr>
            <a:xfrm>
              <a:off x="5939414" y="347375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98" name="pt98"/>
            <p:cNvSpPr/>
            <p:nvPr/>
          </p:nvSpPr>
          <p:spPr>
            <a:xfrm>
              <a:off x="7111335" y="323439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99" name="pt99"/>
            <p:cNvSpPr/>
            <p:nvPr/>
          </p:nvSpPr>
          <p:spPr>
            <a:xfrm>
              <a:off x="4767492" y="347375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00" name="pt100"/>
            <p:cNvSpPr/>
            <p:nvPr/>
          </p:nvSpPr>
          <p:spPr>
            <a:xfrm>
              <a:off x="5939414" y="3713122"/>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01" name="pt101"/>
            <p:cNvSpPr/>
            <p:nvPr/>
          </p:nvSpPr>
          <p:spPr>
            <a:xfrm>
              <a:off x="2423649" y="299503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02" name="pt102"/>
            <p:cNvSpPr/>
            <p:nvPr/>
          </p:nvSpPr>
          <p:spPr>
            <a:xfrm>
              <a:off x="7111335" y="3473759"/>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103" name="pt103"/>
            <p:cNvSpPr/>
            <p:nvPr/>
          </p:nvSpPr>
          <p:spPr>
            <a:xfrm>
              <a:off x="7111335" y="371312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04" name="pt104"/>
            <p:cNvSpPr/>
            <p:nvPr/>
          </p:nvSpPr>
          <p:spPr>
            <a:xfrm>
              <a:off x="5939414" y="395248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105" name="pt105"/>
            <p:cNvSpPr/>
            <p:nvPr/>
          </p:nvSpPr>
          <p:spPr>
            <a:xfrm>
              <a:off x="4767492" y="3713122"/>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106" name="pt106"/>
            <p:cNvSpPr/>
            <p:nvPr/>
          </p:nvSpPr>
          <p:spPr>
            <a:xfrm>
              <a:off x="3595570" y="3234397"/>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107" name="pt107"/>
            <p:cNvSpPr/>
            <p:nvPr/>
          </p:nvSpPr>
          <p:spPr>
            <a:xfrm>
              <a:off x="2423649" y="3234397"/>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108" name="pt108"/>
            <p:cNvSpPr/>
            <p:nvPr/>
          </p:nvSpPr>
          <p:spPr>
            <a:xfrm>
              <a:off x="4767492" y="395248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09" name="pt109"/>
            <p:cNvSpPr/>
            <p:nvPr/>
          </p:nvSpPr>
          <p:spPr>
            <a:xfrm>
              <a:off x="2423649" y="3473759"/>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110" name="pt110"/>
            <p:cNvSpPr/>
            <p:nvPr/>
          </p:nvSpPr>
          <p:spPr>
            <a:xfrm>
              <a:off x="3595570" y="3473759"/>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11" name="pt111"/>
            <p:cNvSpPr/>
            <p:nvPr/>
          </p:nvSpPr>
          <p:spPr>
            <a:xfrm>
              <a:off x="7111335" y="395248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12" name="pt112"/>
            <p:cNvSpPr/>
            <p:nvPr/>
          </p:nvSpPr>
          <p:spPr>
            <a:xfrm>
              <a:off x="4767492" y="4191847"/>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13" name="pt113"/>
            <p:cNvSpPr/>
            <p:nvPr/>
          </p:nvSpPr>
          <p:spPr>
            <a:xfrm>
              <a:off x="2423649" y="371312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14" name="pt114"/>
            <p:cNvSpPr/>
            <p:nvPr/>
          </p:nvSpPr>
          <p:spPr>
            <a:xfrm>
              <a:off x="2423649" y="395248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115" name="pt115"/>
            <p:cNvSpPr/>
            <p:nvPr/>
          </p:nvSpPr>
          <p:spPr>
            <a:xfrm>
              <a:off x="5939414" y="4191847"/>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16" name="pt116"/>
            <p:cNvSpPr/>
            <p:nvPr/>
          </p:nvSpPr>
          <p:spPr>
            <a:xfrm>
              <a:off x="3595570" y="37131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17" name="pt117"/>
            <p:cNvSpPr/>
            <p:nvPr/>
          </p:nvSpPr>
          <p:spPr>
            <a:xfrm>
              <a:off x="2423649" y="419184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18" name="pt118"/>
            <p:cNvSpPr/>
            <p:nvPr/>
          </p:nvSpPr>
          <p:spPr>
            <a:xfrm>
              <a:off x="3595570" y="395248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119" name="pt119"/>
            <p:cNvSpPr/>
            <p:nvPr/>
          </p:nvSpPr>
          <p:spPr>
            <a:xfrm>
              <a:off x="7111335" y="4191847"/>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20" name="pt120"/>
            <p:cNvSpPr/>
            <p:nvPr/>
          </p:nvSpPr>
          <p:spPr>
            <a:xfrm>
              <a:off x="4767492" y="443120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21" name="pt121"/>
            <p:cNvSpPr/>
            <p:nvPr/>
          </p:nvSpPr>
          <p:spPr>
            <a:xfrm>
              <a:off x="7111335" y="4431209"/>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22" name="pt122"/>
            <p:cNvSpPr/>
            <p:nvPr/>
          </p:nvSpPr>
          <p:spPr>
            <a:xfrm>
              <a:off x="3595570" y="4191847"/>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23" name="pt123"/>
            <p:cNvSpPr/>
            <p:nvPr/>
          </p:nvSpPr>
          <p:spPr>
            <a:xfrm>
              <a:off x="5939414" y="4431209"/>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24" name="pt124"/>
            <p:cNvSpPr/>
            <p:nvPr/>
          </p:nvSpPr>
          <p:spPr>
            <a:xfrm>
              <a:off x="3595570" y="443120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25" name="pt125"/>
            <p:cNvSpPr/>
            <p:nvPr/>
          </p:nvSpPr>
          <p:spPr>
            <a:xfrm>
              <a:off x="7111335" y="4670572"/>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26" name="pt126"/>
            <p:cNvSpPr/>
            <p:nvPr/>
          </p:nvSpPr>
          <p:spPr>
            <a:xfrm>
              <a:off x="4767492" y="4670572"/>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27" name="pt127"/>
            <p:cNvSpPr/>
            <p:nvPr/>
          </p:nvSpPr>
          <p:spPr>
            <a:xfrm>
              <a:off x="7111335" y="4909934"/>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28" name="pt128"/>
            <p:cNvSpPr/>
            <p:nvPr/>
          </p:nvSpPr>
          <p:spPr>
            <a:xfrm>
              <a:off x="5939414" y="467057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29" name="pt129"/>
            <p:cNvSpPr/>
            <p:nvPr/>
          </p:nvSpPr>
          <p:spPr>
            <a:xfrm>
              <a:off x="4767492" y="4909934"/>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0" name="pt130"/>
            <p:cNvSpPr/>
            <p:nvPr/>
          </p:nvSpPr>
          <p:spPr>
            <a:xfrm>
              <a:off x="2423649" y="443120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1" name="pt131"/>
            <p:cNvSpPr/>
            <p:nvPr/>
          </p:nvSpPr>
          <p:spPr>
            <a:xfrm>
              <a:off x="7111335" y="5149297"/>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32" name="pt132"/>
            <p:cNvSpPr/>
            <p:nvPr/>
          </p:nvSpPr>
          <p:spPr>
            <a:xfrm>
              <a:off x="2423649" y="467057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33" name="pt133"/>
            <p:cNvSpPr/>
            <p:nvPr/>
          </p:nvSpPr>
          <p:spPr>
            <a:xfrm>
              <a:off x="2423649" y="490993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34" name="pt134"/>
            <p:cNvSpPr/>
            <p:nvPr/>
          </p:nvSpPr>
          <p:spPr>
            <a:xfrm>
              <a:off x="5939414" y="490993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35" name="pt135"/>
            <p:cNvSpPr/>
            <p:nvPr/>
          </p:nvSpPr>
          <p:spPr>
            <a:xfrm>
              <a:off x="3595570" y="467057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6" name="pt136"/>
            <p:cNvSpPr/>
            <p:nvPr/>
          </p:nvSpPr>
          <p:spPr>
            <a:xfrm>
              <a:off x="3595570" y="4909934"/>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37" name="pt137"/>
            <p:cNvSpPr/>
            <p:nvPr/>
          </p:nvSpPr>
          <p:spPr>
            <a:xfrm>
              <a:off x="4767492" y="5149297"/>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38" name="pt138"/>
            <p:cNvSpPr/>
            <p:nvPr/>
          </p:nvSpPr>
          <p:spPr>
            <a:xfrm>
              <a:off x="5939414" y="51492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39" name="pt139"/>
            <p:cNvSpPr/>
            <p:nvPr/>
          </p:nvSpPr>
          <p:spPr>
            <a:xfrm>
              <a:off x="4767492" y="5388659"/>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40" name="pt140"/>
            <p:cNvSpPr/>
            <p:nvPr/>
          </p:nvSpPr>
          <p:spPr>
            <a:xfrm>
              <a:off x="3595570" y="51492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41" name="pt141"/>
            <p:cNvSpPr/>
            <p:nvPr/>
          </p:nvSpPr>
          <p:spPr>
            <a:xfrm>
              <a:off x="2423649" y="51492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42" name="pt142"/>
            <p:cNvSpPr/>
            <p:nvPr/>
          </p:nvSpPr>
          <p:spPr>
            <a:xfrm>
              <a:off x="2423649" y="5388659"/>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43" name="pt143"/>
            <p:cNvSpPr/>
            <p:nvPr/>
          </p:nvSpPr>
          <p:spPr>
            <a:xfrm>
              <a:off x="5939414" y="5388659"/>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44" name="pt144"/>
            <p:cNvSpPr/>
            <p:nvPr/>
          </p:nvSpPr>
          <p:spPr>
            <a:xfrm>
              <a:off x="7111335" y="5388659"/>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45" name="pt145"/>
            <p:cNvSpPr/>
            <p:nvPr/>
          </p:nvSpPr>
          <p:spPr>
            <a:xfrm>
              <a:off x="3595570" y="538865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6" name="pt146"/>
            <p:cNvSpPr/>
            <p:nvPr/>
          </p:nvSpPr>
          <p:spPr>
            <a:xfrm>
              <a:off x="5939414"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7" name="pt147"/>
            <p:cNvSpPr/>
            <p:nvPr/>
          </p:nvSpPr>
          <p:spPr>
            <a:xfrm>
              <a:off x="4767492"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8" name="pt148"/>
            <p:cNvSpPr/>
            <p:nvPr/>
          </p:nvSpPr>
          <p:spPr>
            <a:xfrm>
              <a:off x="7111335"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49" name="pt149"/>
            <p:cNvSpPr/>
            <p:nvPr/>
          </p:nvSpPr>
          <p:spPr>
            <a:xfrm>
              <a:off x="2423649"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50" name="pt150"/>
            <p:cNvSpPr/>
            <p:nvPr/>
          </p:nvSpPr>
          <p:spPr>
            <a:xfrm>
              <a:off x="3595570" y="5628022"/>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51" name="tx151"/>
            <p:cNvSpPr/>
            <p:nvPr/>
          </p:nvSpPr>
          <p:spPr>
            <a:xfrm>
              <a:off x="1325303" y="858143"/>
              <a:ext cx="10398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(1,013,000)</a:t>
              </a:r>
            </a:p>
          </p:txBody>
        </p:sp>
        <p:sp>
          <p:nvSpPr>
            <p:cNvPr id="152" name="tx152"/>
            <p:cNvSpPr/>
            <p:nvPr/>
          </p:nvSpPr>
          <p:spPr>
            <a:xfrm>
              <a:off x="1479380" y="1097505"/>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(448,000)</a:t>
              </a:r>
            </a:p>
          </p:txBody>
        </p:sp>
        <p:sp>
          <p:nvSpPr>
            <p:cNvPr id="153" name="tx153"/>
            <p:cNvSpPr/>
            <p:nvPr/>
          </p:nvSpPr>
          <p:spPr>
            <a:xfrm>
              <a:off x="1203414" y="1336868"/>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(339,000)</a:t>
              </a:r>
            </a:p>
          </p:txBody>
        </p:sp>
        <p:sp>
          <p:nvSpPr>
            <p:cNvPr id="154" name="tx154"/>
            <p:cNvSpPr/>
            <p:nvPr/>
          </p:nvSpPr>
          <p:spPr>
            <a:xfrm>
              <a:off x="1177811" y="1576231"/>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155" name="tx155"/>
            <p:cNvSpPr/>
            <p:nvPr/>
          </p:nvSpPr>
          <p:spPr>
            <a:xfrm>
              <a:off x="1421681" y="1815593"/>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156" name="tx156"/>
            <p:cNvSpPr/>
            <p:nvPr/>
          </p:nvSpPr>
          <p:spPr>
            <a:xfrm>
              <a:off x="1376693" y="2054956"/>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(220,000)</a:t>
              </a:r>
            </a:p>
          </p:txBody>
        </p:sp>
        <p:sp>
          <p:nvSpPr>
            <p:cNvPr id="157" name="tx157"/>
            <p:cNvSpPr/>
            <p:nvPr/>
          </p:nvSpPr>
          <p:spPr>
            <a:xfrm>
              <a:off x="1216215" y="2294318"/>
              <a:ext cx="114894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(105,000)</a:t>
              </a:r>
            </a:p>
          </p:txBody>
        </p:sp>
        <p:sp>
          <p:nvSpPr>
            <p:cNvPr id="158" name="tx158"/>
            <p:cNvSpPr/>
            <p:nvPr/>
          </p:nvSpPr>
          <p:spPr>
            <a:xfrm>
              <a:off x="1235509" y="2533681"/>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159" name="tx159"/>
            <p:cNvSpPr/>
            <p:nvPr/>
          </p:nvSpPr>
          <p:spPr>
            <a:xfrm>
              <a:off x="1498674" y="2773043"/>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(49,000)</a:t>
              </a:r>
            </a:p>
          </p:txBody>
        </p:sp>
        <p:sp>
          <p:nvSpPr>
            <p:cNvPr id="160" name="tx160"/>
            <p:cNvSpPr/>
            <p:nvPr/>
          </p:nvSpPr>
          <p:spPr>
            <a:xfrm>
              <a:off x="1518059" y="3012406"/>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(39,000)</a:t>
              </a:r>
            </a:p>
          </p:txBody>
        </p:sp>
        <p:sp>
          <p:nvSpPr>
            <p:cNvPr id="161" name="tx161"/>
            <p:cNvSpPr/>
            <p:nvPr/>
          </p:nvSpPr>
          <p:spPr>
            <a:xfrm>
              <a:off x="1370475" y="3251768"/>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(33,000)</a:t>
              </a:r>
            </a:p>
          </p:txBody>
        </p:sp>
        <p:sp>
          <p:nvSpPr>
            <p:cNvPr id="162" name="tx162"/>
            <p:cNvSpPr/>
            <p:nvPr/>
          </p:nvSpPr>
          <p:spPr>
            <a:xfrm>
              <a:off x="1543662" y="3491131"/>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(31,000)</a:t>
              </a:r>
            </a:p>
          </p:txBody>
        </p:sp>
        <p:sp>
          <p:nvSpPr>
            <p:cNvPr id="163" name="tx163"/>
            <p:cNvSpPr/>
            <p:nvPr/>
          </p:nvSpPr>
          <p:spPr>
            <a:xfrm>
              <a:off x="1479471" y="3730493"/>
              <a:ext cx="8856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(23,000)</a:t>
              </a:r>
            </a:p>
          </p:txBody>
        </p:sp>
        <p:sp>
          <p:nvSpPr>
            <p:cNvPr id="164" name="tx164"/>
            <p:cNvSpPr/>
            <p:nvPr/>
          </p:nvSpPr>
          <p:spPr>
            <a:xfrm>
              <a:off x="1505074" y="3969856"/>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(18,000)</a:t>
              </a:r>
            </a:p>
          </p:txBody>
        </p:sp>
        <p:sp>
          <p:nvSpPr>
            <p:cNvPr id="165" name="tx165"/>
            <p:cNvSpPr/>
            <p:nvPr/>
          </p:nvSpPr>
          <p:spPr>
            <a:xfrm>
              <a:off x="1575666" y="4209218"/>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(14,000)</a:t>
              </a:r>
            </a:p>
          </p:txBody>
        </p:sp>
        <p:sp>
          <p:nvSpPr>
            <p:cNvPr id="166" name="tx166"/>
            <p:cNvSpPr/>
            <p:nvPr/>
          </p:nvSpPr>
          <p:spPr>
            <a:xfrm>
              <a:off x="1498765" y="4448581"/>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67" name="tx167"/>
            <p:cNvSpPr/>
            <p:nvPr/>
          </p:nvSpPr>
          <p:spPr>
            <a:xfrm>
              <a:off x="1543662" y="4687943"/>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(4,000)</a:t>
              </a:r>
            </a:p>
          </p:txBody>
        </p:sp>
        <p:sp>
          <p:nvSpPr>
            <p:cNvPr id="168" name="tx168"/>
            <p:cNvSpPr/>
            <p:nvPr/>
          </p:nvSpPr>
          <p:spPr>
            <a:xfrm>
              <a:off x="1537170" y="4927306"/>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(4,000)</a:t>
              </a:r>
            </a:p>
          </p:txBody>
        </p:sp>
        <p:sp>
          <p:nvSpPr>
            <p:cNvPr id="169" name="tx169"/>
            <p:cNvSpPr/>
            <p:nvPr/>
          </p:nvSpPr>
          <p:spPr>
            <a:xfrm>
              <a:off x="1627055" y="5166669"/>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(3,000)</a:t>
              </a:r>
            </a:p>
          </p:txBody>
        </p:sp>
        <p:sp>
          <p:nvSpPr>
            <p:cNvPr id="170" name="tx170"/>
            <p:cNvSpPr/>
            <p:nvPr/>
          </p:nvSpPr>
          <p:spPr>
            <a:xfrm>
              <a:off x="1556372" y="5406031"/>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(3,000)</a:t>
              </a:r>
            </a:p>
          </p:txBody>
        </p:sp>
        <p:sp>
          <p:nvSpPr>
            <p:cNvPr id="171" name="tx171"/>
            <p:cNvSpPr/>
            <p:nvPr/>
          </p:nvSpPr>
          <p:spPr>
            <a:xfrm>
              <a:off x="1460177" y="5645394"/>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172" name="tx172"/>
            <p:cNvSpPr/>
            <p:nvPr/>
          </p:nvSpPr>
          <p:spPr>
            <a:xfrm>
              <a:off x="7287230" y="858143"/>
              <a:ext cx="9435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(650,000)</a:t>
              </a:r>
            </a:p>
          </p:txBody>
        </p:sp>
        <p:sp>
          <p:nvSpPr>
            <p:cNvPr id="173" name="tx173"/>
            <p:cNvSpPr/>
            <p:nvPr/>
          </p:nvSpPr>
          <p:spPr>
            <a:xfrm>
              <a:off x="7287230" y="1097505"/>
              <a:ext cx="88577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(454,000)</a:t>
              </a:r>
            </a:p>
          </p:txBody>
        </p:sp>
        <p:sp>
          <p:nvSpPr>
            <p:cNvPr id="174" name="tx174"/>
            <p:cNvSpPr/>
            <p:nvPr/>
          </p:nvSpPr>
          <p:spPr>
            <a:xfrm>
              <a:off x="7287230" y="1336868"/>
              <a:ext cx="114894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(380,000)</a:t>
              </a:r>
            </a:p>
          </p:txBody>
        </p:sp>
        <p:sp>
          <p:nvSpPr>
            <p:cNvPr id="175" name="tx175"/>
            <p:cNvSpPr/>
            <p:nvPr/>
          </p:nvSpPr>
          <p:spPr>
            <a:xfrm>
              <a:off x="7287230" y="1576231"/>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(307,000)</a:t>
              </a:r>
            </a:p>
          </p:txBody>
        </p:sp>
        <p:sp>
          <p:nvSpPr>
            <p:cNvPr id="176" name="tx176"/>
            <p:cNvSpPr/>
            <p:nvPr/>
          </p:nvSpPr>
          <p:spPr>
            <a:xfrm>
              <a:off x="7287230" y="1815593"/>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(256,000)</a:t>
              </a:r>
            </a:p>
          </p:txBody>
        </p:sp>
        <p:sp>
          <p:nvSpPr>
            <p:cNvPr id="177" name="tx177"/>
            <p:cNvSpPr/>
            <p:nvPr/>
          </p:nvSpPr>
          <p:spPr>
            <a:xfrm>
              <a:off x="7287230" y="2054956"/>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178" name="tx178"/>
            <p:cNvSpPr/>
            <p:nvPr/>
          </p:nvSpPr>
          <p:spPr>
            <a:xfrm>
              <a:off x="7287230" y="2294318"/>
              <a:ext cx="85368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(135,000)</a:t>
              </a:r>
            </a:p>
          </p:txBody>
        </p:sp>
        <p:sp>
          <p:nvSpPr>
            <p:cNvPr id="179" name="tx179"/>
            <p:cNvSpPr/>
            <p:nvPr/>
          </p:nvSpPr>
          <p:spPr>
            <a:xfrm>
              <a:off x="7287230" y="2533681"/>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180" name="tx180"/>
            <p:cNvSpPr/>
            <p:nvPr/>
          </p:nvSpPr>
          <p:spPr>
            <a:xfrm>
              <a:off x="7287230" y="2773043"/>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181" name="tx181"/>
            <p:cNvSpPr/>
            <p:nvPr/>
          </p:nvSpPr>
          <p:spPr>
            <a:xfrm>
              <a:off x="7287230" y="3012406"/>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(50,000)</a:t>
              </a:r>
            </a:p>
          </p:txBody>
        </p:sp>
        <p:sp>
          <p:nvSpPr>
            <p:cNvPr id="182" name="tx182"/>
            <p:cNvSpPr/>
            <p:nvPr/>
          </p:nvSpPr>
          <p:spPr>
            <a:xfrm>
              <a:off x="7287230" y="3251768"/>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(40,000)</a:t>
              </a:r>
            </a:p>
          </p:txBody>
        </p:sp>
        <p:sp>
          <p:nvSpPr>
            <p:cNvPr id="183" name="tx183"/>
            <p:cNvSpPr/>
            <p:nvPr/>
          </p:nvSpPr>
          <p:spPr>
            <a:xfrm>
              <a:off x="7287230" y="3491131"/>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(34,000)</a:t>
              </a:r>
            </a:p>
          </p:txBody>
        </p:sp>
        <p:sp>
          <p:nvSpPr>
            <p:cNvPr id="184" name="tx184"/>
            <p:cNvSpPr/>
            <p:nvPr/>
          </p:nvSpPr>
          <p:spPr>
            <a:xfrm>
              <a:off x="7287230" y="3730493"/>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(34,000)</a:t>
              </a:r>
            </a:p>
          </p:txBody>
        </p:sp>
        <p:sp>
          <p:nvSpPr>
            <p:cNvPr id="185" name="tx185"/>
            <p:cNvSpPr/>
            <p:nvPr/>
          </p:nvSpPr>
          <p:spPr>
            <a:xfrm>
              <a:off x="7287230" y="3969856"/>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(27,000)</a:t>
              </a:r>
            </a:p>
          </p:txBody>
        </p:sp>
        <p:sp>
          <p:nvSpPr>
            <p:cNvPr id="186" name="tx186"/>
            <p:cNvSpPr/>
            <p:nvPr/>
          </p:nvSpPr>
          <p:spPr>
            <a:xfrm>
              <a:off x="7287230" y="4209218"/>
              <a:ext cx="877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(11,000)</a:t>
              </a:r>
            </a:p>
          </p:txBody>
        </p:sp>
        <p:sp>
          <p:nvSpPr>
            <p:cNvPr id="187" name="tx187"/>
            <p:cNvSpPr/>
            <p:nvPr/>
          </p:nvSpPr>
          <p:spPr>
            <a:xfrm>
              <a:off x="7287230" y="4448581"/>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(8,000)</a:t>
              </a:r>
            </a:p>
          </p:txBody>
        </p:sp>
        <p:sp>
          <p:nvSpPr>
            <p:cNvPr id="188" name="tx188"/>
            <p:cNvSpPr/>
            <p:nvPr/>
          </p:nvSpPr>
          <p:spPr>
            <a:xfrm>
              <a:off x="7287230" y="4687943"/>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(6,000)</a:t>
              </a:r>
            </a:p>
          </p:txBody>
        </p:sp>
        <p:sp>
          <p:nvSpPr>
            <p:cNvPr id="189" name="tx189"/>
            <p:cNvSpPr/>
            <p:nvPr/>
          </p:nvSpPr>
          <p:spPr>
            <a:xfrm>
              <a:off x="7287230" y="4927306"/>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90" name="tx190"/>
            <p:cNvSpPr/>
            <p:nvPr/>
          </p:nvSpPr>
          <p:spPr>
            <a:xfrm>
              <a:off x="7287230" y="5166669"/>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(5,000)</a:t>
              </a:r>
            </a:p>
          </p:txBody>
        </p:sp>
        <p:sp>
          <p:nvSpPr>
            <p:cNvPr id="191" name="tx191"/>
            <p:cNvSpPr/>
            <p:nvPr/>
          </p:nvSpPr>
          <p:spPr>
            <a:xfrm>
              <a:off x="7287230" y="5406031"/>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(2,000)</a:t>
              </a:r>
            </a:p>
          </p:txBody>
        </p:sp>
        <p:sp>
          <p:nvSpPr>
            <p:cNvPr id="192" name="tx192"/>
            <p:cNvSpPr/>
            <p:nvPr/>
          </p:nvSpPr>
          <p:spPr>
            <a:xfrm>
              <a:off x="7287230" y="5645394"/>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193" name="tx193"/>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a:t>
              </a:r>
            </a:p>
          </p:txBody>
        </p:sp>
        <p:sp>
          <p:nvSpPr>
            <p:cNvPr id="194" name="tx194"/>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a:t>
              </a:r>
            </a:p>
          </p:txBody>
        </p:sp>
        <p:sp>
          <p:nvSpPr>
            <p:cNvPr id="195" name="tx195"/>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a:t>
              </a:r>
            </a:p>
          </p:txBody>
        </p:sp>
        <p:sp>
          <p:nvSpPr>
            <p:cNvPr id="196" name="tx196"/>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a:t>
              </a:r>
            </a:p>
          </p:txBody>
        </p:sp>
        <p:sp>
          <p:nvSpPr>
            <p:cNvPr id="197" name="tx197"/>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a:t>
              </a:r>
            </a:p>
          </p:txBody>
        </p:sp>
        <p:sp>
          <p:nvSpPr>
            <p:cNvPr id="198" name="tx198"/>
            <p:cNvSpPr/>
            <p:nvPr/>
          </p:nvSpPr>
          <p:spPr>
            <a:xfrm>
              <a:off x="3624143"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99" name="tx199"/>
            <p:cNvSpPr/>
            <p:nvPr/>
          </p:nvSpPr>
          <p:spPr>
            <a:xfrm>
              <a:off x="7139908"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0" name="tx200"/>
            <p:cNvSpPr/>
            <p:nvPr/>
          </p:nvSpPr>
          <p:spPr>
            <a:xfrm>
              <a:off x="2452222"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1" name="tx201"/>
            <p:cNvSpPr/>
            <p:nvPr/>
          </p:nvSpPr>
          <p:spPr>
            <a:xfrm>
              <a:off x="5967987"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202" name="tx202"/>
            <p:cNvSpPr/>
            <p:nvPr/>
          </p:nvSpPr>
          <p:spPr>
            <a:xfrm>
              <a:off x="7139908"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3</a:t>
              </a:r>
            </a:p>
          </p:txBody>
        </p:sp>
        <p:sp>
          <p:nvSpPr>
            <p:cNvPr id="203" name="tx203"/>
            <p:cNvSpPr/>
            <p:nvPr/>
          </p:nvSpPr>
          <p:spPr>
            <a:xfrm>
              <a:off x="2452222"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3</a:t>
              </a:r>
            </a:p>
          </p:txBody>
        </p:sp>
        <p:sp>
          <p:nvSpPr>
            <p:cNvPr id="204" name="tx204"/>
            <p:cNvSpPr/>
            <p:nvPr/>
          </p:nvSpPr>
          <p:spPr>
            <a:xfrm>
              <a:off x="3624143"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3</a:t>
              </a:r>
            </a:p>
          </p:txBody>
        </p:sp>
        <p:sp>
          <p:nvSpPr>
            <p:cNvPr id="205" name="tx205"/>
            <p:cNvSpPr/>
            <p:nvPr/>
          </p:nvSpPr>
          <p:spPr>
            <a:xfrm>
              <a:off x="7139908"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4</a:t>
              </a:r>
            </a:p>
          </p:txBody>
        </p:sp>
        <p:sp>
          <p:nvSpPr>
            <p:cNvPr id="206" name="tx206"/>
            <p:cNvSpPr/>
            <p:nvPr/>
          </p:nvSpPr>
          <p:spPr>
            <a:xfrm>
              <a:off x="5967987"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3</a:t>
              </a:r>
            </a:p>
          </p:txBody>
        </p:sp>
        <p:sp>
          <p:nvSpPr>
            <p:cNvPr id="207" name="tx207"/>
            <p:cNvSpPr/>
            <p:nvPr/>
          </p:nvSpPr>
          <p:spPr>
            <a:xfrm>
              <a:off x="4796065"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2</a:t>
              </a:r>
            </a:p>
          </p:txBody>
        </p:sp>
        <p:sp>
          <p:nvSpPr>
            <p:cNvPr id="208" name="tx208"/>
            <p:cNvSpPr/>
            <p:nvPr/>
          </p:nvSpPr>
          <p:spPr>
            <a:xfrm>
              <a:off x="5967987"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4</a:t>
              </a:r>
            </a:p>
          </p:txBody>
        </p:sp>
        <p:sp>
          <p:nvSpPr>
            <p:cNvPr id="209" name="tx209"/>
            <p:cNvSpPr/>
            <p:nvPr/>
          </p:nvSpPr>
          <p:spPr>
            <a:xfrm>
              <a:off x="2452222"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4</a:t>
              </a:r>
            </a:p>
          </p:txBody>
        </p:sp>
        <p:sp>
          <p:nvSpPr>
            <p:cNvPr id="210" name="tx210"/>
            <p:cNvSpPr/>
            <p:nvPr/>
          </p:nvSpPr>
          <p:spPr>
            <a:xfrm>
              <a:off x="4796065"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11" name="tx211"/>
            <p:cNvSpPr/>
            <p:nvPr/>
          </p:nvSpPr>
          <p:spPr>
            <a:xfrm>
              <a:off x="5967987"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5</a:t>
              </a:r>
            </a:p>
          </p:txBody>
        </p:sp>
        <p:sp>
          <p:nvSpPr>
            <p:cNvPr id="212" name="tx212"/>
            <p:cNvSpPr/>
            <p:nvPr/>
          </p:nvSpPr>
          <p:spPr>
            <a:xfrm>
              <a:off x="7139908"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5</a:t>
              </a:r>
            </a:p>
          </p:txBody>
        </p:sp>
        <p:sp>
          <p:nvSpPr>
            <p:cNvPr id="213" name="tx213"/>
            <p:cNvSpPr/>
            <p:nvPr/>
          </p:nvSpPr>
          <p:spPr>
            <a:xfrm>
              <a:off x="4796065"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4</a:t>
              </a:r>
            </a:p>
          </p:txBody>
        </p:sp>
        <p:sp>
          <p:nvSpPr>
            <p:cNvPr id="214" name="tx214"/>
            <p:cNvSpPr/>
            <p:nvPr/>
          </p:nvSpPr>
          <p:spPr>
            <a:xfrm>
              <a:off x="2452222"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215" name="tx215"/>
            <p:cNvSpPr/>
            <p:nvPr/>
          </p:nvSpPr>
          <p:spPr>
            <a:xfrm>
              <a:off x="3624143"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4</a:t>
              </a:r>
            </a:p>
          </p:txBody>
        </p:sp>
        <p:sp>
          <p:nvSpPr>
            <p:cNvPr id="216" name="tx216"/>
            <p:cNvSpPr/>
            <p:nvPr/>
          </p:nvSpPr>
          <p:spPr>
            <a:xfrm>
              <a:off x="2452222"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6</a:t>
              </a:r>
            </a:p>
          </p:txBody>
        </p:sp>
        <p:sp>
          <p:nvSpPr>
            <p:cNvPr id="217" name="tx217"/>
            <p:cNvSpPr/>
            <p:nvPr/>
          </p:nvSpPr>
          <p:spPr>
            <a:xfrm>
              <a:off x="4796065"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5</a:t>
              </a:r>
            </a:p>
          </p:txBody>
        </p:sp>
        <p:sp>
          <p:nvSpPr>
            <p:cNvPr id="218" name="tx218"/>
            <p:cNvSpPr/>
            <p:nvPr/>
          </p:nvSpPr>
          <p:spPr>
            <a:xfrm>
              <a:off x="3624143"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5</a:t>
              </a:r>
            </a:p>
          </p:txBody>
        </p:sp>
        <p:sp>
          <p:nvSpPr>
            <p:cNvPr id="219" name="tx219"/>
            <p:cNvSpPr/>
            <p:nvPr/>
          </p:nvSpPr>
          <p:spPr>
            <a:xfrm>
              <a:off x="7139908"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220" name="tx220"/>
            <p:cNvSpPr/>
            <p:nvPr/>
          </p:nvSpPr>
          <p:spPr>
            <a:xfrm>
              <a:off x="4796065"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221" name="tx221"/>
            <p:cNvSpPr/>
            <p:nvPr/>
          </p:nvSpPr>
          <p:spPr>
            <a:xfrm>
              <a:off x="596798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222" name="tx222"/>
            <p:cNvSpPr/>
            <p:nvPr/>
          </p:nvSpPr>
          <p:spPr>
            <a:xfrm>
              <a:off x="362414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223" name="tx223"/>
            <p:cNvSpPr/>
            <p:nvPr/>
          </p:nvSpPr>
          <p:spPr>
            <a:xfrm>
              <a:off x="3624143"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224" name="tx224"/>
            <p:cNvSpPr/>
            <p:nvPr/>
          </p:nvSpPr>
          <p:spPr>
            <a:xfrm>
              <a:off x="7139908"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7</a:t>
              </a:r>
            </a:p>
          </p:txBody>
        </p:sp>
        <p:sp>
          <p:nvSpPr>
            <p:cNvPr id="225" name="tx225"/>
            <p:cNvSpPr/>
            <p:nvPr/>
          </p:nvSpPr>
          <p:spPr>
            <a:xfrm>
              <a:off x="7139908"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8</a:t>
              </a:r>
            </a:p>
          </p:txBody>
        </p:sp>
        <p:sp>
          <p:nvSpPr>
            <p:cNvPr id="226" name="tx226"/>
            <p:cNvSpPr/>
            <p:nvPr/>
          </p:nvSpPr>
          <p:spPr>
            <a:xfrm>
              <a:off x="5967987"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7</a:t>
              </a:r>
            </a:p>
          </p:txBody>
        </p:sp>
        <p:sp>
          <p:nvSpPr>
            <p:cNvPr id="227" name="tx227"/>
            <p:cNvSpPr/>
            <p:nvPr/>
          </p:nvSpPr>
          <p:spPr>
            <a:xfrm>
              <a:off x="4796065"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7</a:t>
              </a:r>
            </a:p>
          </p:txBody>
        </p:sp>
        <p:sp>
          <p:nvSpPr>
            <p:cNvPr id="228" name="tx228"/>
            <p:cNvSpPr/>
            <p:nvPr/>
          </p:nvSpPr>
          <p:spPr>
            <a:xfrm>
              <a:off x="2452222"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229" name="tx229"/>
            <p:cNvSpPr/>
            <p:nvPr/>
          </p:nvSpPr>
          <p:spPr>
            <a:xfrm>
              <a:off x="5967987"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8</a:t>
              </a:r>
            </a:p>
          </p:txBody>
        </p:sp>
        <p:sp>
          <p:nvSpPr>
            <p:cNvPr id="230" name="tx230"/>
            <p:cNvSpPr/>
            <p:nvPr/>
          </p:nvSpPr>
          <p:spPr>
            <a:xfrm>
              <a:off x="3624143"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8</a:t>
              </a:r>
            </a:p>
          </p:txBody>
        </p:sp>
        <p:sp>
          <p:nvSpPr>
            <p:cNvPr id="231" name="tx231"/>
            <p:cNvSpPr/>
            <p:nvPr/>
          </p:nvSpPr>
          <p:spPr>
            <a:xfrm>
              <a:off x="4796065"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8</a:t>
              </a:r>
            </a:p>
          </p:txBody>
        </p:sp>
        <p:sp>
          <p:nvSpPr>
            <p:cNvPr id="232" name="tx232"/>
            <p:cNvSpPr/>
            <p:nvPr/>
          </p:nvSpPr>
          <p:spPr>
            <a:xfrm>
              <a:off x="2452222"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8</a:t>
              </a:r>
            </a:p>
          </p:txBody>
        </p:sp>
        <p:sp>
          <p:nvSpPr>
            <p:cNvPr id="233" name="tx233"/>
            <p:cNvSpPr/>
            <p:nvPr/>
          </p:nvSpPr>
          <p:spPr>
            <a:xfrm>
              <a:off x="7139908"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9</a:t>
              </a:r>
            </a:p>
          </p:txBody>
        </p:sp>
        <p:sp>
          <p:nvSpPr>
            <p:cNvPr id="234" name="tx234"/>
            <p:cNvSpPr/>
            <p:nvPr/>
          </p:nvSpPr>
          <p:spPr>
            <a:xfrm>
              <a:off x="5967987"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9</a:t>
              </a:r>
            </a:p>
          </p:txBody>
        </p:sp>
        <p:sp>
          <p:nvSpPr>
            <p:cNvPr id="235" name="tx235"/>
            <p:cNvSpPr/>
            <p:nvPr/>
          </p:nvSpPr>
          <p:spPr>
            <a:xfrm>
              <a:off x="4796065"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9</a:t>
              </a:r>
            </a:p>
          </p:txBody>
        </p:sp>
        <p:sp>
          <p:nvSpPr>
            <p:cNvPr id="236" name="tx236"/>
            <p:cNvSpPr/>
            <p:nvPr/>
          </p:nvSpPr>
          <p:spPr>
            <a:xfrm>
              <a:off x="3624143"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9</a:t>
              </a:r>
            </a:p>
          </p:txBody>
        </p:sp>
        <p:sp>
          <p:nvSpPr>
            <p:cNvPr id="237" name="tx237"/>
            <p:cNvSpPr/>
            <p:nvPr/>
          </p:nvSpPr>
          <p:spPr>
            <a:xfrm>
              <a:off x="3594014"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10</a:t>
              </a:r>
            </a:p>
          </p:txBody>
        </p:sp>
        <p:sp>
          <p:nvSpPr>
            <p:cNvPr id="238" name="tx238"/>
            <p:cNvSpPr/>
            <p:nvPr/>
          </p:nvSpPr>
          <p:spPr>
            <a:xfrm>
              <a:off x="5937857"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10</a:t>
              </a:r>
            </a:p>
          </p:txBody>
        </p:sp>
        <p:sp>
          <p:nvSpPr>
            <p:cNvPr id="239" name="tx239"/>
            <p:cNvSpPr/>
            <p:nvPr/>
          </p:nvSpPr>
          <p:spPr>
            <a:xfrm>
              <a:off x="7109779"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10</a:t>
              </a:r>
            </a:p>
          </p:txBody>
        </p:sp>
        <p:sp>
          <p:nvSpPr>
            <p:cNvPr id="240" name="tx240"/>
            <p:cNvSpPr/>
            <p:nvPr/>
          </p:nvSpPr>
          <p:spPr>
            <a:xfrm>
              <a:off x="5941881"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11</a:t>
              </a:r>
            </a:p>
          </p:txBody>
        </p:sp>
        <p:sp>
          <p:nvSpPr>
            <p:cNvPr id="241" name="tx241"/>
            <p:cNvSpPr/>
            <p:nvPr/>
          </p:nvSpPr>
          <p:spPr>
            <a:xfrm>
              <a:off x="4765936"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10</a:t>
              </a:r>
            </a:p>
          </p:txBody>
        </p:sp>
        <p:sp>
          <p:nvSpPr>
            <p:cNvPr id="242" name="tx242"/>
            <p:cNvSpPr/>
            <p:nvPr/>
          </p:nvSpPr>
          <p:spPr>
            <a:xfrm>
              <a:off x="2452222"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9</a:t>
              </a:r>
            </a:p>
          </p:txBody>
        </p:sp>
        <p:sp>
          <p:nvSpPr>
            <p:cNvPr id="243" name="tx243"/>
            <p:cNvSpPr/>
            <p:nvPr/>
          </p:nvSpPr>
          <p:spPr>
            <a:xfrm>
              <a:off x="4769959"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11</a:t>
              </a:r>
            </a:p>
          </p:txBody>
        </p:sp>
        <p:sp>
          <p:nvSpPr>
            <p:cNvPr id="244" name="tx244"/>
            <p:cNvSpPr/>
            <p:nvPr/>
          </p:nvSpPr>
          <p:spPr>
            <a:xfrm>
              <a:off x="5937857"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12</a:t>
              </a:r>
            </a:p>
          </p:txBody>
        </p:sp>
        <p:sp>
          <p:nvSpPr>
            <p:cNvPr id="245" name="tx245"/>
            <p:cNvSpPr/>
            <p:nvPr/>
          </p:nvSpPr>
          <p:spPr>
            <a:xfrm>
              <a:off x="7113802"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11</a:t>
              </a:r>
            </a:p>
          </p:txBody>
        </p:sp>
        <p:sp>
          <p:nvSpPr>
            <p:cNvPr id="246" name="tx246"/>
            <p:cNvSpPr/>
            <p:nvPr/>
          </p:nvSpPr>
          <p:spPr>
            <a:xfrm>
              <a:off x="4765936"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12</a:t>
              </a:r>
            </a:p>
          </p:txBody>
        </p:sp>
        <p:sp>
          <p:nvSpPr>
            <p:cNvPr id="247" name="tx247"/>
            <p:cNvSpPr/>
            <p:nvPr/>
          </p:nvSpPr>
          <p:spPr>
            <a:xfrm>
              <a:off x="5937857"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13</a:t>
              </a:r>
            </a:p>
          </p:txBody>
        </p:sp>
        <p:sp>
          <p:nvSpPr>
            <p:cNvPr id="248" name="tx248"/>
            <p:cNvSpPr/>
            <p:nvPr/>
          </p:nvSpPr>
          <p:spPr>
            <a:xfrm>
              <a:off x="2422092"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10</a:t>
              </a:r>
            </a:p>
          </p:txBody>
        </p:sp>
        <p:sp>
          <p:nvSpPr>
            <p:cNvPr id="249" name="tx249"/>
            <p:cNvSpPr/>
            <p:nvPr/>
          </p:nvSpPr>
          <p:spPr>
            <a:xfrm>
              <a:off x="7109779"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12</a:t>
              </a:r>
            </a:p>
          </p:txBody>
        </p:sp>
        <p:sp>
          <p:nvSpPr>
            <p:cNvPr id="250" name="tx250"/>
            <p:cNvSpPr/>
            <p:nvPr/>
          </p:nvSpPr>
          <p:spPr>
            <a:xfrm>
              <a:off x="7109779"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13</a:t>
              </a:r>
            </a:p>
          </p:txBody>
        </p:sp>
        <p:sp>
          <p:nvSpPr>
            <p:cNvPr id="251" name="tx251"/>
            <p:cNvSpPr/>
            <p:nvPr/>
          </p:nvSpPr>
          <p:spPr>
            <a:xfrm>
              <a:off x="5937857"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14</a:t>
              </a:r>
            </a:p>
          </p:txBody>
        </p:sp>
        <p:sp>
          <p:nvSpPr>
            <p:cNvPr id="252" name="tx252"/>
            <p:cNvSpPr/>
            <p:nvPr/>
          </p:nvSpPr>
          <p:spPr>
            <a:xfrm>
              <a:off x="4765936"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13</a:t>
              </a:r>
            </a:p>
          </p:txBody>
        </p:sp>
        <p:sp>
          <p:nvSpPr>
            <p:cNvPr id="253" name="tx253"/>
            <p:cNvSpPr/>
            <p:nvPr/>
          </p:nvSpPr>
          <p:spPr>
            <a:xfrm>
              <a:off x="3598037"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11</a:t>
              </a:r>
            </a:p>
          </p:txBody>
        </p:sp>
        <p:sp>
          <p:nvSpPr>
            <p:cNvPr id="254" name="tx254"/>
            <p:cNvSpPr/>
            <p:nvPr/>
          </p:nvSpPr>
          <p:spPr>
            <a:xfrm>
              <a:off x="2426116"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11</a:t>
              </a:r>
            </a:p>
          </p:txBody>
        </p:sp>
        <p:sp>
          <p:nvSpPr>
            <p:cNvPr id="255" name="tx255"/>
            <p:cNvSpPr/>
            <p:nvPr/>
          </p:nvSpPr>
          <p:spPr>
            <a:xfrm>
              <a:off x="4765936"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14</a:t>
              </a:r>
            </a:p>
          </p:txBody>
        </p:sp>
        <p:sp>
          <p:nvSpPr>
            <p:cNvPr id="256" name="tx256"/>
            <p:cNvSpPr/>
            <p:nvPr/>
          </p:nvSpPr>
          <p:spPr>
            <a:xfrm>
              <a:off x="2422092"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12</a:t>
              </a:r>
            </a:p>
          </p:txBody>
        </p:sp>
        <p:sp>
          <p:nvSpPr>
            <p:cNvPr id="257" name="tx257"/>
            <p:cNvSpPr/>
            <p:nvPr/>
          </p:nvSpPr>
          <p:spPr>
            <a:xfrm>
              <a:off x="3594014"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12</a:t>
              </a:r>
            </a:p>
          </p:txBody>
        </p:sp>
        <p:sp>
          <p:nvSpPr>
            <p:cNvPr id="258" name="tx258"/>
            <p:cNvSpPr/>
            <p:nvPr/>
          </p:nvSpPr>
          <p:spPr>
            <a:xfrm>
              <a:off x="7109779"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14</a:t>
              </a:r>
            </a:p>
          </p:txBody>
        </p:sp>
        <p:sp>
          <p:nvSpPr>
            <p:cNvPr id="259" name="tx259"/>
            <p:cNvSpPr/>
            <p:nvPr/>
          </p:nvSpPr>
          <p:spPr>
            <a:xfrm>
              <a:off x="4765936"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15</a:t>
              </a:r>
            </a:p>
          </p:txBody>
        </p:sp>
        <p:sp>
          <p:nvSpPr>
            <p:cNvPr id="260" name="tx260"/>
            <p:cNvSpPr/>
            <p:nvPr/>
          </p:nvSpPr>
          <p:spPr>
            <a:xfrm>
              <a:off x="2422092"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13</a:t>
              </a:r>
            </a:p>
          </p:txBody>
        </p:sp>
        <p:sp>
          <p:nvSpPr>
            <p:cNvPr id="261" name="tx261"/>
            <p:cNvSpPr/>
            <p:nvPr/>
          </p:nvSpPr>
          <p:spPr>
            <a:xfrm>
              <a:off x="2422092"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14</a:t>
              </a:r>
            </a:p>
          </p:txBody>
        </p:sp>
        <p:sp>
          <p:nvSpPr>
            <p:cNvPr id="262" name="tx262"/>
            <p:cNvSpPr/>
            <p:nvPr/>
          </p:nvSpPr>
          <p:spPr>
            <a:xfrm>
              <a:off x="5937857"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15</a:t>
              </a:r>
            </a:p>
          </p:txBody>
        </p:sp>
        <p:sp>
          <p:nvSpPr>
            <p:cNvPr id="263" name="tx263"/>
            <p:cNvSpPr/>
            <p:nvPr/>
          </p:nvSpPr>
          <p:spPr>
            <a:xfrm>
              <a:off x="3594014"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64" name="tx264"/>
            <p:cNvSpPr/>
            <p:nvPr/>
          </p:nvSpPr>
          <p:spPr>
            <a:xfrm>
              <a:off x="2422092"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15</a:t>
              </a:r>
            </a:p>
          </p:txBody>
        </p:sp>
        <p:sp>
          <p:nvSpPr>
            <p:cNvPr id="265" name="tx265"/>
            <p:cNvSpPr/>
            <p:nvPr/>
          </p:nvSpPr>
          <p:spPr>
            <a:xfrm>
              <a:off x="3594014"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14</a:t>
              </a:r>
            </a:p>
          </p:txBody>
        </p:sp>
        <p:sp>
          <p:nvSpPr>
            <p:cNvPr id="266" name="tx266"/>
            <p:cNvSpPr/>
            <p:nvPr/>
          </p:nvSpPr>
          <p:spPr>
            <a:xfrm>
              <a:off x="7109779"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15</a:t>
              </a:r>
            </a:p>
          </p:txBody>
        </p:sp>
        <p:sp>
          <p:nvSpPr>
            <p:cNvPr id="267" name="tx267"/>
            <p:cNvSpPr/>
            <p:nvPr/>
          </p:nvSpPr>
          <p:spPr>
            <a:xfrm>
              <a:off x="4765936"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16</a:t>
              </a:r>
            </a:p>
          </p:txBody>
        </p:sp>
        <p:sp>
          <p:nvSpPr>
            <p:cNvPr id="268" name="tx268"/>
            <p:cNvSpPr/>
            <p:nvPr/>
          </p:nvSpPr>
          <p:spPr>
            <a:xfrm>
              <a:off x="7109779"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16</a:t>
              </a:r>
            </a:p>
          </p:txBody>
        </p:sp>
        <p:sp>
          <p:nvSpPr>
            <p:cNvPr id="269" name="tx269"/>
            <p:cNvSpPr/>
            <p:nvPr/>
          </p:nvSpPr>
          <p:spPr>
            <a:xfrm>
              <a:off x="3594014"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15</a:t>
              </a:r>
            </a:p>
          </p:txBody>
        </p:sp>
        <p:sp>
          <p:nvSpPr>
            <p:cNvPr id="270" name="tx270"/>
            <p:cNvSpPr/>
            <p:nvPr/>
          </p:nvSpPr>
          <p:spPr>
            <a:xfrm>
              <a:off x="5937857"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16</a:t>
              </a:r>
            </a:p>
          </p:txBody>
        </p:sp>
        <p:sp>
          <p:nvSpPr>
            <p:cNvPr id="271" name="tx271"/>
            <p:cNvSpPr/>
            <p:nvPr/>
          </p:nvSpPr>
          <p:spPr>
            <a:xfrm>
              <a:off x="3594014"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16</a:t>
              </a:r>
            </a:p>
          </p:txBody>
        </p:sp>
        <p:sp>
          <p:nvSpPr>
            <p:cNvPr id="272" name="tx272"/>
            <p:cNvSpPr/>
            <p:nvPr/>
          </p:nvSpPr>
          <p:spPr>
            <a:xfrm>
              <a:off x="7109779"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17</a:t>
              </a:r>
            </a:p>
          </p:txBody>
        </p:sp>
        <p:sp>
          <p:nvSpPr>
            <p:cNvPr id="273" name="tx273"/>
            <p:cNvSpPr/>
            <p:nvPr/>
          </p:nvSpPr>
          <p:spPr>
            <a:xfrm>
              <a:off x="4765936"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17</a:t>
              </a:r>
            </a:p>
          </p:txBody>
        </p:sp>
        <p:sp>
          <p:nvSpPr>
            <p:cNvPr id="274" name="tx274"/>
            <p:cNvSpPr/>
            <p:nvPr/>
          </p:nvSpPr>
          <p:spPr>
            <a:xfrm>
              <a:off x="7109779"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18</a:t>
              </a:r>
            </a:p>
          </p:txBody>
        </p:sp>
        <p:sp>
          <p:nvSpPr>
            <p:cNvPr id="275" name="tx275"/>
            <p:cNvSpPr/>
            <p:nvPr/>
          </p:nvSpPr>
          <p:spPr>
            <a:xfrm>
              <a:off x="5937857"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17</a:t>
              </a:r>
            </a:p>
          </p:txBody>
        </p:sp>
        <p:sp>
          <p:nvSpPr>
            <p:cNvPr id="276" name="tx276"/>
            <p:cNvSpPr/>
            <p:nvPr/>
          </p:nvSpPr>
          <p:spPr>
            <a:xfrm>
              <a:off x="4765936"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18</a:t>
              </a:r>
            </a:p>
          </p:txBody>
        </p:sp>
        <p:sp>
          <p:nvSpPr>
            <p:cNvPr id="277" name="tx277"/>
            <p:cNvSpPr/>
            <p:nvPr/>
          </p:nvSpPr>
          <p:spPr>
            <a:xfrm>
              <a:off x="2422092"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16</a:t>
              </a:r>
            </a:p>
          </p:txBody>
        </p:sp>
        <p:sp>
          <p:nvSpPr>
            <p:cNvPr id="278" name="tx278"/>
            <p:cNvSpPr/>
            <p:nvPr/>
          </p:nvSpPr>
          <p:spPr>
            <a:xfrm>
              <a:off x="7109779"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19</a:t>
              </a:r>
            </a:p>
          </p:txBody>
        </p:sp>
        <p:sp>
          <p:nvSpPr>
            <p:cNvPr id="279" name="tx279"/>
            <p:cNvSpPr/>
            <p:nvPr/>
          </p:nvSpPr>
          <p:spPr>
            <a:xfrm>
              <a:off x="2422092"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17</a:t>
              </a:r>
            </a:p>
          </p:txBody>
        </p:sp>
        <p:sp>
          <p:nvSpPr>
            <p:cNvPr id="280" name="tx280"/>
            <p:cNvSpPr/>
            <p:nvPr/>
          </p:nvSpPr>
          <p:spPr>
            <a:xfrm>
              <a:off x="2422092"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18</a:t>
              </a:r>
            </a:p>
          </p:txBody>
        </p:sp>
        <p:sp>
          <p:nvSpPr>
            <p:cNvPr id="281" name="tx281"/>
            <p:cNvSpPr/>
            <p:nvPr/>
          </p:nvSpPr>
          <p:spPr>
            <a:xfrm>
              <a:off x="5937857"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18</a:t>
              </a:r>
            </a:p>
          </p:txBody>
        </p:sp>
        <p:sp>
          <p:nvSpPr>
            <p:cNvPr id="282" name="tx282"/>
            <p:cNvSpPr/>
            <p:nvPr/>
          </p:nvSpPr>
          <p:spPr>
            <a:xfrm>
              <a:off x="3594014"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17</a:t>
              </a:r>
            </a:p>
          </p:txBody>
        </p:sp>
        <p:sp>
          <p:nvSpPr>
            <p:cNvPr id="283" name="tx283"/>
            <p:cNvSpPr/>
            <p:nvPr/>
          </p:nvSpPr>
          <p:spPr>
            <a:xfrm>
              <a:off x="3594014"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18</a:t>
              </a:r>
            </a:p>
          </p:txBody>
        </p:sp>
        <p:sp>
          <p:nvSpPr>
            <p:cNvPr id="284" name="tx284"/>
            <p:cNvSpPr/>
            <p:nvPr/>
          </p:nvSpPr>
          <p:spPr>
            <a:xfrm>
              <a:off x="4765936"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19</a:t>
              </a:r>
            </a:p>
          </p:txBody>
        </p:sp>
        <p:sp>
          <p:nvSpPr>
            <p:cNvPr id="285" name="tx285"/>
            <p:cNvSpPr/>
            <p:nvPr/>
          </p:nvSpPr>
          <p:spPr>
            <a:xfrm>
              <a:off x="5937857"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19</a:t>
              </a:r>
            </a:p>
          </p:txBody>
        </p:sp>
        <p:sp>
          <p:nvSpPr>
            <p:cNvPr id="286" name="tx286"/>
            <p:cNvSpPr/>
            <p:nvPr/>
          </p:nvSpPr>
          <p:spPr>
            <a:xfrm>
              <a:off x="4765936"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20</a:t>
              </a:r>
            </a:p>
          </p:txBody>
        </p:sp>
        <p:sp>
          <p:nvSpPr>
            <p:cNvPr id="287" name="tx287"/>
            <p:cNvSpPr/>
            <p:nvPr/>
          </p:nvSpPr>
          <p:spPr>
            <a:xfrm>
              <a:off x="3594014"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19</a:t>
              </a:r>
            </a:p>
          </p:txBody>
        </p:sp>
        <p:sp>
          <p:nvSpPr>
            <p:cNvPr id="288" name="tx288"/>
            <p:cNvSpPr/>
            <p:nvPr/>
          </p:nvSpPr>
          <p:spPr>
            <a:xfrm>
              <a:off x="2422092"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19</a:t>
              </a:r>
            </a:p>
          </p:txBody>
        </p:sp>
        <p:sp>
          <p:nvSpPr>
            <p:cNvPr id="289" name="tx289"/>
            <p:cNvSpPr/>
            <p:nvPr/>
          </p:nvSpPr>
          <p:spPr>
            <a:xfrm>
              <a:off x="2422092"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20</a:t>
              </a:r>
            </a:p>
          </p:txBody>
        </p:sp>
        <p:sp>
          <p:nvSpPr>
            <p:cNvPr id="290" name="tx290"/>
            <p:cNvSpPr/>
            <p:nvPr/>
          </p:nvSpPr>
          <p:spPr>
            <a:xfrm>
              <a:off x="5937857"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20</a:t>
              </a:r>
            </a:p>
          </p:txBody>
        </p:sp>
        <p:sp>
          <p:nvSpPr>
            <p:cNvPr id="291" name="tx291"/>
            <p:cNvSpPr/>
            <p:nvPr/>
          </p:nvSpPr>
          <p:spPr>
            <a:xfrm>
              <a:off x="7109779"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20</a:t>
              </a:r>
            </a:p>
          </p:txBody>
        </p:sp>
        <p:sp>
          <p:nvSpPr>
            <p:cNvPr id="292" name="tx292"/>
            <p:cNvSpPr/>
            <p:nvPr/>
          </p:nvSpPr>
          <p:spPr>
            <a:xfrm>
              <a:off x="3594014"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20</a:t>
              </a:r>
            </a:p>
          </p:txBody>
        </p:sp>
        <p:sp>
          <p:nvSpPr>
            <p:cNvPr id="293" name="tx293"/>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4" name="tx294"/>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5" name="tx295"/>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6" name="tx296"/>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7" name="tx297"/>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21</a:t>
              </a:r>
            </a:p>
          </p:txBody>
        </p:sp>
        <p:sp>
          <p:nvSpPr>
            <p:cNvPr id="298" name="tx298"/>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99" name="tx299"/>
            <p:cNvSpPr/>
            <p:nvPr/>
          </p:nvSpPr>
          <p:spPr>
            <a:xfrm>
              <a:off x="570361" y="10988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00" name="tx300"/>
            <p:cNvSpPr/>
            <p:nvPr/>
          </p:nvSpPr>
          <p:spPr>
            <a:xfrm>
              <a:off x="570361" y="13381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01" name="tx301"/>
            <p:cNvSpPr/>
            <p:nvPr/>
          </p:nvSpPr>
          <p:spPr>
            <a:xfrm>
              <a:off x="570361" y="1577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02" name="tx302"/>
            <p:cNvSpPr/>
            <p:nvPr/>
          </p:nvSpPr>
          <p:spPr>
            <a:xfrm>
              <a:off x="570361" y="18169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03" name="tx303"/>
            <p:cNvSpPr/>
            <p:nvPr/>
          </p:nvSpPr>
          <p:spPr>
            <a:xfrm>
              <a:off x="570361"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04" name="tx304"/>
            <p:cNvSpPr/>
            <p:nvPr/>
          </p:nvSpPr>
          <p:spPr>
            <a:xfrm>
              <a:off x="570361" y="22956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05" name="tx305"/>
            <p:cNvSpPr/>
            <p:nvPr/>
          </p:nvSpPr>
          <p:spPr>
            <a:xfrm>
              <a:off x="570361" y="2535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06" name="tx306"/>
            <p:cNvSpPr/>
            <p:nvPr/>
          </p:nvSpPr>
          <p:spPr>
            <a:xfrm>
              <a:off x="570361" y="27743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07" name="tx307"/>
            <p:cNvSpPr/>
            <p:nvPr/>
          </p:nvSpPr>
          <p:spPr>
            <a:xfrm>
              <a:off x="508182" y="30137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08" name="tx308"/>
            <p:cNvSpPr/>
            <p:nvPr/>
          </p:nvSpPr>
          <p:spPr>
            <a:xfrm>
              <a:off x="516503" y="325309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09" name="tx309"/>
            <p:cNvSpPr/>
            <p:nvPr/>
          </p:nvSpPr>
          <p:spPr>
            <a:xfrm>
              <a:off x="508182" y="3492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10" name="tx310"/>
            <p:cNvSpPr/>
            <p:nvPr/>
          </p:nvSpPr>
          <p:spPr>
            <a:xfrm>
              <a:off x="508182" y="3731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11" name="tx311"/>
            <p:cNvSpPr/>
            <p:nvPr/>
          </p:nvSpPr>
          <p:spPr>
            <a:xfrm>
              <a:off x="508182" y="39711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12" name="tx312"/>
            <p:cNvSpPr/>
            <p:nvPr/>
          </p:nvSpPr>
          <p:spPr>
            <a:xfrm>
              <a:off x="508182" y="42105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13" name="tx313"/>
            <p:cNvSpPr/>
            <p:nvPr/>
          </p:nvSpPr>
          <p:spPr>
            <a:xfrm>
              <a:off x="508182" y="44499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14" name="tx314"/>
            <p:cNvSpPr/>
            <p:nvPr/>
          </p:nvSpPr>
          <p:spPr>
            <a:xfrm>
              <a:off x="508182" y="46892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15" name="tx315"/>
            <p:cNvSpPr/>
            <p:nvPr/>
          </p:nvSpPr>
          <p:spPr>
            <a:xfrm>
              <a:off x="508182" y="49286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16" name="tx316"/>
            <p:cNvSpPr/>
            <p:nvPr/>
          </p:nvSpPr>
          <p:spPr>
            <a:xfrm>
              <a:off x="508182" y="51679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17" name="tx317"/>
            <p:cNvSpPr/>
            <p:nvPr/>
          </p:nvSpPr>
          <p:spPr>
            <a:xfrm>
              <a:off x="508182" y="54073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8" name="tx31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19" name="tx31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20" name="tx32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21" name="tx32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22" name="tx32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23" name="tx32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24" name="tx324"/>
            <p:cNvSpPr/>
            <p:nvPr/>
          </p:nvSpPr>
          <p:spPr>
            <a:xfrm>
              <a:off x="695171" y="435349"/>
              <a:ext cx="51683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ESAR, 2021-2025</a:t>
              </a:r>
            </a:p>
          </p:txBody>
        </p:sp>
        <p:sp>
          <p:nvSpPr>
            <p:cNvPr id="325" name="tx32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27" name="tx32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in the region with the most zero-dose children.
In 2021, Ethiopia had the highest number of zero-dose children (1,013,000), followed by Angola (448,000).
In 2025, Ethiopia had the highest number of zero-dose children (650,000), followed by Angola (454,000).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5731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220882"/>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28445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34801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68909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75266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81623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87980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231" y="3954689"/>
              <a:ext cx="198963" cy="670841"/>
            </a:xfrm>
            <a:prstGeom prst="rect">
              <a:avLst/>
            </a:prstGeom>
            <a:solidFill>
              <a:srgbClr val="80BD41">
                <a:alpha val="100000"/>
              </a:srgbClr>
            </a:solidFill>
          </p:spPr>
          <p:txBody>
            <a:bodyPr/>
            <a:lstStyle/>
            <a:p/>
          </p:txBody>
        </p:sp>
        <p:sp>
          <p:nvSpPr>
            <p:cNvPr id="28" name="rc28"/>
            <p:cNvSpPr/>
            <p:nvPr/>
          </p:nvSpPr>
          <p:spPr>
            <a:xfrm>
              <a:off x="1484231" y="3490813"/>
              <a:ext cx="198963" cy="302740"/>
            </a:xfrm>
            <a:prstGeom prst="rect">
              <a:avLst/>
            </a:prstGeom>
            <a:solidFill>
              <a:srgbClr val="0058AB">
                <a:alpha val="100000"/>
              </a:srgbClr>
            </a:solidFill>
          </p:spPr>
          <p:txBody>
            <a:bodyPr/>
            <a:lstStyle/>
            <a:p/>
          </p:txBody>
        </p:sp>
        <p:sp>
          <p:nvSpPr>
            <p:cNvPr id="29" name="rc29"/>
            <p:cNvSpPr/>
            <p:nvPr/>
          </p:nvSpPr>
          <p:spPr>
            <a:xfrm>
              <a:off x="1484231" y="3793554"/>
              <a:ext cx="198963" cy="161135"/>
            </a:xfrm>
            <a:prstGeom prst="rect">
              <a:avLst/>
            </a:prstGeom>
            <a:solidFill>
              <a:srgbClr val="1CABE2">
                <a:alpha val="100000"/>
              </a:srgbClr>
            </a:solidFill>
          </p:spPr>
          <p:txBody>
            <a:bodyPr/>
            <a:lstStyle/>
            <a:p/>
          </p:txBody>
        </p:sp>
        <p:sp>
          <p:nvSpPr>
            <p:cNvPr id="30" name="rc30"/>
            <p:cNvSpPr/>
            <p:nvPr/>
          </p:nvSpPr>
          <p:spPr>
            <a:xfrm>
              <a:off x="1705302" y="3913447"/>
              <a:ext cx="198963" cy="712083"/>
            </a:xfrm>
            <a:prstGeom prst="rect">
              <a:avLst/>
            </a:prstGeom>
            <a:solidFill>
              <a:srgbClr val="80BD41">
                <a:alpha val="100000"/>
              </a:srgbClr>
            </a:solidFill>
          </p:spPr>
          <p:txBody>
            <a:bodyPr/>
            <a:lstStyle/>
            <a:p/>
          </p:txBody>
        </p:sp>
        <p:sp>
          <p:nvSpPr>
            <p:cNvPr id="31" name="rc31"/>
            <p:cNvSpPr/>
            <p:nvPr/>
          </p:nvSpPr>
          <p:spPr>
            <a:xfrm>
              <a:off x="1705302" y="3467707"/>
              <a:ext cx="198963" cy="291040"/>
            </a:xfrm>
            <a:prstGeom prst="rect">
              <a:avLst/>
            </a:prstGeom>
            <a:solidFill>
              <a:srgbClr val="0058AB">
                <a:alpha val="100000"/>
              </a:srgbClr>
            </a:solidFill>
          </p:spPr>
          <p:txBody>
            <a:bodyPr/>
            <a:lstStyle/>
            <a:p/>
          </p:txBody>
        </p:sp>
        <p:sp>
          <p:nvSpPr>
            <p:cNvPr id="32" name="rc32"/>
            <p:cNvSpPr/>
            <p:nvPr/>
          </p:nvSpPr>
          <p:spPr>
            <a:xfrm>
              <a:off x="1705302" y="3758747"/>
              <a:ext cx="198963" cy="154700"/>
            </a:xfrm>
            <a:prstGeom prst="rect">
              <a:avLst/>
            </a:prstGeom>
            <a:solidFill>
              <a:srgbClr val="1CABE2">
                <a:alpha val="100000"/>
              </a:srgbClr>
            </a:solidFill>
          </p:spPr>
          <p:txBody>
            <a:bodyPr/>
            <a:lstStyle/>
            <a:p/>
          </p:txBody>
        </p:sp>
        <p:sp>
          <p:nvSpPr>
            <p:cNvPr id="33" name="rc33"/>
            <p:cNvSpPr/>
            <p:nvPr/>
          </p:nvSpPr>
          <p:spPr>
            <a:xfrm>
              <a:off x="1926372" y="3882712"/>
              <a:ext cx="198963" cy="742818"/>
            </a:xfrm>
            <a:prstGeom prst="rect">
              <a:avLst/>
            </a:prstGeom>
            <a:solidFill>
              <a:srgbClr val="80BD41">
                <a:alpha val="100000"/>
              </a:srgbClr>
            </a:solidFill>
          </p:spPr>
          <p:txBody>
            <a:bodyPr/>
            <a:lstStyle/>
            <a:p/>
          </p:txBody>
        </p:sp>
        <p:sp>
          <p:nvSpPr>
            <p:cNvPr id="34" name="rc34"/>
            <p:cNvSpPr/>
            <p:nvPr/>
          </p:nvSpPr>
          <p:spPr>
            <a:xfrm>
              <a:off x="1926372" y="3445558"/>
              <a:ext cx="198963" cy="271460"/>
            </a:xfrm>
            <a:prstGeom prst="rect">
              <a:avLst/>
            </a:prstGeom>
            <a:solidFill>
              <a:srgbClr val="0058AB">
                <a:alpha val="100000"/>
              </a:srgbClr>
            </a:solidFill>
          </p:spPr>
          <p:txBody>
            <a:bodyPr/>
            <a:lstStyle/>
            <a:p/>
          </p:txBody>
        </p:sp>
        <p:sp>
          <p:nvSpPr>
            <p:cNvPr id="35" name="rc35"/>
            <p:cNvSpPr/>
            <p:nvPr/>
          </p:nvSpPr>
          <p:spPr>
            <a:xfrm>
              <a:off x="1926372" y="3717018"/>
              <a:ext cx="198963" cy="165693"/>
            </a:xfrm>
            <a:prstGeom prst="rect">
              <a:avLst/>
            </a:prstGeom>
            <a:solidFill>
              <a:srgbClr val="1CABE2">
                <a:alpha val="100000"/>
              </a:srgbClr>
            </a:solidFill>
          </p:spPr>
          <p:txBody>
            <a:bodyPr/>
            <a:lstStyle/>
            <a:p/>
          </p:txBody>
        </p:sp>
        <p:sp>
          <p:nvSpPr>
            <p:cNvPr id="36" name="rc36"/>
            <p:cNvSpPr/>
            <p:nvPr/>
          </p:nvSpPr>
          <p:spPr>
            <a:xfrm>
              <a:off x="2147442" y="3844385"/>
              <a:ext cx="198963" cy="781145"/>
            </a:xfrm>
            <a:prstGeom prst="rect">
              <a:avLst/>
            </a:prstGeom>
            <a:solidFill>
              <a:srgbClr val="80BD41">
                <a:alpha val="100000"/>
              </a:srgbClr>
            </a:solidFill>
          </p:spPr>
          <p:txBody>
            <a:bodyPr/>
            <a:lstStyle/>
            <a:p/>
          </p:txBody>
        </p:sp>
        <p:sp>
          <p:nvSpPr>
            <p:cNvPr id="37" name="rc37"/>
            <p:cNvSpPr/>
            <p:nvPr/>
          </p:nvSpPr>
          <p:spPr>
            <a:xfrm>
              <a:off x="2147442" y="3419696"/>
              <a:ext cx="198963" cy="255543"/>
            </a:xfrm>
            <a:prstGeom prst="rect">
              <a:avLst/>
            </a:prstGeom>
            <a:solidFill>
              <a:srgbClr val="0058AB">
                <a:alpha val="100000"/>
              </a:srgbClr>
            </a:solidFill>
          </p:spPr>
          <p:txBody>
            <a:bodyPr/>
            <a:lstStyle/>
            <a:p/>
          </p:txBody>
        </p:sp>
        <p:sp>
          <p:nvSpPr>
            <p:cNvPr id="38" name="rc38"/>
            <p:cNvSpPr/>
            <p:nvPr/>
          </p:nvSpPr>
          <p:spPr>
            <a:xfrm>
              <a:off x="2147442" y="3675240"/>
              <a:ext cx="198963" cy="169145"/>
            </a:xfrm>
            <a:prstGeom prst="rect">
              <a:avLst/>
            </a:prstGeom>
            <a:solidFill>
              <a:srgbClr val="1CABE2">
                <a:alpha val="100000"/>
              </a:srgbClr>
            </a:solidFill>
          </p:spPr>
          <p:txBody>
            <a:bodyPr/>
            <a:lstStyle/>
            <a:p/>
          </p:txBody>
        </p:sp>
        <p:sp>
          <p:nvSpPr>
            <p:cNvPr id="39" name="rc39"/>
            <p:cNvSpPr/>
            <p:nvPr/>
          </p:nvSpPr>
          <p:spPr>
            <a:xfrm>
              <a:off x="2368512" y="3806336"/>
              <a:ext cx="198963" cy="819194"/>
            </a:xfrm>
            <a:prstGeom prst="rect">
              <a:avLst/>
            </a:prstGeom>
            <a:solidFill>
              <a:srgbClr val="80BD41">
                <a:alpha val="100000"/>
              </a:srgbClr>
            </a:solidFill>
          </p:spPr>
          <p:txBody>
            <a:bodyPr/>
            <a:lstStyle/>
            <a:p/>
          </p:txBody>
        </p:sp>
        <p:sp>
          <p:nvSpPr>
            <p:cNvPr id="40" name="rc40"/>
            <p:cNvSpPr/>
            <p:nvPr/>
          </p:nvSpPr>
          <p:spPr>
            <a:xfrm>
              <a:off x="2368512" y="3387707"/>
              <a:ext cx="198963" cy="251406"/>
            </a:xfrm>
            <a:prstGeom prst="rect">
              <a:avLst/>
            </a:prstGeom>
            <a:solidFill>
              <a:srgbClr val="0058AB">
                <a:alpha val="100000"/>
              </a:srgbClr>
            </a:solidFill>
          </p:spPr>
          <p:txBody>
            <a:bodyPr/>
            <a:lstStyle/>
            <a:p/>
          </p:txBody>
        </p:sp>
        <p:sp>
          <p:nvSpPr>
            <p:cNvPr id="41" name="rc41"/>
            <p:cNvSpPr/>
            <p:nvPr/>
          </p:nvSpPr>
          <p:spPr>
            <a:xfrm>
              <a:off x="2368512" y="3639114"/>
              <a:ext cx="198963" cy="167222"/>
            </a:xfrm>
            <a:prstGeom prst="rect">
              <a:avLst/>
            </a:prstGeom>
            <a:solidFill>
              <a:srgbClr val="1CABE2">
                <a:alpha val="100000"/>
              </a:srgbClr>
            </a:solidFill>
          </p:spPr>
          <p:txBody>
            <a:bodyPr/>
            <a:lstStyle/>
            <a:p/>
          </p:txBody>
        </p:sp>
        <p:sp>
          <p:nvSpPr>
            <p:cNvPr id="42" name="rc42"/>
            <p:cNvSpPr/>
            <p:nvPr/>
          </p:nvSpPr>
          <p:spPr>
            <a:xfrm>
              <a:off x="2589583" y="3757983"/>
              <a:ext cx="198963" cy="867547"/>
            </a:xfrm>
            <a:prstGeom prst="rect">
              <a:avLst/>
            </a:prstGeom>
            <a:solidFill>
              <a:srgbClr val="80BD41">
                <a:alpha val="100000"/>
              </a:srgbClr>
            </a:solidFill>
          </p:spPr>
          <p:txBody>
            <a:bodyPr/>
            <a:lstStyle/>
            <a:p/>
          </p:txBody>
        </p:sp>
        <p:sp>
          <p:nvSpPr>
            <p:cNvPr id="43" name="rc43"/>
            <p:cNvSpPr/>
            <p:nvPr/>
          </p:nvSpPr>
          <p:spPr>
            <a:xfrm>
              <a:off x="2589583" y="3358071"/>
              <a:ext cx="198963" cy="257226"/>
            </a:xfrm>
            <a:prstGeom prst="rect">
              <a:avLst/>
            </a:prstGeom>
            <a:solidFill>
              <a:srgbClr val="0058AB">
                <a:alpha val="100000"/>
              </a:srgbClr>
            </a:solidFill>
          </p:spPr>
          <p:txBody>
            <a:bodyPr/>
            <a:lstStyle/>
            <a:p/>
          </p:txBody>
        </p:sp>
        <p:sp>
          <p:nvSpPr>
            <p:cNvPr id="44" name="rc44"/>
            <p:cNvSpPr/>
            <p:nvPr/>
          </p:nvSpPr>
          <p:spPr>
            <a:xfrm>
              <a:off x="2589583" y="3615297"/>
              <a:ext cx="198963" cy="142685"/>
            </a:xfrm>
            <a:prstGeom prst="rect">
              <a:avLst/>
            </a:prstGeom>
            <a:solidFill>
              <a:srgbClr val="1CABE2">
                <a:alpha val="100000"/>
              </a:srgbClr>
            </a:solidFill>
          </p:spPr>
          <p:txBody>
            <a:bodyPr/>
            <a:lstStyle/>
            <a:p/>
          </p:txBody>
        </p:sp>
        <p:sp>
          <p:nvSpPr>
            <p:cNvPr id="45" name="rc45"/>
            <p:cNvSpPr/>
            <p:nvPr/>
          </p:nvSpPr>
          <p:spPr>
            <a:xfrm>
              <a:off x="2810653" y="3725159"/>
              <a:ext cx="198963" cy="900371"/>
            </a:xfrm>
            <a:prstGeom prst="rect">
              <a:avLst/>
            </a:prstGeom>
            <a:solidFill>
              <a:srgbClr val="80BD41">
                <a:alpha val="100000"/>
              </a:srgbClr>
            </a:solidFill>
          </p:spPr>
          <p:txBody>
            <a:bodyPr/>
            <a:lstStyle/>
            <a:p/>
          </p:txBody>
        </p:sp>
        <p:sp>
          <p:nvSpPr>
            <p:cNvPr id="46" name="rc46"/>
            <p:cNvSpPr/>
            <p:nvPr/>
          </p:nvSpPr>
          <p:spPr>
            <a:xfrm>
              <a:off x="2810653" y="3333607"/>
              <a:ext cx="198963" cy="237772"/>
            </a:xfrm>
            <a:prstGeom prst="rect">
              <a:avLst/>
            </a:prstGeom>
            <a:solidFill>
              <a:srgbClr val="0058AB">
                <a:alpha val="100000"/>
              </a:srgbClr>
            </a:solidFill>
          </p:spPr>
          <p:txBody>
            <a:bodyPr/>
            <a:lstStyle/>
            <a:p/>
          </p:txBody>
        </p:sp>
        <p:sp>
          <p:nvSpPr>
            <p:cNvPr id="47" name="rc47"/>
            <p:cNvSpPr/>
            <p:nvPr/>
          </p:nvSpPr>
          <p:spPr>
            <a:xfrm>
              <a:off x="2810653" y="3571379"/>
              <a:ext cx="198963" cy="153780"/>
            </a:xfrm>
            <a:prstGeom prst="rect">
              <a:avLst/>
            </a:prstGeom>
            <a:solidFill>
              <a:srgbClr val="1CABE2">
                <a:alpha val="100000"/>
              </a:srgbClr>
            </a:solidFill>
          </p:spPr>
          <p:txBody>
            <a:bodyPr/>
            <a:lstStyle/>
            <a:p/>
          </p:txBody>
        </p:sp>
        <p:sp>
          <p:nvSpPr>
            <p:cNvPr id="48" name="rc48"/>
            <p:cNvSpPr/>
            <p:nvPr/>
          </p:nvSpPr>
          <p:spPr>
            <a:xfrm>
              <a:off x="3031723" y="3695459"/>
              <a:ext cx="198963" cy="930071"/>
            </a:xfrm>
            <a:prstGeom prst="rect">
              <a:avLst/>
            </a:prstGeom>
            <a:solidFill>
              <a:srgbClr val="80BD41">
                <a:alpha val="100000"/>
              </a:srgbClr>
            </a:solidFill>
          </p:spPr>
          <p:txBody>
            <a:bodyPr/>
            <a:lstStyle/>
            <a:p/>
          </p:txBody>
        </p:sp>
        <p:sp>
          <p:nvSpPr>
            <p:cNvPr id="49" name="rc49"/>
            <p:cNvSpPr/>
            <p:nvPr/>
          </p:nvSpPr>
          <p:spPr>
            <a:xfrm>
              <a:off x="3031723" y="3311065"/>
              <a:ext cx="198963" cy="220830"/>
            </a:xfrm>
            <a:prstGeom prst="rect">
              <a:avLst/>
            </a:prstGeom>
            <a:solidFill>
              <a:srgbClr val="0058AB">
                <a:alpha val="100000"/>
              </a:srgbClr>
            </a:solidFill>
          </p:spPr>
          <p:txBody>
            <a:bodyPr/>
            <a:lstStyle/>
            <a:p/>
          </p:txBody>
        </p:sp>
        <p:sp>
          <p:nvSpPr>
            <p:cNvPr id="50" name="rc50"/>
            <p:cNvSpPr/>
            <p:nvPr/>
          </p:nvSpPr>
          <p:spPr>
            <a:xfrm>
              <a:off x="3031723" y="3531895"/>
              <a:ext cx="198963" cy="163564"/>
            </a:xfrm>
            <a:prstGeom prst="rect">
              <a:avLst/>
            </a:prstGeom>
            <a:solidFill>
              <a:srgbClr val="1CABE2">
                <a:alpha val="100000"/>
              </a:srgbClr>
            </a:solidFill>
          </p:spPr>
          <p:txBody>
            <a:bodyPr/>
            <a:lstStyle/>
            <a:p/>
          </p:txBody>
        </p:sp>
        <p:sp>
          <p:nvSpPr>
            <p:cNvPr id="51" name="rc51"/>
            <p:cNvSpPr/>
            <p:nvPr/>
          </p:nvSpPr>
          <p:spPr>
            <a:xfrm>
              <a:off x="3252793" y="3657087"/>
              <a:ext cx="198963" cy="968443"/>
            </a:xfrm>
            <a:prstGeom prst="rect">
              <a:avLst/>
            </a:prstGeom>
            <a:solidFill>
              <a:srgbClr val="80BD41">
                <a:alpha val="100000"/>
              </a:srgbClr>
            </a:solidFill>
          </p:spPr>
          <p:txBody>
            <a:bodyPr/>
            <a:lstStyle/>
            <a:p/>
          </p:txBody>
        </p:sp>
        <p:sp>
          <p:nvSpPr>
            <p:cNvPr id="52" name="rc52"/>
            <p:cNvSpPr/>
            <p:nvPr/>
          </p:nvSpPr>
          <p:spPr>
            <a:xfrm>
              <a:off x="3252793" y="3281859"/>
              <a:ext cx="198963" cy="233938"/>
            </a:xfrm>
            <a:prstGeom prst="rect">
              <a:avLst/>
            </a:prstGeom>
            <a:solidFill>
              <a:srgbClr val="0058AB">
                <a:alpha val="100000"/>
              </a:srgbClr>
            </a:solidFill>
          </p:spPr>
          <p:txBody>
            <a:bodyPr/>
            <a:lstStyle/>
            <a:p/>
          </p:txBody>
        </p:sp>
        <p:sp>
          <p:nvSpPr>
            <p:cNvPr id="53" name="rc53"/>
            <p:cNvSpPr/>
            <p:nvPr/>
          </p:nvSpPr>
          <p:spPr>
            <a:xfrm>
              <a:off x="3252793" y="3515797"/>
              <a:ext cx="198963" cy="141290"/>
            </a:xfrm>
            <a:prstGeom prst="rect">
              <a:avLst/>
            </a:prstGeom>
            <a:solidFill>
              <a:srgbClr val="1CABE2">
                <a:alpha val="100000"/>
              </a:srgbClr>
            </a:solidFill>
          </p:spPr>
          <p:txBody>
            <a:bodyPr/>
            <a:lstStyle/>
            <a:p/>
          </p:txBody>
        </p:sp>
        <p:sp>
          <p:nvSpPr>
            <p:cNvPr id="54" name="rc54"/>
            <p:cNvSpPr/>
            <p:nvPr/>
          </p:nvSpPr>
          <p:spPr>
            <a:xfrm>
              <a:off x="3473863" y="3615877"/>
              <a:ext cx="198963" cy="1009653"/>
            </a:xfrm>
            <a:prstGeom prst="rect">
              <a:avLst/>
            </a:prstGeom>
            <a:solidFill>
              <a:srgbClr val="80BD41">
                <a:alpha val="100000"/>
              </a:srgbClr>
            </a:solidFill>
          </p:spPr>
          <p:txBody>
            <a:bodyPr/>
            <a:lstStyle/>
            <a:p/>
          </p:txBody>
        </p:sp>
        <p:sp>
          <p:nvSpPr>
            <p:cNvPr id="55" name="rc55"/>
            <p:cNvSpPr/>
            <p:nvPr/>
          </p:nvSpPr>
          <p:spPr>
            <a:xfrm>
              <a:off x="3473863" y="3266620"/>
              <a:ext cx="198963" cy="218628"/>
            </a:xfrm>
            <a:prstGeom prst="rect">
              <a:avLst/>
            </a:prstGeom>
            <a:solidFill>
              <a:srgbClr val="0058AB">
                <a:alpha val="100000"/>
              </a:srgbClr>
            </a:solidFill>
          </p:spPr>
          <p:txBody>
            <a:bodyPr/>
            <a:lstStyle/>
            <a:p/>
          </p:txBody>
        </p:sp>
        <p:sp>
          <p:nvSpPr>
            <p:cNvPr id="56" name="rc56"/>
            <p:cNvSpPr/>
            <p:nvPr/>
          </p:nvSpPr>
          <p:spPr>
            <a:xfrm>
              <a:off x="3473863" y="3485248"/>
              <a:ext cx="198963" cy="130629"/>
            </a:xfrm>
            <a:prstGeom prst="rect">
              <a:avLst/>
            </a:prstGeom>
            <a:solidFill>
              <a:srgbClr val="1CABE2">
                <a:alpha val="100000"/>
              </a:srgbClr>
            </a:solidFill>
          </p:spPr>
          <p:txBody>
            <a:bodyPr/>
            <a:lstStyle/>
            <a:p/>
          </p:txBody>
        </p:sp>
        <p:sp>
          <p:nvSpPr>
            <p:cNvPr id="57" name="rc57"/>
            <p:cNvSpPr/>
            <p:nvPr/>
          </p:nvSpPr>
          <p:spPr>
            <a:xfrm>
              <a:off x="3694934" y="3584699"/>
              <a:ext cx="198963" cy="1040831"/>
            </a:xfrm>
            <a:prstGeom prst="rect">
              <a:avLst/>
            </a:prstGeom>
            <a:solidFill>
              <a:srgbClr val="80BD41">
                <a:alpha val="100000"/>
              </a:srgbClr>
            </a:solidFill>
          </p:spPr>
          <p:txBody>
            <a:bodyPr/>
            <a:lstStyle/>
            <a:p/>
          </p:txBody>
        </p:sp>
        <p:sp>
          <p:nvSpPr>
            <p:cNvPr id="58" name="rc58"/>
            <p:cNvSpPr/>
            <p:nvPr/>
          </p:nvSpPr>
          <p:spPr>
            <a:xfrm>
              <a:off x="3694934" y="3249565"/>
              <a:ext cx="198963" cy="206327"/>
            </a:xfrm>
            <a:prstGeom prst="rect">
              <a:avLst/>
            </a:prstGeom>
            <a:solidFill>
              <a:srgbClr val="0058AB">
                <a:alpha val="100000"/>
              </a:srgbClr>
            </a:solidFill>
          </p:spPr>
          <p:txBody>
            <a:bodyPr/>
            <a:lstStyle/>
            <a:p/>
          </p:txBody>
        </p:sp>
        <p:sp>
          <p:nvSpPr>
            <p:cNvPr id="59" name="rc59"/>
            <p:cNvSpPr/>
            <p:nvPr/>
          </p:nvSpPr>
          <p:spPr>
            <a:xfrm>
              <a:off x="3694934" y="3455892"/>
              <a:ext cx="198963" cy="128806"/>
            </a:xfrm>
            <a:prstGeom prst="rect">
              <a:avLst/>
            </a:prstGeom>
            <a:solidFill>
              <a:srgbClr val="1CABE2">
                <a:alpha val="100000"/>
              </a:srgbClr>
            </a:solidFill>
          </p:spPr>
          <p:txBody>
            <a:bodyPr/>
            <a:lstStyle/>
            <a:p/>
          </p:txBody>
        </p:sp>
        <p:sp>
          <p:nvSpPr>
            <p:cNvPr id="60" name="rc60"/>
            <p:cNvSpPr/>
            <p:nvPr/>
          </p:nvSpPr>
          <p:spPr>
            <a:xfrm>
              <a:off x="3916004" y="3527483"/>
              <a:ext cx="198963" cy="1098047"/>
            </a:xfrm>
            <a:prstGeom prst="rect">
              <a:avLst/>
            </a:prstGeom>
            <a:solidFill>
              <a:srgbClr val="80BD41">
                <a:alpha val="100000"/>
              </a:srgbClr>
            </a:solidFill>
          </p:spPr>
          <p:txBody>
            <a:bodyPr/>
            <a:lstStyle/>
            <a:p/>
          </p:txBody>
        </p:sp>
        <p:sp>
          <p:nvSpPr>
            <p:cNvPr id="61" name="rc61"/>
            <p:cNvSpPr/>
            <p:nvPr/>
          </p:nvSpPr>
          <p:spPr>
            <a:xfrm>
              <a:off x="3916004" y="3201823"/>
              <a:ext cx="198963" cy="197197"/>
            </a:xfrm>
            <a:prstGeom prst="rect">
              <a:avLst/>
            </a:prstGeom>
            <a:solidFill>
              <a:srgbClr val="0058AB">
                <a:alpha val="100000"/>
              </a:srgbClr>
            </a:solidFill>
          </p:spPr>
          <p:txBody>
            <a:bodyPr/>
            <a:lstStyle/>
            <a:p/>
          </p:txBody>
        </p:sp>
        <p:sp>
          <p:nvSpPr>
            <p:cNvPr id="62" name="rc62"/>
            <p:cNvSpPr/>
            <p:nvPr/>
          </p:nvSpPr>
          <p:spPr>
            <a:xfrm>
              <a:off x="3916004" y="3399021"/>
              <a:ext cx="198963" cy="128462"/>
            </a:xfrm>
            <a:prstGeom prst="rect">
              <a:avLst/>
            </a:prstGeom>
            <a:solidFill>
              <a:srgbClr val="1CABE2">
                <a:alpha val="100000"/>
              </a:srgbClr>
            </a:solidFill>
          </p:spPr>
          <p:txBody>
            <a:bodyPr/>
            <a:lstStyle/>
            <a:p/>
          </p:txBody>
        </p:sp>
        <p:sp>
          <p:nvSpPr>
            <p:cNvPr id="63" name="rc63"/>
            <p:cNvSpPr/>
            <p:nvPr/>
          </p:nvSpPr>
          <p:spPr>
            <a:xfrm>
              <a:off x="4137074" y="3528322"/>
              <a:ext cx="198963" cy="1097208"/>
            </a:xfrm>
            <a:prstGeom prst="rect">
              <a:avLst/>
            </a:prstGeom>
            <a:solidFill>
              <a:srgbClr val="80BD41">
                <a:alpha val="100000"/>
              </a:srgbClr>
            </a:solidFill>
          </p:spPr>
          <p:txBody>
            <a:bodyPr/>
            <a:lstStyle/>
            <a:p/>
          </p:txBody>
        </p:sp>
        <p:sp>
          <p:nvSpPr>
            <p:cNvPr id="64" name="rc64"/>
            <p:cNvSpPr/>
            <p:nvPr/>
          </p:nvSpPr>
          <p:spPr>
            <a:xfrm>
              <a:off x="4137074" y="3184252"/>
              <a:ext cx="198963" cy="223232"/>
            </a:xfrm>
            <a:prstGeom prst="rect">
              <a:avLst/>
            </a:prstGeom>
            <a:solidFill>
              <a:srgbClr val="0058AB">
                <a:alpha val="100000"/>
              </a:srgbClr>
            </a:solidFill>
          </p:spPr>
          <p:txBody>
            <a:bodyPr/>
            <a:lstStyle/>
            <a:p/>
          </p:txBody>
        </p:sp>
        <p:sp>
          <p:nvSpPr>
            <p:cNvPr id="65" name="rc65"/>
            <p:cNvSpPr/>
            <p:nvPr/>
          </p:nvSpPr>
          <p:spPr>
            <a:xfrm>
              <a:off x="4137074" y="3407484"/>
              <a:ext cx="198963" cy="120837"/>
            </a:xfrm>
            <a:prstGeom prst="rect">
              <a:avLst/>
            </a:prstGeom>
            <a:solidFill>
              <a:srgbClr val="1CABE2">
                <a:alpha val="100000"/>
              </a:srgbClr>
            </a:solidFill>
          </p:spPr>
          <p:txBody>
            <a:bodyPr/>
            <a:lstStyle/>
            <a:p/>
          </p:txBody>
        </p:sp>
        <p:sp>
          <p:nvSpPr>
            <p:cNvPr id="66" name="rc66"/>
            <p:cNvSpPr/>
            <p:nvPr/>
          </p:nvSpPr>
          <p:spPr>
            <a:xfrm>
              <a:off x="4358144" y="3520697"/>
              <a:ext cx="198963" cy="1104833"/>
            </a:xfrm>
            <a:prstGeom prst="rect">
              <a:avLst/>
            </a:prstGeom>
            <a:solidFill>
              <a:srgbClr val="80BD41">
                <a:alpha val="100000"/>
              </a:srgbClr>
            </a:solidFill>
          </p:spPr>
          <p:txBody>
            <a:bodyPr/>
            <a:lstStyle/>
            <a:p/>
          </p:txBody>
        </p:sp>
        <p:sp>
          <p:nvSpPr>
            <p:cNvPr id="67" name="rc67"/>
            <p:cNvSpPr/>
            <p:nvPr/>
          </p:nvSpPr>
          <p:spPr>
            <a:xfrm>
              <a:off x="4358144" y="3166945"/>
              <a:ext cx="198963" cy="249056"/>
            </a:xfrm>
            <a:prstGeom prst="rect">
              <a:avLst/>
            </a:prstGeom>
            <a:solidFill>
              <a:srgbClr val="0058AB">
                <a:alpha val="100000"/>
              </a:srgbClr>
            </a:solidFill>
          </p:spPr>
          <p:txBody>
            <a:bodyPr/>
            <a:lstStyle/>
            <a:p/>
          </p:txBody>
        </p:sp>
        <p:sp>
          <p:nvSpPr>
            <p:cNvPr id="68" name="rc68"/>
            <p:cNvSpPr/>
            <p:nvPr/>
          </p:nvSpPr>
          <p:spPr>
            <a:xfrm>
              <a:off x="4358144" y="3416001"/>
              <a:ext cx="198963" cy="104696"/>
            </a:xfrm>
            <a:prstGeom prst="rect">
              <a:avLst/>
            </a:prstGeom>
            <a:solidFill>
              <a:srgbClr val="1CABE2">
                <a:alpha val="100000"/>
              </a:srgbClr>
            </a:solidFill>
          </p:spPr>
          <p:txBody>
            <a:bodyPr/>
            <a:lstStyle/>
            <a:p/>
          </p:txBody>
        </p:sp>
        <p:sp>
          <p:nvSpPr>
            <p:cNvPr id="69" name="rc69"/>
            <p:cNvSpPr/>
            <p:nvPr/>
          </p:nvSpPr>
          <p:spPr>
            <a:xfrm>
              <a:off x="4579214" y="3473209"/>
              <a:ext cx="198963" cy="1152321"/>
            </a:xfrm>
            <a:prstGeom prst="rect">
              <a:avLst/>
            </a:prstGeom>
            <a:solidFill>
              <a:srgbClr val="80BD41">
                <a:alpha val="100000"/>
              </a:srgbClr>
            </a:solidFill>
          </p:spPr>
          <p:txBody>
            <a:bodyPr/>
            <a:lstStyle/>
            <a:p/>
          </p:txBody>
        </p:sp>
        <p:sp>
          <p:nvSpPr>
            <p:cNvPr id="70" name="rc70"/>
            <p:cNvSpPr/>
            <p:nvPr/>
          </p:nvSpPr>
          <p:spPr>
            <a:xfrm>
              <a:off x="4579214" y="3147023"/>
              <a:ext cx="198963" cy="215785"/>
            </a:xfrm>
            <a:prstGeom prst="rect">
              <a:avLst/>
            </a:prstGeom>
            <a:solidFill>
              <a:srgbClr val="0058AB">
                <a:alpha val="100000"/>
              </a:srgbClr>
            </a:solidFill>
          </p:spPr>
          <p:txBody>
            <a:bodyPr/>
            <a:lstStyle/>
            <a:p/>
          </p:txBody>
        </p:sp>
        <p:sp>
          <p:nvSpPr>
            <p:cNvPr id="71" name="rc71"/>
            <p:cNvSpPr/>
            <p:nvPr/>
          </p:nvSpPr>
          <p:spPr>
            <a:xfrm>
              <a:off x="4579214" y="3362809"/>
              <a:ext cx="198963" cy="110400"/>
            </a:xfrm>
            <a:prstGeom prst="rect">
              <a:avLst/>
            </a:prstGeom>
            <a:solidFill>
              <a:srgbClr val="1CABE2">
                <a:alpha val="100000"/>
              </a:srgbClr>
            </a:solidFill>
          </p:spPr>
          <p:txBody>
            <a:bodyPr/>
            <a:lstStyle/>
            <a:p/>
          </p:txBody>
        </p:sp>
        <p:sp>
          <p:nvSpPr>
            <p:cNvPr id="72" name="rc72"/>
            <p:cNvSpPr/>
            <p:nvPr/>
          </p:nvSpPr>
          <p:spPr>
            <a:xfrm>
              <a:off x="4800285" y="3465562"/>
              <a:ext cx="198963" cy="1159968"/>
            </a:xfrm>
            <a:prstGeom prst="rect">
              <a:avLst/>
            </a:prstGeom>
            <a:solidFill>
              <a:srgbClr val="80BD41">
                <a:alpha val="100000"/>
              </a:srgbClr>
            </a:solidFill>
          </p:spPr>
          <p:txBody>
            <a:bodyPr/>
            <a:lstStyle/>
            <a:p/>
          </p:txBody>
        </p:sp>
        <p:sp>
          <p:nvSpPr>
            <p:cNvPr id="73" name="rc73"/>
            <p:cNvSpPr/>
            <p:nvPr/>
          </p:nvSpPr>
          <p:spPr>
            <a:xfrm>
              <a:off x="4800285" y="3132561"/>
              <a:ext cx="198963" cy="223831"/>
            </a:xfrm>
            <a:prstGeom prst="rect">
              <a:avLst/>
            </a:prstGeom>
            <a:solidFill>
              <a:srgbClr val="0058AB">
                <a:alpha val="100000"/>
              </a:srgbClr>
            </a:solidFill>
          </p:spPr>
          <p:txBody>
            <a:bodyPr/>
            <a:lstStyle/>
            <a:p/>
          </p:txBody>
        </p:sp>
        <p:sp>
          <p:nvSpPr>
            <p:cNvPr id="74" name="rc74"/>
            <p:cNvSpPr/>
            <p:nvPr/>
          </p:nvSpPr>
          <p:spPr>
            <a:xfrm>
              <a:off x="4800285" y="3356393"/>
              <a:ext cx="198963" cy="109168"/>
            </a:xfrm>
            <a:prstGeom prst="rect">
              <a:avLst/>
            </a:prstGeom>
            <a:solidFill>
              <a:srgbClr val="1CABE2">
                <a:alpha val="100000"/>
              </a:srgbClr>
            </a:solidFill>
          </p:spPr>
          <p:txBody>
            <a:bodyPr/>
            <a:lstStyle/>
            <a:p/>
          </p:txBody>
        </p:sp>
        <p:sp>
          <p:nvSpPr>
            <p:cNvPr id="75" name="rc75"/>
            <p:cNvSpPr/>
            <p:nvPr/>
          </p:nvSpPr>
          <p:spPr>
            <a:xfrm>
              <a:off x="5021355" y="3440231"/>
              <a:ext cx="198963" cy="1185299"/>
            </a:xfrm>
            <a:prstGeom prst="rect">
              <a:avLst/>
            </a:prstGeom>
            <a:solidFill>
              <a:srgbClr val="80BD41">
                <a:alpha val="100000"/>
              </a:srgbClr>
            </a:solidFill>
          </p:spPr>
          <p:txBody>
            <a:bodyPr/>
            <a:lstStyle/>
            <a:p/>
          </p:txBody>
        </p:sp>
        <p:sp>
          <p:nvSpPr>
            <p:cNvPr id="76" name="rc76"/>
            <p:cNvSpPr/>
            <p:nvPr/>
          </p:nvSpPr>
          <p:spPr>
            <a:xfrm>
              <a:off x="5021355" y="3112717"/>
              <a:ext cx="198963" cy="233859"/>
            </a:xfrm>
            <a:prstGeom prst="rect">
              <a:avLst/>
            </a:prstGeom>
            <a:solidFill>
              <a:srgbClr val="0058AB">
                <a:alpha val="100000"/>
              </a:srgbClr>
            </a:solidFill>
          </p:spPr>
          <p:txBody>
            <a:bodyPr/>
            <a:lstStyle/>
            <a:p/>
          </p:txBody>
        </p:sp>
        <p:sp>
          <p:nvSpPr>
            <p:cNvPr id="77" name="rc77"/>
            <p:cNvSpPr/>
            <p:nvPr/>
          </p:nvSpPr>
          <p:spPr>
            <a:xfrm>
              <a:off x="5021355" y="3346577"/>
              <a:ext cx="198963" cy="93654"/>
            </a:xfrm>
            <a:prstGeom prst="rect">
              <a:avLst/>
            </a:prstGeom>
            <a:solidFill>
              <a:srgbClr val="1CABE2">
                <a:alpha val="100000"/>
              </a:srgbClr>
            </a:solidFill>
          </p:spPr>
          <p:txBody>
            <a:bodyPr/>
            <a:lstStyle/>
            <a:p/>
          </p:txBody>
        </p:sp>
        <p:sp>
          <p:nvSpPr>
            <p:cNvPr id="78" name="rc78"/>
            <p:cNvSpPr/>
            <p:nvPr/>
          </p:nvSpPr>
          <p:spPr>
            <a:xfrm>
              <a:off x="5242425" y="3431827"/>
              <a:ext cx="198963" cy="1193703"/>
            </a:xfrm>
            <a:prstGeom prst="rect">
              <a:avLst/>
            </a:prstGeom>
            <a:solidFill>
              <a:srgbClr val="80BD41">
                <a:alpha val="100000"/>
              </a:srgbClr>
            </a:solidFill>
          </p:spPr>
          <p:txBody>
            <a:bodyPr/>
            <a:lstStyle/>
            <a:p/>
          </p:txBody>
        </p:sp>
        <p:sp>
          <p:nvSpPr>
            <p:cNvPr id="79" name="rc79"/>
            <p:cNvSpPr/>
            <p:nvPr/>
          </p:nvSpPr>
          <p:spPr>
            <a:xfrm>
              <a:off x="5242425" y="3089388"/>
              <a:ext cx="198963" cy="252021"/>
            </a:xfrm>
            <a:prstGeom prst="rect">
              <a:avLst/>
            </a:prstGeom>
            <a:solidFill>
              <a:srgbClr val="0058AB">
                <a:alpha val="100000"/>
              </a:srgbClr>
            </a:solidFill>
          </p:spPr>
          <p:txBody>
            <a:bodyPr/>
            <a:lstStyle/>
            <a:p/>
          </p:txBody>
        </p:sp>
        <p:sp>
          <p:nvSpPr>
            <p:cNvPr id="80" name="rc80"/>
            <p:cNvSpPr/>
            <p:nvPr/>
          </p:nvSpPr>
          <p:spPr>
            <a:xfrm>
              <a:off x="5242425" y="3341409"/>
              <a:ext cx="198963" cy="90417"/>
            </a:xfrm>
            <a:prstGeom prst="rect">
              <a:avLst/>
            </a:prstGeom>
            <a:solidFill>
              <a:srgbClr val="1CABE2">
                <a:alpha val="100000"/>
              </a:srgbClr>
            </a:solidFill>
          </p:spPr>
          <p:txBody>
            <a:bodyPr/>
            <a:lstStyle/>
            <a:p/>
          </p:txBody>
        </p:sp>
        <p:sp>
          <p:nvSpPr>
            <p:cNvPr id="81" name="rc81"/>
            <p:cNvSpPr/>
            <p:nvPr/>
          </p:nvSpPr>
          <p:spPr>
            <a:xfrm>
              <a:off x="5463495" y="3371574"/>
              <a:ext cx="198963" cy="1253956"/>
            </a:xfrm>
            <a:prstGeom prst="rect">
              <a:avLst/>
            </a:prstGeom>
            <a:solidFill>
              <a:srgbClr val="80BD41">
                <a:alpha val="100000"/>
              </a:srgbClr>
            </a:solidFill>
          </p:spPr>
          <p:txBody>
            <a:bodyPr/>
            <a:lstStyle/>
            <a:p/>
          </p:txBody>
        </p:sp>
        <p:sp>
          <p:nvSpPr>
            <p:cNvPr id="82" name="rc82"/>
            <p:cNvSpPr/>
            <p:nvPr/>
          </p:nvSpPr>
          <p:spPr>
            <a:xfrm>
              <a:off x="5463495" y="3060086"/>
              <a:ext cx="198963" cy="233790"/>
            </a:xfrm>
            <a:prstGeom prst="rect">
              <a:avLst/>
            </a:prstGeom>
            <a:solidFill>
              <a:srgbClr val="0058AB">
                <a:alpha val="100000"/>
              </a:srgbClr>
            </a:solidFill>
          </p:spPr>
          <p:txBody>
            <a:bodyPr/>
            <a:lstStyle/>
            <a:p/>
          </p:txBody>
        </p:sp>
        <p:sp>
          <p:nvSpPr>
            <p:cNvPr id="83" name="rc83"/>
            <p:cNvSpPr/>
            <p:nvPr/>
          </p:nvSpPr>
          <p:spPr>
            <a:xfrm>
              <a:off x="5463495" y="3293877"/>
              <a:ext cx="198963" cy="77697"/>
            </a:xfrm>
            <a:prstGeom prst="rect">
              <a:avLst/>
            </a:prstGeom>
            <a:solidFill>
              <a:srgbClr val="1CABE2">
                <a:alpha val="100000"/>
              </a:srgbClr>
            </a:solidFill>
          </p:spPr>
          <p:txBody>
            <a:bodyPr/>
            <a:lstStyle/>
            <a:p/>
          </p:txBody>
        </p:sp>
        <p:sp>
          <p:nvSpPr>
            <p:cNvPr id="84" name="rc84"/>
            <p:cNvSpPr/>
            <p:nvPr/>
          </p:nvSpPr>
          <p:spPr>
            <a:xfrm>
              <a:off x="5684565" y="3333236"/>
              <a:ext cx="198963" cy="1292294"/>
            </a:xfrm>
            <a:prstGeom prst="rect">
              <a:avLst/>
            </a:prstGeom>
            <a:solidFill>
              <a:srgbClr val="80BD41">
                <a:alpha val="100000"/>
              </a:srgbClr>
            </a:solidFill>
          </p:spPr>
          <p:txBody>
            <a:bodyPr/>
            <a:lstStyle/>
            <a:p/>
          </p:txBody>
        </p:sp>
        <p:sp>
          <p:nvSpPr>
            <p:cNvPr id="85" name="rc85"/>
            <p:cNvSpPr/>
            <p:nvPr/>
          </p:nvSpPr>
          <p:spPr>
            <a:xfrm>
              <a:off x="5684565" y="3028702"/>
              <a:ext cx="198963" cy="230489"/>
            </a:xfrm>
            <a:prstGeom prst="rect">
              <a:avLst/>
            </a:prstGeom>
            <a:solidFill>
              <a:srgbClr val="0058AB">
                <a:alpha val="100000"/>
              </a:srgbClr>
            </a:solidFill>
          </p:spPr>
          <p:txBody>
            <a:bodyPr/>
            <a:lstStyle/>
            <a:p/>
          </p:txBody>
        </p:sp>
        <p:sp>
          <p:nvSpPr>
            <p:cNvPr id="86" name="rc86"/>
            <p:cNvSpPr/>
            <p:nvPr/>
          </p:nvSpPr>
          <p:spPr>
            <a:xfrm>
              <a:off x="5684565" y="3259191"/>
              <a:ext cx="198963" cy="74045"/>
            </a:xfrm>
            <a:prstGeom prst="rect">
              <a:avLst/>
            </a:prstGeom>
            <a:solidFill>
              <a:srgbClr val="1CABE2">
                <a:alpha val="100000"/>
              </a:srgbClr>
            </a:solidFill>
          </p:spPr>
          <p:txBody>
            <a:bodyPr/>
            <a:lstStyle/>
            <a:p/>
          </p:txBody>
        </p:sp>
        <p:sp>
          <p:nvSpPr>
            <p:cNvPr id="87" name="rc87"/>
            <p:cNvSpPr/>
            <p:nvPr/>
          </p:nvSpPr>
          <p:spPr>
            <a:xfrm>
              <a:off x="5905636" y="3345109"/>
              <a:ext cx="198963" cy="1280421"/>
            </a:xfrm>
            <a:prstGeom prst="rect">
              <a:avLst/>
            </a:prstGeom>
            <a:solidFill>
              <a:srgbClr val="80BD41">
                <a:alpha val="100000"/>
              </a:srgbClr>
            </a:solidFill>
          </p:spPr>
          <p:txBody>
            <a:bodyPr/>
            <a:lstStyle/>
            <a:p/>
          </p:txBody>
        </p:sp>
        <p:sp>
          <p:nvSpPr>
            <p:cNvPr id="88" name="rc88"/>
            <p:cNvSpPr/>
            <p:nvPr/>
          </p:nvSpPr>
          <p:spPr>
            <a:xfrm>
              <a:off x="5905636" y="3000589"/>
              <a:ext cx="198963" cy="253982"/>
            </a:xfrm>
            <a:prstGeom prst="rect">
              <a:avLst/>
            </a:prstGeom>
            <a:solidFill>
              <a:srgbClr val="0058AB">
                <a:alpha val="100000"/>
              </a:srgbClr>
            </a:solidFill>
          </p:spPr>
          <p:txBody>
            <a:bodyPr/>
            <a:lstStyle/>
            <a:p/>
          </p:txBody>
        </p:sp>
        <p:sp>
          <p:nvSpPr>
            <p:cNvPr id="89" name="rc89"/>
            <p:cNvSpPr/>
            <p:nvPr/>
          </p:nvSpPr>
          <p:spPr>
            <a:xfrm>
              <a:off x="5905636" y="3254572"/>
              <a:ext cx="198963" cy="90536"/>
            </a:xfrm>
            <a:prstGeom prst="rect">
              <a:avLst/>
            </a:prstGeom>
            <a:solidFill>
              <a:srgbClr val="1CABE2">
                <a:alpha val="100000"/>
              </a:srgbClr>
            </a:solidFill>
          </p:spPr>
          <p:txBody>
            <a:bodyPr/>
            <a:lstStyle/>
            <a:p/>
          </p:txBody>
        </p:sp>
        <p:sp>
          <p:nvSpPr>
            <p:cNvPr id="90" name="rc90"/>
            <p:cNvSpPr/>
            <p:nvPr/>
          </p:nvSpPr>
          <p:spPr>
            <a:xfrm>
              <a:off x="6126706" y="3359054"/>
              <a:ext cx="198963" cy="1266476"/>
            </a:xfrm>
            <a:prstGeom prst="rect">
              <a:avLst/>
            </a:prstGeom>
            <a:solidFill>
              <a:srgbClr val="80BD41">
                <a:alpha val="100000"/>
              </a:srgbClr>
            </a:solidFill>
          </p:spPr>
          <p:txBody>
            <a:bodyPr/>
            <a:lstStyle/>
            <a:p/>
          </p:txBody>
        </p:sp>
        <p:sp>
          <p:nvSpPr>
            <p:cNvPr id="91" name="rc91"/>
            <p:cNvSpPr/>
            <p:nvPr/>
          </p:nvSpPr>
          <p:spPr>
            <a:xfrm>
              <a:off x="6126706" y="2975057"/>
              <a:ext cx="198963" cy="275698"/>
            </a:xfrm>
            <a:prstGeom prst="rect">
              <a:avLst/>
            </a:prstGeom>
            <a:solidFill>
              <a:srgbClr val="0058AB">
                <a:alpha val="100000"/>
              </a:srgbClr>
            </a:solidFill>
          </p:spPr>
          <p:txBody>
            <a:bodyPr/>
            <a:lstStyle/>
            <a:p/>
          </p:txBody>
        </p:sp>
        <p:sp>
          <p:nvSpPr>
            <p:cNvPr id="92" name="rc92"/>
            <p:cNvSpPr/>
            <p:nvPr/>
          </p:nvSpPr>
          <p:spPr>
            <a:xfrm>
              <a:off x="6126706" y="3250755"/>
              <a:ext cx="198963" cy="108298"/>
            </a:xfrm>
            <a:prstGeom prst="rect">
              <a:avLst/>
            </a:prstGeom>
            <a:solidFill>
              <a:srgbClr val="1CABE2">
                <a:alpha val="100000"/>
              </a:srgbClr>
            </a:solidFill>
          </p:spPr>
          <p:txBody>
            <a:bodyPr/>
            <a:lstStyle/>
            <a:p/>
          </p:txBody>
        </p:sp>
        <p:sp>
          <p:nvSpPr>
            <p:cNvPr id="93" name="rc93"/>
            <p:cNvSpPr/>
            <p:nvPr/>
          </p:nvSpPr>
          <p:spPr>
            <a:xfrm>
              <a:off x="6347776" y="3336555"/>
              <a:ext cx="198963" cy="1288975"/>
            </a:xfrm>
            <a:prstGeom prst="rect">
              <a:avLst/>
            </a:prstGeom>
            <a:solidFill>
              <a:srgbClr val="80BD41">
                <a:alpha val="100000"/>
              </a:srgbClr>
            </a:solidFill>
          </p:spPr>
          <p:txBody>
            <a:bodyPr/>
            <a:lstStyle/>
            <a:p/>
          </p:txBody>
        </p:sp>
        <p:sp>
          <p:nvSpPr>
            <p:cNvPr id="94" name="rc94"/>
            <p:cNvSpPr/>
            <p:nvPr/>
          </p:nvSpPr>
          <p:spPr>
            <a:xfrm>
              <a:off x="6347776" y="2953234"/>
              <a:ext cx="198963" cy="266475"/>
            </a:xfrm>
            <a:prstGeom prst="rect">
              <a:avLst/>
            </a:prstGeom>
            <a:solidFill>
              <a:srgbClr val="0058AB">
                <a:alpha val="100000"/>
              </a:srgbClr>
            </a:solidFill>
          </p:spPr>
          <p:txBody>
            <a:bodyPr/>
            <a:lstStyle/>
            <a:p/>
          </p:txBody>
        </p:sp>
        <p:sp>
          <p:nvSpPr>
            <p:cNvPr id="95" name="rc95"/>
            <p:cNvSpPr/>
            <p:nvPr/>
          </p:nvSpPr>
          <p:spPr>
            <a:xfrm>
              <a:off x="6347776" y="3219709"/>
              <a:ext cx="198963" cy="116846"/>
            </a:xfrm>
            <a:prstGeom prst="rect">
              <a:avLst/>
            </a:prstGeom>
            <a:solidFill>
              <a:srgbClr val="1CABE2">
                <a:alpha val="100000"/>
              </a:srgbClr>
            </a:solidFill>
          </p:spPr>
          <p:txBody>
            <a:bodyPr/>
            <a:lstStyle/>
            <a:p/>
          </p:txBody>
        </p:sp>
        <p:sp>
          <p:nvSpPr>
            <p:cNvPr id="96" name="rc96"/>
            <p:cNvSpPr/>
            <p:nvPr/>
          </p:nvSpPr>
          <p:spPr>
            <a:xfrm>
              <a:off x="6568846" y="3281659"/>
              <a:ext cx="198963" cy="1343871"/>
            </a:xfrm>
            <a:prstGeom prst="rect">
              <a:avLst/>
            </a:prstGeom>
            <a:solidFill>
              <a:srgbClr val="80BD41">
                <a:alpha val="100000"/>
              </a:srgbClr>
            </a:solidFill>
          </p:spPr>
          <p:txBody>
            <a:bodyPr/>
            <a:lstStyle/>
            <a:p/>
          </p:txBody>
        </p:sp>
        <p:sp>
          <p:nvSpPr>
            <p:cNvPr id="97" name="rc97"/>
            <p:cNvSpPr/>
            <p:nvPr/>
          </p:nvSpPr>
          <p:spPr>
            <a:xfrm>
              <a:off x="6568846" y="2931707"/>
              <a:ext cx="198963" cy="241993"/>
            </a:xfrm>
            <a:prstGeom prst="rect">
              <a:avLst/>
            </a:prstGeom>
            <a:solidFill>
              <a:srgbClr val="0058AB">
                <a:alpha val="100000"/>
              </a:srgbClr>
            </a:solidFill>
          </p:spPr>
          <p:txBody>
            <a:bodyPr/>
            <a:lstStyle/>
            <a:p/>
          </p:txBody>
        </p:sp>
        <p:sp>
          <p:nvSpPr>
            <p:cNvPr id="98" name="rc98"/>
            <p:cNvSpPr/>
            <p:nvPr/>
          </p:nvSpPr>
          <p:spPr>
            <a:xfrm>
              <a:off x="6568846" y="3173701"/>
              <a:ext cx="198963" cy="107957"/>
            </a:xfrm>
            <a:prstGeom prst="rect">
              <a:avLst/>
            </a:prstGeom>
            <a:solidFill>
              <a:srgbClr val="1CABE2">
                <a:alpha val="100000"/>
              </a:srgbClr>
            </a:solidFill>
          </p:spPr>
          <p:txBody>
            <a:bodyPr/>
            <a:lstStyle/>
            <a:p/>
          </p:txBody>
        </p:sp>
        <p:sp>
          <p:nvSpPr>
            <p:cNvPr id="99" name="rc99"/>
            <p:cNvSpPr/>
            <p:nvPr/>
          </p:nvSpPr>
          <p:spPr>
            <a:xfrm>
              <a:off x="6789916" y="3270865"/>
              <a:ext cx="198963" cy="1354665"/>
            </a:xfrm>
            <a:prstGeom prst="rect">
              <a:avLst/>
            </a:prstGeom>
            <a:solidFill>
              <a:srgbClr val="80BD41">
                <a:alpha val="100000"/>
              </a:srgbClr>
            </a:solidFill>
          </p:spPr>
          <p:txBody>
            <a:bodyPr/>
            <a:lstStyle/>
            <a:p/>
          </p:txBody>
        </p:sp>
        <p:sp>
          <p:nvSpPr>
            <p:cNvPr id="100" name="rc100"/>
            <p:cNvSpPr/>
            <p:nvPr/>
          </p:nvSpPr>
          <p:spPr>
            <a:xfrm>
              <a:off x="6789916" y="2907261"/>
              <a:ext cx="198963" cy="267441"/>
            </a:xfrm>
            <a:prstGeom prst="rect">
              <a:avLst/>
            </a:prstGeom>
            <a:solidFill>
              <a:srgbClr val="0058AB">
                <a:alpha val="100000"/>
              </a:srgbClr>
            </a:solidFill>
          </p:spPr>
          <p:txBody>
            <a:bodyPr/>
            <a:lstStyle/>
            <a:p/>
          </p:txBody>
        </p:sp>
        <p:sp>
          <p:nvSpPr>
            <p:cNvPr id="101" name="rc101"/>
            <p:cNvSpPr/>
            <p:nvPr/>
          </p:nvSpPr>
          <p:spPr>
            <a:xfrm>
              <a:off x="6789916" y="3174703"/>
              <a:ext cx="198963" cy="96162"/>
            </a:xfrm>
            <a:prstGeom prst="rect">
              <a:avLst/>
            </a:prstGeom>
            <a:solidFill>
              <a:srgbClr val="1CABE2">
                <a:alpha val="100000"/>
              </a:srgbClr>
            </a:solidFill>
          </p:spPr>
          <p:txBody>
            <a:bodyPr/>
            <a:lstStyle/>
            <a:p/>
          </p:txBody>
        </p:sp>
        <p:sp>
          <p:nvSpPr>
            <p:cNvPr id="102" name="rc102"/>
            <p:cNvSpPr/>
            <p:nvPr/>
          </p:nvSpPr>
          <p:spPr>
            <a:xfrm>
              <a:off x="7010987" y="3243808"/>
              <a:ext cx="198963" cy="1381722"/>
            </a:xfrm>
            <a:prstGeom prst="rect">
              <a:avLst/>
            </a:prstGeom>
            <a:solidFill>
              <a:srgbClr val="80BD41">
                <a:alpha val="100000"/>
              </a:srgbClr>
            </a:solidFill>
          </p:spPr>
          <p:txBody>
            <a:bodyPr/>
            <a:lstStyle/>
            <a:p/>
          </p:txBody>
        </p:sp>
        <p:sp>
          <p:nvSpPr>
            <p:cNvPr id="103" name="rc103"/>
            <p:cNvSpPr/>
            <p:nvPr/>
          </p:nvSpPr>
          <p:spPr>
            <a:xfrm>
              <a:off x="7010987" y="2888905"/>
              <a:ext cx="198963" cy="261526"/>
            </a:xfrm>
            <a:prstGeom prst="rect">
              <a:avLst/>
            </a:prstGeom>
            <a:solidFill>
              <a:srgbClr val="0058AB">
                <a:alpha val="100000"/>
              </a:srgbClr>
            </a:solidFill>
          </p:spPr>
          <p:txBody>
            <a:bodyPr/>
            <a:lstStyle/>
            <a:p/>
          </p:txBody>
        </p:sp>
        <p:sp>
          <p:nvSpPr>
            <p:cNvPr id="104" name="rc104"/>
            <p:cNvSpPr/>
            <p:nvPr/>
          </p:nvSpPr>
          <p:spPr>
            <a:xfrm>
              <a:off x="7010987" y="3150432"/>
              <a:ext cx="198963" cy="93376"/>
            </a:xfrm>
            <a:prstGeom prst="rect">
              <a:avLst/>
            </a:prstGeom>
            <a:solidFill>
              <a:srgbClr val="1CABE2">
                <a:alpha val="100000"/>
              </a:srgbClr>
            </a:solidFill>
          </p:spPr>
          <p:txBody>
            <a:bodyPr/>
            <a:lstStyle/>
            <a:p/>
          </p:txBody>
        </p:sp>
        <p:sp>
          <p:nvSpPr>
            <p:cNvPr id="105" name="rc105"/>
            <p:cNvSpPr/>
            <p:nvPr/>
          </p:nvSpPr>
          <p:spPr>
            <a:xfrm>
              <a:off x="7232057" y="2868327"/>
              <a:ext cx="198963" cy="221991"/>
            </a:xfrm>
            <a:prstGeom prst="rect">
              <a:avLst/>
            </a:prstGeom>
            <a:solidFill>
              <a:srgbClr val="F26A21">
                <a:alpha val="100000"/>
              </a:srgbClr>
            </a:solidFill>
          </p:spPr>
          <p:txBody>
            <a:bodyPr/>
            <a:lstStyle/>
            <a:p/>
          </p:txBody>
        </p:sp>
        <p:sp>
          <p:nvSpPr>
            <p:cNvPr id="106" name="rc106"/>
            <p:cNvSpPr/>
            <p:nvPr/>
          </p:nvSpPr>
          <p:spPr>
            <a:xfrm>
              <a:off x="7232057" y="3090318"/>
              <a:ext cx="198963" cy="1535212"/>
            </a:xfrm>
            <a:prstGeom prst="rect">
              <a:avLst/>
            </a:prstGeom>
            <a:solidFill>
              <a:srgbClr val="FFC20E">
                <a:alpha val="100000"/>
              </a:srgbClr>
            </a:solidFill>
          </p:spPr>
          <p:txBody>
            <a:bodyPr/>
            <a:lstStyle/>
            <a:p/>
          </p:txBody>
        </p:sp>
        <p:sp>
          <p:nvSpPr>
            <p:cNvPr id="107" name="rc107"/>
            <p:cNvSpPr/>
            <p:nvPr/>
          </p:nvSpPr>
          <p:spPr>
            <a:xfrm>
              <a:off x="7453127" y="2849054"/>
              <a:ext cx="198963" cy="188433"/>
            </a:xfrm>
            <a:prstGeom prst="rect">
              <a:avLst/>
            </a:prstGeom>
            <a:solidFill>
              <a:srgbClr val="F26A21">
                <a:alpha val="100000"/>
              </a:srgbClr>
            </a:solidFill>
          </p:spPr>
          <p:txBody>
            <a:bodyPr/>
            <a:lstStyle/>
            <a:p/>
          </p:txBody>
        </p:sp>
        <p:sp>
          <p:nvSpPr>
            <p:cNvPr id="108" name="rc108"/>
            <p:cNvSpPr/>
            <p:nvPr/>
          </p:nvSpPr>
          <p:spPr>
            <a:xfrm>
              <a:off x="7453127" y="3037487"/>
              <a:ext cx="198963" cy="1588043"/>
            </a:xfrm>
            <a:prstGeom prst="rect">
              <a:avLst/>
            </a:prstGeom>
            <a:solidFill>
              <a:srgbClr val="FFC20E">
                <a:alpha val="100000"/>
              </a:srgbClr>
            </a:solidFill>
          </p:spPr>
          <p:txBody>
            <a:bodyPr/>
            <a:lstStyle/>
            <a:p/>
          </p:txBody>
        </p:sp>
        <p:sp>
          <p:nvSpPr>
            <p:cNvPr id="109" name="rc109"/>
            <p:cNvSpPr/>
            <p:nvPr/>
          </p:nvSpPr>
          <p:spPr>
            <a:xfrm>
              <a:off x="7674197" y="2829541"/>
              <a:ext cx="198963" cy="159947"/>
            </a:xfrm>
            <a:prstGeom prst="rect">
              <a:avLst/>
            </a:prstGeom>
            <a:solidFill>
              <a:srgbClr val="F26A21">
                <a:alpha val="100000"/>
              </a:srgbClr>
            </a:solidFill>
          </p:spPr>
          <p:txBody>
            <a:bodyPr/>
            <a:lstStyle/>
            <a:p/>
          </p:txBody>
        </p:sp>
        <p:sp>
          <p:nvSpPr>
            <p:cNvPr id="110" name="rc110"/>
            <p:cNvSpPr/>
            <p:nvPr/>
          </p:nvSpPr>
          <p:spPr>
            <a:xfrm>
              <a:off x="7674197" y="2989489"/>
              <a:ext cx="198963" cy="1636041"/>
            </a:xfrm>
            <a:prstGeom prst="rect">
              <a:avLst/>
            </a:prstGeom>
            <a:solidFill>
              <a:srgbClr val="FFC20E">
                <a:alpha val="100000"/>
              </a:srgbClr>
            </a:solidFill>
          </p:spPr>
          <p:txBody>
            <a:bodyPr/>
            <a:lstStyle/>
            <a:p/>
          </p:txBody>
        </p:sp>
        <p:sp>
          <p:nvSpPr>
            <p:cNvPr id="111" name="rc111"/>
            <p:cNvSpPr/>
            <p:nvPr/>
          </p:nvSpPr>
          <p:spPr>
            <a:xfrm>
              <a:off x="7895267" y="2810716"/>
              <a:ext cx="198963" cy="135768"/>
            </a:xfrm>
            <a:prstGeom prst="rect">
              <a:avLst/>
            </a:prstGeom>
            <a:solidFill>
              <a:srgbClr val="F26A21">
                <a:alpha val="100000"/>
              </a:srgbClr>
            </a:solidFill>
          </p:spPr>
          <p:txBody>
            <a:bodyPr/>
            <a:lstStyle/>
            <a:p/>
          </p:txBody>
        </p:sp>
        <p:sp>
          <p:nvSpPr>
            <p:cNvPr id="112" name="rc112"/>
            <p:cNvSpPr/>
            <p:nvPr/>
          </p:nvSpPr>
          <p:spPr>
            <a:xfrm>
              <a:off x="7895267" y="2946484"/>
              <a:ext cx="198963" cy="1679046"/>
            </a:xfrm>
            <a:prstGeom prst="rect">
              <a:avLst/>
            </a:prstGeom>
            <a:solidFill>
              <a:srgbClr val="FFC20E">
                <a:alpha val="100000"/>
              </a:srgbClr>
            </a:solidFill>
          </p:spPr>
          <p:txBody>
            <a:bodyPr/>
            <a:lstStyle/>
            <a:p/>
          </p:txBody>
        </p:sp>
        <p:sp>
          <p:nvSpPr>
            <p:cNvPr id="113" name="rc113"/>
            <p:cNvSpPr/>
            <p:nvPr/>
          </p:nvSpPr>
          <p:spPr>
            <a:xfrm>
              <a:off x="8116338" y="2794019"/>
              <a:ext cx="198963" cy="115244"/>
            </a:xfrm>
            <a:prstGeom prst="rect">
              <a:avLst/>
            </a:prstGeom>
            <a:solidFill>
              <a:srgbClr val="F26A21">
                <a:alpha val="100000"/>
              </a:srgbClr>
            </a:solidFill>
          </p:spPr>
          <p:txBody>
            <a:bodyPr/>
            <a:lstStyle/>
            <a:p/>
          </p:txBody>
        </p:sp>
        <p:sp>
          <p:nvSpPr>
            <p:cNvPr id="114" name="rc114"/>
            <p:cNvSpPr/>
            <p:nvPr/>
          </p:nvSpPr>
          <p:spPr>
            <a:xfrm>
              <a:off x="8116338" y="2909264"/>
              <a:ext cx="198963" cy="1716266"/>
            </a:xfrm>
            <a:prstGeom prst="rect">
              <a:avLst/>
            </a:prstGeom>
            <a:solidFill>
              <a:srgbClr val="FFC20E">
                <a:alpha val="100000"/>
              </a:srgbClr>
            </a:solidFill>
          </p:spPr>
          <p:txBody>
            <a:bodyPr/>
            <a:lstStyle/>
            <a:p/>
          </p:txBody>
        </p:sp>
        <p:sp>
          <p:nvSpPr>
            <p:cNvPr id="115" name="pl115"/>
            <p:cNvSpPr/>
            <p:nvPr/>
          </p:nvSpPr>
          <p:spPr>
            <a:xfrm>
              <a:off x="1583713" y="1673552"/>
              <a:ext cx="5526755" cy="446229"/>
            </a:xfrm>
            <a:custGeom>
              <a:avLst/>
              <a:pathLst>
                <a:path w="5526755" h="446229">
                  <a:moveTo>
                    <a:pt x="0" y="446229"/>
                  </a:moveTo>
                  <a:lnTo>
                    <a:pt x="221070" y="377578"/>
                  </a:lnTo>
                  <a:lnTo>
                    <a:pt x="442140" y="308928"/>
                  </a:lnTo>
                  <a:lnTo>
                    <a:pt x="663210" y="240277"/>
                  </a:lnTo>
                  <a:lnTo>
                    <a:pt x="884280" y="205952"/>
                  </a:lnTo>
                  <a:lnTo>
                    <a:pt x="1105351" y="205952"/>
                  </a:lnTo>
                  <a:lnTo>
                    <a:pt x="1326421" y="137301"/>
                  </a:lnTo>
                  <a:lnTo>
                    <a:pt x="1547491" y="102976"/>
                  </a:lnTo>
                  <a:lnTo>
                    <a:pt x="1768561" y="102976"/>
                  </a:lnTo>
                  <a:lnTo>
                    <a:pt x="1989631" y="68650"/>
                  </a:lnTo>
                  <a:lnTo>
                    <a:pt x="2210702" y="34325"/>
                  </a:lnTo>
                  <a:lnTo>
                    <a:pt x="2431772" y="0"/>
                  </a:lnTo>
                  <a:lnTo>
                    <a:pt x="2652842" y="34325"/>
                  </a:lnTo>
                  <a:lnTo>
                    <a:pt x="2873912" y="102976"/>
                  </a:lnTo>
                  <a:lnTo>
                    <a:pt x="3094982" y="34325"/>
                  </a:lnTo>
                  <a:lnTo>
                    <a:pt x="3316053" y="34325"/>
                  </a:lnTo>
                  <a:lnTo>
                    <a:pt x="3537123" y="34325"/>
                  </a:lnTo>
                  <a:lnTo>
                    <a:pt x="3758193" y="68650"/>
                  </a:lnTo>
                  <a:lnTo>
                    <a:pt x="3979263" y="34325"/>
                  </a:lnTo>
                  <a:lnTo>
                    <a:pt x="4200333" y="0"/>
                  </a:lnTo>
                  <a:lnTo>
                    <a:pt x="4421404" y="68650"/>
                  </a:lnTo>
                  <a:lnTo>
                    <a:pt x="4642474" y="102976"/>
                  </a:lnTo>
                  <a:lnTo>
                    <a:pt x="4863544" y="68650"/>
                  </a:lnTo>
                  <a:lnTo>
                    <a:pt x="5084614" y="0"/>
                  </a:lnTo>
                  <a:lnTo>
                    <a:pt x="5305684" y="68650"/>
                  </a:lnTo>
                  <a:lnTo>
                    <a:pt x="5526755" y="34325"/>
                  </a:lnTo>
                </a:path>
              </a:pathLst>
            </a:custGeom>
            <a:ln w="27101" cap="flat">
              <a:solidFill>
                <a:srgbClr val="0058AB">
                  <a:alpha val="100000"/>
                </a:srgbClr>
              </a:solidFill>
              <a:prstDash val="solid"/>
              <a:round/>
            </a:ln>
          </p:spPr>
          <p:txBody>
            <a:bodyPr/>
            <a:lstStyle/>
            <a:p/>
          </p:txBody>
        </p:sp>
        <p:sp>
          <p:nvSpPr>
            <p:cNvPr id="116" name="pl116"/>
            <p:cNvSpPr/>
            <p:nvPr/>
          </p:nvSpPr>
          <p:spPr>
            <a:xfrm>
              <a:off x="1583713" y="1845178"/>
              <a:ext cx="5526755" cy="755157"/>
            </a:xfrm>
            <a:custGeom>
              <a:avLst/>
              <a:pathLst>
                <a:path w="5526755" h="755157">
                  <a:moveTo>
                    <a:pt x="0" y="755157"/>
                  </a:moveTo>
                  <a:lnTo>
                    <a:pt x="221070" y="652181"/>
                  </a:lnTo>
                  <a:lnTo>
                    <a:pt x="442140" y="617856"/>
                  </a:lnTo>
                  <a:lnTo>
                    <a:pt x="663210" y="549205"/>
                  </a:lnTo>
                  <a:lnTo>
                    <a:pt x="884280" y="514880"/>
                  </a:lnTo>
                  <a:lnTo>
                    <a:pt x="1105351" y="446229"/>
                  </a:lnTo>
                  <a:lnTo>
                    <a:pt x="1326421" y="377578"/>
                  </a:lnTo>
                  <a:lnTo>
                    <a:pt x="1547491" y="343253"/>
                  </a:lnTo>
                  <a:lnTo>
                    <a:pt x="1768561" y="308928"/>
                  </a:lnTo>
                  <a:lnTo>
                    <a:pt x="1989631" y="240277"/>
                  </a:lnTo>
                  <a:lnTo>
                    <a:pt x="2210702" y="171626"/>
                  </a:lnTo>
                  <a:lnTo>
                    <a:pt x="2431772" y="137301"/>
                  </a:lnTo>
                  <a:lnTo>
                    <a:pt x="2652842" y="171626"/>
                  </a:lnTo>
                  <a:lnTo>
                    <a:pt x="2873912" y="171626"/>
                  </a:lnTo>
                  <a:lnTo>
                    <a:pt x="3094982" y="102976"/>
                  </a:lnTo>
                  <a:lnTo>
                    <a:pt x="3316053" y="102976"/>
                  </a:lnTo>
                  <a:lnTo>
                    <a:pt x="3537123" y="102976"/>
                  </a:lnTo>
                  <a:lnTo>
                    <a:pt x="3758193" y="102976"/>
                  </a:lnTo>
                  <a:lnTo>
                    <a:pt x="3979263" y="34325"/>
                  </a:lnTo>
                  <a:lnTo>
                    <a:pt x="4200333" y="0"/>
                  </a:lnTo>
                  <a:lnTo>
                    <a:pt x="4421404" y="68650"/>
                  </a:lnTo>
                  <a:lnTo>
                    <a:pt x="4642474" y="137301"/>
                  </a:lnTo>
                  <a:lnTo>
                    <a:pt x="4863544" y="137301"/>
                  </a:lnTo>
                  <a:lnTo>
                    <a:pt x="5084614" y="68650"/>
                  </a:lnTo>
                  <a:lnTo>
                    <a:pt x="5305684" y="68650"/>
                  </a:lnTo>
                  <a:lnTo>
                    <a:pt x="5526755" y="34325"/>
                  </a:lnTo>
                </a:path>
              </a:pathLst>
            </a:custGeom>
            <a:ln w="27101" cap="flat">
              <a:solidFill>
                <a:srgbClr val="80BD41">
                  <a:alpha val="100000"/>
                </a:srgbClr>
              </a:solidFill>
              <a:prstDash val="solid"/>
              <a:round/>
            </a:ln>
          </p:spPr>
          <p:txBody>
            <a:bodyPr/>
            <a:lstStyle/>
            <a:p/>
          </p:txBody>
        </p:sp>
        <p:sp>
          <p:nvSpPr>
            <p:cNvPr id="117" name="tx117"/>
            <p:cNvSpPr/>
            <p:nvPr/>
          </p:nvSpPr>
          <p:spPr>
            <a:xfrm>
              <a:off x="1515407" y="19174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73</a:t>
              </a:r>
            </a:p>
          </p:txBody>
        </p:sp>
        <p:sp>
          <p:nvSpPr>
            <p:cNvPr id="118" name="tx118"/>
            <p:cNvSpPr/>
            <p:nvPr/>
          </p:nvSpPr>
          <p:spPr>
            <a:xfrm>
              <a:off x="2620758"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19" name="tx119"/>
            <p:cNvSpPr/>
            <p:nvPr/>
          </p:nvSpPr>
          <p:spPr>
            <a:xfrm>
              <a:off x="3726109"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0" name="tx120"/>
            <p:cNvSpPr/>
            <p:nvPr/>
          </p:nvSpPr>
          <p:spPr>
            <a:xfrm>
              <a:off x="4831460"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1" name="tx121"/>
            <p:cNvSpPr/>
            <p:nvPr/>
          </p:nvSpPr>
          <p:spPr>
            <a:xfrm>
              <a:off x="571574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2" name="tx122"/>
            <p:cNvSpPr/>
            <p:nvPr/>
          </p:nvSpPr>
          <p:spPr>
            <a:xfrm>
              <a:off x="593681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3" name="tx123"/>
            <p:cNvSpPr/>
            <p:nvPr/>
          </p:nvSpPr>
          <p:spPr>
            <a:xfrm>
              <a:off x="615788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4" name="tx124"/>
            <p:cNvSpPr/>
            <p:nvPr/>
          </p:nvSpPr>
          <p:spPr>
            <a:xfrm>
              <a:off x="637895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5" name="tx125"/>
            <p:cNvSpPr/>
            <p:nvPr/>
          </p:nvSpPr>
          <p:spPr>
            <a:xfrm>
              <a:off x="660002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6" name="tx126"/>
            <p:cNvSpPr/>
            <p:nvPr/>
          </p:nvSpPr>
          <p:spPr>
            <a:xfrm>
              <a:off x="682109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7" name="tx127"/>
            <p:cNvSpPr/>
            <p:nvPr/>
          </p:nvSpPr>
          <p:spPr>
            <a:xfrm>
              <a:off x="7042163"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8" name="tx128"/>
            <p:cNvSpPr/>
            <p:nvPr/>
          </p:nvSpPr>
          <p:spPr>
            <a:xfrm>
              <a:off x="1515407" y="26707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59</a:t>
              </a:r>
            </a:p>
          </p:txBody>
        </p:sp>
        <p:sp>
          <p:nvSpPr>
            <p:cNvPr id="129" name="tx129"/>
            <p:cNvSpPr/>
            <p:nvPr/>
          </p:nvSpPr>
          <p:spPr>
            <a:xfrm>
              <a:off x="2620758"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30" name="tx130"/>
            <p:cNvSpPr/>
            <p:nvPr/>
          </p:nvSpPr>
          <p:spPr>
            <a:xfrm>
              <a:off x="3726109"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1" name="tx131"/>
            <p:cNvSpPr/>
            <p:nvPr/>
          </p:nvSpPr>
          <p:spPr>
            <a:xfrm>
              <a:off x="4831460"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32" name="tx132"/>
            <p:cNvSpPr/>
            <p:nvPr/>
          </p:nvSpPr>
          <p:spPr>
            <a:xfrm>
              <a:off x="5715741"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3" name="tx133"/>
            <p:cNvSpPr/>
            <p:nvPr/>
          </p:nvSpPr>
          <p:spPr>
            <a:xfrm>
              <a:off x="593681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4" name="tx134"/>
            <p:cNvSpPr/>
            <p:nvPr/>
          </p:nvSpPr>
          <p:spPr>
            <a:xfrm>
              <a:off x="6157882"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5" name="tx135"/>
            <p:cNvSpPr/>
            <p:nvPr/>
          </p:nvSpPr>
          <p:spPr>
            <a:xfrm>
              <a:off x="6378952"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6" name="tx136"/>
            <p:cNvSpPr/>
            <p:nvPr/>
          </p:nvSpPr>
          <p:spPr>
            <a:xfrm>
              <a:off x="660002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7" name="tx137"/>
            <p:cNvSpPr/>
            <p:nvPr/>
          </p:nvSpPr>
          <p:spPr>
            <a:xfrm>
              <a:off x="682109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8" name="tx138"/>
            <p:cNvSpPr/>
            <p:nvPr/>
          </p:nvSpPr>
          <p:spPr>
            <a:xfrm>
              <a:off x="7042163"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9" name="tx139"/>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08182" y="364817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1" name="tx141"/>
            <p:cNvSpPr/>
            <p:nvPr/>
          </p:nvSpPr>
          <p:spPr>
            <a:xfrm>
              <a:off x="508182" y="2711747"/>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2" name="tx142"/>
            <p:cNvSpPr/>
            <p:nvPr/>
          </p:nvSpPr>
          <p:spPr>
            <a:xfrm>
              <a:off x="508182" y="1775314"/>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3" name="tx143"/>
            <p:cNvSpPr/>
            <p:nvPr/>
          </p:nvSpPr>
          <p:spPr>
            <a:xfrm>
              <a:off x="508182" y="83888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4" name="tx144"/>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887666" y="5504613"/>
              <a:ext cx="201455" cy="201456"/>
            </a:xfrm>
            <a:prstGeom prst="rect">
              <a:avLst/>
            </a:prstGeom>
            <a:solidFill>
              <a:srgbClr val="80BD41">
                <a:alpha val="100000"/>
              </a:srgbClr>
            </a:solidFill>
          </p:spPr>
          <p:txBody>
            <a:bodyPr/>
            <a:lstStyle/>
            <a:p/>
          </p:txBody>
        </p:sp>
        <p:sp>
          <p:nvSpPr>
            <p:cNvPr id="166" name="rc166"/>
            <p:cNvSpPr/>
            <p:nvPr/>
          </p:nvSpPr>
          <p:spPr>
            <a:xfrm>
              <a:off x="2603373" y="5504613"/>
              <a:ext cx="201456" cy="201456"/>
            </a:xfrm>
            <a:prstGeom prst="rect">
              <a:avLst/>
            </a:prstGeom>
            <a:solidFill>
              <a:srgbClr val="1CABE2">
                <a:alpha val="100000"/>
              </a:srgbClr>
            </a:solidFill>
          </p:spPr>
          <p:txBody>
            <a:bodyPr/>
            <a:lstStyle/>
            <a:p/>
          </p:txBody>
        </p:sp>
        <p:sp>
          <p:nvSpPr>
            <p:cNvPr id="167" name="rc167"/>
            <p:cNvSpPr/>
            <p:nvPr/>
          </p:nvSpPr>
          <p:spPr>
            <a:xfrm>
              <a:off x="3676245" y="5504613"/>
              <a:ext cx="201456" cy="201456"/>
            </a:xfrm>
            <a:prstGeom prst="rect">
              <a:avLst/>
            </a:prstGeom>
            <a:solidFill>
              <a:srgbClr val="0058AB">
                <a:alpha val="100000"/>
              </a:srgbClr>
            </a:solidFill>
          </p:spPr>
          <p:txBody>
            <a:bodyPr/>
            <a:lstStyle/>
            <a:p/>
          </p:txBody>
        </p:sp>
        <p:sp>
          <p:nvSpPr>
            <p:cNvPr id="168" name="rc168"/>
            <p:cNvSpPr/>
            <p:nvPr/>
          </p:nvSpPr>
          <p:spPr>
            <a:xfrm>
              <a:off x="4671759" y="5504613"/>
              <a:ext cx="201456" cy="201456"/>
            </a:xfrm>
            <a:prstGeom prst="rect">
              <a:avLst/>
            </a:prstGeom>
            <a:solidFill>
              <a:srgbClr val="FFC20E">
                <a:alpha val="100000"/>
              </a:srgbClr>
            </a:solidFill>
          </p:spPr>
          <p:txBody>
            <a:bodyPr/>
            <a:lstStyle/>
            <a:p/>
          </p:txBody>
        </p:sp>
        <p:sp>
          <p:nvSpPr>
            <p:cNvPr id="169" name="rc169"/>
            <p:cNvSpPr/>
            <p:nvPr/>
          </p:nvSpPr>
          <p:spPr>
            <a:xfrm>
              <a:off x="6576552" y="5504613"/>
              <a:ext cx="201455" cy="201456"/>
            </a:xfrm>
            <a:prstGeom prst="rect">
              <a:avLst/>
            </a:prstGeom>
            <a:solidFill>
              <a:srgbClr val="F26A21">
                <a:alpha val="100000"/>
              </a:srgbClr>
            </a:solidFill>
          </p:spPr>
          <p:txBody>
            <a:bodyPr/>
            <a:lstStyle/>
            <a:p/>
          </p:txBody>
        </p:sp>
        <p:sp>
          <p:nvSpPr>
            <p:cNvPr id="170" name="tx170"/>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1" name="tx171"/>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678" y="616400"/>
              <a:ext cx="4125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ESAR</a:t>
              </a:r>
            </a:p>
          </p:txBody>
        </p:sp>
        <p:sp>
          <p:nvSpPr>
            <p:cNvPr id="181" name="tx181"/>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ESAR is projected to have a  moderate increase (400,000-1 million) in the number of surviving infants by 2030. Therefore, maintaining current coverage requires vaccinating an increasing number of children.
To achieve the IA2030 ZD target, more (~3.07%)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236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58532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64702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405447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311617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2177870"/>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550868" y="1959324"/>
              <a:ext cx="208697" cy="3033448"/>
            </a:xfrm>
            <a:prstGeom prst="rect">
              <a:avLst/>
            </a:prstGeom>
            <a:solidFill>
              <a:srgbClr val="0058AB">
                <a:alpha val="100000"/>
              </a:srgbClr>
            </a:solidFill>
          </p:spPr>
          <p:txBody>
            <a:bodyPr/>
            <a:lstStyle/>
            <a:p/>
          </p:txBody>
        </p:sp>
        <p:sp>
          <p:nvSpPr>
            <p:cNvPr id="39" name="rc39"/>
            <p:cNvSpPr/>
            <p:nvPr/>
          </p:nvSpPr>
          <p:spPr>
            <a:xfrm>
              <a:off x="1782754" y="2076557"/>
              <a:ext cx="208697" cy="2916215"/>
            </a:xfrm>
            <a:prstGeom prst="rect">
              <a:avLst/>
            </a:prstGeom>
            <a:solidFill>
              <a:srgbClr val="0058AB">
                <a:alpha val="100000"/>
              </a:srgbClr>
            </a:solidFill>
          </p:spPr>
          <p:txBody>
            <a:bodyPr/>
            <a:lstStyle/>
            <a:p/>
          </p:txBody>
        </p:sp>
        <p:sp>
          <p:nvSpPr>
            <p:cNvPr id="40" name="rc40"/>
            <p:cNvSpPr/>
            <p:nvPr/>
          </p:nvSpPr>
          <p:spPr>
            <a:xfrm>
              <a:off x="2014640" y="2272752"/>
              <a:ext cx="208697" cy="2720020"/>
            </a:xfrm>
            <a:prstGeom prst="rect">
              <a:avLst/>
            </a:prstGeom>
            <a:solidFill>
              <a:srgbClr val="0058AB">
                <a:alpha val="100000"/>
              </a:srgbClr>
            </a:solidFill>
          </p:spPr>
          <p:txBody>
            <a:bodyPr/>
            <a:lstStyle/>
            <a:p/>
          </p:txBody>
        </p:sp>
        <p:sp>
          <p:nvSpPr>
            <p:cNvPr id="41" name="rc41"/>
            <p:cNvSpPr/>
            <p:nvPr/>
          </p:nvSpPr>
          <p:spPr>
            <a:xfrm>
              <a:off x="2246526" y="2432240"/>
              <a:ext cx="208697" cy="2560532"/>
            </a:xfrm>
            <a:prstGeom prst="rect">
              <a:avLst/>
            </a:prstGeom>
            <a:solidFill>
              <a:srgbClr val="0058AB">
                <a:alpha val="100000"/>
              </a:srgbClr>
            </a:solidFill>
          </p:spPr>
          <p:txBody>
            <a:bodyPr/>
            <a:lstStyle/>
            <a:p/>
          </p:txBody>
        </p:sp>
        <p:sp>
          <p:nvSpPr>
            <p:cNvPr id="42" name="rc42"/>
            <p:cNvSpPr/>
            <p:nvPr/>
          </p:nvSpPr>
          <p:spPr>
            <a:xfrm>
              <a:off x="2478412" y="2473686"/>
              <a:ext cx="208697" cy="2519086"/>
            </a:xfrm>
            <a:prstGeom prst="rect">
              <a:avLst/>
            </a:prstGeom>
            <a:solidFill>
              <a:srgbClr val="0058AB">
                <a:alpha val="100000"/>
              </a:srgbClr>
            </a:solidFill>
          </p:spPr>
          <p:txBody>
            <a:bodyPr/>
            <a:lstStyle/>
            <a:p/>
          </p:txBody>
        </p:sp>
        <p:sp>
          <p:nvSpPr>
            <p:cNvPr id="43" name="rc43"/>
            <p:cNvSpPr/>
            <p:nvPr/>
          </p:nvSpPr>
          <p:spPr>
            <a:xfrm>
              <a:off x="2710298" y="2415376"/>
              <a:ext cx="208697" cy="2577396"/>
            </a:xfrm>
            <a:prstGeom prst="rect">
              <a:avLst/>
            </a:prstGeom>
            <a:solidFill>
              <a:srgbClr val="0058AB">
                <a:alpha val="100000"/>
              </a:srgbClr>
            </a:solidFill>
          </p:spPr>
          <p:txBody>
            <a:bodyPr/>
            <a:lstStyle/>
            <a:p/>
          </p:txBody>
        </p:sp>
        <p:sp>
          <p:nvSpPr>
            <p:cNvPr id="44" name="rc44"/>
            <p:cNvSpPr/>
            <p:nvPr/>
          </p:nvSpPr>
          <p:spPr>
            <a:xfrm>
              <a:off x="2942184" y="2610307"/>
              <a:ext cx="208697" cy="2382465"/>
            </a:xfrm>
            <a:prstGeom prst="rect">
              <a:avLst/>
            </a:prstGeom>
            <a:solidFill>
              <a:srgbClr val="0058AB">
                <a:alpha val="100000"/>
              </a:srgbClr>
            </a:solidFill>
          </p:spPr>
          <p:txBody>
            <a:bodyPr/>
            <a:lstStyle/>
            <a:p/>
          </p:txBody>
        </p:sp>
        <p:sp>
          <p:nvSpPr>
            <p:cNvPr id="45" name="rc45"/>
            <p:cNvSpPr/>
            <p:nvPr/>
          </p:nvSpPr>
          <p:spPr>
            <a:xfrm>
              <a:off x="3174070" y="2780064"/>
              <a:ext cx="208697" cy="2212709"/>
            </a:xfrm>
            <a:prstGeom prst="rect">
              <a:avLst/>
            </a:prstGeom>
            <a:solidFill>
              <a:srgbClr val="0058AB">
                <a:alpha val="100000"/>
              </a:srgbClr>
            </a:solidFill>
          </p:spPr>
          <p:txBody>
            <a:bodyPr/>
            <a:lstStyle/>
            <a:p/>
          </p:txBody>
        </p:sp>
        <p:sp>
          <p:nvSpPr>
            <p:cNvPr id="46" name="rc46"/>
            <p:cNvSpPr/>
            <p:nvPr/>
          </p:nvSpPr>
          <p:spPr>
            <a:xfrm>
              <a:off x="3405956" y="2648721"/>
              <a:ext cx="208697" cy="2344051"/>
            </a:xfrm>
            <a:prstGeom prst="rect">
              <a:avLst/>
            </a:prstGeom>
            <a:solidFill>
              <a:srgbClr val="0058AB">
                <a:alpha val="100000"/>
              </a:srgbClr>
            </a:solidFill>
          </p:spPr>
          <p:txBody>
            <a:bodyPr/>
            <a:lstStyle/>
            <a:p/>
          </p:txBody>
        </p:sp>
        <p:sp>
          <p:nvSpPr>
            <p:cNvPr id="47" name="rc47"/>
            <p:cNvSpPr/>
            <p:nvPr/>
          </p:nvSpPr>
          <p:spPr>
            <a:xfrm>
              <a:off x="3637842" y="2802128"/>
              <a:ext cx="208697" cy="2190644"/>
            </a:xfrm>
            <a:prstGeom prst="rect">
              <a:avLst/>
            </a:prstGeom>
            <a:solidFill>
              <a:srgbClr val="0058AB">
                <a:alpha val="100000"/>
              </a:srgbClr>
            </a:solidFill>
          </p:spPr>
          <p:txBody>
            <a:bodyPr/>
            <a:lstStyle/>
            <a:p/>
          </p:txBody>
        </p:sp>
        <p:sp>
          <p:nvSpPr>
            <p:cNvPr id="48" name="rc48"/>
            <p:cNvSpPr/>
            <p:nvPr/>
          </p:nvSpPr>
          <p:spPr>
            <a:xfrm>
              <a:off x="3869728" y="2925382"/>
              <a:ext cx="208697" cy="2067390"/>
            </a:xfrm>
            <a:prstGeom prst="rect">
              <a:avLst/>
            </a:prstGeom>
            <a:solidFill>
              <a:srgbClr val="0058AB">
                <a:alpha val="100000"/>
              </a:srgbClr>
            </a:solidFill>
          </p:spPr>
          <p:txBody>
            <a:bodyPr/>
            <a:lstStyle/>
            <a:p/>
          </p:txBody>
        </p:sp>
        <p:sp>
          <p:nvSpPr>
            <p:cNvPr id="49" name="rc49"/>
            <p:cNvSpPr/>
            <p:nvPr/>
          </p:nvSpPr>
          <p:spPr>
            <a:xfrm>
              <a:off x="4101615" y="3016863"/>
              <a:ext cx="208697" cy="1975909"/>
            </a:xfrm>
            <a:prstGeom prst="rect">
              <a:avLst/>
            </a:prstGeom>
            <a:solidFill>
              <a:srgbClr val="0058AB">
                <a:alpha val="100000"/>
              </a:srgbClr>
            </a:solidFill>
          </p:spPr>
          <p:txBody>
            <a:bodyPr/>
            <a:lstStyle/>
            <a:p/>
          </p:txBody>
        </p:sp>
        <p:sp>
          <p:nvSpPr>
            <p:cNvPr id="50" name="rc50"/>
            <p:cNvSpPr/>
            <p:nvPr/>
          </p:nvSpPr>
          <p:spPr>
            <a:xfrm>
              <a:off x="4333501" y="2755993"/>
              <a:ext cx="208697" cy="2236779"/>
            </a:xfrm>
            <a:prstGeom prst="rect">
              <a:avLst/>
            </a:prstGeom>
            <a:solidFill>
              <a:srgbClr val="0058AB">
                <a:alpha val="100000"/>
              </a:srgbClr>
            </a:solidFill>
          </p:spPr>
          <p:txBody>
            <a:bodyPr/>
            <a:lstStyle/>
            <a:p/>
          </p:txBody>
        </p:sp>
        <p:sp>
          <p:nvSpPr>
            <p:cNvPr id="51" name="rc51"/>
            <p:cNvSpPr/>
            <p:nvPr/>
          </p:nvSpPr>
          <p:spPr>
            <a:xfrm>
              <a:off x="4565387" y="2497236"/>
              <a:ext cx="208697" cy="2495536"/>
            </a:xfrm>
            <a:prstGeom prst="rect">
              <a:avLst/>
            </a:prstGeom>
            <a:solidFill>
              <a:srgbClr val="0058AB">
                <a:alpha val="100000"/>
              </a:srgbClr>
            </a:solidFill>
          </p:spPr>
          <p:txBody>
            <a:bodyPr/>
            <a:lstStyle/>
            <a:p/>
          </p:txBody>
        </p:sp>
        <p:sp>
          <p:nvSpPr>
            <p:cNvPr id="52" name="rc52"/>
            <p:cNvSpPr/>
            <p:nvPr/>
          </p:nvSpPr>
          <p:spPr>
            <a:xfrm>
              <a:off x="4797273" y="2830608"/>
              <a:ext cx="208697" cy="2162164"/>
            </a:xfrm>
            <a:prstGeom prst="rect">
              <a:avLst/>
            </a:prstGeom>
            <a:solidFill>
              <a:srgbClr val="0058AB">
                <a:alpha val="100000"/>
              </a:srgbClr>
            </a:solidFill>
          </p:spPr>
          <p:txBody>
            <a:bodyPr/>
            <a:lstStyle/>
            <a:p/>
          </p:txBody>
        </p:sp>
        <p:sp>
          <p:nvSpPr>
            <p:cNvPr id="53" name="rc53"/>
            <p:cNvSpPr/>
            <p:nvPr/>
          </p:nvSpPr>
          <p:spPr>
            <a:xfrm>
              <a:off x="5029159" y="2749992"/>
              <a:ext cx="208697" cy="2242780"/>
            </a:xfrm>
            <a:prstGeom prst="rect">
              <a:avLst/>
            </a:prstGeom>
            <a:solidFill>
              <a:srgbClr val="0058AB">
                <a:alpha val="100000"/>
              </a:srgbClr>
            </a:solidFill>
          </p:spPr>
          <p:txBody>
            <a:bodyPr/>
            <a:lstStyle/>
            <a:p/>
          </p:txBody>
        </p:sp>
        <p:sp>
          <p:nvSpPr>
            <p:cNvPr id="54" name="rc54"/>
            <p:cNvSpPr/>
            <p:nvPr/>
          </p:nvSpPr>
          <p:spPr>
            <a:xfrm>
              <a:off x="5261045" y="2649506"/>
              <a:ext cx="208697" cy="2343267"/>
            </a:xfrm>
            <a:prstGeom prst="rect">
              <a:avLst/>
            </a:prstGeom>
            <a:solidFill>
              <a:srgbClr val="0058AB">
                <a:alpha val="100000"/>
              </a:srgbClr>
            </a:solidFill>
          </p:spPr>
          <p:txBody>
            <a:bodyPr/>
            <a:lstStyle/>
            <a:p/>
          </p:txBody>
        </p:sp>
        <p:sp>
          <p:nvSpPr>
            <p:cNvPr id="55" name="rc55"/>
            <p:cNvSpPr/>
            <p:nvPr/>
          </p:nvSpPr>
          <p:spPr>
            <a:xfrm>
              <a:off x="5492931" y="2467527"/>
              <a:ext cx="208697" cy="2525245"/>
            </a:xfrm>
            <a:prstGeom prst="rect">
              <a:avLst/>
            </a:prstGeom>
            <a:solidFill>
              <a:srgbClr val="0058AB">
                <a:alpha val="100000"/>
              </a:srgbClr>
            </a:solidFill>
          </p:spPr>
          <p:txBody>
            <a:bodyPr/>
            <a:lstStyle/>
            <a:p/>
          </p:txBody>
        </p:sp>
        <p:sp>
          <p:nvSpPr>
            <p:cNvPr id="56" name="rc56"/>
            <p:cNvSpPr/>
            <p:nvPr/>
          </p:nvSpPr>
          <p:spPr>
            <a:xfrm>
              <a:off x="5724817" y="2650198"/>
              <a:ext cx="208697" cy="2342574"/>
            </a:xfrm>
            <a:prstGeom prst="rect">
              <a:avLst/>
            </a:prstGeom>
            <a:solidFill>
              <a:srgbClr val="0058AB">
                <a:alpha val="100000"/>
              </a:srgbClr>
            </a:solidFill>
          </p:spPr>
          <p:txBody>
            <a:bodyPr/>
            <a:lstStyle/>
            <a:p/>
          </p:txBody>
        </p:sp>
        <p:sp>
          <p:nvSpPr>
            <p:cNvPr id="57" name="rc57"/>
            <p:cNvSpPr/>
            <p:nvPr/>
          </p:nvSpPr>
          <p:spPr>
            <a:xfrm>
              <a:off x="5956703" y="2683281"/>
              <a:ext cx="208697" cy="2309491"/>
            </a:xfrm>
            <a:prstGeom prst="rect">
              <a:avLst/>
            </a:prstGeom>
            <a:solidFill>
              <a:srgbClr val="0058AB">
                <a:alpha val="100000"/>
              </a:srgbClr>
            </a:solidFill>
          </p:spPr>
          <p:txBody>
            <a:bodyPr/>
            <a:lstStyle/>
            <a:p/>
          </p:txBody>
        </p:sp>
        <p:sp>
          <p:nvSpPr>
            <p:cNvPr id="58" name="rc58"/>
            <p:cNvSpPr/>
            <p:nvPr/>
          </p:nvSpPr>
          <p:spPr>
            <a:xfrm>
              <a:off x="6188589" y="2447875"/>
              <a:ext cx="208697" cy="2544897"/>
            </a:xfrm>
            <a:prstGeom prst="rect">
              <a:avLst/>
            </a:prstGeom>
            <a:solidFill>
              <a:srgbClr val="0058AB">
                <a:alpha val="100000"/>
              </a:srgbClr>
            </a:solidFill>
          </p:spPr>
          <p:txBody>
            <a:bodyPr/>
            <a:lstStyle/>
            <a:p/>
          </p:txBody>
        </p:sp>
        <p:sp>
          <p:nvSpPr>
            <p:cNvPr id="59" name="rc59"/>
            <p:cNvSpPr/>
            <p:nvPr/>
          </p:nvSpPr>
          <p:spPr>
            <a:xfrm>
              <a:off x="6420475" y="2230289"/>
              <a:ext cx="208697" cy="2762483"/>
            </a:xfrm>
            <a:prstGeom prst="rect">
              <a:avLst/>
            </a:prstGeom>
            <a:solidFill>
              <a:srgbClr val="0058AB">
                <a:alpha val="100000"/>
              </a:srgbClr>
            </a:solidFill>
          </p:spPr>
          <p:txBody>
            <a:bodyPr/>
            <a:lstStyle/>
            <a:p/>
          </p:txBody>
        </p:sp>
        <p:sp>
          <p:nvSpPr>
            <p:cNvPr id="60" name="rc60"/>
            <p:cNvSpPr/>
            <p:nvPr/>
          </p:nvSpPr>
          <p:spPr>
            <a:xfrm>
              <a:off x="6652361" y="2322704"/>
              <a:ext cx="208697" cy="2670068"/>
            </a:xfrm>
            <a:prstGeom prst="rect">
              <a:avLst/>
            </a:prstGeom>
            <a:solidFill>
              <a:srgbClr val="0058AB">
                <a:alpha val="100000"/>
              </a:srgbClr>
            </a:solidFill>
          </p:spPr>
          <p:txBody>
            <a:bodyPr/>
            <a:lstStyle/>
            <a:p/>
          </p:txBody>
        </p:sp>
        <p:sp>
          <p:nvSpPr>
            <p:cNvPr id="61" name="rc61"/>
            <p:cNvSpPr/>
            <p:nvPr/>
          </p:nvSpPr>
          <p:spPr>
            <a:xfrm>
              <a:off x="6884247" y="2568006"/>
              <a:ext cx="208697" cy="2424766"/>
            </a:xfrm>
            <a:prstGeom prst="rect">
              <a:avLst/>
            </a:prstGeom>
            <a:solidFill>
              <a:srgbClr val="0058AB">
                <a:alpha val="100000"/>
              </a:srgbClr>
            </a:solidFill>
          </p:spPr>
          <p:txBody>
            <a:bodyPr/>
            <a:lstStyle/>
            <a:p/>
          </p:txBody>
        </p:sp>
        <p:sp>
          <p:nvSpPr>
            <p:cNvPr id="62" name="rc62"/>
            <p:cNvSpPr/>
            <p:nvPr/>
          </p:nvSpPr>
          <p:spPr>
            <a:xfrm>
              <a:off x="7116133" y="2313020"/>
              <a:ext cx="208697" cy="2679753"/>
            </a:xfrm>
            <a:prstGeom prst="rect">
              <a:avLst/>
            </a:prstGeom>
            <a:solidFill>
              <a:srgbClr val="0058AB">
                <a:alpha val="100000"/>
              </a:srgbClr>
            </a:solidFill>
          </p:spPr>
          <p:txBody>
            <a:bodyPr/>
            <a:lstStyle/>
            <a:p/>
          </p:txBody>
        </p:sp>
        <p:sp>
          <p:nvSpPr>
            <p:cNvPr id="63" name="rc63"/>
            <p:cNvSpPr/>
            <p:nvPr/>
          </p:nvSpPr>
          <p:spPr>
            <a:xfrm>
              <a:off x="7348019" y="2372290"/>
              <a:ext cx="208697" cy="2620482"/>
            </a:xfrm>
            <a:prstGeom prst="rect">
              <a:avLst/>
            </a:prstGeom>
            <a:solidFill>
              <a:srgbClr val="0058AB">
                <a:alpha val="100000"/>
              </a:srgbClr>
            </a:solidFill>
          </p:spPr>
          <p:txBody>
            <a:bodyPr/>
            <a:lstStyle/>
            <a:p/>
          </p:txBody>
        </p:sp>
        <p:sp>
          <p:nvSpPr>
            <p:cNvPr id="64" name="rc64"/>
            <p:cNvSpPr/>
            <p:nvPr/>
          </p:nvSpPr>
          <p:spPr>
            <a:xfrm>
              <a:off x="8507449" y="3838026"/>
              <a:ext cx="208697" cy="1154746"/>
            </a:xfrm>
            <a:prstGeom prst="rect">
              <a:avLst/>
            </a:prstGeom>
            <a:solidFill>
              <a:srgbClr val="69DBFF">
                <a:alpha val="100000"/>
              </a:srgbClr>
            </a:solidFill>
          </p:spPr>
          <p:txBody>
            <a:bodyPr/>
            <a:lstStyle/>
            <a:p/>
          </p:txBody>
        </p:sp>
        <p:sp>
          <p:nvSpPr>
            <p:cNvPr id="65" name="pl65"/>
            <p:cNvSpPr/>
            <p:nvPr/>
          </p:nvSpPr>
          <p:spPr>
            <a:xfrm>
              <a:off x="6292938" y="2683281"/>
              <a:ext cx="2318860" cy="1154745"/>
            </a:xfrm>
            <a:custGeom>
              <a:avLst/>
              <a:pathLst>
                <a:path w="2318860" h="1154745">
                  <a:moveTo>
                    <a:pt x="0" y="0"/>
                  </a:moveTo>
                  <a:lnTo>
                    <a:pt x="231886" y="115474"/>
                  </a:lnTo>
                  <a:lnTo>
                    <a:pt x="463772" y="230949"/>
                  </a:lnTo>
                  <a:lnTo>
                    <a:pt x="695658" y="346423"/>
                  </a:lnTo>
                  <a:lnTo>
                    <a:pt x="927544" y="461898"/>
                  </a:lnTo>
                  <a:lnTo>
                    <a:pt x="1159430" y="577372"/>
                  </a:lnTo>
                  <a:lnTo>
                    <a:pt x="1391316" y="692847"/>
                  </a:lnTo>
                  <a:lnTo>
                    <a:pt x="1623202" y="808322"/>
                  </a:lnTo>
                  <a:lnTo>
                    <a:pt x="1855088" y="923796"/>
                  </a:lnTo>
                  <a:lnTo>
                    <a:pt x="2086974" y="1039271"/>
                  </a:lnTo>
                  <a:lnTo>
                    <a:pt x="2318860" y="1154745"/>
                  </a:lnTo>
                </a:path>
              </a:pathLst>
            </a:custGeom>
            <a:ln w="20325" cap="flat">
              <a:solidFill>
                <a:srgbClr val="000000">
                  <a:alpha val="100000"/>
                </a:srgbClr>
              </a:solidFill>
              <a:prstDash val="solid"/>
              <a:round/>
            </a:ln>
          </p:spPr>
          <p:txBody>
            <a:bodyPr/>
            <a:lstStyle/>
            <a:p/>
          </p:txBody>
        </p:sp>
        <p:sp>
          <p:nvSpPr>
            <p:cNvPr id="66" name="pt66"/>
            <p:cNvSpPr/>
            <p:nvPr/>
          </p:nvSpPr>
          <p:spPr>
            <a:xfrm>
              <a:off x="6261336" y="26516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93222" y="27671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725108" y="28826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56994" y="299810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88880" y="311357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420766" y="32290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52652" y="33445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84538" y="346000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116425" y="357547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48311" y="369095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80197" y="380642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4981397" y="1660221"/>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a:t>
              </a:r>
            </a:p>
          </p:txBody>
        </p:sp>
        <p:sp>
          <p:nvSpPr>
            <p:cNvPr id="78" name="tx78"/>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9" name="tx79"/>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0" name="tx80"/>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1" name="tx81"/>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2" name="tx82"/>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3" name="tx83"/>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4" name="tx84"/>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5" name="tx85"/>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 name="tx86"/>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 name="tx87"/>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8" name="tx88"/>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0" name="tx90"/>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1" name="tx91"/>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2" name="tx92"/>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3" name="tx93"/>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4" name="tx94"/>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5" name="tx95"/>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6" name="tx96"/>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7" name="tx97"/>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9" name="tx99"/>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0" name="tx100"/>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1" name="tx101"/>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2" name="tx102"/>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3" name="tx103"/>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5" name="tx105"/>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508182" y="400445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7" name="tx107"/>
            <p:cNvSpPr/>
            <p:nvPr/>
          </p:nvSpPr>
          <p:spPr>
            <a:xfrm>
              <a:off x="508182" y="306615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8" name="tx108"/>
            <p:cNvSpPr/>
            <p:nvPr/>
          </p:nvSpPr>
          <p:spPr>
            <a:xfrm>
              <a:off x="508182" y="212785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3,000,000</a:t>
              </a:r>
            </a:p>
          </p:txBody>
        </p:sp>
        <p:sp>
          <p:nvSpPr>
            <p:cNvPr id="109" name="tx109"/>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0" name="rc110"/>
            <p:cNvSpPr/>
            <p:nvPr/>
          </p:nvSpPr>
          <p:spPr>
            <a:xfrm>
              <a:off x="2573396" y="5900012"/>
              <a:ext cx="201456" cy="201456"/>
            </a:xfrm>
            <a:prstGeom prst="rect">
              <a:avLst/>
            </a:prstGeom>
            <a:solidFill>
              <a:srgbClr val="0058AB">
                <a:alpha val="100000"/>
              </a:srgbClr>
            </a:solidFill>
          </p:spPr>
          <p:txBody>
            <a:bodyPr/>
            <a:lstStyle/>
            <a:p/>
          </p:txBody>
        </p:sp>
        <p:sp>
          <p:nvSpPr>
            <p:cNvPr id="111" name="rc111"/>
            <p:cNvSpPr/>
            <p:nvPr/>
          </p:nvSpPr>
          <p:spPr>
            <a:xfrm>
              <a:off x="3475641" y="5900012"/>
              <a:ext cx="201456" cy="201456"/>
            </a:xfrm>
            <a:prstGeom prst="rect">
              <a:avLst/>
            </a:prstGeom>
            <a:solidFill>
              <a:srgbClr val="69DBFF">
                <a:alpha val="100000"/>
              </a:srgbClr>
            </a:solidFill>
          </p:spPr>
          <p:txBody>
            <a:bodyPr/>
            <a:lstStyle/>
            <a:p/>
          </p:txBody>
        </p:sp>
        <p:sp>
          <p:nvSpPr>
            <p:cNvPr id="112" name="tx112"/>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3" name="tx113"/>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4" name="pl114"/>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5" name="pt115"/>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6" name="tx116"/>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7" name="tx117"/>
            <p:cNvSpPr/>
            <p:nvPr/>
          </p:nvSpPr>
          <p:spPr>
            <a:xfrm>
              <a:off x="220463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ESAR</a:t>
              </a:r>
            </a:p>
          </p:txBody>
        </p:sp>
        <p:sp>
          <p:nvSpPr>
            <p:cNvPr id="118" name="tx118"/>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9" name="tx11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51% higher than the annual milestone to reach the target.</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51% above the annual IA2030 milestone, putting the 2030 goal at serious risk without accelerated action.</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28752" y="5303381"/>
              <a:ext cx="269071"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1997824" y="5303381"/>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 name="rc6"/>
            <p:cNvSpPr/>
            <p:nvPr/>
          </p:nvSpPr>
          <p:spPr>
            <a:xfrm>
              <a:off x="2266896" y="5303381"/>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 name="rc7"/>
            <p:cNvSpPr/>
            <p:nvPr/>
          </p:nvSpPr>
          <p:spPr>
            <a:xfrm>
              <a:off x="2535967" y="5303381"/>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805039" y="530338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3074111" y="530338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 name="rc10"/>
            <p:cNvSpPr/>
            <p:nvPr/>
          </p:nvSpPr>
          <p:spPr>
            <a:xfrm>
              <a:off x="3343183" y="5303381"/>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3612254" y="5303381"/>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3881326" y="5303381"/>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150398" y="5303381"/>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 name="rc14"/>
            <p:cNvSpPr/>
            <p:nvPr/>
          </p:nvSpPr>
          <p:spPr>
            <a:xfrm>
              <a:off x="4419470"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4688541"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4957613"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226685"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495756" y="5303381"/>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5764828"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033900" y="5303381"/>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302972" y="5303381"/>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6572043" y="5303381"/>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6841115" y="5303381"/>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10187"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 name="rc25"/>
            <p:cNvSpPr/>
            <p:nvPr/>
          </p:nvSpPr>
          <p:spPr>
            <a:xfrm>
              <a:off x="7379259" y="5303381"/>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7648330" y="5303381"/>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7917402" y="5303381"/>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186474" y="5303381"/>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455545"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728752"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997824"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266896"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535967"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805039"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3074111"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343183"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612254"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881326"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150398"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419470"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688541"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957613"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226685"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495756"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764828"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033900"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302972"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72043"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41115"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10187"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379259"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648330"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17402"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186474"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55545"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728752"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997824"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2266896" y="305687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535967"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805039" y="305687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074111" y="305687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343183"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612254"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881326" y="305687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150398"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419470"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688541"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957613" y="305687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226685" y="305687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495756" y="305687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764828"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033900"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02972" y="305687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72043" y="305687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41115"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10187" y="305687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379259" y="305687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648330"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17402"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186474"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55545"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1728752"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1997824"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2266896" y="4486471"/>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535967" y="4486471"/>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6" name="rc86"/>
            <p:cNvSpPr/>
            <p:nvPr/>
          </p:nvSpPr>
          <p:spPr>
            <a:xfrm>
              <a:off x="2805039"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3074111" y="4486471"/>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343183" y="4486471"/>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9" name="rc89"/>
            <p:cNvSpPr/>
            <p:nvPr/>
          </p:nvSpPr>
          <p:spPr>
            <a:xfrm>
              <a:off x="3612254" y="4486471"/>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3881326"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4150398" y="448647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2" name="rc92"/>
            <p:cNvSpPr/>
            <p:nvPr/>
          </p:nvSpPr>
          <p:spPr>
            <a:xfrm>
              <a:off x="4419470" y="4486471"/>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4688541" y="448647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4957613" y="4486471"/>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226685"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495756" y="448647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7" name="rc97"/>
            <p:cNvSpPr/>
            <p:nvPr/>
          </p:nvSpPr>
          <p:spPr>
            <a:xfrm>
              <a:off x="5764828" y="4486471"/>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6033900" y="448647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302972" y="448647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572043" y="448647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1" name="rc101"/>
            <p:cNvSpPr/>
            <p:nvPr/>
          </p:nvSpPr>
          <p:spPr>
            <a:xfrm>
              <a:off x="6841115" y="4486471"/>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7110187" y="4486471"/>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3" name="rc103"/>
            <p:cNvSpPr/>
            <p:nvPr/>
          </p:nvSpPr>
          <p:spPr>
            <a:xfrm>
              <a:off x="7379259" y="448647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648330" y="448647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7917402" y="448647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8186474" y="448647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8455545" y="448647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1728752" y="1423057"/>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9" name="rc109"/>
            <p:cNvSpPr/>
            <p:nvPr/>
          </p:nvSpPr>
          <p:spPr>
            <a:xfrm>
              <a:off x="1997824" y="1423057"/>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2266896"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535967"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2805039" y="1423057"/>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074111" y="1423057"/>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343183" y="1423057"/>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612254" y="1423057"/>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881326"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50398"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419470"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41"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957613"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26685"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95756"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64828" y="1423057"/>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33900"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02972"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72043"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41115"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10187"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79259"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48330"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17402"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86474"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55545" y="1423057"/>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728752" y="4078016"/>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1997824"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2266896"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2535967"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2805039"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074111"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3343183"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3612254"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3881326"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150398"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419470" y="407801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41" y="4078016"/>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4957613" y="407801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5226685" y="4078016"/>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495756" y="4078016"/>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764828"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6033900"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302972"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6572043"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841115" y="407801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110187" y="407801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379259" y="407801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7648330" y="4078016"/>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17402" y="4078016"/>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8186474" y="4078016"/>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55545" y="407801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1728752" y="4282243"/>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1" name="rc161"/>
            <p:cNvSpPr/>
            <p:nvPr/>
          </p:nvSpPr>
          <p:spPr>
            <a:xfrm>
              <a:off x="1997824" y="4282243"/>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2" name="rc162"/>
            <p:cNvSpPr/>
            <p:nvPr/>
          </p:nvSpPr>
          <p:spPr>
            <a:xfrm>
              <a:off x="2266896" y="4282243"/>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3" name="rc163"/>
            <p:cNvSpPr/>
            <p:nvPr/>
          </p:nvSpPr>
          <p:spPr>
            <a:xfrm>
              <a:off x="2535967" y="4282243"/>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4" name="rc164"/>
            <p:cNvSpPr/>
            <p:nvPr/>
          </p:nvSpPr>
          <p:spPr>
            <a:xfrm>
              <a:off x="2805039" y="4282243"/>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5" name="rc165"/>
            <p:cNvSpPr/>
            <p:nvPr/>
          </p:nvSpPr>
          <p:spPr>
            <a:xfrm>
              <a:off x="3074111" y="4282243"/>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3343183" y="4282243"/>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7" name="rc167"/>
            <p:cNvSpPr/>
            <p:nvPr/>
          </p:nvSpPr>
          <p:spPr>
            <a:xfrm>
              <a:off x="3612254" y="4282243"/>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8" name="rc168"/>
            <p:cNvSpPr/>
            <p:nvPr/>
          </p:nvSpPr>
          <p:spPr>
            <a:xfrm>
              <a:off x="3881326" y="4282243"/>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4150398"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4419470" y="4282243"/>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41" y="428224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4957613"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3" name="rc173"/>
            <p:cNvSpPr/>
            <p:nvPr/>
          </p:nvSpPr>
          <p:spPr>
            <a:xfrm>
              <a:off x="5226685" y="4282243"/>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4" name="rc174"/>
            <p:cNvSpPr/>
            <p:nvPr/>
          </p:nvSpPr>
          <p:spPr>
            <a:xfrm>
              <a:off x="5495756" y="4282243"/>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5764828"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6033900"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6302972" y="4282243"/>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6572043" y="4282243"/>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9" name="rc179"/>
            <p:cNvSpPr/>
            <p:nvPr/>
          </p:nvSpPr>
          <p:spPr>
            <a:xfrm>
              <a:off x="6841115"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0" name="rc180"/>
            <p:cNvSpPr/>
            <p:nvPr/>
          </p:nvSpPr>
          <p:spPr>
            <a:xfrm>
              <a:off x="7110187"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7379259"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2" name="rc182"/>
            <p:cNvSpPr/>
            <p:nvPr/>
          </p:nvSpPr>
          <p:spPr>
            <a:xfrm>
              <a:off x="7648330" y="4282243"/>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7917402" y="4282243"/>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4" name="rc184"/>
            <p:cNvSpPr/>
            <p:nvPr/>
          </p:nvSpPr>
          <p:spPr>
            <a:xfrm>
              <a:off x="8186474" y="4282243"/>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55545" y="428224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1728752" y="264842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1997824" y="264842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8" name="rc188"/>
            <p:cNvSpPr/>
            <p:nvPr/>
          </p:nvSpPr>
          <p:spPr>
            <a:xfrm>
              <a:off x="2266896"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2535967"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0" name="rc190"/>
            <p:cNvSpPr/>
            <p:nvPr/>
          </p:nvSpPr>
          <p:spPr>
            <a:xfrm>
              <a:off x="2805039" y="264842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1" name="rc191"/>
            <p:cNvSpPr/>
            <p:nvPr/>
          </p:nvSpPr>
          <p:spPr>
            <a:xfrm>
              <a:off x="3074111" y="264842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3343183"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3612254"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4" name="rc194"/>
            <p:cNvSpPr/>
            <p:nvPr/>
          </p:nvSpPr>
          <p:spPr>
            <a:xfrm>
              <a:off x="3881326"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4150398"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4419470"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41" y="264842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57613" y="264842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26685" y="264842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495756" y="264842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64828"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033900"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6302972" y="2648423"/>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4" name="rc204"/>
            <p:cNvSpPr/>
            <p:nvPr/>
          </p:nvSpPr>
          <p:spPr>
            <a:xfrm>
              <a:off x="6572043"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41115"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10187" y="264842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7379259" y="264842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48330" y="264842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17402" y="264842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86474"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55545" y="264842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1728752" y="326110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1997824" y="3261106"/>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2266896" y="3261106"/>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2535967"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2805039"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3074111"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3343183"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3612254"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3881326"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1" name="rc221"/>
            <p:cNvSpPr/>
            <p:nvPr/>
          </p:nvSpPr>
          <p:spPr>
            <a:xfrm>
              <a:off x="4150398"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4419470"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4688541"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4957613" y="3261106"/>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226685" y="3261106"/>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5495756" y="3261106"/>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5764828" y="3261106"/>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8" name="rc228"/>
            <p:cNvSpPr/>
            <p:nvPr/>
          </p:nvSpPr>
          <p:spPr>
            <a:xfrm>
              <a:off x="6033900" y="3261106"/>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6302972" y="3261106"/>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6572043" y="3261106"/>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6841115" y="3261106"/>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10187" y="3261106"/>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7379259"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7648330" y="3261106"/>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17402"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8186474" y="326110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55545" y="3261106"/>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1728752"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9" name="rc239"/>
            <p:cNvSpPr/>
            <p:nvPr/>
          </p:nvSpPr>
          <p:spPr>
            <a:xfrm>
              <a:off x="1997824" y="5099154"/>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2266896" y="5099154"/>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1" name="rc241"/>
            <p:cNvSpPr/>
            <p:nvPr/>
          </p:nvSpPr>
          <p:spPr>
            <a:xfrm>
              <a:off x="2535967" y="5099154"/>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2805039" y="5099154"/>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3" name="rc243"/>
            <p:cNvSpPr/>
            <p:nvPr/>
          </p:nvSpPr>
          <p:spPr>
            <a:xfrm>
              <a:off x="3074111" y="5099154"/>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3343183" y="5099154"/>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5" name="rc245"/>
            <p:cNvSpPr/>
            <p:nvPr/>
          </p:nvSpPr>
          <p:spPr>
            <a:xfrm>
              <a:off x="3612254" y="5099154"/>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6" name="rc246"/>
            <p:cNvSpPr/>
            <p:nvPr/>
          </p:nvSpPr>
          <p:spPr>
            <a:xfrm>
              <a:off x="3881326" y="5099154"/>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7" name="rc247"/>
            <p:cNvSpPr/>
            <p:nvPr/>
          </p:nvSpPr>
          <p:spPr>
            <a:xfrm>
              <a:off x="4150398" y="5099154"/>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8" name="rc248"/>
            <p:cNvSpPr/>
            <p:nvPr/>
          </p:nvSpPr>
          <p:spPr>
            <a:xfrm>
              <a:off x="4419470" y="5099154"/>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41" y="5099154"/>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0" name="rc250"/>
            <p:cNvSpPr/>
            <p:nvPr/>
          </p:nvSpPr>
          <p:spPr>
            <a:xfrm>
              <a:off x="4957613" y="5099154"/>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1" name="rc251"/>
            <p:cNvSpPr/>
            <p:nvPr/>
          </p:nvSpPr>
          <p:spPr>
            <a:xfrm>
              <a:off x="5226685" y="5099154"/>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2" name="rc252"/>
            <p:cNvSpPr/>
            <p:nvPr/>
          </p:nvSpPr>
          <p:spPr>
            <a:xfrm>
              <a:off x="5495756"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5764828" y="5099154"/>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4" name="rc254"/>
            <p:cNvSpPr/>
            <p:nvPr/>
          </p:nvSpPr>
          <p:spPr>
            <a:xfrm>
              <a:off x="6033900"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6302972" y="5099154"/>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6572043"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7" name="rc257"/>
            <p:cNvSpPr/>
            <p:nvPr/>
          </p:nvSpPr>
          <p:spPr>
            <a:xfrm>
              <a:off x="6841115"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8" name="rc258"/>
            <p:cNvSpPr/>
            <p:nvPr/>
          </p:nvSpPr>
          <p:spPr>
            <a:xfrm>
              <a:off x="7110187"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9" name="rc259"/>
            <p:cNvSpPr/>
            <p:nvPr/>
          </p:nvSpPr>
          <p:spPr>
            <a:xfrm>
              <a:off x="7379259" y="5099154"/>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0" name="rc260"/>
            <p:cNvSpPr/>
            <p:nvPr/>
          </p:nvSpPr>
          <p:spPr>
            <a:xfrm>
              <a:off x="7648330" y="5099154"/>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1" name="rc261"/>
            <p:cNvSpPr/>
            <p:nvPr/>
          </p:nvSpPr>
          <p:spPr>
            <a:xfrm>
              <a:off x="7917402"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186474" y="5099154"/>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8455545"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4" name="rc264"/>
            <p:cNvSpPr/>
            <p:nvPr/>
          </p:nvSpPr>
          <p:spPr>
            <a:xfrm>
              <a:off x="1728752" y="223996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1997824"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2266896"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535967"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2805039"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074111"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0" name="rc270"/>
            <p:cNvSpPr/>
            <p:nvPr/>
          </p:nvSpPr>
          <p:spPr>
            <a:xfrm>
              <a:off x="3343183"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3612254" y="223996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2" name="rc272"/>
            <p:cNvSpPr/>
            <p:nvPr/>
          </p:nvSpPr>
          <p:spPr>
            <a:xfrm>
              <a:off x="3881326"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4150398"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4" name="rc274"/>
            <p:cNvSpPr/>
            <p:nvPr/>
          </p:nvSpPr>
          <p:spPr>
            <a:xfrm>
              <a:off x="4419470"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41" y="2239968"/>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6" name="rc276"/>
            <p:cNvSpPr/>
            <p:nvPr/>
          </p:nvSpPr>
          <p:spPr>
            <a:xfrm>
              <a:off x="4957613" y="223996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226685" y="223996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8" name="rc278"/>
            <p:cNvSpPr/>
            <p:nvPr/>
          </p:nvSpPr>
          <p:spPr>
            <a:xfrm>
              <a:off x="5495756"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5764828"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0" name="rc280"/>
            <p:cNvSpPr/>
            <p:nvPr/>
          </p:nvSpPr>
          <p:spPr>
            <a:xfrm>
              <a:off x="6033900"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1" name="rc281"/>
            <p:cNvSpPr/>
            <p:nvPr/>
          </p:nvSpPr>
          <p:spPr>
            <a:xfrm>
              <a:off x="6302972"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2" name="rc282"/>
            <p:cNvSpPr/>
            <p:nvPr/>
          </p:nvSpPr>
          <p:spPr>
            <a:xfrm>
              <a:off x="6572043" y="223996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3" name="rc283"/>
            <p:cNvSpPr/>
            <p:nvPr/>
          </p:nvSpPr>
          <p:spPr>
            <a:xfrm>
              <a:off x="6841115"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4" name="rc284"/>
            <p:cNvSpPr/>
            <p:nvPr/>
          </p:nvSpPr>
          <p:spPr>
            <a:xfrm>
              <a:off x="7110187" y="223996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5" name="rc285"/>
            <p:cNvSpPr/>
            <p:nvPr/>
          </p:nvSpPr>
          <p:spPr>
            <a:xfrm>
              <a:off x="7379259" y="223996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6" name="rc286"/>
            <p:cNvSpPr/>
            <p:nvPr/>
          </p:nvSpPr>
          <p:spPr>
            <a:xfrm>
              <a:off x="7648330"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7" name="rc287"/>
            <p:cNvSpPr/>
            <p:nvPr/>
          </p:nvSpPr>
          <p:spPr>
            <a:xfrm>
              <a:off x="7917402" y="223996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8" name="rc288"/>
            <p:cNvSpPr/>
            <p:nvPr/>
          </p:nvSpPr>
          <p:spPr>
            <a:xfrm>
              <a:off x="8186474"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9" name="rc289"/>
            <p:cNvSpPr/>
            <p:nvPr/>
          </p:nvSpPr>
          <p:spPr>
            <a:xfrm>
              <a:off x="8455545"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0" name="rc290"/>
            <p:cNvSpPr/>
            <p:nvPr/>
          </p:nvSpPr>
          <p:spPr>
            <a:xfrm>
              <a:off x="1728752" y="285265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1" name="rc291"/>
            <p:cNvSpPr/>
            <p:nvPr/>
          </p:nvSpPr>
          <p:spPr>
            <a:xfrm>
              <a:off x="1997824" y="285265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2" name="rc292"/>
            <p:cNvSpPr/>
            <p:nvPr/>
          </p:nvSpPr>
          <p:spPr>
            <a:xfrm>
              <a:off x="2266896"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3" name="rc293"/>
            <p:cNvSpPr/>
            <p:nvPr/>
          </p:nvSpPr>
          <p:spPr>
            <a:xfrm>
              <a:off x="2535967" y="285265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4" name="rc294"/>
            <p:cNvSpPr/>
            <p:nvPr/>
          </p:nvSpPr>
          <p:spPr>
            <a:xfrm>
              <a:off x="2805039"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5" name="rc295"/>
            <p:cNvSpPr/>
            <p:nvPr/>
          </p:nvSpPr>
          <p:spPr>
            <a:xfrm>
              <a:off x="3074111" y="285265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6" name="rc296"/>
            <p:cNvSpPr/>
            <p:nvPr/>
          </p:nvSpPr>
          <p:spPr>
            <a:xfrm>
              <a:off x="3343183" y="285265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7" name="rc297"/>
            <p:cNvSpPr/>
            <p:nvPr/>
          </p:nvSpPr>
          <p:spPr>
            <a:xfrm>
              <a:off x="3612254" y="285265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8" name="rc298"/>
            <p:cNvSpPr/>
            <p:nvPr/>
          </p:nvSpPr>
          <p:spPr>
            <a:xfrm>
              <a:off x="3881326" y="285265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9" name="rc299"/>
            <p:cNvSpPr/>
            <p:nvPr/>
          </p:nvSpPr>
          <p:spPr>
            <a:xfrm>
              <a:off x="4150398" y="285265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4419470"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1" name="rc301"/>
            <p:cNvSpPr/>
            <p:nvPr/>
          </p:nvSpPr>
          <p:spPr>
            <a:xfrm>
              <a:off x="4688541"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2" name="rc302"/>
            <p:cNvSpPr/>
            <p:nvPr/>
          </p:nvSpPr>
          <p:spPr>
            <a:xfrm>
              <a:off x="4957613"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3" name="rc303"/>
            <p:cNvSpPr/>
            <p:nvPr/>
          </p:nvSpPr>
          <p:spPr>
            <a:xfrm>
              <a:off x="5226685"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4" name="rc304"/>
            <p:cNvSpPr/>
            <p:nvPr/>
          </p:nvSpPr>
          <p:spPr>
            <a:xfrm>
              <a:off x="5495756"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5" name="rc305"/>
            <p:cNvSpPr/>
            <p:nvPr/>
          </p:nvSpPr>
          <p:spPr>
            <a:xfrm>
              <a:off x="5764828"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6" name="rc306"/>
            <p:cNvSpPr/>
            <p:nvPr/>
          </p:nvSpPr>
          <p:spPr>
            <a:xfrm>
              <a:off x="6033900"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7" name="rc307"/>
            <p:cNvSpPr/>
            <p:nvPr/>
          </p:nvSpPr>
          <p:spPr>
            <a:xfrm>
              <a:off x="6302972"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8" name="rc308"/>
            <p:cNvSpPr/>
            <p:nvPr/>
          </p:nvSpPr>
          <p:spPr>
            <a:xfrm>
              <a:off x="6572043"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9" name="rc309"/>
            <p:cNvSpPr/>
            <p:nvPr/>
          </p:nvSpPr>
          <p:spPr>
            <a:xfrm>
              <a:off x="6841115"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0" name="rc310"/>
            <p:cNvSpPr/>
            <p:nvPr/>
          </p:nvSpPr>
          <p:spPr>
            <a:xfrm>
              <a:off x="7110187" y="285265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1" name="rc311"/>
            <p:cNvSpPr/>
            <p:nvPr/>
          </p:nvSpPr>
          <p:spPr>
            <a:xfrm>
              <a:off x="7379259" y="285265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2" name="rc312"/>
            <p:cNvSpPr/>
            <p:nvPr/>
          </p:nvSpPr>
          <p:spPr>
            <a:xfrm>
              <a:off x="7648330" y="2852650"/>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3" name="rc313"/>
            <p:cNvSpPr/>
            <p:nvPr/>
          </p:nvSpPr>
          <p:spPr>
            <a:xfrm>
              <a:off x="7917402"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4" name="rc314"/>
            <p:cNvSpPr/>
            <p:nvPr/>
          </p:nvSpPr>
          <p:spPr>
            <a:xfrm>
              <a:off x="8186474"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455545"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6" name="rc316"/>
            <p:cNvSpPr/>
            <p:nvPr/>
          </p:nvSpPr>
          <p:spPr>
            <a:xfrm>
              <a:off x="1728752"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7" name="rc317"/>
            <p:cNvSpPr/>
            <p:nvPr/>
          </p:nvSpPr>
          <p:spPr>
            <a:xfrm>
              <a:off x="1997824"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8" name="rc318"/>
            <p:cNvSpPr/>
            <p:nvPr/>
          </p:nvSpPr>
          <p:spPr>
            <a:xfrm>
              <a:off x="2266896" y="3669561"/>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9" name="rc319"/>
            <p:cNvSpPr/>
            <p:nvPr/>
          </p:nvSpPr>
          <p:spPr>
            <a:xfrm>
              <a:off x="2535967" y="3669561"/>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0" name="rc320"/>
            <p:cNvSpPr/>
            <p:nvPr/>
          </p:nvSpPr>
          <p:spPr>
            <a:xfrm>
              <a:off x="2805039"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1" name="rc321"/>
            <p:cNvSpPr/>
            <p:nvPr/>
          </p:nvSpPr>
          <p:spPr>
            <a:xfrm>
              <a:off x="3074111" y="3669561"/>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2" name="rc322"/>
            <p:cNvSpPr/>
            <p:nvPr/>
          </p:nvSpPr>
          <p:spPr>
            <a:xfrm>
              <a:off x="3343183" y="3669561"/>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3" name="rc323"/>
            <p:cNvSpPr/>
            <p:nvPr/>
          </p:nvSpPr>
          <p:spPr>
            <a:xfrm>
              <a:off x="3612254"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4" name="rc324"/>
            <p:cNvSpPr/>
            <p:nvPr/>
          </p:nvSpPr>
          <p:spPr>
            <a:xfrm>
              <a:off x="3881326"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5" name="rc325"/>
            <p:cNvSpPr/>
            <p:nvPr/>
          </p:nvSpPr>
          <p:spPr>
            <a:xfrm>
              <a:off x="4150398" y="3669561"/>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6" name="rc326"/>
            <p:cNvSpPr/>
            <p:nvPr/>
          </p:nvSpPr>
          <p:spPr>
            <a:xfrm>
              <a:off x="4419470" y="3669561"/>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7" name="rc327"/>
            <p:cNvSpPr/>
            <p:nvPr/>
          </p:nvSpPr>
          <p:spPr>
            <a:xfrm>
              <a:off x="4688541"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8" name="rc328"/>
            <p:cNvSpPr/>
            <p:nvPr/>
          </p:nvSpPr>
          <p:spPr>
            <a:xfrm>
              <a:off x="4957613" y="366956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9" name="rc329"/>
            <p:cNvSpPr/>
            <p:nvPr/>
          </p:nvSpPr>
          <p:spPr>
            <a:xfrm>
              <a:off x="5226685" y="3669561"/>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0" name="rc330"/>
            <p:cNvSpPr/>
            <p:nvPr/>
          </p:nvSpPr>
          <p:spPr>
            <a:xfrm>
              <a:off x="5495756" y="366956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1" name="rc331"/>
            <p:cNvSpPr/>
            <p:nvPr/>
          </p:nvSpPr>
          <p:spPr>
            <a:xfrm>
              <a:off x="5764828" y="3669561"/>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2" name="rc332"/>
            <p:cNvSpPr/>
            <p:nvPr/>
          </p:nvSpPr>
          <p:spPr>
            <a:xfrm>
              <a:off x="6033900"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3" name="rc333"/>
            <p:cNvSpPr/>
            <p:nvPr/>
          </p:nvSpPr>
          <p:spPr>
            <a:xfrm>
              <a:off x="6302972" y="3669561"/>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4" name="rc334"/>
            <p:cNvSpPr/>
            <p:nvPr/>
          </p:nvSpPr>
          <p:spPr>
            <a:xfrm>
              <a:off x="6572043" y="3669561"/>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5" name="rc335"/>
            <p:cNvSpPr/>
            <p:nvPr/>
          </p:nvSpPr>
          <p:spPr>
            <a:xfrm>
              <a:off x="6841115" y="366956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6" name="rc336"/>
            <p:cNvSpPr/>
            <p:nvPr/>
          </p:nvSpPr>
          <p:spPr>
            <a:xfrm>
              <a:off x="7110187" y="3669561"/>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7" name="rc337"/>
            <p:cNvSpPr/>
            <p:nvPr/>
          </p:nvSpPr>
          <p:spPr>
            <a:xfrm>
              <a:off x="7379259" y="3669561"/>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7648330"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9" name="rc339"/>
            <p:cNvSpPr/>
            <p:nvPr/>
          </p:nvSpPr>
          <p:spPr>
            <a:xfrm>
              <a:off x="7917402"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8186474" y="3669561"/>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1" name="rc341"/>
            <p:cNvSpPr/>
            <p:nvPr/>
          </p:nvSpPr>
          <p:spPr>
            <a:xfrm>
              <a:off x="8455545" y="3669561"/>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2" name="rc342"/>
            <p:cNvSpPr/>
            <p:nvPr/>
          </p:nvSpPr>
          <p:spPr>
            <a:xfrm>
              <a:off x="1728752" y="162728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3" name="rc343"/>
            <p:cNvSpPr/>
            <p:nvPr/>
          </p:nvSpPr>
          <p:spPr>
            <a:xfrm>
              <a:off x="1997824" y="1627285"/>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4" name="rc344"/>
            <p:cNvSpPr/>
            <p:nvPr/>
          </p:nvSpPr>
          <p:spPr>
            <a:xfrm>
              <a:off x="2266896"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5" name="rc345"/>
            <p:cNvSpPr/>
            <p:nvPr/>
          </p:nvSpPr>
          <p:spPr>
            <a:xfrm>
              <a:off x="2535967" y="162728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6" name="rc346"/>
            <p:cNvSpPr/>
            <p:nvPr/>
          </p:nvSpPr>
          <p:spPr>
            <a:xfrm>
              <a:off x="2805039" y="162728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7" name="rc347"/>
            <p:cNvSpPr/>
            <p:nvPr/>
          </p:nvSpPr>
          <p:spPr>
            <a:xfrm>
              <a:off x="3074111"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8" name="rc348"/>
            <p:cNvSpPr/>
            <p:nvPr/>
          </p:nvSpPr>
          <p:spPr>
            <a:xfrm>
              <a:off x="3343183"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612254"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0" name="rc350"/>
            <p:cNvSpPr/>
            <p:nvPr/>
          </p:nvSpPr>
          <p:spPr>
            <a:xfrm>
              <a:off x="3881326" y="162728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150398"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2" name="rc352"/>
            <p:cNvSpPr/>
            <p:nvPr/>
          </p:nvSpPr>
          <p:spPr>
            <a:xfrm>
              <a:off x="4419470"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688541"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4957613"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226685"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495756"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764828"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033900"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02972"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572043"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41115"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10187" y="162728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3" name="rc363"/>
            <p:cNvSpPr/>
            <p:nvPr/>
          </p:nvSpPr>
          <p:spPr>
            <a:xfrm>
              <a:off x="7379259" y="162728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48330"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17402" y="162728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6" name="rc366"/>
            <p:cNvSpPr/>
            <p:nvPr/>
          </p:nvSpPr>
          <p:spPr>
            <a:xfrm>
              <a:off x="8186474" y="162728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55545" y="162728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8" name="rc368"/>
            <p:cNvSpPr/>
            <p:nvPr/>
          </p:nvSpPr>
          <p:spPr>
            <a:xfrm>
              <a:off x="1728752" y="469069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69" name="rc369"/>
            <p:cNvSpPr/>
            <p:nvPr/>
          </p:nvSpPr>
          <p:spPr>
            <a:xfrm>
              <a:off x="1997824" y="469069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0" name="rc370"/>
            <p:cNvSpPr/>
            <p:nvPr/>
          </p:nvSpPr>
          <p:spPr>
            <a:xfrm>
              <a:off x="2266896" y="4690699"/>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1" name="rc371"/>
            <p:cNvSpPr/>
            <p:nvPr/>
          </p:nvSpPr>
          <p:spPr>
            <a:xfrm>
              <a:off x="2535967" y="4690699"/>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2" name="rc372"/>
            <p:cNvSpPr/>
            <p:nvPr/>
          </p:nvSpPr>
          <p:spPr>
            <a:xfrm>
              <a:off x="2805039" y="469069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73" name="rc373"/>
            <p:cNvSpPr/>
            <p:nvPr/>
          </p:nvSpPr>
          <p:spPr>
            <a:xfrm>
              <a:off x="3074111" y="469069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74" name="rc374"/>
            <p:cNvSpPr/>
            <p:nvPr/>
          </p:nvSpPr>
          <p:spPr>
            <a:xfrm>
              <a:off x="3343183" y="4690699"/>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5" name="rc375"/>
            <p:cNvSpPr/>
            <p:nvPr/>
          </p:nvSpPr>
          <p:spPr>
            <a:xfrm>
              <a:off x="3612254" y="4690699"/>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76" name="rc376"/>
            <p:cNvSpPr/>
            <p:nvPr/>
          </p:nvSpPr>
          <p:spPr>
            <a:xfrm>
              <a:off x="3881326" y="4690699"/>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7" name="rc377"/>
            <p:cNvSpPr/>
            <p:nvPr/>
          </p:nvSpPr>
          <p:spPr>
            <a:xfrm>
              <a:off x="4150398" y="4690699"/>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78" name="rc378"/>
            <p:cNvSpPr/>
            <p:nvPr/>
          </p:nvSpPr>
          <p:spPr>
            <a:xfrm>
              <a:off x="4419470" y="469069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79" name="rc379"/>
            <p:cNvSpPr/>
            <p:nvPr/>
          </p:nvSpPr>
          <p:spPr>
            <a:xfrm>
              <a:off x="4688541" y="4690699"/>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0" name="rc380"/>
            <p:cNvSpPr/>
            <p:nvPr/>
          </p:nvSpPr>
          <p:spPr>
            <a:xfrm>
              <a:off x="4957613" y="4690699"/>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1" name="rc381"/>
            <p:cNvSpPr/>
            <p:nvPr/>
          </p:nvSpPr>
          <p:spPr>
            <a:xfrm>
              <a:off x="5226685" y="4690699"/>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82" name="rc382"/>
            <p:cNvSpPr/>
            <p:nvPr/>
          </p:nvSpPr>
          <p:spPr>
            <a:xfrm>
              <a:off x="5495756" y="469069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83" name="rc383"/>
            <p:cNvSpPr/>
            <p:nvPr/>
          </p:nvSpPr>
          <p:spPr>
            <a:xfrm>
              <a:off x="5764828" y="4690699"/>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84" name="rc384"/>
            <p:cNvSpPr/>
            <p:nvPr/>
          </p:nvSpPr>
          <p:spPr>
            <a:xfrm>
              <a:off x="6033900" y="469069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85" name="rc385"/>
            <p:cNvSpPr/>
            <p:nvPr/>
          </p:nvSpPr>
          <p:spPr>
            <a:xfrm>
              <a:off x="6302972" y="4690699"/>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86" name="rc386"/>
            <p:cNvSpPr/>
            <p:nvPr/>
          </p:nvSpPr>
          <p:spPr>
            <a:xfrm>
              <a:off x="6572043" y="4690699"/>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87" name="rc387"/>
            <p:cNvSpPr/>
            <p:nvPr/>
          </p:nvSpPr>
          <p:spPr>
            <a:xfrm>
              <a:off x="6841115" y="4690699"/>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88" name="rc388"/>
            <p:cNvSpPr/>
            <p:nvPr/>
          </p:nvSpPr>
          <p:spPr>
            <a:xfrm>
              <a:off x="7110187" y="4690699"/>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9" name="rc389"/>
            <p:cNvSpPr/>
            <p:nvPr/>
          </p:nvSpPr>
          <p:spPr>
            <a:xfrm>
              <a:off x="7379259" y="4690699"/>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90" name="rc390"/>
            <p:cNvSpPr/>
            <p:nvPr/>
          </p:nvSpPr>
          <p:spPr>
            <a:xfrm>
              <a:off x="7648330" y="4690699"/>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1" name="rc391"/>
            <p:cNvSpPr/>
            <p:nvPr/>
          </p:nvSpPr>
          <p:spPr>
            <a:xfrm>
              <a:off x="7917402" y="4690699"/>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92" name="rc392"/>
            <p:cNvSpPr/>
            <p:nvPr/>
          </p:nvSpPr>
          <p:spPr>
            <a:xfrm>
              <a:off x="8186474" y="4690699"/>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3" name="rc393"/>
            <p:cNvSpPr/>
            <p:nvPr/>
          </p:nvSpPr>
          <p:spPr>
            <a:xfrm>
              <a:off x="8455545" y="4690699"/>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94" name="rc394"/>
            <p:cNvSpPr/>
            <p:nvPr/>
          </p:nvSpPr>
          <p:spPr>
            <a:xfrm>
              <a:off x="1728752" y="5507609"/>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5" name="rc395"/>
            <p:cNvSpPr/>
            <p:nvPr/>
          </p:nvSpPr>
          <p:spPr>
            <a:xfrm>
              <a:off x="1997824" y="5507609"/>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6" name="rc396"/>
            <p:cNvSpPr/>
            <p:nvPr/>
          </p:nvSpPr>
          <p:spPr>
            <a:xfrm>
              <a:off x="2266896" y="5507609"/>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7" name="rc397"/>
            <p:cNvSpPr/>
            <p:nvPr/>
          </p:nvSpPr>
          <p:spPr>
            <a:xfrm>
              <a:off x="2535967" y="5507609"/>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98" name="rc398"/>
            <p:cNvSpPr/>
            <p:nvPr/>
          </p:nvSpPr>
          <p:spPr>
            <a:xfrm>
              <a:off x="2805039" y="5507609"/>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9" name="rc399"/>
            <p:cNvSpPr/>
            <p:nvPr/>
          </p:nvSpPr>
          <p:spPr>
            <a:xfrm>
              <a:off x="3074111" y="5507609"/>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0" name="rc400"/>
            <p:cNvSpPr/>
            <p:nvPr/>
          </p:nvSpPr>
          <p:spPr>
            <a:xfrm>
              <a:off x="3343183" y="5507609"/>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1" name="rc401"/>
            <p:cNvSpPr/>
            <p:nvPr/>
          </p:nvSpPr>
          <p:spPr>
            <a:xfrm>
              <a:off x="3612254" y="5507609"/>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3881326" y="5507609"/>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3" name="rc403"/>
            <p:cNvSpPr/>
            <p:nvPr/>
          </p:nvSpPr>
          <p:spPr>
            <a:xfrm>
              <a:off x="4150398" y="5507609"/>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4" name="rc404"/>
            <p:cNvSpPr/>
            <p:nvPr/>
          </p:nvSpPr>
          <p:spPr>
            <a:xfrm>
              <a:off x="4419470" y="5507609"/>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5" name="rc405"/>
            <p:cNvSpPr/>
            <p:nvPr/>
          </p:nvSpPr>
          <p:spPr>
            <a:xfrm>
              <a:off x="4688541" y="5507609"/>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6" name="rc406"/>
            <p:cNvSpPr/>
            <p:nvPr/>
          </p:nvSpPr>
          <p:spPr>
            <a:xfrm>
              <a:off x="4957613" y="5507609"/>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7" name="rc407"/>
            <p:cNvSpPr/>
            <p:nvPr/>
          </p:nvSpPr>
          <p:spPr>
            <a:xfrm>
              <a:off x="5226685" y="5507609"/>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8" name="rc408"/>
            <p:cNvSpPr/>
            <p:nvPr/>
          </p:nvSpPr>
          <p:spPr>
            <a:xfrm>
              <a:off x="5495756" y="5507609"/>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9" name="rc409"/>
            <p:cNvSpPr/>
            <p:nvPr/>
          </p:nvSpPr>
          <p:spPr>
            <a:xfrm>
              <a:off x="5764828" y="5507609"/>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0" name="rc410"/>
            <p:cNvSpPr/>
            <p:nvPr/>
          </p:nvSpPr>
          <p:spPr>
            <a:xfrm>
              <a:off x="6033900" y="5507609"/>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1" name="rc411"/>
            <p:cNvSpPr/>
            <p:nvPr/>
          </p:nvSpPr>
          <p:spPr>
            <a:xfrm>
              <a:off x="6302972" y="5507609"/>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2" name="rc412"/>
            <p:cNvSpPr/>
            <p:nvPr/>
          </p:nvSpPr>
          <p:spPr>
            <a:xfrm>
              <a:off x="6572043" y="5507609"/>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3" name="rc413"/>
            <p:cNvSpPr/>
            <p:nvPr/>
          </p:nvSpPr>
          <p:spPr>
            <a:xfrm>
              <a:off x="6841115" y="5507609"/>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4" name="rc414"/>
            <p:cNvSpPr/>
            <p:nvPr/>
          </p:nvSpPr>
          <p:spPr>
            <a:xfrm>
              <a:off x="7110187" y="5507609"/>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5" name="rc415"/>
            <p:cNvSpPr/>
            <p:nvPr/>
          </p:nvSpPr>
          <p:spPr>
            <a:xfrm>
              <a:off x="7379259" y="5507609"/>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6" name="rc416"/>
            <p:cNvSpPr/>
            <p:nvPr/>
          </p:nvSpPr>
          <p:spPr>
            <a:xfrm>
              <a:off x="7648330" y="5507609"/>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7" name="rc417"/>
            <p:cNvSpPr/>
            <p:nvPr/>
          </p:nvSpPr>
          <p:spPr>
            <a:xfrm>
              <a:off x="7917402" y="5507609"/>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8" name="rc418"/>
            <p:cNvSpPr/>
            <p:nvPr/>
          </p:nvSpPr>
          <p:spPr>
            <a:xfrm>
              <a:off x="8186474" y="5507609"/>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9" name="rc419"/>
            <p:cNvSpPr/>
            <p:nvPr/>
          </p:nvSpPr>
          <p:spPr>
            <a:xfrm>
              <a:off x="8455545" y="5507609"/>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0" name="rc420"/>
            <p:cNvSpPr/>
            <p:nvPr/>
          </p:nvSpPr>
          <p:spPr>
            <a:xfrm>
              <a:off x="4688541" y="4894926"/>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1" name="rc421"/>
            <p:cNvSpPr/>
            <p:nvPr/>
          </p:nvSpPr>
          <p:spPr>
            <a:xfrm>
              <a:off x="4957613"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2" name="rc422"/>
            <p:cNvSpPr/>
            <p:nvPr/>
          </p:nvSpPr>
          <p:spPr>
            <a:xfrm>
              <a:off x="5226685" y="4894926"/>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3" name="rc423"/>
            <p:cNvSpPr/>
            <p:nvPr/>
          </p:nvSpPr>
          <p:spPr>
            <a:xfrm>
              <a:off x="5495756" y="4894926"/>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4" name="rc424"/>
            <p:cNvSpPr/>
            <p:nvPr/>
          </p:nvSpPr>
          <p:spPr>
            <a:xfrm>
              <a:off x="5764828" y="4894926"/>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5" name="rc425"/>
            <p:cNvSpPr/>
            <p:nvPr/>
          </p:nvSpPr>
          <p:spPr>
            <a:xfrm>
              <a:off x="6033900" y="4894926"/>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6" name="rc426"/>
            <p:cNvSpPr/>
            <p:nvPr/>
          </p:nvSpPr>
          <p:spPr>
            <a:xfrm>
              <a:off x="6302972" y="4894926"/>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7" name="rc427"/>
            <p:cNvSpPr/>
            <p:nvPr/>
          </p:nvSpPr>
          <p:spPr>
            <a:xfrm>
              <a:off x="6572043" y="4894926"/>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8" name="rc428"/>
            <p:cNvSpPr/>
            <p:nvPr/>
          </p:nvSpPr>
          <p:spPr>
            <a:xfrm>
              <a:off x="6841115" y="4894926"/>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9" name="rc429"/>
            <p:cNvSpPr/>
            <p:nvPr/>
          </p:nvSpPr>
          <p:spPr>
            <a:xfrm>
              <a:off x="7110187" y="4894926"/>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0" name="rc430"/>
            <p:cNvSpPr/>
            <p:nvPr/>
          </p:nvSpPr>
          <p:spPr>
            <a:xfrm>
              <a:off x="7379259" y="4894926"/>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1" name="rc431"/>
            <p:cNvSpPr/>
            <p:nvPr/>
          </p:nvSpPr>
          <p:spPr>
            <a:xfrm>
              <a:off x="7648330"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2" name="rc432"/>
            <p:cNvSpPr/>
            <p:nvPr/>
          </p:nvSpPr>
          <p:spPr>
            <a:xfrm>
              <a:off x="7917402"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3" name="rc433"/>
            <p:cNvSpPr/>
            <p:nvPr/>
          </p:nvSpPr>
          <p:spPr>
            <a:xfrm>
              <a:off x="8186474"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4" name="rc434"/>
            <p:cNvSpPr/>
            <p:nvPr/>
          </p:nvSpPr>
          <p:spPr>
            <a:xfrm>
              <a:off x="8455545"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5" name="rc435"/>
            <p:cNvSpPr/>
            <p:nvPr/>
          </p:nvSpPr>
          <p:spPr>
            <a:xfrm>
              <a:off x="1728752" y="183151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6" name="rc436"/>
            <p:cNvSpPr/>
            <p:nvPr/>
          </p:nvSpPr>
          <p:spPr>
            <a:xfrm>
              <a:off x="1997824" y="1831513"/>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7" name="rc437"/>
            <p:cNvSpPr/>
            <p:nvPr/>
          </p:nvSpPr>
          <p:spPr>
            <a:xfrm>
              <a:off x="2266896" y="183151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8" name="rc438"/>
            <p:cNvSpPr/>
            <p:nvPr/>
          </p:nvSpPr>
          <p:spPr>
            <a:xfrm>
              <a:off x="2535967" y="183151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9" name="rc439"/>
            <p:cNvSpPr/>
            <p:nvPr/>
          </p:nvSpPr>
          <p:spPr>
            <a:xfrm>
              <a:off x="2805039" y="183151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0" name="rc440"/>
            <p:cNvSpPr/>
            <p:nvPr/>
          </p:nvSpPr>
          <p:spPr>
            <a:xfrm>
              <a:off x="3074111" y="183151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1" name="rc441"/>
            <p:cNvSpPr/>
            <p:nvPr/>
          </p:nvSpPr>
          <p:spPr>
            <a:xfrm>
              <a:off x="3343183"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2" name="rc442"/>
            <p:cNvSpPr/>
            <p:nvPr/>
          </p:nvSpPr>
          <p:spPr>
            <a:xfrm>
              <a:off x="3612254" y="183151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3" name="rc443"/>
            <p:cNvSpPr/>
            <p:nvPr/>
          </p:nvSpPr>
          <p:spPr>
            <a:xfrm>
              <a:off x="3881326" y="183151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4" name="rc444"/>
            <p:cNvSpPr/>
            <p:nvPr/>
          </p:nvSpPr>
          <p:spPr>
            <a:xfrm>
              <a:off x="4150398"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5" name="rc445"/>
            <p:cNvSpPr/>
            <p:nvPr/>
          </p:nvSpPr>
          <p:spPr>
            <a:xfrm>
              <a:off x="4419470" y="183151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6" name="rc446"/>
            <p:cNvSpPr/>
            <p:nvPr/>
          </p:nvSpPr>
          <p:spPr>
            <a:xfrm>
              <a:off x="4688541" y="183151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7" name="rc447"/>
            <p:cNvSpPr/>
            <p:nvPr/>
          </p:nvSpPr>
          <p:spPr>
            <a:xfrm>
              <a:off x="4957613" y="183151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8" name="rc448"/>
            <p:cNvSpPr/>
            <p:nvPr/>
          </p:nvSpPr>
          <p:spPr>
            <a:xfrm>
              <a:off x="5226685" y="183151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9" name="rc449"/>
            <p:cNvSpPr/>
            <p:nvPr/>
          </p:nvSpPr>
          <p:spPr>
            <a:xfrm>
              <a:off x="5495756" y="183151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0" name="rc450"/>
            <p:cNvSpPr/>
            <p:nvPr/>
          </p:nvSpPr>
          <p:spPr>
            <a:xfrm>
              <a:off x="5764828"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1" name="rc451"/>
            <p:cNvSpPr/>
            <p:nvPr/>
          </p:nvSpPr>
          <p:spPr>
            <a:xfrm>
              <a:off x="6033900" y="183151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6302972" y="183151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6572043"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4" name="rc454"/>
            <p:cNvSpPr/>
            <p:nvPr/>
          </p:nvSpPr>
          <p:spPr>
            <a:xfrm>
              <a:off x="6841115"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5" name="rc455"/>
            <p:cNvSpPr/>
            <p:nvPr/>
          </p:nvSpPr>
          <p:spPr>
            <a:xfrm>
              <a:off x="7110187" y="183151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6" name="rc456"/>
            <p:cNvSpPr/>
            <p:nvPr/>
          </p:nvSpPr>
          <p:spPr>
            <a:xfrm>
              <a:off x="7379259"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7" name="rc457"/>
            <p:cNvSpPr/>
            <p:nvPr/>
          </p:nvSpPr>
          <p:spPr>
            <a:xfrm>
              <a:off x="7648330" y="183151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8" name="rc458"/>
            <p:cNvSpPr/>
            <p:nvPr/>
          </p:nvSpPr>
          <p:spPr>
            <a:xfrm>
              <a:off x="7917402" y="183151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9" name="rc459"/>
            <p:cNvSpPr/>
            <p:nvPr/>
          </p:nvSpPr>
          <p:spPr>
            <a:xfrm>
              <a:off x="8186474"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0" name="rc460"/>
            <p:cNvSpPr/>
            <p:nvPr/>
          </p:nvSpPr>
          <p:spPr>
            <a:xfrm>
              <a:off x="8455545"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1728752" y="346533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2" name="rc462"/>
            <p:cNvSpPr/>
            <p:nvPr/>
          </p:nvSpPr>
          <p:spPr>
            <a:xfrm>
              <a:off x="1997824"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3" name="rc463"/>
            <p:cNvSpPr/>
            <p:nvPr/>
          </p:nvSpPr>
          <p:spPr>
            <a:xfrm>
              <a:off x="2266896"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4" name="rc464"/>
            <p:cNvSpPr/>
            <p:nvPr/>
          </p:nvSpPr>
          <p:spPr>
            <a:xfrm>
              <a:off x="2535967" y="346533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2805039" y="346533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3074111"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7" name="rc467"/>
            <p:cNvSpPr/>
            <p:nvPr/>
          </p:nvSpPr>
          <p:spPr>
            <a:xfrm>
              <a:off x="3343183" y="346533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8" name="rc468"/>
            <p:cNvSpPr/>
            <p:nvPr/>
          </p:nvSpPr>
          <p:spPr>
            <a:xfrm>
              <a:off x="3612254" y="346533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9" name="rc469"/>
            <p:cNvSpPr/>
            <p:nvPr/>
          </p:nvSpPr>
          <p:spPr>
            <a:xfrm>
              <a:off x="3881326" y="346533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0" name="rc470"/>
            <p:cNvSpPr/>
            <p:nvPr/>
          </p:nvSpPr>
          <p:spPr>
            <a:xfrm>
              <a:off x="4150398"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1" name="rc471"/>
            <p:cNvSpPr/>
            <p:nvPr/>
          </p:nvSpPr>
          <p:spPr>
            <a:xfrm>
              <a:off x="4419470" y="346533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2" name="rc472"/>
            <p:cNvSpPr/>
            <p:nvPr/>
          </p:nvSpPr>
          <p:spPr>
            <a:xfrm>
              <a:off x="4688541" y="346533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3" name="rc473"/>
            <p:cNvSpPr/>
            <p:nvPr/>
          </p:nvSpPr>
          <p:spPr>
            <a:xfrm>
              <a:off x="4957613" y="346533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4" name="rc474"/>
            <p:cNvSpPr/>
            <p:nvPr/>
          </p:nvSpPr>
          <p:spPr>
            <a:xfrm>
              <a:off x="5226685" y="346533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5" name="rc475"/>
            <p:cNvSpPr/>
            <p:nvPr/>
          </p:nvSpPr>
          <p:spPr>
            <a:xfrm>
              <a:off x="5495756" y="346533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6" name="rc476"/>
            <p:cNvSpPr/>
            <p:nvPr/>
          </p:nvSpPr>
          <p:spPr>
            <a:xfrm>
              <a:off x="5764828" y="346533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6033900"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8" name="rc478"/>
            <p:cNvSpPr/>
            <p:nvPr/>
          </p:nvSpPr>
          <p:spPr>
            <a:xfrm>
              <a:off x="6302972" y="346533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9" name="rc479"/>
            <p:cNvSpPr/>
            <p:nvPr/>
          </p:nvSpPr>
          <p:spPr>
            <a:xfrm>
              <a:off x="6572043"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0" name="rc480"/>
            <p:cNvSpPr/>
            <p:nvPr/>
          </p:nvSpPr>
          <p:spPr>
            <a:xfrm>
              <a:off x="6841115"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1" name="rc481"/>
            <p:cNvSpPr/>
            <p:nvPr/>
          </p:nvSpPr>
          <p:spPr>
            <a:xfrm>
              <a:off x="7110187"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2" name="rc482"/>
            <p:cNvSpPr/>
            <p:nvPr/>
          </p:nvSpPr>
          <p:spPr>
            <a:xfrm>
              <a:off x="7379259"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3" name="rc483"/>
            <p:cNvSpPr/>
            <p:nvPr/>
          </p:nvSpPr>
          <p:spPr>
            <a:xfrm>
              <a:off x="7648330"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4" name="rc484"/>
            <p:cNvSpPr/>
            <p:nvPr/>
          </p:nvSpPr>
          <p:spPr>
            <a:xfrm>
              <a:off x="7917402"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5" name="rc485"/>
            <p:cNvSpPr/>
            <p:nvPr/>
          </p:nvSpPr>
          <p:spPr>
            <a:xfrm>
              <a:off x="8186474"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6" name="rc486"/>
            <p:cNvSpPr/>
            <p:nvPr/>
          </p:nvSpPr>
          <p:spPr>
            <a:xfrm>
              <a:off x="8455545"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7" name="rc487"/>
            <p:cNvSpPr/>
            <p:nvPr/>
          </p:nvSpPr>
          <p:spPr>
            <a:xfrm>
              <a:off x="1728752"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8" name="rc488"/>
            <p:cNvSpPr/>
            <p:nvPr/>
          </p:nvSpPr>
          <p:spPr>
            <a:xfrm>
              <a:off x="1997824"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9" name="rc489"/>
            <p:cNvSpPr/>
            <p:nvPr/>
          </p:nvSpPr>
          <p:spPr>
            <a:xfrm>
              <a:off x="2266896"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0" name="rc490"/>
            <p:cNvSpPr/>
            <p:nvPr/>
          </p:nvSpPr>
          <p:spPr>
            <a:xfrm>
              <a:off x="2535967" y="203574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1" name="rc491"/>
            <p:cNvSpPr/>
            <p:nvPr/>
          </p:nvSpPr>
          <p:spPr>
            <a:xfrm>
              <a:off x="2805039" y="203574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2" name="rc492"/>
            <p:cNvSpPr/>
            <p:nvPr/>
          </p:nvSpPr>
          <p:spPr>
            <a:xfrm>
              <a:off x="3074111" y="203574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3" name="rc493"/>
            <p:cNvSpPr/>
            <p:nvPr/>
          </p:nvSpPr>
          <p:spPr>
            <a:xfrm>
              <a:off x="3343183" y="203574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4" name="rc494"/>
            <p:cNvSpPr/>
            <p:nvPr/>
          </p:nvSpPr>
          <p:spPr>
            <a:xfrm>
              <a:off x="3612254" y="203574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5" name="rc495"/>
            <p:cNvSpPr/>
            <p:nvPr/>
          </p:nvSpPr>
          <p:spPr>
            <a:xfrm>
              <a:off x="3881326" y="203574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6" name="rc496"/>
            <p:cNvSpPr/>
            <p:nvPr/>
          </p:nvSpPr>
          <p:spPr>
            <a:xfrm>
              <a:off x="4150398" y="203574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7" name="rc497"/>
            <p:cNvSpPr/>
            <p:nvPr/>
          </p:nvSpPr>
          <p:spPr>
            <a:xfrm>
              <a:off x="4419470" y="203574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8" name="rc498"/>
            <p:cNvSpPr/>
            <p:nvPr/>
          </p:nvSpPr>
          <p:spPr>
            <a:xfrm>
              <a:off x="4688541" y="203574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9" name="rc499"/>
            <p:cNvSpPr/>
            <p:nvPr/>
          </p:nvSpPr>
          <p:spPr>
            <a:xfrm>
              <a:off x="4957613" y="203574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0" name="rc500"/>
            <p:cNvSpPr/>
            <p:nvPr/>
          </p:nvSpPr>
          <p:spPr>
            <a:xfrm>
              <a:off x="5226685" y="203574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1" name="rc501"/>
            <p:cNvSpPr/>
            <p:nvPr/>
          </p:nvSpPr>
          <p:spPr>
            <a:xfrm>
              <a:off x="5495756" y="203574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2" name="rc502"/>
            <p:cNvSpPr/>
            <p:nvPr/>
          </p:nvSpPr>
          <p:spPr>
            <a:xfrm>
              <a:off x="5764828" y="2035740"/>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3" name="rc503"/>
            <p:cNvSpPr/>
            <p:nvPr/>
          </p:nvSpPr>
          <p:spPr>
            <a:xfrm>
              <a:off x="6033900" y="203574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4" name="rc504"/>
            <p:cNvSpPr/>
            <p:nvPr/>
          </p:nvSpPr>
          <p:spPr>
            <a:xfrm>
              <a:off x="6302972" y="203574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5" name="rc505"/>
            <p:cNvSpPr/>
            <p:nvPr/>
          </p:nvSpPr>
          <p:spPr>
            <a:xfrm>
              <a:off x="6572043"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6" name="rc506"/>
            <p:cNvSpPr/>
            <p:nvPr/>
          </p:nvSpPr>
          <p:spPr>
            <a:xfrm>
              <a:off x="6841115"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7" name="rc507"/>
            <p:cNvSpPr/>
            <p:nvPr/>
          </p:nvSpPr>
          <p:spPr>
            <a:xfrm>
              <a:off x="7110187" y="203574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8" name="rc508"/>
            <p:cNvSpPr/>
            <p:nvPr/>
          </p:nvSpPr>
          <p:spPr>
            <a:xfrm>
              <a:off x="7379259"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9" name="rc509"/>
            <p:cNvSpPr/>
            <p:nvPr/>
          </p:nvSpPr>
          <p:spPr>
            <a:xfrm>
              <a:off x="7648330" y="203574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0" name="rc510"/>
            <p:cNvSpPr/>
            <p:nvPr/>
          </p:nvSpPr>
          <p:spPr>
            <a:xfrm>
              <a:off x="7917402"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1" name="rc511"/>
            <p:cNvSpPr/>
            <p:nvPr/>
          </p:nvSpPr>
          <p:spPr>
            <a:xfrm>
              <a:off x="8186474"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2" name="rc512"/>
            <p:cNvSpPr/>
            <p:nvPr/>
          </p:nvSpPr>
          <p:spPr>
            <a:xfrm>
              <a:off x="8455545" y="203574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3" name="rc513"/>
            <p:cNvSpPr/>
            <p:nvPr/>
          </p:nvSpPr>
          <p:spPr>
            <a:xfrm>
              <a:off x="1728752" y="2444195"/>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4" name="rc514"/>
            <p:cNvSpPr/>
            <p:nvPr/>
          </p:nvSpPr>
          <p:spPr>
            <a:xfrm>
              <a:off x="1997824" y="244419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5" name="rc515"/>
            <p:cNvSpPr/>
            <p:nvPr/>
          </p:nvSpPr>
          <p:spPr>
            <a:xfrm>
              <a:off x="2266896" y="2444195"/>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6" name="rc516"/>
            <p:cNvSpPr/>
            <p:nvPr/>
          </p:nvSpPr>
          <p:spPr>
            <a:xfrm>
              <a:off x="2535967" y="2444195"/>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7" name="rc517"/>
            <p:cNvSpPr/>
            <p:nvPr/>
          </p:nvSpPr>
          <p:spPr>
            <a:xfrm>
              <a:off x="2805039" y="2444195"/>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8" name="rc518"/>
            <p:cNvSpPr/>
            <p:nvPr/>
          </p:nvSpPr>
          <p:spPr>
            <a:xfrm>
              <a:off x="3074111" y="2444195"/>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9" name="rc519"/>
            <p:cNvSpPr/>
            <p:nvPr/>
          </p:nvSpPr>
          <p:spPr>
            <a:xfrm>
              <a:off x="3343183" y="244419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0" name="rc520"/>
            <p:cNvSpPr/>
            <p:nvPr/>
          </p:nvSpPr>
          <p:spPr>
            <a:xfrm>
              <a:off x="3612254" y="2444195"/>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1" name="rc521"/>
            <p:cNvSpPr/>
            <p:nvPr/>
          </p:nvSpPr>
          <p:spPr>
            <a:xfrm>
              <a:off x="3881326" y="2444195"/>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2" name="rc522"/>
            <p:cNvSpPr/>
            <p:nvPr/>
          </p:nvSpPr>
          <p:spPr>
            <a:xfrm>
              <a:off x="4150398" y="244419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3" name="rc523"/>
            <p:cNvSpPr/>
            <p:nvPr/>
          </p:nvSpPr>
          <p:spPr>
            <a:xfrm>
              <a:off x="4419470" y="244419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4" name="rc524"/>
            <p:cNvSpPr/>
            <p:nvPr/>
          </p:nvSpPr>
          <p:spPr>
            <a:xfrm>
              <a:off x="4688541" y="244419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5" name="rc525"/>
            <p:cNvSpPr/>
            <p:nvPr/>
          </p:nvSpPr>
          <p:spPr>
            <a:xfrm>
              <a:off x="4957613" y="244419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6" name="rc526"/>
            <p:cNvSpPr/>
            <p:nvPr/>
          </p:nvSpPr>
          <p:spPr>
            <a:xfrm>
              <a:off x="5226685" y="244419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7" name="rc527"/>
            <p:cNvSpPr/>
            <p:nvPr/>
          </p:nvSpPr>
          <p:spPr>
            <a:xfrm>
              <a:off x="5495756" y="2444195"/>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8" name="rc528"/>
            <p:cNvSpPr/>
            <p:nvPr/>
          </p:nvSpPr>
          <p:spPr>
            <a:xfrm>
              <a:off x="5764828"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9" name="rc529"/>
            <p:cNvSpPr/>
            <p:nvPr/>
          </p:nvSpPr>
          <p:spPr>
            <a:xfrm>
              <a:off x="6033900"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0" name="rc530"/>
            <p:cNvSpPr/>
            <p:nvPr/>
          </p:nvSpPr>
          <p:spPr>
            <a:xfrm>
              <a:off x="6302972"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1" name="rc531"/>
            <p:cNvSpPr/>
            <p:nvPr/>
          </p:nvSpPr>
          <p:spPr>
            <a:xfrm>
              <a:off x="6572043"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2" name="rc532"/>
            <p:cNvSpPr/>
            <p:nvPr/>
          </p:nvSpPr>
          <p:spPr>
            <a:xfrm>
              <a:off x="6841115"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3" name="rc533"/>
            <p:cNvSpPr/>
            <p:nvPr/>
          </p:nvSpPr>
          <p:spPr>
            <a:xfrm>
              <a:off x="7110187"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4" name="rc534"/>
            <p:cNvSpPr/>
            <p:nvPr/>
          </p:nvSpPr>
          <p:spPr>
            <a:xfrm>
              <a:off x="7379259"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5" name="rc535"/>
            <p:cNvSpPr/>
            <p:nvPr/>
          </p:nvSpPr>
          <p:spPr>
            <a:xfrm>
              <a:off x="7648330"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6" name="rc536"/>
            <p:cNvSpPr/>
            <p:nvPr/>
          </p:nvSpPr>
          <p:spPr>
            <a:xfrm>
              <a:off x="7917402"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7" name="rc537"/>
            <p:cNvSpPr/>
            <p:nvPr/>
          </p:nvSpPr>
          <p:spPr>
            <a:xfrm>
              <a:off x="8186474"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8" name="rc538"/>
            <p:cNvSpPr/>
            <p:nvPr/>
          </p:nvSpPr>
          <p:spPr>
            <a:xfrm>
              <a:off x="8455545"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9" name="rc539"/>
            <p:cNvSpPr/>
            <p:nvPr/>
          </p:nvSpPr>
          <p:spPr>
            <a:xfrm>
              <a:off x="1728752" y="3873788"/>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0" name="rc540"/>
            <p:cNvSpPr/>
            <p:nvPr/>
          </p:nvSpPr>
          <p:spPr>
            <a:xfrm>
              <a:off x="1997824" y="387378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1" name="rc541"/>
            <p:cNvSpPr/>
            <p:nvPr/>
          </p:nvSpPr>
          <p:spPr>
            <a:xfrm>
              <a:off x="2266896"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2" name="rc542"/>
            <p:cNvSpPr/>
            <p:nvPr/>
          </p:nvSpPr>
          <p:spPr>
            <a:xfrm>
              <a:off x="2535967" y="3873788"/>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3" name="rc543"/>
            <p:cNvSpPr/>
            <p:nvPr/>
          </p:nvSpPr>
          <p:spPr>
            <a:xfrm>
              <a:off x="2805039" y="3873788"/>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4" name="rc544"/>
            <p:cNvSpPr/>
            <p:nvPr/>
          </p:nvSpPr>
          <p:spPr>
            <a:xfrm>
              <a:off x="3074111" y="3873788"/>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5" name="rc545"/>
            <p:cNvSpPr/>
            <p:nvPr/>
          </p:nvSpPr>
          <p:spPr>
            <a:xfrm>
              <a:off x="3343183" y="3873788"/>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6" name="rc546"/>
            <p:cNvSpPr/>
            <p:nvPr/>
          </p:nvSpPr>
          <p:spPr>
            <a:xfrm>
              <a:off x="3612254" y="387378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7" name="rc547"/>
            <p:cNvSpPr/>
            <p:nvPr/>
          </p:nvSpPr>
          <p:spPr>
            <a:xfrm>
              <a:off x="3881326" y="387378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8" name="rc548"/>
            <p:cNvSpPr/>
            <p:nvPr/>
          </p:nvSpPr>
          <p:spPr>
            <a:xfrm>
              <a:off x="4150398" y="387378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9" name="rc549"/>
            <p:cNvSpPr/>
            <p:nvPr/>
          </p:nvSpPr>
          <p:spPr>
            <a:xfrm>
              <a:off x="4419470"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0" name="rc550"/>
            <p:cNvSpPr/>
            <p:nvPr/>
          </p:nvSpPr>
          <p:spPr>
            <a:xfrm>
              <a:off x="4688541" y="387378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1" name="rc551"/>
            <p:cNvSpPr/>
            <p:nvPr/>
          </p:nvSpPr>
          <p:spPr>
            <a:xfrm>
              <a:off x="4957613"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2" name="rc552"/>
            <p:cNvSpPr/>
            <p:nvPr/>
          </p:nvSpPr>
          <p:spPr>
            <a:xfrm>
              <a:off x="5226685" y="387378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3" name="rc553"/>
            <p:cNvSpPr/>
            <p:nvPr/>
          </p:nvSpPr>
          <p:spPr>
            <a:xfrm>
              <a:off x="5495756"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4" name="rc554"/>
            <p:cNvSpPr/>
            <p:nvPr/>
          </p:nvSpPr>
          <p:spPr>
            <a:xfrm>
              <a:off x="5764828"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5" name="rc555"/>
            <p:cNvSpPr/>
            <p:nvPr/>
          </p:nvSpPr>
          <p:spPr>
            <a:xfrm>
              <a:off x="6033900"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6" name="rc556"/>
            <p:cNvSpPr/>
            <p:nvPr/>
          </p:nvSpPr>
          <p:spPr>
            <a:xfrm>
              <a:off x="6302972" y="387378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7" name="rc557"/>
            <p:cNvSpPr/>
            <p:nvPr/>
          </p:nvSpPr>
          <p:spPr>
            <a:xfrm>
              <a:off x="6572043"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8" name="rc558"/>
            <p:cNvSpPr/>
            <p:nvPr/>
          </p:nvSpPr>
          <p:spPr>
            <a:xfrm>
              <a:off x="6841115" y="387378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9" name="rc559"/>
            <p:cNvSpPr/>
            <p:nvPr/>
          </p:nvSpPr>
          <p:spPr>
            <a:xfrm>
              <a:off x="7110187" y="387378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0" name="rc560"/>
            <p:cNvSpPr/>
            <p:nvPr/>
          </p:nvSpPr>
          <p:spPr>
            <a:xfrm>
              <a:off x="7379259" y="387378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1" name="rc561"/>
            <p:cNvSpPr/>
            <p:nvPr/>
          </p:nvSpPr>
          <p:spPr>
            <a:xfrm>
              <a:off x="7648330" y="387378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2" name="rc562"/>
            <p:cNvSpPr/>
            <p:nvPr/>
          </p:nvSpPr>
          <p:spPr>
            <a:xfrm>
              <a:off x="7917402" y="387378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3" name="rc563"/>
            <p:cNvSpPr/>
            <p:nvPr/>
          </p:nvSpPr>
          <p:spPr>
            <a:xfrm>
              <a:off x="8186474" y="387378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4" name="rc564"/>
            <p:cNvSpPr/>
            <p:nvPr/>
          </p:nvSpPr>
          <p:spPr>
            <a:xfrm>
              <a:off x="8455545" y="387378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5" name="tx565"/>
            <p:cNvSpPr/>
            <p:nvPr/>
          </p:nvSpPr>
          <p:spPr>
            <a:xfrm>
              <a:off x="234117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6" name="tx566"/>
            <p:cNvSpPr/>
            <p:nvPr/>
          </p:nvSpPr>
          <p:spPr>
            <a:xfrm>
              <a:off x="261024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67" name="tx567"/>
            <p:cNvSpPr/>
            <p:nvPr/>
          </p:nvSpPr>
          <p:spPr>
            <a:xfrm>
              <a:off x="287931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8" name="tx568"/>
            <p:cNvSpPr/>
            <p:nvPr/>
          </p:nvSpPr>
          <p:spPr>
            <a:xfrm>
              <a:off x="34174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69" name="tx569"/>
            <p:cNvSpPr/>
            <p:nvPr/>
          </p:nvSpPr>
          <p:spPr>
            <a:xfrm>
              <a:off x="368653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0" name="tx570"/>
            <p:cNvSpPr/>
            <p:nvPr/>
          </p:nvSpPr>
          <p:spPr>
            <a:xfrm>
              <a:off x="395560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1" name="tx571"/>
            <p:cNvSpPr/>
            <p:nvPr/>
          </p:nvSpPr>
          <p:spPr>
            <a:xfrm>
              <a:off x="42246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2" name="tx572"/>
            <p:cNvSpPr/>
            <p:nvPr/>
          </p:nvSpPr>
          <p:spPr>
            <a:xfrm>
              <a:off x="44937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3" name="tx573"/>
            <p:cNvSpPr/>
            <p:nvPr/>
          </p:nvSpPr>
          <p:spPr>
            <a:xfrm>
              <a:off x="47628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4" name="tx574"/>
            <p:cNvSpPr/>
            <p:nvPr/>
          </p:nvSpPr>
          <p:spPr>
            <a:xfrm>
              <a:off x="50318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5" name="tx575"/>
            <p:cNvSpPr/>
            <p:nvPr/>
          </p:nvSpPr>
          <p:spPr>
            <a:xfrm>
              <a:off x="53009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6" name="tx576"/>
            <p:cNvSpPr/>
            <p:nvPr/>
          </p:nvSpPr>
          <p:spPr>
            <a:xfrm>
              <a:off x="557003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77" name="tx577"/>
            <p:cNvSpPr/>
            <p:nvPr/>
          </p:nvSpPr>
          <p:spPr>
            <a:xfrm>
              <a:off x="583910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8" name="tx578"/>
            <p:cNvSpPr/>
            <p:nvPr/>
          </p:nvSpPr>
          <p:spPr>
            <a:xfrm>
              <a:off x="610817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9" name="tx579"/>
            <p:cNvSpPr/>
            <p:nvPr/>
          </p:nvSpPr>
          <p:spPr>
            <a:xfrm>
              <a:off x="637724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0" name="tx580"/>
            <p:cNvSpPr/>
            <p:nvPr/>
          </p:nvSpPr>
          <p:spPr>
            <a:xfrm>
              <a:off x="664632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1" name="tx581"/>
            <p:cNvSpPr/>
            <p:nvPr/>
          </p:nvSpPr>
          <p:spPr>
            <a:xfrm>
              <a:off x="691539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2" name="tx582"/>
            <p:cNvSpPr/>
            <p:nvPr/>
          </p:nvSpPr>
          <p:spPr>
            <a:xfrm>
              <a:off x="718446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3" name="tx583"/>
            <p:cNvSpPr/>
            <p:nvPr/>
          </p:nvSpPr>
          <p:spPr>
            <a:xfrm>
              <a:off x="745353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84" name="tx584"/>
            <p:cNvSpPr/>
            <p:nvPr/>
          </p:nvSpPr>
          <p:spPr>
            <a:xfrm>
              <a:off x="772260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5" name="tx585"/>
            <p:cNvSpPr/>
            <p:nvPr/>
          </p:nvSpPr>
          <p:spPr>
            <a:xfrm>
              <a:off x="799167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86" name="tx586"/>
            <p:cNvSpPr/>
            <p:nvPr/>
          </p:nvSpPr>
          <p:spPr>
            <a:xfrm>
              <a:off x="82607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7" name="tx587"/>
            <p:cNvSpPr/>
            <p:nvPr/>
          </p:nvSpPr>
          <p:spPr>
            <a:xfrm>
              <a:off x="85298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8" name="tx588"/>
            <p:cNvSpPr/>
            <p:nvPr/>
          </p:nvSpPr>
          <p:spPr>
            <a:xfrm>
              <a:off x="180302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9" name="tx589"/>
            <p:cNvSpPr/>
            <p:nvPr/>
          </p:nvSpPr>
          <p:spPr>
            <a:xfrm>
              <a:off x="207210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0" name="tx590"/>
            <p:cNvSpPr/>
            <p:nvPr/>
          </p:nvSpPr>
          <p:spPr>
            <a:xfrm>
              <a:off x="234117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1" name="tx591"/>
            <p:cNvSpPr/>
            <p:nvPr/>
          </p:nvSpPr>
          <p:spPr>
            <a:xfrm>
              <a:off x="261024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2" name="tx592"/>
            <p:cNvSpPr/>
            <p:nvPr/>
          </p:nvSpPr>
          <p:spPr>
            <a:xfrm>
              <a:off x="287931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3" name="tx593"/>
            <p:cNvSpPr/>
            <p:nvPr/>
          </p:nvSpPr>
          <p:spPr>
            <a:xfrm>
              <a:off x="314838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4" name="tx594"/>
            <p:cNvSpPr/>
            <p:nvPr/>
          </p:nvSpPr>
          <p:spPr>
            <a:xfrm>
              <a:off x="34174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5" name="tx595"/>
            <p:cNvSpPr/>
            <p:nvPr/>
          </p:nvSpPr>
          <p:spPr>
            <a:xfrm>
              <a:off x="368653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6" name="tx596"/>
            <p:cNvSpPr/>
            <p:nvPr/>
          </p:nvSpPr>
          <p:spPr>
            <a:xfrm>
              <a:off x="395560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7" name="tx597"/>
            <p:cNvSpPr/>
            <p:nvPr/>
          </p:nvSpPr>
          <p:spPr>
            <a:xfrm>
              <a:off x="42246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8" name="tx598"/>
            <p:cNvSpPr/>
            <p:nvPr/>
          </p:nvSpPr>
          <p:spPr>
            <a:xfrm>
              <a:off x="44937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47628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0" name="tx600"/>
            <p:cNvSpPr/>
            <p:nvPr/>
          </p:nvSpPr>
          <p:spPr>
            <a:xfrm>
              <a:off x="50318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1" name="tx601"/>
            <p:cNvSpPr/>
            <p:nvPr/>
          </p:nvSpPr>
          <p:spPr>
            <a:xfrm>
              <a:off x="53009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2" name="tx602"/>
            <p:cNvSpPr/>
            <p:nvPr/>
          </p:nvSpPr>
          <p:spPr>
            <a:xfrm>
              <a:off x="557003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3" name="tx603"/>
            <p:cNvSpPr/>
            <p:nvPr/>
          </p:nvSpPr>
          <p:spPr>
            <a:xfrm>
              <a:off x="583910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4" name="tx604"/>
            <p:cNvSpPr/>
            <p:nvPr/>
          </p:nvSpPr>
          <p:spPr>
            <a:xfrm>
              <a:off x="610817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5" name="tx605"/>
            <p:cNvSpPr/>
            <p:nvPr/>
          </p:nvSpPr>
          <p:spPr>
            <a:xfrm>
              <a:off x="637724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6" name="tx606"/>
            <p:cNvSpPr/>
            <p:nvPr/>
          </p:nvSpPr>
          <p:spPr>
            <a:xfrm>
              <a:off x="664632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7" name="tx607"/>
            <p:cNvSpPr/>
            <p:nvPr/>
          </p:nvSpPr>
          <p:spPr>
            <a:xfrm>
              <a:off x="691539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8" name="tx608"/>
            <p:cNvSpPr/>
            <p:nvPr/>
          </p:nvSpPr>
          <p:spPr>
            <a:xfrm>
              <a:off x="718446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9" name="tx609"/>
            <p:cNvSpPr/>
            <p:nvPr/>
          </p:nvSpPr>
          <p:spPr>
            <a:xfrm>
              <a:off x="745353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0" name="tx610"/>
            <p:cNvSpPr/>
            <p:nvPr/>
          </p:nvSpPr>
          <p:spPr>
            <a:xfrm>
              <a:off x="772260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1" name="tx611"/>
            <p:cNvSpPr/>
            <p:nvPr/>
          </p:nvSpPr>
          <p:spPr>
            <a:xfrm>
              <a:off x="799167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2" name="tx612"/>
            <p:cNvSpPr/>
            <p:nvPr/>
          </p:nvSpPr>
          <p:spPr>
            <a:xfrm>
              <a:off x="82607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3" name="tx613"/>
            <p:cNvSpPr/>
            <p:nvPr/>
          </p:nvSpPr>
          <p:spPr>
            <a:xfrm>
              <a:off x="85298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4" name="tx614"/>
            <p:cNvSpPr/>
            <p:nvPr/>
          </p:nvSpPr>
          <p:spPr>
            <a:xfrm>
              <a:off x="180302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5" name="tx615"/>
            <p:cNvSpPr/>
            <p:nvPr/>
          </p:nvSpPr>
          <p:spPr>
            <a:xfrm>
              <a:off x="207210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6" name="tx616"/>
            <p:cNvSpPr/>
            <p:nvPr/>
          </p:nvSpPr>
          <p:spPr>
            <a:xfrm>
              <a:off x="234117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7" name="tx617"/>
            <p:cNvSpPr/>
            <p:nvPr/>
          </p:nvSpPr>
          <p:spPr>
            <a:xfrm>
              <a:off x="261024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8" name="tx618"/>
            <p:cNvSpPr/>
            <p:nvPr/>
          </p:nvSpPr>
          <p:spPr>
            <a:xfrm>
              <a:off x="287931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9" name="tx619"/>
            <p:cNvSpPr/>
            <p:nvPr/>
          </p:nvSpPr>
          <p:spPr>
            <a:xfrm>
              <a:off x="314838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0" name="tx620"/>
            <p:cNvSpPr/>
            <p:nvPr/>
          </p:nvSpPr>
          <p:spPr>
            <a:xfrm>
              <a:off x="34174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1" name="tx621"/>
            <p:cNvSpPr/>
            <p:nvPr/>
          </p:nvSpPr>
          <p:spPr>
            <a:xfrm>
              <a:off x="368653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2" name="tx622"/>
            <p:cNvSpPr/>
            <p:nvPr/>
          </p:nvSpPr>
          <p:spPr>
            <a:xfrm>
              <a:off x="395560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3" name="tx623"/>
            <p:cNvSpPr/>
            <p:nvPr/>
          </p:nvSpPr>
          <p:spPr>
            <a:xfrm>
              <a:off x="42246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4" name="tx624"/>
            <p:cNvSpPr/>
            <p:nvPr/>
          </p:nvSpPr>
          <p:spPr>
            <a:xfrm>
              <a:off x="44937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5" name="tx625"/>
            <p:cNvSpPr/>
            <p:nvPr/>
          </p:nvSpPr>
          <p:spPr>
            <a:xfrm>
              <a:off x="47628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6" name="tx626"/>
            <p:cNvSpPr/>
            <p:nvPr/>
          </p:nvSpPr>
          <p:spPr>
            <a:xfrm>
              <a:off x="50318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7" name="tx627"/>
            <p:cNvSpPr/>
            <p:nvPr/>
          </p:nvSpPr>
          <p:spPr>
            <a:xfrm>
              <a:off x="53009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8" name="tx628"/>
            <p:cNvSpPr/>
            <p:nvPr/>
          </p:nvSpPr>
          <p:spPr>
            <a:xfrm>
              <a:off x="557003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9" name="tx629"/>
            <p:cNvSpPr/>
            <p:nvPr/>
          </p:nvSpPr>
          <p:spPr>
            <a:xfrm>
              <a:off x="583910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0" name="tx630"/>
            <p:cNvSpPr/>
            <p:nvPr/>
          </p:nvSpPr>
          <p:spPr>
            <a:xfrm>
              <a:off x="610817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1" name="tx631"/>
            <p:cNvSpPr/>
            <p:nvPr/>
          </p:nvSpPr>
          <p:spPr>
            <a:xfrm>
              <a:off x="637724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2" name="tx632"/>
            <p:cNvSpPr/>
            <p:nvPr/>
          </p:nvSpPr>
          <p:spPr>
            <a:xfrm>
              <a:off x="664632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3" name="tx633"/>
            <p:cNvSpPr/>
            <p:nvPr/>
          </p:nvSpPr>
          <p:spPr>
            <a:xfrm>
              <a:off x="691539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4" name="tx634"/>
            <p:cNvSpPr/>
            <p:nvPr/>
          </p:nvSpPr>
          <p:spPr>
            <a:xfrm>
              <a:off x="718446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5" name="tx635"/>
            <p:cNvSpPr/>
            <p:nvPr/>
          </p:nvSpPr>
          <p:spPr>
            <a:xfrm>
              <a:off x="745353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6" name="tx636"/>
            <p:cNvSpPr/>
            <p:nvPr/>
          </p:nvSpPr>
          <p:spPr>
            <a:xfrm>
              <a:off x="772260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7" name="tx637"/>
            <p:cNvSpPr/>
            <p:nvPr/>
          </p:nvSpPr>
          <p:spPr>
            <a:xfrm>
              <a:off x="799167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8" name="tx638"/>
            <p:cNvSpPr/>
            <p:nvPr/>
          </p:nvSpPr>
          <p:spPr>
            <a:xfrm>
              <a:off x="82607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9" name="tx639"/>
            <p:cNvSpPr/>
            <p:nvPr/>
          </p:nvSpPr>
          <p:spPr>
            <a:xfrm>
              <a:off x="85298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0" name="tx640"/>
            <p:cNvSpPr/>
            <p:nvPr/>
          </p:nvSpPr>
          <p:spPr>
            <a:xfrm>
              <a:off x="180302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1" name="tx641"/>
            <p:cNvSpPr/>
            <p:nvPr/>
          </p:nvSpPr>
          <p:spPr>
            <a:xfrm>
              <a:off x="207210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2" name="tx642"/>
            <p:cNvSpPr/>
            <p:nvPr/>
          </p:nvSpPr>
          <p:spPr>
            <a:xfrm>
              <a:off x="234117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3" name="tx643"/>
            <p:cNvSpPr/>
            <p:nvPr/>
          </p:nvSpPr>
          <p:spPr>
            <a:xfrm>
              <a:off x="261024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44" name="tx644"/>
            <p:cNvSpPr/>
            <p:nvPr/>
          </p:nvSpPr>
          <p:spPr>
            <a:xfrm>
              <a:off x="287931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5" name="tx645"/>
            <p:cNvSpPr/>
            <p:nvPr/>
          </p:nvSpPr>
          <p:spPr>
            <a:xfrm>
              <a:off x="314838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6" name="tx646"/>
            <p:cNvSpPr/>
            <p:nvPr/>
          </p:nvSpPr>
          <p:spPr>
            <a:xfrm>
              <a:off x="341745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7" name="tx647"/>
            <p:cNvSpPr/>
            <p:nvPr/>
          </p:nvSpPr>
          <p:spPr>
            <a:xfrm>
              <a:off x="368653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48" name="tx648"/>
            <p:cNvSpPr/>
            <p:nvPr/>
          </p:nvSpPr>
          <p:spPr>
            <a:xfrm>
              <a:off x="395560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9" name="tx649"/>
            <p:cNvSpPr/>
            <p:nvPr/>
          </p:nvSpPr>
          <p:spPr>
            <a:xfrm>
              <a:off x="422467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50" name="tx650"/>
            <p:cNvSpPr/>
            <p:nvPr/>
          </p:nvSpPr>
          <p:spPr>
            <a:xfrm>
              <a:off x="449374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1" name="tx651"/>
            <p:cNvSpPr/>
            <p:nvPr/>
          </p:nvSpPr>
          <p:spPr>
            <a:xfrm>
              <a:off x="47628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2" name="tx652"/>
            <p:cNvSpPr/>
            <p:nvPr/>
          </p:nvSpPr>
          <p:spPr>
            <a:xfrm>
              <a:off x="50318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3" name="tx653"/>
            <p:cNvSpPr/>
            <p:nvPr/>
          </p:nvSpPr>
          <p:spPr>
            <a:xfrm>
              <a:off x="53009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54" name="tx654"/>
            <p:cNvSpPr/>
            <p:nvPr/>
          </p:nvSpPr>
          <p:spPr>
            <a:xfrm>
              <a:off x="557003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5" name="tx655"/>
            <p:cNvSpPr/>
            <p:nvPr/>
          </p:nvSpPr>
          <p:spPr>
            <a:xfrm>
              <a:off x="583910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6" name="tx656"/>
            <p:cNvSpPr/>
            <p:nvPr/>
          </p:nvSpPr>
          <p:spPr>
            <a:xfrm>
              <a:off x="610817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7" name="tx657"/>
            <p:cNvSpPr/>
            <p:nvPr/>
          </p:nvSpPr>
          <p:spPr>
            <a:xfrm>
              <a:off x="637724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8" name="tx658"/>
            <p:cNvSpPr/>
            <p:nvPr/>
          </p:nvSpPr>
          <p:spPr>
            <a:xfrm>
              <a:off x="664632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9" name="tx659"/>
            <p:cNvSpPr/>
            <p:nvPr/>
          </p:nvSpPr>
          <p:spPr>
            <a:xfrm>
              <a:off x="691539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0" name="tx660"/>
            <p:cNvSpPr/>
            <p:nvPr/>
          </p:nvSpPr>
          <p:spPr>
            <a:xfrm>
              <a:off x="718446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61" name="tx661"/>
            <p:cNvSpPr/>
            <p:nvPr/>
          </p:nvSpPr>
          <p:spPr>
            <a:xfrm>
              <a:off x="745353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2" name="tx662"/>
            <p:cNvSpPr/>
            <p:nvPr/>
          </p:nvSpPr>
          <p:spPr>
            <a:xfrm>
              <a:off x="772260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3" name="tx663"/>
            <p:cNvSpPr/>
            <p:nvPr/>
          </p:nvSpPr>
          <p:spPr>
            <a:xfrm>
              <a:off x="799167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4" name="tx664"/>
            <p:cNvSpPr/>
            <p:nvPr/>
          </p:nvSpPr>
          <p:spPr>
            <a:xfrm>
              <a:off x="82607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5" name="tx665"/>
            <p:cNvSpPr/>
            <p:nvPr/>
          </p:nvSpPr>
          <p:spPr>
            <a:xfrm>
              <a:off x="85298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6" name="tx666"/>
            <p:cNvSpPr/>
            <p:nvPr/>
          </p:nvSpPr>
          <p:spPr>
            <a:xfrm>
              <a:off x="180302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7" name="tx667"/>
            <p:cNvSpPr/>
            <p:nvPr/>
          </p:nvSpPr>
          <p:spPr>
            <a:xfrm>
              <a:off x="207210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8" name="tx668"/>
            <p:cNvSpPr/>
            <p:nvPr/>
          </p:nvSpPr>
          <p:spPr>
            <a:xfrm>
              <a:off x="234117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9" name="tx669"/>
            <p:cNvSpPr/>
            <p:nvPr/>
          </p:nvSpPr>
          <p:spPr>
            <a:xfrm>
              <a:off x="261024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0" name="tx670"/>
            <p:cNvSpPr/>
            <p:nvPr/>
          </p:nvSpPr>
          <p:spPr>
            <a:xfrm>
              <a:off x="287931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1" name="tx671"/>
            <p:cNvSpPr/>
            <p:nvPr/>
          </p:nvSpPr>
          <p:spPr>
            <a:xfrm>
              <a:off x="314838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2" name="tx672"/>
            <p:cNvSpPr/>
            <p:nvPr/>
          </p:nvSpPr>
          <p:spPr>
            <a:xfrm>
              <a:off x="34174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3" name="tx673"/>
            <p:cNvSpPr/>
            <p:nvPr/>
          </p:nvSpPr>
          <p:spPr>
            <a:xfrm>
              <a:off x="368653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4" name="tx674"/>
            <p:cNvSpPr/>
            <p:nvPr/>
          </p:nvSpPr>
          <p:spPr>
            <a:xfrm>
              <a:off x="395560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5" name="tx675"/>
            <p:cNvSpPr/>
            <p:nvPr/>
          </p:nvSpPr>
          <p:spPr>
            <a:xfrm>
              <a:off x="42246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6" name="tx676"/>
            <p:cNvSpPr/>
            <p:nvPr/>
          </p:nvSpPr>
          <p:spPr>
            <a:xfrm>
              <a:off x="44937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7" name="tx677"/>
            <p:cNvSpPr/>
            <p:nvPr/>
          </p:nvSpPr>
          <p:spPr>
            <a:xfrm>
              <a:off x="47628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8" name="tx678"/>
            <p:cNvSpPr/>
            <p:nvPr/>
          </p:nvSpPr>
          <p:spPr>
            <a:xfrm>
              <a:off x="50318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9" name="tx679"/>
            <p:cNvSpPr/>
            <p:nvPr/>
          </p:nvSpPr>
          <p:spPr>
            <a:xfrm>
              <a:off x="53009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0" name="tx680"/>
            <p:cNvSpPr/>
            <p:nvPr/>
          </p:nvSpPr>
          <p:spPr>
            <a:xfrm>
              <a:off x="557003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1" name="tx681"/>
            <p:cNvSpPr/>
            <p:nvPr/>
          </p:nvSpPr>
          <p:spPr>
            <a:xfrm>
              <a:off x="583910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2" name="tx682"/>
            <p:cNvSpPr/>
            <p:nvPr/>
          </p:nvSpPr>
          <p:spPr>
            <a:xfrm>
              <a:off x="610817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3" name="tx683"/>
            <p:cNvSpPr/>
            <p:nvPr/>
          </p:nvSpPr>
          <p:spPr>
            <a:xfrm>
              <a:off x="637724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4" name="tx684"/>
            <p:cNvSpPr/>
            <p:nvPr/>
          </p:nvSpPr>
          <p:spPr>
            <a:xfrm>
              <a:off x="664632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5" name="tx685"/>
            <p:cNvSpPr/>
            <p:nvPr/>
          </p:nvSpPr>
          <p:spPr>
            <a:xfrm>
              <a:off x="691539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6" name="tx686"/>
            <p:cNvSpPr/>
            <p:nvPr/>
          </p:nvSpPr>
          <p:spPr>
            <a:xfrm>
              <a:off x="718446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7" name="tx687"/>
            <p:cNvSpPr/>
            <p:nvPr/>
          </p:nvSpPr>
          <p:spPr>
            <a:xfrm>
              <a:off x="745353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8" name="tx688"/>
            <p:cNvSpPr/>
            <p:nvPr/>
          </p:nvSpPr>
          <p:spPr>
            <a:xfrm>
              <a:off x="772260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9" name="tx689"/>
            <p:cNvSpPr/>
            <p:nvPr/>
          </p:nvSpPr>
          <p:spPr>
            <a:xfrm>
              <a:off x="799167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90" name="tx690"/>
            <p:cNvSpPr/>
            <p:nvPr/>
          </p:nvSpPr>
          <p:spPr>
            <a:xfrm>
              <a:off x="82607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91" name="tx691"/>
            <p:cNvSpPr/>
            <p:nvPr/>
          </p:nvSpPr>
          <p:spPr>
            <a:xfrm>
              <a:off x="85298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2" name="tx692"/>
            <p:cNvSpPr/>
            <p:nvPr/>
          </p:nvSpPr>
          <p:spPr>
            <a:xfrm>
              <a:off x="180302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3" name="tx693"/>
            <p:cNvSpPr/>
            <p:nvPr/>
          </p:nvSpPr>
          <p:spPr>
            <a:xfrm>
              <a:off x="207210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4" name="tx694"/>
            <p:cNvSpPr/>
            <p:nvPr/>
          </p:nvSpPr>
          <p:spPr>
            <a:xfrm>
              <a:off x="234117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5" name="tx695"/>
            <p:cNvSpPr/>
            <p:nvPr/>
          </p:nvSpPr>
          <p:spPr>
            <a:xfrm>
              <a:off x="261024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6" name="tx696"/>
            <p:cNvSpPr/>
            <p:nvPr/>
          </p:nvSpPr>
          <p:spPr>
            <a:xfrm>
              <a:off x="287931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7" name="tx697"/>
            <p:cNvSpPr/>
            <p:nvPr/>
          </p:nvSpPr>
          <p:spPr>
            <a:xfrm>
              <a:off x="314838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8" name="tx698"/>
            <p:cNvSpPr/>
            <p:nvPr/>
          </p:nvSpPr>
          <p:spPr>
            <a:xfrm>
              <a:off x="34174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9" name="tx699"/>
            <p:cNvSpPr/>
            <p:nvPr/>
          </p:nvSpPr>
          <p:spPr>
            <a:xfrm>
              <a:off x="368653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0" name="tx700"/>
            <p:cNvSpPr/>
            <p:nvPr/>
          </p:nvSpPr>
          <p:spPr>
            <a:xfrm>
              <a:off x="395560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1" name="tx701"/>
            <p:cNvSpPr/>
            <p:nvPr/>
          </p:nvSpPr>
          <p:spPr>
            <a:xfrm>
              <a:off x="42246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44937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3" name="tx703"/>
            <p:cNvSpPr/>
            <p:nvPr/>
          </p:nvSpPr>
          <p:spPr>
            <a:xfrm>
              <a:off x="47628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4" name="tx704"/>
            <p:cNvSpPr/>
            <p:nvPr/>
          </p:nvSpPr>
          <p:spPr>
            <a:xfrm>
              <a:off x="50318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5" name="tx705"/>
            <p:cNvSpPr/>
            <p:nvPr/>
          </p:nvSpPr>
          <p:spPr>
            <a:xfrm>
              <a:off x="53009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6" name="tx706"/>
            <p:cNvSpPr/>
            <p:nvPr/>
          </p:nvSpPr>
          <p:spPr>
            <a:xfrm>
              <a:off x="557003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7" name="tx707"/>
            <p:cNvSpPr/>
            <p:nvPr/>
          </p:nvSpPr>
          <p:spPr>
            <a:xfrm>
              <a:off x="583910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8" name="tx708"/>
            <p:cNvSpPr/>
            <p:nvPr/>
          </p:nvSpPr>
          <p:spPr>
            <a:xfrm>
              <a:off x="610817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9" name="tx709"/>
            <p:cNvSpPr/>
            <p:nvPr/>
          </p:nvSpPr>
          <p:spPr>
            <a:xfrm>
              <a:off x="637724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0" name="tx710"/>
            <p:cNvSpPr/>
            <p:nvPr/>
          </p:nvSpPr>
          <p:spPr>
            <a:xfrm>
              <a:off x="664632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1" name="tx711"/>
            <p:cNvSpPr/>
            <p:nvPr/>
          </p:nvSpPr>
          <p:spPr>
            <a:xfrm>
              <a:off x="691539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2" name="tx712"/>
            <p:cNvSpPr/>
            <p:nvPr/>
          </p:nvSpPr>
          <p:spPr>
            <a:xfrm>
              <a:off x="718446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13" name="tx713"/>
            <p:cNvSpPr/>
            <p:nvPr/>
          </p:nvSpPr>
          <p:spPr>
            <a:xfrm>
              <a:off x="745353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4" name="tx714"/>
            <p:cNvSpPr/>
            <p:nvPr/>
          </p:nvSpPr>
          <p:spPr>
            <a:xfrm>
              <a:off x="772260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5" name="tx715"/>
            <p:cNvSpPr/>
            <p:nvPr/>
          </p:nvSpPr>
          <p:spPr>
            <a:xfrm>
              <a:off x="799167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16" name="tx716"/>
            <p:cNvSpPr/>
            <p:nvPr/>
          </p:nvSpPr>
          <p:spPr>
            <a:xfrm>
              <a:off x="82607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7" name="tx717"/>
            <p:cNvSpPr/>
            <p:nvPr/>
          </p:nvSpPr>
          <p:spPr>
            <a:xfrm>
              <a:off x="85298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8" name="tx718"/>
            <p:cNvSpPr/>
            <p:nvPr/>
          </p:nvSpPr>
          <p:spPr>
            <a:xfrm>
              <a:off x="314838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19" name="tx719"/>
            <p:cNvSpPr/>
            <p:nvPr/>
          </p:nvSpPr>
          <p:spPr>
            <a:xfrm>
              <a:off x="341745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20" name="tx720"/>
            <p:cNvSpPr/>
            <p:nvPr/>
          </p:nvSpPr>
          <p:spPr>
            <a:xfrm>
              <a:off x="368653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1" name="tx721"/>
            <p:cNvSpPr/>
            <p:nvPr/>
          </p:nvSpPr>
          <p:spPr>
            <a:xfrm>
              <a:off x="395560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22" name="tx722"/>
            <p:cNvSpPr/>
            <p:nvPr/>
          </p:nvSpPr>
          <p:spPr>
            <a:xfrm>
              <a:off x="422467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3" name="tx723"/>
            <p:cNvSpPr/>
            <p:nvPr/>
          </p:nvSpPr>
          <p:spPr>
            <a:xfrm>
              <a:off x="449374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24" name="tx724"/>
            <p:cNvSpPr/>
            <p:nvPr/>
          </p:nvSpPr>
          <p:spPr>
            <a:xfrm>
              <a:off x="47628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5" name="tx725"/>
            <p:cNvSpPr/>
            <p:nvPr/>
          </p:nvSpPr>
          <p:spPr>
            <a:xfrm>
              <a:off x="50318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6" name="tx726"/>
            <p:cNvSpPr/>
            <p:nvPr/>
          </p:nvSpPr>
          <p:spPr>
            <a:xfrm>
              <a:off x="53009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7" name="tx727"/>
            <p:cNvSpPr/>
            <p:nvPr/>
          </p:nvSpPr>
          <p:spPr>
            <a:xfrm>
              <a:off x="557003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8" name="tx728"/>
            <p:cNvSpPr/>
            <p:nvPr/>
          </p:nvSpPr>
          <p:spPr>
            <a:xfrm>
              <a:off x="583910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9" name="tx729"/>
            <p:cNvSpPr/>
            <p:nvPr/>
          </p:nvSpPr>
          <p:spPr>
            <a:xfrm>
              <a:off x="610817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0" name="tx730"/>
            <p:cNvSpPr/>
            <p:nvPr/>
          </p:nvSpPr>
          <p:spPr>
            <a:xfrm>
              <a:off x="637724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1" name="tx731"/>
            <p:cNvSpPr/>
            <p:nvPr/>
          </p:nvSpPr>
          <p:spPr>
            <a:xfrm>
              <a:off x="664632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2" name="tx732"/>
            <p:cNvSpPr/>
            <p:nvPr/>
          </p:nvSpPr>
          <p:spPr>
            <a:xfrm>
              <a:off x="691539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3" name="tx733"/>
            <p:cNvSpPr/>
            <p:nvPr/>
          </p:nvSpPr>
          <p:spPr>
            <a:xfrm>
              <a:off x="718446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4" name="tx734"/>
            <p:cNvSpPr/>
            <p:nvPr/>
          </p:nvSpPr>
          <p:spPr>
            <a:xfrm>
              <a:off x="745353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5" name="tx735"/>
            <p:cNvSpPr/>
            <p:nvPr/>
          </p:nvSpPr>
          <p:spPr>
            <a:xfrm>
              <a:off x="772260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6" name="tx736"/>
            <p:cNvSpPr/>
            <p:nvPr/>
          </p:nvSpPr>
          <p:spPr>
            <a:xfrm>
              <a:off x="799167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7" name="tx737"/>
            <p:cNvSpPr/>
            <p:nvPr/>
          </p:nvSpPr>
          <p:spPr>
            <a:xfrm>
              <a:off x="82607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8" name="tx738"/>
            <p:cNvSpPr/>
            <p:nvPr/>
          </p:nvSpPr>
          <p:spPr>
            <a:xfrm>
              <a:off x="85298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9" name="tx739"/>
            <p:cNvSpPr/>
            <p:nvPr/>
          </p:nvSpPr>
          <p:spPr>
            <a:xfrm>
              <a:off x="180302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0" name="tx740"/>
            <p:cNvSpPr/>
            <p:nvPr/>
          </p:nvSpPr>
          <p:spPr>
            <a:xfrm>
              <a:off x="207210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1" name="tx741"/>
            <p:cNvSpPr/>
            <p:nvPr/>
          </p:nvSpPr>
          <p:spPr>
            <a:xfrm>
              <a:off x="234117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2" name="tx742"/>
            <p:cNvSpPr/>
            <p:nvPr/>
          </p:nvSpPr>
          <p:spPr>
            <a:xfrm>
              <a:off x="261024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3" name="tx743"/>
            <p:cNvSpPr/>
            <p:nvPr/>
          </p:nvSpPr>
          <p:spPr>
            <a:xfrm>
              <a:off x="287931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4" name="tx744"/>
            <p:cNvSpPr/>
            <p:nvPr/>
          </p:nvSpPr>
          <p:spPr>
            <a:xfrm>
              <a:off x="314838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5" name="tx745"/>
            <p:cNvSpPr/>
            <p:nvPr/>
          </p:nvSpPr>
          <p:spPr>
            <a:xfrm>
              <a:off x="34174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6" name="tx746"/>
            <p:cNvSpPr/>
            <p:nvPr/>
          </p:nvSpPr>
          <p:spPr>
            <a:xfrm>
              <a:off x="368653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7" name="tx747"/>
            <p:cNvSpPr/>
            <p:nvPr/>
          </p:nvSpPr>
          <p:spPr>
            <a:xfrm>
              <a:off x="395560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8" name="tx748"/>
            <p:cNvSpPr/>
            <p:nvPr/>
          </p:nvSpPr>
          <p:spPr>
            <a:xfrm>
              <a:off x="42246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9" name="tx749"/>
            <p:cNvSpPr/>
            <p:nvPr/>
          </p:nvSpPr>
          <p:spPr>
            <a:xfrm>
              <a:off x="44937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0" name="tx750"/>
            <p:cNvSpPr/>
            <p:nvPr/>
          </p:nvSpPr>
          <p:spPr>
            <a:xfrm>
              <a:off x="47628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1" name="tx751"/>
            <p:cNvSpPr/>
            <p:nvPr/>
          </p:nvSpPr>
          <p:spPr>
            <a:xfrm>
              <a:off x="50318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2" name="tx752"/>
            <p:cNvSpPr/>
            <p:nvPr/>
          </p:nvSpPr>
          <p:spPr>
            <a:xfrm>
              <a:off x="53009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3" name="tx753"/>
            <p:cNvSpPr/>
            <p:nvPr/>
          </p:nvSpPr>
          <p:spPr>
            <a:xfrm>
              <a:off x="557003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4" name="tx754"/>
            <p:cNvSpPr/>
            <p:nvPr/>
          </p:nvSpPr>
          <p:spPr>
            <a:xfrm>
              <a:off x="583910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5" name="tx755"/>
            <p:cNvSpPr/>
            <p:nvPr/>
          </p:nvSpPr>
          <p:spPr>
            <a:xfrm>
              <a:off x="610817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6" name="tx756"/>
            <p:cNvSpPr/>
            <p:nvPr/>
          </p:nvSpPr>
          <p:spPr>
            <a:xfrm>
              <a:off x="637724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7" name="tx757"/>
            <p:cNvSpPr/>
            <p:nvPr/>
          </p:nvSpPr>
          <p:spPr>
            <a:xfrm>
              <a:off x="664632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8" name="tx758"/>
            <p:cNvSpPr/>
            <p:nvPr/>
          </p:nvSpPr>
          <p:spPr>
            <a:xfrm>
              <a:off x="691539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9" name="tx759"/>
            <p:cNvSpPr/>
            <p:nvPr/>
          </p:nvSpPr>
          <p:spPr>
            <a:xfrm>
              <a:off x="718446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0" name="tx760"/>
            <p:cNvSpPr/>
            <p:nvPr/>
          </p:nvSpPr>
          <p:spPr>
            <a:xfrm>
              <a:off x="745353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772260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799167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3" name="tx763"/>
            <p:cNvSpPr/>
            <p:nvPr/>
          </p:nvSpPr>
          <p:spPr>
            <a:xfrm>
              <a:off x="82607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4" name="tx764"/>
            <p:cNvSpPr/>
            <p:nvPr/>
          </p:nvSpPr>
          <p:spPr>
            <a:xfrm>
              <a:off x="85298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5" name="tx765"/>
            <p:cNvSpPr/>
            <p:nvPr/>
          </p:nvSpPr>
          <p:spPr>
            <a:xfrm>
              <a:off x="180302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66" name="tx766"/>
            <p:cNvSpPr/>
            <p:nvPr/>
          </p:nvSpPr>
          <p:spPr>
            <a:xfrm>
              <a:off x="207210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7" name="tx767"/>
            <p:cNvSpPr/>
            <p:nvPr/>
          </p:nvSpPr>
          <p:spPr>
            <a:xfrm>
              <a:off x="234117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8" name="tx768"/>
            <p:cNvSpPr/>
            <p:nvPr/>
          </p:nvSpPr>
          <p:spPr>
            <a:xfrm>
              <a:off x="261024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9" name="tx769"/>
            <p:cNvSpPr/>
            <p:nvPr/>
          </p:nvSpPr>
          <p:spPr>
            <a:xfrm>
              <a:off x="287931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0" name="tx770"/>
            <p:cNvSpPr/>
            <p:nvPr/>
          </p:nvSpPr>
          <p:spPr>
            <a:xfrm>
              <a:off x="314838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1" name="tx771"/>
            <p:cNvSpPr/>
            <p:nvPr/>
          </p:nvSpPr>
          <p:spPr>
            <a:xfrm>
              <a:off x="34174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2" name="tx772"/>
            <p:cNvSpPr/>
            <p:nvPr/>
          </p:nvSpPr>
          <p:spPr>
            <a:xfrm>
              <a:off x="368653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3" name="tx773"/>
            <p:cNvSpPr/>
            <p:nvPr/>
          </p:nvSpPr>
          <p:spPr>
            <a:xfrm>
              <a:off x="395560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4" name="tx774"/>
            <p:cNvSpPr/>
            <p:nvPr/>
          </p:nvSpPr>
          <p:spPr>
            <a:xfrm>
              <a:off x="42246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5" name="tx775"/>
            <p:cNvSpPr/>
            <p:nvPr/>
          </p:nvSpPr>
          <p:spPr>
            <a:xfrm>
              <a:off x="44937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6" name="tx776"/>
            <p:cNvSpPr/>
            <p:nvPr/>
          </p:nvSpPr>
          <p:spPr>
            <a:xfrm>
              <a:off x="47628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7" name="tx777"/>
            <p:cNvSpPr/>
            <p:nvPr/>
          </p:nvSpPr>
          <p:spPr>
            <a:xfrm>
              <a:off x="50318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8" name="tx778"/>
            <p:cNvSpPr/>
            <p:nvPr/>
          </p:nvSpPr>
          <p:spPr>
            <a:xfrm>
              <a:off x="53009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9" name="tx779"/>
            <p:cNvSpPr/>
            <p:nvPr/>
          </p:nvSpPr>
          <p:spPr>
            <a:xfrm>
              <a:off x="557003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0" name="tx780"/>
            <p:cNvSpPr/>
            <p:nvPr/>
          </p:nvSpPr>
          <p:spPr>
            <a:xfrm>
              <a:off x="583910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81" name="tx781"/>
            <p:cNvSpPr/>
            <p:nvPr/>
          </p:nvSpPr>
          <p:spPr>
            <a:xfrm>
              <a:off x="610817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2" name="tx782"/>
            <p:cNvSpPr/>
            <p:nvPr/>
          </p:nvSpPr>
          <p:spPr>
            <a:xfrm>
              <a:off x="637724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3" name="tx783"/>
            <p:cNvSpPr/>
            <p:nvPr/>
          </p:nvSpPr>
          <p:spPr>
            <a:xfrm>
              <a:off x="664632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4" name="tx784"/>
            <p:cNvSpPr/>
            <p:nvPr/>
          </p:nvSpPr>
          <p:spPr>
            <a:xfrm>
              <a:off x="691539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5" name="tx785"/>
            <p:cNvSpPr/>
            <p:nvPr/>
          </p:nvSpPr>
          <p:spPr>
            <a:xfrm>
              <a:off x="718446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6" name="tx786"/>
            <p:cNvSpPr/>
            <p:nvPr/>
          </p:nvSpPr>
          <p:spPr>
            <a:xfrm>
              <a:off x="745353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7" name="tx787"/>
            <p:cNvSpPr/>
            <p:nvPr/>
          </p:nvSpPr>
          <p:spPr>
            <a:xfrm>
              <a:off x="772260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8" name="tx788"/>
            <p:cNvSpPr/>
            <p:nvPr/>
          </p:nvSpPr>
          <p:spPr>
            <a:xfrm>
              <a:off x="799167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9" name="tx789"/>
            <p:cNvSpPr/>
            <p:nvPr/>
          </p:nvSpPr>
          <p:spPr>
            <a:xfrm>
              <a:off x="82607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0" name="tx790"/>
            <p:cNvSpPr/>
            <p:nvPr/>
          </p:nvSpPr>
          <p:spPr>
            <a:xfrm>
              <a:off x="85298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1" name="tx791"/>
            <p:cNvSpPr/>
            <p:nvPr/>
          </p:nvSpPr>
          <p:spPr>
            <a:xfrm>
              <a:off x="180302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2" name="tx792"/>
            <p:cNvSpPr/>
            <p:nvPr/>
          </p:nvSpPr>
          <p:spPr>
            <a:xfrm>
              <a:off x="207210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3" name="tx793"/>
            <p:cNvSpPr/>
            <p:nvPr/>
          </p:nvSpPr>
          <p:spPr>
            <a:xfrm>
              <a:off x="234117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94" name="tx794"/>
            <p:cNvSpPr/>
            <p:nvPr/>
          </p:nvSpPr>
          <p:spPr>
            <a:xfrm>
              <a:off x="261024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95" name="tx795"/>
            <p:cNvSpPr/>
            <p:nvPr/>
          </p:nvSpPr>
          <p:spPr>
            <a:xfrm>
              <a:off x="287931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6" name="tx796"/>
            <p:cNvSpPr/>
            <p:nvPr/>
          </p:nvSpPr>
          <p:spPr>
            <a:xfrm>
              <a:off x="314838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7" name="tx797"/>
            <p:cNvSpPr/>
            <p:nvPr/>
          </p:nvSpPr>
          <p:spPr>
            <a:xfrm>
              <a:off x="34174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8" name="tx798"/>
            <p:cNvSpPr/>
            <p:nvPr/>
          </p:nvSpPr>
          <p:spPr>
            <a:xfrm>
              <a:off x="368653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9" name="tx799"/>
            <p:cNvSpPr/>
            <p:nvPr/>
          </p:nvSpPr>
          <p:spPr>
            <a:xfrm>
              <a:off x="395560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00" name="tx800"/>
            <p:cNvSpPr/>
            <p:nvPr/>
          </p:nvSpPr>
          <p:spPr>
            <a:xfrm>
              <a:off x="42246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01" name="tx801"/>
            <p:cNvSpPr/>
            <p:nvPr/>
          </p:nvSpPr>
          <p:spPr>
            <a:xfrm>
              <a:off x="44937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2" name="tx802"/>
            <p:cNvSpPr/>
            <p:nvPr/>
          </p:nvSpPr>
          <p:spPr>
            <a:xfrm>
              <a:off x="47628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03" name="tx803"/>
            <p:cNvSpPr/>
            <p:nvPr/>
          </p:nvSpPr>
          <p:spPr>
            <a:xfrm>
              <a:off x="50318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4" name="tx804"/>
            <p:cNvSpPr/>
            <p:nvPr/>
          </p:nvSpPr>
          <p:spPr>
            <a:xfrm>
              <a:off x="53009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05" name="tx805"/>
            <p:cNvSpPr/>
            <p:nvPr/>
          </p:nvSpPr>
          <p:spPr>
            <a:xfrm>
              <a:off x="557003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06" name="tx806"/>
            <p:cNvSpPr/>
            <p:nvPr/>
          </p:nvSpPr>
          <p:spPr>
            <a:xfrm>
              <a:off x="583910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7" name="tx807"/>
            <p:cNvSpPr/>
            <p:nvPr/>
          </p:nvSpPr>
          <p:spPr>
            <a:xfrm>
              <a:off x="610817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8" name="tx808"/>
            <p:cNvSpPr/>
            <p:nvPr/>
          </p:nvSpPr>
          <p:spPr>
            <a:xfrm>
              <a:off x="637724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9" name="tx809"/>
            <p:cNvSpPr/>
            <p:nvPr/>
          </p:nvSpPr>
          <p:spPr>
            <a:xfrm>
              <a:off x="664632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0" name="tx810"/>
            <p:cNvSpPr/>
            <p:nvPr/>
          </p:nvSpPr>
          <p:spPr>
            <a:xfrm>
              <a:off x="691539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1" name="tx811"/>
            <p:cNvSpPr/>
            <p:nvPr/>
          </p:nvSpPr>
          <p:spPr>
            <a:xfrm>
              <a:off x="718446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2" name="tx812"/>
            <p:cNvSpPr/>
            <p:nvPr/>
          </p:nvSpPr>
          <p:spPr>
            <a:xfrm>
              <a:off x="745353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13" name="tx813"/>
            <p:cNvSpPr/>
            <p:nvPr/>
          </p:nvSpPr>
          <p:spPr>
            <a:xfrm>
              <a:off x="772260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14" name="tx814"/>
            <p:cNvSpPr/>
            <p:nvPr/>
          </p:nvSpPr>
          <p:spPr>
            <a:xfrm>
              <a:off x="799167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5" name="tx815"/>
            <p:cNvSpPr/>
            <p:nvPr/>
          </p:nvSpPr>
          <p:spPr>
            <a:xfrm>
              <a:off x="82607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6" name="tx816"/>
            <p:cNvSpPr/>
            <p:nvPr/>
          </p:nvSpPr>
          <p:spPr>
            <a:xfrm>
              <a:off x="85298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7" name="tx817"/>
            <p:cNvSpPr/>
            <p:nvPr/>
          </p:nvSpPr>
          <p:spPr>
            <a:xfrm>
              <a:off x="180302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8" name="tx818"/>
            <p:cNvSpPr/>
            <p:nvPr/>
          </p:nvSpPr>
          <p:spPr>
            <a:xfrm>
              <a:off x="207210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234117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0" name="tx820"/>
            <p:cNvSpPr/>
            <p:nvPr/>
          </p:nvSpPr>
          <p:spPr>
            <a:xfrm>
              <a:off x="261024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287931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314838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34174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368653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5" name="tx825"/>
            <p:cNvSpPr/>
            <p:nvPr/>
          </p:nvSpPr>
          <p:spPr>
            <a:xfrm>
              <a:off x="395560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6" name="tx826"/>
            <p:cNvSpPr/>
            <p:nvPr/>
          </p:nvSpPr>
          <p:spPr>
            <a:xfrm>
              <a:off x="42246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7" name="tx827"/>
            <p:cNvSpPr/>
            <p:nvPr/>
          </p:nvSpPr>
          <p:spPr>
            <a:xfrm>
              <a:off x="44937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8" name="tx828"/>
            <p:cNvSpPr/>
            <p:nvPr/>
          </p:nvSpPr>
          <p:spPr>
            <a:xfrm>
              <a:off x="47628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9" name="tx829"/>
            <p:cNvSpPr/>
            <p:nvPr/>
          </p:nvSpPr>
          <p:spPr>
            <a:xfrm>
              <a:off x="50318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53009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1" name="tx831"/>
            <p:cNvSpPr/>
            <p:nvPr/>
          </p:nvSpPr>
          <p:spPr>
            <a:xfrm>
              <a:off x="557003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2" name="tx832"/>
            <p:cNvSpPr/>
            <p:nvPr/>
          </p:nvSpPr>
          <p:spPr>
            <a:xfrm>
              <a:off x="583910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3" name="tx833"/>
            <p:cNvSpPr/>
            <p:nvPr/>
          </p:nvSpPr>
          <p:spPr>
            <a:xfrm>
              <a:off x="610817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4" name="tx834"/>
            <p:cNvSpPr/>
            <p:nvPr/>
          </p:nvSpPr>
          <p:spPr>
            <a:xfrm>
              <a:off x="637724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5" name="tx835"/>
            <p:cNvSpPr/>
            <p:nvPr/>
          </p:nvSpPr>
          <p:spPr>
            <a:xfrm>
              <a:off x="664632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6" name="tx836"/>
            <p:cNvSpPr/>
            <p:nvPr/>
          </p:nvSpPr>
          <p:spPr>
            <a:xfrm>
              <a:off x="691539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7" name="tx837"/>
            <p:cNvSpPr/>
            <p:nvPr/>
          </p:nvSpPr>
          <p:spPr>
            <a:xfrm>
              <a:off x="718446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8" name="tx838"/>
            <p:cNvSpPr/>
            <p:nvPr/>
          </p:nvSpPr>
          <p:spPr>
            <a:xfrm>
              <a:off x="745353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9" name="tx839"/>
            <p:cNvSpPr/>
            <p:nvPr/>
          </p:nvSpPr>
          <p:spPr>
            <a:xfrm>
              <a:off x="772260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0" name="tx840"/>
            <p:cNvSpPr/>
            <p:nvPr/>
          </p:nvSpPr>
          <p:spPr>
            <a:xfrm>
              <a:off x="799167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1" name="tx841"/>
            <p:cNvSpPr/>
            <p:nvPr/>
          </p:nvSpPr>
          <p:spPr>
            <a:xfrm>
              <a:off x="82607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2" name="tx842"/>
            <p:cNvSpPr/>
            <p:nvPr/>
          </p:nvSpPr>
          <p:spPr>
            <a:xfrm>
              <a:off x="85298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3" name="tx843"/>
            <p:cNvSpPr/>
            <p:nvPr/>
          </p:nvSpPr>
          <p:spPr>
            <a:xfrm>
              <a:off x="180302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4" name="tx844"/>
            <p:cNvSpPr/>
            <p:nvPr/>
          </p:nvSpPr>
          <p:spPr>
            <a:xfrm>
              <a:off x="207210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5" name="tx845"/>
            <p:cNvSpPr/>
            <p:nvPr/>
          </p:nvSpPr>
          <p:spPr>
            <a:xfrm>
              <a:off x="234117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46" name="tx846"/>
            <p:cNvSpPr/>
            <p:nvPr/>
          </p:nvSpPr>
          <p:spPr>
            <a:xfrm>
              <a:off x="261024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7" name="tx847"/>
            <p:cNvSpPr/>
            <p:nvPr/>
          </p:nvSpPr>
          <p:spPr>
            <a:xfrm>
              <a:off x="287931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48" name="tx848"/>
            <p:cNvSpPr/>
            <p:nvPr/>
          </p:nvSpPr>
          <p:spPr>
            <a:xfrm>
              <a:off x="314838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9" name="tx849"/>
            <p:cNvSpPr/>
            <p:nvPr/>
          </p:nvSpPr>
          <p:spPr>
            <a:xfrm>
              <a:off x="34174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0" name="tx850"/>
            <p:cNvSpPr/>
            <p:nvPr/>
          </p:nvSpPr>
          <p:spPr>
            <a:xfrm>
              <a:off x="368653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1" name="tx851"/>
            <p:cNvSpPr/>
            <p:nvPr/>
          </p:nvSpPr>
          <p:spPr>
            <a:xfrm>
              <a:off x="395560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52" name="tx852"/>
            <p:cNvSpPr/>
            <p:nvPr/>
          </p:nvSpPr>
          <p:spPr>
            <a:xfrm>
              <a:off x="42246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3" name="tx853"/>
            <p:cNvSpPr/>
            <p:nvPr/>
          </p:nvSpPr>
          <p:spPr>
            <a:xfrm>
              <a:off x="44937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4" name="tx854"/>
            <p:cNvSpPr/>
            <p:nvPr/>
          </p:nvSpPr>
          <p:spPr>
            <a:xfrm>
              <a:off x="47628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5" name="tx855"/>
            <p:cNvSpPr/>
            <p:nvPr/>
          </p:nvSpPr>
          <p:spPr>
            <a:xfrm>
              <a:off x="50318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6" name="tx856"/>
            <p:cNvSpPr/>
            <p:nvPr/>
          </p:nvSpPr>
          <p:spPr>
            <a:xfrm>
              <a:off x="53009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7" name="tx857"/>
            <p:cNvSpPr/>
            <p:nvPr/>
          </p:nvSpPr>
          <p:spPr>
            <a:xfrm>
              <a:off x="557003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8" name="tx858"/>
            <p:cNvSpPr/>
            <p:nvPr/>
          </p:nvSpPr>
          <p:spPr>
            <a:xfrm>
              <a:off x="583910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9" name="tx859"/>
            <p:cNvSpPr/>
            <p:nvPr/>
          </p:nvSpPr>
          <p:spPr>
            <a:xfrm>
              <a:off x="610817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0" name="tx860"/>
            <p:cNvSpPr/>
            <p:nvPr/>
          </p:nvSpPr>
          <p:spPr>
            <a:xfrm>
              <a:off x="637724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1" name="tx861"/>
            <p:cNvSpPr/>
            <p:nvPr/>
          </p:nvSpPr>
          <p:spPr>
            <a:xfrm>
              <a:off x="664632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2" name="tx862"/>
            <p:cNvSpPr/>
            <p:nvPr/>
          </p:nvSpPr>
          <p:spPr>
            <a:xfrm>
              <a:off x="691539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3" name="tx863"/>
            <p:cNvSpPr/>
            <p:nvPr/>
          </p:nvSpPr>
          <p:spPr>
            <a:xfrm>
              <a:off x="718446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4" name="tx864"/>
            <p:cNvSpPr/>
            <p:nvPr/>
          </p:nvSpPr>
          <p:spPr>
            <a:xfrm>
              <a:off x="745353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5" name="tx865"/>
            <p:cNvSpPr/>
            <p:nvPr/>
          </p:nvSpPr>
          <p:spPr>
            <a:xfrm>
              <a:off x="772260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66" name="tx866"/>
            <p:cNvSpPr/>
            <p:nvPr/>
          </p:nvSpPr>
          <p:spPr>
            <a:xfrm>
              <a:off x="799167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7" name="tx867"/>
            <p:cNvSpPr/>
            <p:nvPr/>
          </p:nvSpPr>
          <p:spPr>
            <a:xfrm>
              <a:off x="82607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8" name="tx868"/>
            <p:cNvSpPr/>
            <p:nvPr/>
          </p:nvSpPr>
          <p:spPr>
            <a:xfrm>
              <a:off x="85298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9" name="tx869"/>
            <p:cNvSpPr/>
            <p:nvPr/>
          </p:nvSpPr>
          <p:spPr>
            <a:xfrm>
              <a:off x="180302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70" name="tx870"/>
            <p:cNvSpPr/>
            <p:nvPr/>
          </p:nvSpPr>
          <p:spPr>
            <a:xfrm>
              <a:off x="207210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1" name="tx871"/>
            <p:cNvSpPr/>
            <p:nvPr/>
          </p:nvSpPr>
          <p:spPr>
            <a:xfrm>
              <a:off x="234117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72" name="tx872"/>
            <p:cNvSpPr/>
            <p:nvPr/>
          </p:nvSpPr>
          <p:spPr>
            <a:xfrm>
              <a:off x="261024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3" name="tx873"/>
            <p:cNvSpPr/>
            <p:nvPr/>
          </p:nvSpPr>
          <p:spPr>
            <a:xfrm>
              <a:off x="287931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4" name="tx874"/>
            <p:cNvSpPr/>
            <p:nvPr/>
          </p:nvSpPr>
          <p:spPr>
            <a:xfrm>
              <a:off x="314838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5" name="tx875"/>
            <p:cNvSpPr/>
            <p:nvPr/>
          </p:nvSpPr>
          <p:spPr>
            <a:xfrm>
              <a:off x="34174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6" name="tx876"/>
            <p:cNvSpPr/>
            <p:nvPr/>
          </p:nvSpPr>
          <p:spPr>
            <a:xfrm>
              <a:off x="368653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7" name="tx877"/>
            <p:cNvSpPr/>
            <p:nvPr/>
          </p:nvSpPr>
          <p:spPr>
            <a:xfrm>
              <a:off x="395560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8" name="tx878"/>
            <p:cNvSpPr/>
            <p:nvPr/>
          </p:nvSpPr>
          <p:spPr>
            <a:xfrm>
              <a:off x="42246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9" name="tx879"/>
            <p:cNvSpPr/>
            <p:nvPr/>
          </p:nvSpPr>
          <p:spPr>
            <a:xfrm>
              <a:off x="44937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80" name="tx880"/>
            <p:cNvSpPr/>
            <p:nvPr/>
          </p:nvSpPr>
          <p:spPr>
            <a:xfrm>
              <a:off x="47628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1" name="tx881"/>
            <p:cNvSpPr/>
            <p:nvPr/>
          </p:nvSpPr>
          <p:spPr>
            <a:xfrm>
              <a:off x="50318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2" name="tx882"/>
            <p:cNvSpPr/>
            <p:nvPr/>
          </p:nvSpPr>
          <p:spPr>
            <a:xfrm>
              <a:off x="53009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557003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4" name="tx884"/>
            <p:cNvSpPr/>
            <p:nvPr/>
          </p:nvSpPr>
          <p:spPr>
            <a:xfrm>
              <a:off x="583910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5" name="tx885"/>
            <p:cNvSpPr/>
            <p:nvPr/>
          </p:nvSpPr>
          <p:spPr>
            <a:xfrm>
              <a:off x="610817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6" name="tx886"/>
            <p:cNvSpPr/>
            <p:nvPr/>
          </p:nvSpPr>
          <p:spPr>
            <a:xfrm>
              <a:off x="637724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7" name="tx887"/>
            <p:cNvSpPr/>
            <p:nvPr/>
          </p:nvSpPr>
          <p:spPr>
            <a:xfrm>
              <a:off x="664632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8" name="tx888"/>
            <p:cNvSpPr/>
            <p:nvPr/>
          </p:nvSpPr>
          <p:spPr>
            <a:xfrm>
              <a:off x="691539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9" name="tx889"/>
            <p:cNvSpPr/>
            <p:nvPr/>
          </p:nvSpPr>
          <p:spPr>
            <a:xfrm>
              <a:off x="718446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0" name="tx890"/>
            <p:cNvSpPr/>
            <p:nvPr/>
          </p:nvSpPr>
          <p:spPr>
            <a:xfrm>
              <a:off x="745353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1" name="tx891"/>
            <p:cNvSpPr/>
            <p:nvPr/>
          </p:nvSpPr>
          <p:spPr>
            <a:xfrm>
              <a:off x="772260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2" name="tx892"/>
            <p:cNvSpPr/>
            <p:nvPr/>
          </p:nvSpPr>
          <p:spPr>
            <a:xfrm>
              <a:off x="799167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3" name="tx893"/>
            <p:cNvSpPr/>
            <p:nvPr/>
          </p:nvSpPr>
          <p:spPr>
            <a:xfrm>
              <a:off x="82607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4" name="tx894"/>
            <p:cNvSpPr/>
            <p:nvPr/>
          </p:nvSpPr>
          <p:spPr>
            <a:xfrm>
              <a:off x="85298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5" name="tx895"/>
            <p:cNvSpPr/>
            <p:nvPr/>
          </p:nvSpPr>
          <p:spPr>
            <a:xfrm>
              <a:off x="180302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6" name="tx896"/>
            <p:cNvSpPr/>
            <p:nvPr/>
          </p:nvSpPr>
          <p:spPr>
            <a:xfrm>
              <a:off x="207210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7" name="tx897"/>
            <p:cNvSpPr/>
            <p:nvPr/>
          </p:nvSpPr>
          <p:spPr>
            <a:xfrm>
              <a:off x="234117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8" name="tx898"/>
            <p:cNvSpPr/>
            <p:nvPr/>
          </p:nvSpPr>
          <p:spPr>
            <a:xfrm>
              <a:off x="261024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9" name="tx899"/>
            <p:cNvSpPr/>
            <p:nvPr/>
          </p:nvSpPr>
          <p:spPr>
            <a:xfrm>
              <a:off x="287931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0" name="tx900"/>
            <p:cNvSpPr/>
            <p:nvPr/>
          </p:nvSpPr>
          <p:spPr>
            <a:xfrm>
              <a:off x="314838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1" name="tx901"/>
            <p:cNvSpPr/>
            <p:nvPr/>
          </p:nvSpPr>
          <p:spPr>
            <a:xfrm>
              <a:off x="34174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2" name="tx902"/>
            <p:cNvSpPr/>
            <p:nvPr/>
          </p:nvSpPr>
          <p:spPr>
            <a:xfrm>
              <a:off x="368653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3" name="tx903"/>
            <p:cNvSpPr/>
            <p:nvPr/>
          </p:nvSpPr>
          <p:spPr>
            <a:xfrm>
              <a:off x="395560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4" name="tx904"/>
            <p:cNvSpPr/>
            <p:nvPr/>
          </p:nvSpPr>
          <p:spPr>
            <a:xfrm>
              <a:off x="42246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44937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6" name="tx906"/>
            <p:cNvSpPr/>
            <p:nvPr/>
          </p:nvSpPr>
          <p:spPr>
            <a:xfrm>
              <a:off x="47628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7" name="tx907"/>
            <p:cNvSpPr/>
            <p:nvPr/>
          </p:nvSpPr>
          <p:spPr>
            <a:xfrm>
              <a:off x="50318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8" name="tx908"/>
            <p:cNvSpPr/>
            <p:nvPr/>
          </p:nvSpPr>
          <p:spPr>
            <a:xfrm>
              <a:off x="53009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9" name="tx909"/>
            <p:cNvSpPr/>
            <p:nvPr/>
          </p:nvSpPr>
          <p:spPr>
            <a:xfrm>
              <a:off x="557003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0" name="tx910"/>
            <p:cNvSpPr/>
            <p:nvPr/>
          </p:nvSpPr>
          <p:spPr>
            <a:xfrm>
              <a:off x="583910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1" name="tx911"/>
            <p:cNvSpPr/>
            <p:nvPr/>
          </p:nvSpPr>
          <p:spPr>
            <a:xfrm>
              <a:off x="610817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2" name="tx912"/>
            <p:cNvSpPr/>
            <p:nvPr/>
          </p:nvSpPr>
          <p:spPr>
            <a:xfrm>
              <a:off x="637724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3" name="tx913"/>
            <p:cNvSpPr/>
            <p:nvPr/>
          </p:nvSpPr>
          <p:spPr>
            <a:xfrm>
              <a:off x="664632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4" name="tx914"/>
            <p:cNvSpPr/>
            <p:nvPr/>
          </p:nvSpPr>
          <p:spPr>
            <a:xfrm>
              <a:off x="691539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5" name="tx915"/>
            <p:cNvSpPr/>
            <p:nvPr/>
          </p:nvSpPr>
          <p:spPr>
            <a:xfrm>
              <a:off x="718446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6" name="tx916"/>
            <p:cNvSpPr/>
            <p:nvPr/>
          </p:nvSpPr>
          <p:spPr>
            <a:xfrm>
              <a:off x="745353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7" name="tx917"/>
            <p:cNvSpPr/>
            <p:nvPr/>
          </p:nvSpPr>
          <p:spPr>
            <a:xfrm>
              <a:off x="772260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8" name="tx918"/>
            <p:cNvSpPr/>
            <p:nvPr/>
          </p:nvSpPr>
          <p:spPr>
            <a:xfrm>
              <a:off x="799167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9" name="tx919"/>
            <p:cNvSpPr/>
            <p:nvPr/>
          </p:nvSpPr>
          <p:spPr>
            <a:xfrm>
              <a:off x="82607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85298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1" name="tx921"/>
            <p:cNvSpPr/>
            <p:nvPr/>
          </p:nvSpPr>
          <p:spPr>
            <a:xfrm>
              <a:off x="234117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22" name="tx922"/>
            <p:cNvSpPr/>
            <p:nvPr/>
          </p:nvSpPr>
          <p:spPr>
            <a:xfrm>
              <a:off x="261024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3" name="tx923"/>
            <p:cNvSpPr/>
            <p:nvPr/>
          </p:nvSpPr>
          <p:spPr>
            <a:xfrm>
              <a:off x="664632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24" name="tx924"/>
            <p:cNvSpPr/>
            <p:nvPr/>
          </p:nvSpPr>
          <p:spPr>
            <a:xfrm>
              <a:off x="691539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5" name="tx925"/>
            <p:cNvSpPr/>
            <p:nvPr/>
          </p:nvSpPr>
          <p:spPr>
            <a:xfrm>
              <a:off x="718446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6" name="tx926"/>
            <p:cNvSpPr/>
            <p:nvPr/>
          </p:nvSpPr>
          <p:spPr>
            <a:xfrm>
              <a:off x="745353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27" name="tx927"/>
            <p:cNvSpPr/>
            <p:nvPr/>
          </p:nvSpPr>
          <p:spPr>
            <a:xfrm>
              <a:off x="772260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8" name="tx928"/>
            <p:cNvSpPr/>
            <p:nvPr/>
          </p:nvSpPr>
          <p:spPr>
            <a:xfrm>
              <a:off x="799167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9" name="tx929"/>
            <p:cNvSpPr/>
            <p:nvPr/>
          </p:nvSpPr>
          <p:spPr>
            <a:xfrm>
              <a:off x="82607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0" name="tx930"/>
            <p:cNvSpPr/>
            <p:nvPr/>
          </p:nvSpPr>
          <p:spPr>
            <a:xfrm>
              <a:off x="85298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1" name="tx931"/>
            <p:cNvSpPr/>
            <p:nvPr/>
          </p:nvSpPr>
          <p:spPr>
            <a:xfrm>
              <a:off x="180302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2" name="tx932"/>
            <p:cNvSpPr/>
            <p:nvPr/>
          </p:nvSpPr>
          <p:spPr>
            <a:xfrm>
              <a:off x="207210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3" name="tx933"/>
            <p:cNvSpPr/>
            <p:nvPr/>
          </p:nvSpPr>
          <p:spPr>
            <a:xfrm>
              <a:off x="234117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4" name="tx934"/>
            <p:cNvSpPr/>
            <p:nvPr/>
          </p:nvSpPr>
          <p:spPr>
            <a:xfrm>
              <a:off x="261024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5" name="tx935"/>
            <p:cNvSpPr/>
            <p:nvPr/>
          </p:nvSpPr>
          <p:spPr>
            <a:xfrm>
              <a:off x="287931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6" name="tx936"/>
            <p:cNvSpPr/>
            <p:nvPr/>
          </p:nvSpPr>
          <p:spPr>
            <a:xfrm>
              <a:off x="314838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7" name="tx937"/>
            <p:cNvSpPr/>
            <p:nvPr/>
          </p:nvSpPr>
          <p:spPr>
            <a:xfrm>
              <a:off x="34174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8" name="tx938"/>
            <p:cNvSpPr/>
            <p:nvPr/>
          </p:nvSpPr>
          <p:spPr>
            <a:xfrm>
              <a:off x="368653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39" name="tx939"/>
            <p:cNvSpPr/>
            <p:nvPr/>
          </p:nvSpPr>
          <p:spPr>
            <a:xfrm>
              <a:off x="395560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0" name="tx940"/>
            <p:cNvSpPr/>
            <p:nvPr/>
          </p:nvSpPr>
          <p:spPr>
            <a:xfrm>
              <a:off x="42246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1" name="tx941"/>
            <p:cNvSpPr/>
            <p:nvPr/>
          </p:nvSpPr>
          <p:spPr>
            <a:xfrm>
              <a:off x="449374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2" name="tx942"/>
            <p:cNvSpPr/>
            <p:nvPr/>
          </p:nvSpPr>
          <p:spPr>
            <a:xfrm>
              <a:off x="47628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3" name="tx943"/>
            <p:cNvSpPr/>
            <p:nvPr/>
          </p:nvSpPr>
          <p:spPr>
            <a:xfrm>
              <a:off x="50318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4" name="tx944"/>
            <p:cNvSpPr/>
            <p:nvPr/>
          </p:nvSpPr>
          <p:spPr>
            <a:xfrm>
              <a:off x="530096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5" name="tx945"/>
            <p:cNvSpPr/>
            <p:nvPr/>
          </p:nvSpPr>
          <p:spPr>
            <a:xfrm>
              <a:off x="557003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6" name="tx946"/>
            <p:cNvSpPr/>
            <p:nvPr/>
          </p:nvSpPr>
          <p:spPr>
            <a:xfrm>
              <a:off x="583910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7" name="tx947"/>
            <p:cNvSpPr/>
            <p:nvPr/>
          </p:nvSpPr>
          <p:spPr>
            <a:xfrm>
              <a:off x="610817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8" name="tx948"/>
            <p:cNvSpPr/>
            <p:nvPr/>
          </p:nvSpPr>
          <p:spPr>
            <a:xfrm>
              <a:off x="637724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9" name="tx949"/>
            <p:cNvSpPr/>
            <p:nvPr/>
          </p:nvSpPr>
          <p:spPr>
            <a:xfrm>
              <a:off x="664632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0" name="tx950"/>
            <p:cNvSpPr/>
            <p:nvPr/>
          </p:nvSpPr>
          <p:spPr>
            <a:xfrm>
              <a:off x="691539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1" name="tx951"/>
            <p:cNvSpPr/>
            <p:nvPr/>
          </p:nvSpPr>
          <p:spPr>
            <a:xfrm>
              <a:off x="718446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2" name="tx952"/>
            <p:cNvSpPr/>
            <p:nvPr/>
          </p:nvSpPr>
          <p:spPr>
            <a:xfrm>
              <a:off x="745353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3" name="tx953"/>
            <p:cNvSpPr/>
            <p:nvPr/>
          </p:nvSpPr>
          <p:spPr>
            <a:xfrm>
              <a:off x="772260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4" name="tx954"/>
            <p:cNvSpPr/>
            <p:nvPr/>
          </p:nvSpPr>
          <p:spPr>
            <a:xfrm>
              <a:off x="799167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5" name="tx955"/>
            <p:cNvSpPr/>
            <p:nvPr/>
          </p:nvSpPr>
          <p:spPr>
            <a:xfrm>
              <a:off x="82607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6" name="tx956"/>
            <p:cNvSpPr/>
            <p:nvPr/>
          </p:nvSpPr>
          <p:spPr>
            <a:xfrm>
              <a:off x="85298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7" name="tx957"/>
            <p:cNvSpPr/>
            <p:nvPr/>
          </p:nvSpPr>
          <p:spPr>
            <a:xfrm>
              <a:off x="47628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8" name="tx958"/>
            <p:cNvSpPr/>
            <p:nvPr/>
          </p:nvSpPr>
          <p:spPr>
            <a:xfrm>
              <a:off x="50318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9" name="tx959"/>
            <p:cNvSpPr/>
            <p:nvPr/>
          </p:nvSpPr>
          <p:spPr>
            <a:xfrm>
              <a:off x="53009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60" name="tx960"/>
            <p:cNvSpPr/>
            <p:nvPr/>
          </p:nvSpPr>
          <p:spPr>
            <a:xfrm>
              <a:off x="557003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1" name="tx961"/>
            <p:cNvSpPr/>
            <p:nvPr/>
          </p:nvSpPr>
          <p:spPr>
            <a:xfrm>
              <a:off x="664632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62" name="tx962"/>
            <p:cNvSpPr/>
            <p:nvPr/>
          </p:nvSpPr>
          <p:spPr>
            <a:xfrm>
              <a:off x="691539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63" name="tx963"/>
            <p:cNvSpPr/>
            <p:nvPr/>
          </p:nvSpPr>
          <p:spPr>
            <a:xfrm>
              <a:off x="718446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64" name="tx964"/>
            <p:cNvSpPr/>
            <p:nvPr/>
          </p:nvSpPr>
          <p:spPr>
            <a:xfrm>
              <a:off x="745353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65" name="tx965"/>
            <p:cNvSpPr/>
            <p:nvPr/>
          </p:nvSpPr>
          <p:spPr>
            <a:xfrm>
              <a:off x="772260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6" name="tx966"/>
            <p:cNvSpPr/>
            <p:nvPr/>
          </p:nvSpPr>
          <p:spPr>
            <a:xfrm>
              <a:off x="799167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7" name="tx967"/>
            <p:cNvSpPr/>
            <p:nvPr/>
          </p:nvSpPr>
          <p:spPr>
            <a:xfrm>
              <a:off x="82607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8" name="tx968"/>
            <p:cNvSpPr/>
            <p:nvPr/>
          </p:nvSpPr>
          <p:spPr>
            <a:xfrm>
              <a:off x="85298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9" name="tx969"/>
            <p:cNvSpPr/>
            <p:nvPr/>
          </p:nvSpPr>
          <p:spPr>
            <a:xfrm>
              <a:off x="180302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0" name="tx970"/>
            <p:cNvSpPr/>
            <p:nvPr/>
          </p:nvSpPr>
          <p:spPr>
            <a:xfrm>
              <a:off x="207210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1" name="tx971"/>
            <p:cNvSpPr/>
            <p:nvPr/>
          </p:nvSpPr>
          <p:spPr>
            <a:xfrm>
              <a:off x="234117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2" name="tx972"/>
            <p:cNvSpPr/>
            <p:nvPr/>
          </p:nvSpPr>
          <p:spPr>
            <a:xfrm>
              <a:off x="261024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3" name="tx973"/>
            <p:cNvSpPr/>
            <p:nvPr/>
          </p:nvSpPr>
          <p:spPr>
            <a:xfrm>
              <a:off x="287931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4" name="tx974"/>
            <p:cNvSpPr/>
            <p:nvPr/>
          </p:nvSpPr>
          <p:spPr>
            <a:xfrm>
              <a:off x="314838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5" name="tx975"/>
            <p:cNvSpPr/>
            <p:nvPr/>
          </p:nvSpPr>
          <p:spPr>
            <a:xfrm>
              <a:off x="34174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6" name="tx976"/>
            <p:cNvSpPr/>
            <p:nvPr/>
          </p:nvSpPr>
          <p:spPr>
            <a:xfrm>
              <a:off x="368653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7" name="tx977"/>
            <p:cNvSpPr/>
            <p:nvPr/>
          </p:nvSpPr>
          <p:spPr>
            <a:xfrm>
              <a:off x="395560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8" name="tx978"/>
            <p:cNvSpPr/>
            <p:nvPr/>
          </p:nvSpPr>
          <p:spPr>
            <a:xfrm>
              <a:off x="42246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9" name="tx979"/>
            <p:cNvSpPr/>
            <p:nvPr/>
          </p:nvSpPr>
          <p:spPr>
            <a:xfrm>
              <a:off x="44937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0" name="tx980"/>
            <p:cNvSpPr/>
            <p:nvPr/>
          </p:nvSpPr>
          <p:spPr>
            <a:xfrm>
              <a:off x="47628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1" name="tx981"/>
            <p:cNvSpPr/>
            <p:nvPr/>
          </p:nvSpPr>
          <p:spPr>
            <a:xfrm>
              <a:off x="50318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2" name="tx982"/>
            <p:cNvSpPr/>
            <p:nvPr/>
          </p:nvSpPr>
          <p:spPr>
            <a:xfrm>
              <a:off x="53009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3" name="tx983"/>
            <p:cNvSpPr/>
            <p:nvPr/>
          </p:nvSpPr>
          <p:spPr>
            <a:xfrm>
              <a:off x="557003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4" name="tx984"/>
            <p:cNvSpPr/>
            <p:nvPr/>
          </p:nvSpPr>
          <p:spPr>
            <a:xfrm>
              <a:off x="583910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5" name="tx985"/>
            <p:cNvSpPr/>
            <p:nvPr/>
          </p:nvSpPr>
          <p:spPr>
            <a:xfrm>
              <a:off x="610817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6" name="tx986"/>
            <p:cNvSpPr/>
            <p:nvPr/>
          </p:nvSpPr>
          <p:spPr>
            <a:xfrm>
              <a:off x="637724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664632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8" name="tx988"/>
            <p:cNvSpPr/>
            <p:nvPr/>
          </p:nvSpPr>
          <p:spPr>
            <a:xfrm>
              <a:off x="691539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9" name="tx989"/>
            <p:cNvSpPr/>
            <p:nvPr/>
          </p:nvSpPr>
          <p:spPr>
            <a:xfrm>
              <a:off x="718446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0" name="tx990"/>
            <p:cNvSpPr/>
            <p:nvPr/>
          </p:nvSpPr>
          <p:spPr>
            <a:xfrm>
              <a:off x="745353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1" name="tx991"/>
            <p:cNvSpPr/>
            <p:nvPr/>
          </p:nvSpPr>
          <p:spPr>
            <a:xfrm>
              <a:off x="772260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2" name="tx992"/>
            <p:cNvSpPr/>
            <p:nvPr/>
          </p:nvSpPr>
          <p:spPr>
            <a:xfrm>
              <a:off x="799167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3" name="tx993"/>
            <p:cNvSpPr/>
            <p:nvPr/>
          </p:nvSpPr>
          <p:spPr>
            <a:xfrm>
              <a:off x="82607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4" name="tx994"/>
            <p:cNvSpPr/>
            <p:nvPr/>
          </p:nvSpPr>
          <p:spPr>
            <a:xfrm>
              <a:off x="85298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180302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6" name="tx996"/>
            <p:cNvSpPr/>
            <p:nvPr/>
          </p:nvSpPr>
          <p:spPr>
            <a:xfrm>
              <a:off x="207210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7" name="tx997"/>
            <p:cNvSpPr/>
            <p:nvPr/>
          </p:nvSpPr>
          <p:spPr>
            <a:xfrm>
              <a:off x="234117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8" name="tx998"/>
            <p:cNvSpPr/>
            <p:nvPr/>
          </p:nvSpPr>
          <p:spPr>
            <a:xfrm>
              <a:off x="261024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287931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314838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1" name="tx1001"/>
            <p:cNvSpPr/>
            <p:nvPr/>
          </p:nvSpPr>
          <p:spPr>
            <a:xfrm>
              <a:off x="34174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2" name="tx1002"/>
            <p:cNvSpPr/>
            <p:nvPr/>
          </p:nvSpPr>
          <p:spPr>
            <a:xfrm>
              <a:off x="368653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3" name="tx1003"/>
            <p:cNvSpPr/>
            <p:nvPr/>
          </p:nvSpPr>
          <p:spPr>
            <a:xfrm>
              <a:off x="395560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4" name="tx1004"/>
            <p:cNvSpPr/>
            <p:nvPr/>
          </p:nvSpPr>
          <p:spPr>
            <a:xfrm>
              <a:off x="42246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5" name="tx1005"/>
            <p:cNvSpPr/>
            <p:nvPr/>
          </p:nvSpPr>
          <p:spPr>
            <a:xfrm>
              <a:off x="449374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6" name="tx1006"/>
            <p:cNvSpPr/>
            <p:nvPr/>
          </p:nvSpPr>
          <p:spPr>
            <a:xfrm>
              <a:off x="47628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7" name="tx1007"/>
            <p:cNvSpPr/>
            <p:nvPr/>
          </p:nvSpPr>
          <p:spPr>
            <a:xfrm>
              <a:off x="50318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8" name="tx1008"/>
            <p:cNvSpPr/>
            <p:nvPr/>
          </p:nvSpPr>
          <p:spPr>
            <a:xfrm>
              <a:off x="530096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9" name="tx1009"/>
            <p:cNvSpPr/>
            <p:nvPr/>
          </p:nvSpPr>
          <p:spPr>
            <a:xfrm>
              <a:off x="557003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0" name="tx1010"/>
            <p:cNvSpPr/>
            <p:nvPr/>
          </p:nvSpPr>
          <p:spPr>
            <a:xfrm>
              <a:off x="583910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1" name="tx1011"/>
            <p:cNvSpPr/>
            <p:nvPr/>
          </p:nvSpPr>
          <p:spPr>
            <a:xfrm>
              <a:off x="610817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2" name="tx1012"/>
            <p:cNvSpPr/>
            <p:nvPr/>
          </p:nvSpPr>
          <p:spPr>
            <a:xfrm>
              <a:off x="637724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3" name="tx1013"/>
            <p:cNvSpPr/>
            <p:nvPr/>
          </p:nvSpPr>
          <p:spPr>
            <a:xfrm>
              <a:off x="664632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4" name="tx1014"/>
            <p:cNvSpPr/>
            <p:nvPr/>
          </p:nvSpPr>
          <p:spPr>
            <a:xfrm>
              <a:off x="691539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5" name="tx1015"/>
            <p:cNvSpPr/>
            <p:nvPr/>
          </p:nvSpPr>
          <p:spPr>
            <a:xfrm>
              <a:off x="718446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6" name="tx1016"/>
            <p:cNvSpPr/>
            <p:nvPr/>
          </p:nvSpPr>
          <p:spPr>
            <a:xfrm>
              <a:off x="745353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7" name="tx1017"/>
            <p:cNvSpPr/>
            <p:nvPr/>
          </p:nvSpPr>
          <p:spPr>
            <a:xfrm>
              <a:off x="772260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8" name="tx1018"/>
            <p:cNvSpPr/>
            <p:nvPr/>
          </p:nvSpPr>
          <p:spPr>
            <a:xfrm>
              <a:off x="799167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9" name="tx1019"/>
            <p:cNvSpPr/>
            <p:nvPr/>
          </p:nvSpPr>
          <p:spPr>
            <a:xfrm>
              <a:off x="82607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0" name="tx1020"/>
            <p:cNvSpPr/>
            <p:nvPr/>
          </p:nvSpPr>
          <p:spPr>
            <a:xfrm>
              <a:off x="85298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1" name="tx1021"/>
            <p:cNvSpPr/>
            <p:nvPr/>
          </p:nvSpPr>
          <p:spPr>
            <a:xfrm>
              <a:off x="180302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2" name="tx1022"/>
            <p:cNvSpPr/>
            <p:nvPr/>
          </p:nvSpPr>
          <p:spPr>
            <a:xfrm>
              <a:off x="207210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3" name="tx1023"/>
            <p:cNvSpPr/>
            <p:nvPr/>
          </p:nvSpPr>
          <p:spPr>
            <a:xfrm>
              <a:off x="234117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4" name="tx1024"/>
            <p:cNvSpPr/>
            <p:nvPr/>
          </p:nvSpPr>
          <p:spPr>
            <a:xfrm>
              <a:off x="261024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5" name="tx1025"/>
            <p:cNvSpPr/>
            <p:nvPr/>
          </p:nvSpPr>
          <p:spPr>
            <a:xfrm>
              <a:off x="287931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6" name="tx1026"/>
            <p:cNvSpPr/>
            <p:nvPr/>
          </p:nvSpPr>
          <p:spPr>
            <a:xfrm>
              <a:off x="314838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7" name="tx1027"/>
            <p:cNvSpPr/>
            <p:nvPr/>
          </p:nvSpPr>
          <p:spPr>
            <a:xfrm>
              <a:off x="34174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8" name="tx1028"/>
            <p:cNvSpPr/>
            <p:nvPr/>
          </p:nvSpPr>
          <p:spPr>
            <a:xfrm>
              <a:off x="368653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9" name="tx1029"/>
            <p:cNvSpPr/>
            <p:nvPr/>
          </p:nvSpPr>
          <p:spPr>
            <a:xfrm>
              <a:off x="395560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0" name="tx1030"/>
            <p:cNvSpPr/>
            <p:nvPr/>
          </p:nvSpPr>
          <p:spPr>
            <a:xfrm>
              <a:off x="42246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1" name="tx1031"/>
            <p:cNvSpPr/>
            <p:nvPr/>
          </p:nvSpPr>
          <p:spPr>
            <a:xfrm>
              <a:off x="44937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2" name="tx1032"/>
            <p:cNvSpPr/>
            <p:nvPr/>
          </p:nvSpPr>
          <p:spPr>
            <a:xfrm>
              <a:off x="47628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3" name="tx1033"/>
            <p:cNvSpPr/>
            <p:nvPr/>
          </p:nvSpPr>
          <p:spPr>
            <a:xfrm>
              <a:off x="50318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4" name="tx1034"/>
            <p:cNvSpPr/>
            <p:nvPr/>
          </p:nvSpPr>
          <p:spPr>
            <a:xfrm>
              <a:off x="53009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5" name="tx1035"/>
            <p:cNvSpPr/>
            <p:nvPr/>
          </p:nvSpPr>
          <p:spPr>
            <a:xfrm>
              <a:off x="557003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6" name="tx1036"/>
            <p:cNvSpPr/>
            <p:nvPr/>
          </p:nvSpPr>
          <p:spPr>
            <a:xfrm>
              <a:off x="583910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7" name="tx1037"/>
            <p:cNvSpPr/>
            <p:nvPr/>
          </p:nvSpPr>
          <p:spPr>
            <a:xfrm>
              <a:off x="610817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8" name="tx1038"/>
            <p:cNvSpPr/>
            <p:nvPr/>
          </p:nvSpPr>
          <p:spPr>
            <a:xfrm>
              <a:off x="637724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9" name="tx1039"/>
            <p:cNvSpPr/>
            <p:nvPr/>
          </p:nvSpPr>
          <p:spPr>
            <a:xfrm>
              <a:off x="664632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0" name="tx1040"/>
            <p:cNvSpPr/>
            <p:nvPr/>
          </p:nvSpPr>
          <p:spPr>
            <a:xfrm>
              <a:off x="691539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1" name="tx1041"/>
            <p:cNvSpPr/>
            <p:nvPr/>
          </p:nvSpPr>
          <p:spPr>
            <a:xfrm>
              <a:off x="718446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2" name="tx1042"/>
            <p:cNvSpPr/>
            <p:nvPr/>
          </p:nvSpPr>
          <p:spPr>
            <a:xfrm>
              <a:off x="745353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3" name="tx1043"/>
            <p:cNvSpPr/>
            <p:nvPr/>
          </p:nvSpPr>
          <p:spPr>
            <a:xfrm>
              <a:off x="772260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799167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5" name="tx1045"/>
            <p:cNvSpPr/>
            <p:nvPr/>
          </p:nvSpPr>
          <p:spPr>
            <a:xfrm>
              <a:off x="82607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6" name="tx1046"/>
            <p:cNvSpPr/>
            <p:nvPr/>
          </p:nvSpPr>
          <p:spPr>
            <a:xfrm>
              <a:off x="85298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7" name="tx1047"/>
            <p:cNvSpPr/>
            <p:nvPr/>
          </p:nvSpPr>
          <p:spPr>
            <a:xfrm>
              <a:off x="180302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48" name="tx1048"/>
            <p:cNvSpPr/>
            <p:nvPr/>
          </p:nvSpPr>
          <p:spPr>
            <a:xfrm>
              <a:off x="207210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9" name="tx1049"/>
            <p:cNvSpPr/>
            <p:nvPr/>
          </p:nvSpPr>
          <p:spPr>
            <a:xfrm>
              <a:off x="234117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50" name="tx1050"/>
            <p:cNvSpPr/>
            <p:nvPr/>
          </p:nvSpPr>
          <p:spPr>
            <a:xfrm>
              <a:off x="261024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1" name="tx1051"/>
            <p:cNvSpPr/>
            <p:nvPr/>
          </p:nvSpPr>
          <p:spPr>
            <a:xfrm>
              <a:off x="287931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2" name="tx1052"/>
            <p:cNvSpPr/>
            <p:nvPr/>
          </p:nvSpPr>
          <p:spPr>
            <a:xfrm>
              <a:off x="314838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53" name="tx1053"/>
            <p:cNvSpPr/>
            <p:nvPr/>
          </p:nvSpPr>
          <p:spPr>
            <a:xfrm>
              <a:off x="34174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4" name="tx1054"/>
            <p:cNvSpPr/>
            <p:nvPr/>
          </p:nvSpPr>
          <p:spPr>
            <a:xfrm>
              <a:off x="368653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5" name="tx1055"/>
            <p:cNvSpPr/>
            <p:nvPr/>
          </p:nvSpPr>
          <p:spPr>
            <a:xfrm>
              <a:off x="395560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6" name="tx1056"/>
            <p:cNvSpPr/>
            <p:nvPr/>
          </p:nvSpPr>
          <p:spPr>
            <a:xfrm>
              <a:off x="42246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7" name="tx1057"/>
            <p:cNvSpPr/>
            <p:nvPr/>
          </p:nvSpPr>
          <p:spPr>
            <a:xfrm>
              <a:off x="44937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8" name="tx1058"/>
            <p:cNvSpPr/>
            <p:nvPr/>
          </p:nvSpPr>
          <p:spPr>
            <a:xfrm>
              <a:off x="47628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50318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53009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1" name="tx1061"/>
            <p:cNvSpPr/>
            <p:nvPr/>
          </p:nvSpPr>
          <p:spPr>
            <a:xfrm>
              <a:off x="557003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2" name="tx1062"/>
            <p:cNvSpPr/>
            <p:nvPr/>
          </p:nvSpPr>
          <p:spPr>
            <a:xfrm>
              <a:off x="583910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3" name="tx1063"/>
            <p:cNvSpPr/>
            <p:nvPr/>
          </p:nvSpPr>
          <p:spPr>
            <a:xfrm>
              <a:off x="610817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4" name="tx1064"/>
            <p:cNvSpPr/>
            <p:nvPr/>
          </p:nvSpPr>
          <p:spPr>
            <a:xfrm>
              <a:off x="637724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5" name="tx1065"/>
            <p:cNvSpPr/>
            <p:nvPr/>
          </p:nvSpPr>
          <p:spPr>
            <a:xfrm>
              <a:off x="664632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6" name="tx1066"/>
            <p:cNvSpPr/>
            <p:nvPr/>
          </p:nvSpPr>
          <p:spPr>
            <a:xfrm>
              <a:off x="691539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7" name="tx1067"/>
            <p:cNvSpPr/>
            <p:nvPr/>
          </p:nvSpPr>
          <p:spPr>
            <a:xfrm>
              <a:off x="718446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8" name="tx1068"/>
            <p:cNvSpPr/>
            <p:nvPr/>
          </p:nvSpPr>
          <p:spPr>
            <a:xfrm>
              <a:off x="745353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9" name="tx1069"/>
            <p:cNvSpPr/>
            <p:nvPr/>
          </p:nvSpPr>
          <p:spPr>
            <a:xfrm>
              <a:off x="772260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0" name="tx1070"/>
            <p:cNvSpPr/>
            <p:nvPr/>
          </p:nvSpPr>
          <p:spPr>
            <a:xfrm>
              <a:off x="799167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1" name="tx1071"/>
            <p:cNvSpPr/>
            <p:nvPr/>
          </p:nvSpPr>
          <p:spPr>
            <a:xfrm>
              <a:off x="82607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2" name="tx1072"/>
            <p:cNvSpPr/>
            <p:nvPr/>
          </p:nvSpPr>
          <p:spPr>
            <a:xfrm>
              <a:off x="85298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3" name="tx1073"/>
            <p:cNvSpPr/>
            <p:nvPr/>
          </p:nvSpPr>
          <p:spPr>
            <a:xfrm>
              <a:off x="180302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4" name="tx1074"/>
            <p:cNvSpPr/>
            <p:nvPr/>
          </p:nvSpPr>
          <p:spPr>
            <a:xfrm>
              <a:off x="207210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75" name="tx1075"/>
            <p:cNvSpPr/>
            <p:nvPr/>
          </p:nvSpPr>
          <p:spPr>
            <a:xfrm>
              <a:off x="234117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6" name="tx1076"/>
            <p:cNvSpPr/>
            <p:nvPr/>
          </p:nvSpPr>
          <p:spPr>
            <a:xfrm>
              <a:off x="261024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7" name="tx1077"/>
            <p:cNvSpPr/>
            <p:nvPr/>
          </p:nvSpPr>
          <p:spPr>
            <a:xfrm>
              <a:off x="287931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8" name="tx1078"/>
            <p:cNvSpPr/>
            <p:nvPr/>
          </p:nvSpPr>
          <p:spPr>
            <a:xfrm>
              <a:off x="314838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9" name="tx1079"/>
            <p:cNvSpPr/>
            <p:nvPr/>
          </p:nvSpPr>
          <p:spPr>
            <a:xfrm>
              <a:off x="34174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0" name="tx1080"/>
            <p:cNvSpPr/>
            <p:nvPr/>
          </p:nvSpPr>
          <p:spPr>
            <a:xfrm>
              <a:off x="368653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1" name="tx1081"/>
            <p:cNvSpPr/>
            <p:nvPr/>
          </p:nvSpPr>
          <p:spPr>
            <a:xfrm>
              <a:off x="395560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2" name="tx1082"/>
            <p:cNvSpPr/>
            <p:nvPr/>
          </p:nvSpPr>
          <p:spPr>
            <a:xfrm>
              <a:off x="42246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3" name="tx1083"/>
            <p:cNvSpPr/>
            <p:nvPr/>
          </p:nvSpPr>
          <p:spPr>
            <a:xfrm>
              <a:off x="44937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4" name="tx1084"/>
            <p:cNvSpPr/>
            <p:nvPr/>
          </p:nvSpPr>
          <p:spPr>
            <a:xfrm>
              <a:off x="47628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85" name="tx1085"/>
            <p:cNvSpPr/>
            <p:nvPr/>
          </p:nvSpPr>
          <p:spPr>
            <a:xfrm>
              <a:off x="50318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6" name="tx1086"/>
            <p:cNvSpPr/>
            <p:nvPr/>
          </p:nvSpPr>
          <p:spPr>
            <a:xfrm>
              <a:off x="53009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7" name="tx1087"/>
            <p:cNvSpPr/>
            <p:nvPr/>
          </p:nvSpPr>
          <p:spPr>
            <a:xfrm>
              <a:off x="557003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8" name="tx1088"/>
            <p:cNvSpPr/>
            <p:nvPr/>
          </p:nvSpPr>
          <p:spPr>
            <a:xfrm>
              <a:off x="583910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9" name="tx1089"/>
            <p:cNvSpPr/>
            <p:nvPr/>
          </p:nvSpPr>
          <p:spPr>
            <a:xfrm>
              <a:off x="610817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90" name="tx1090"/>
            <p:cNvSpPr/>
            <p:nvPr/>
          </p:nvSpPr>
          <p:spPr>
            <a:xfrm>
              <a:off x="637724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1" name="tx1091"/>
            <p:cNvSpPr/>
            <p:nvPr/>
          </p:nvSpPr>
          <p:spPr>
            <a:xfrm>
              <a:off x="664632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92" name="tx1092"/>
            <p:cNvSpPr/>
            <p:nvPr/>
          </p:nvSpPr>
          <p:spPr>
            <a:xfrm>
              <a:off x="691539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93" name="tx1093"/>
            <p:cNvSpPr/>
            <p:nvPr/>
          </p:nvSpPr>
          <p:spPr>
            <a:xfrm>
              <a:off x="718446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4" name="tx1094"/>
            <p:cNvSpPr/>
            <p:nvPr/>
          </p:nvSpPr>
          <p:spPr>
            <a:xfrm>
              <a:off x="745353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95" name="tx1095"/>
            <p:cNvSpPr/>
            <p:nvPr/>
          </p:nvSpPr>
          <p:spPr>
            <a:xfrm>
              <a:off x="772260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6" name="tx1096"/>
            <p:cNvSpPr/>
            <p:nvPr/>
          </p:nvSpPr>
          <p:spPr>
            <a:xfrm>
              <a:off x="799167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97" name="tx1097"/>
            <p:cNvSpPr/>
            <p:nvPr/>
          </p:nvSpPr>
          <p:spPr>
            <a:xfrm>
              <a:off x="82607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8" name="tx1098"/>
            <p:cNvSpPr/>
            <p:nvPr/>
          </p:nvSpPr>
          <p:spPr>
            <a:xfrm>
              <a:off x="85298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99" name="tx1099"/>
            <p:cNvSpPr/>
            <p:nvPr/>
          </p:nvSpPr>
          <p:spPr>
            <a:xfrm>
              <a:off x="180302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00" name="tx1100"/>
            <p:cNvSpPr/>
            <p:nvPr/>
          </p:nvSpPr>
          <p:spPr>
            <a:xfrm>
              <a:off x="207210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01" name="tx1101"/>
            <p:cNvSpPr/>
            <p:nvPr/>
          </p:nvSpPr>
          <p:spPr>
            <a:xfrm>
              <a:off x="314838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02" name="tx1102"/>
            <p:cNvSpPr/>
            <p:nvPr/>
          </p:nvSpPr>
          <p:spPr>
            <a:xfrm>
              <a:off x="180302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03" name="tx1103"/>
            <p:cNvSpPr/>
            <p:nvPr/>
          </p:nvSpPr>
          <p:spPr>
            <a:xfrm>
              <a:off x="207210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04" name="tx1104"/>
            <p:cNvSpPr/>
            <p:nvPr/>
          </p:nvSpPr>
          <p:spPr>
            <a:xfrm>
              <a:off x="234117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05" name="tx1105"/>
            <p:cNvSpPr/>
            <p:nvPr/>
          </p:nvSpPr>
          <p:spPr>
            <a:xfrm>
              <a:off x="261024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06" name="tx1106"/>
            <p:cNvSpPr/>
            <p:nvPr/>
          </p:nvSpPr>
          <p:spPr>
            <a:xfrm>
              <a:off x="287931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07" name="tx1107"/>
            <p:cNvSpPr/>
            <p:nvPr/>
          </p:nvSpPr>
          <p:spPr>
            <a:xfrm>
              <a:off x="180302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08" name="tx1108"/>
            <p:cNvSpPr/>
            <p:nvPr/>
          </p:nvSpPr>
          <p:spPr>
            <a:xfrm>
              <a:off x="207210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09" name="tx1109"/>
            <p:cNvSpPr/>
            <p:nvPr/>
          </p:nvSpPr>
          <p:spPr>
            <a:xfrm>
              <a:off x="287931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0" name="tx1110"/>
            <p:cNvSpPr/>
            <p:nvPr/>
          </p:nvSpPr>
          <p:spPr>
            <a:xfrm>
              <a:off x="314838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1" name="tx1111"/>
            <p:cNvSpPr/>
            <p:nvPr/>
          </p:nvSpPr>
          <p:spPr>
            <a:xfrm>
              <a:off x="34174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2" name="tx1112"/>
            <p:cNvSpPr/>
            <p:nvPr/>
          </p:nvSpPr>
          <p:spPr>
            <a:xfrm>
              <a:off x="368653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13" name="tx1113"/>
            <p:cNvSpPr/>
            <p:nvPr/>
          </p:nvSpPr>
          <p:spPr>
            <a:xfrm>
              <a:off x="395560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4" name="tx1114"/>
            <p:cNvSpPr/>
            <p:nvPr/>
          </p:nvSpPr>
          <p:spPr>
            <a:xfrm>
              <a:off x="42246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5" name="tx1115"/>
            <p:cNvSpPr/>
            <p:nvPr/>
          </p:nvSpPr>
          <p:spPr>
            <a:xfrm>
              <a:off x="449374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16" name="tx1116"/>
            <p:cNvSpPr/>
            <p:nvPr/>
          </p:nvSpPr>
          <p:spPr>
            <a:xfrm>
              <a:off x="47628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7" name="tx1117"/>
            <p:cNvSpPr/>
            <p:nvPr/>
          </p:nvSpPr>
          <p:spPr>
            <a:xfrm>
              <a:off x="50318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8" name="tx1118"/>
            <p:cNvSpPr/>
            <p:nvPr/>
          </p:nvSpPr>
          <p:spPr>
            <a:xfrm>
              <a:off x="530096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9" name="tx1119"/>
            <p:cNvSpPr/>
            <p:nvPr/>
          </p:nvSpPr>
          <p:spPr>
            <a:xfrm>
              <a:off x="557003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0" name="tx1120"/>
            <p:cNvSpPr/>
            <p:nvPr/>
          </p:nvSpPr>
          <p:spPr>
            <a:xfrm>
              <a:off x="583910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21" name="tx1121"/>
            <p:cNvSpPr/>
            <p:nvPr/>
          </p:nvSpPr>
          <p:spPr>
            <a:xfrm>
              <a:off x="610817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2" name="tx1122"/>
            <p:cNvSpPr/>
            <p:nvPr/>
          </p:nvSpPr>
          <p:spPr>
            <a:xfrm>
              <a:off x="637724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3" name="tx1123"/>
            <p:cNvSpPr/>
            <p:nvPr/>
          </p:nvSpPr>
          <p:spPr>
            <a:xfrm>
              <a:off x="583910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4" name="tx1124"/>
            <p:cNvSpPr/>
            <p:nvPr/>
          </p:nvSpPr>
          <p:spPr>
            <a:xfrm>
              <a:off x="610817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5" name="tx1125"/>
            <p:cNvSpPr/>
            <p:nvPr/>
          </p:nvSpPr>
          <p:spPr>
            <a:xfrm>
              <a:off x="637724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6" name="rc11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7" name="tx1687"/>
            <p:cNvSpPr/>
            <p:nvPr/>
          </p:nvSpPr>
          <p:spPr>
            <a:xfrm rot="-2700000">
              <a:off x="1782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88" name="tx1688"/>
            <p:cNvSpPr/>
            <p:nvPr/>
          </p:nvSpPr>
          <p:spPr>
            <a:xfrm rot="-2700000">
              <a:off x="2051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89" name="tx1689"/>
            <p:cNvSpPr/>
            <p:nvPr/>
          </p:nvSpPr>
          <p:spPr>
            <a:xfrm rot="-2700000">
              <a:off x="23205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90" name="tx1690"/>
            <p:cNvSpPr/>
            <p:nvPr/>
          </p:nvSpPr>
          <p:spPr>
            <a:xfrm rot="-2700000">
              <a:off x="25896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91" name="tx1691"/>
            <p:cNvSpPr/>
            <p:nvPr/>
          </p:nvSpPr>
          <p:spPr>
            <a:xfrm rot="-2700000">
              <a:off x="28586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92" name="tx1692"/>
            <p:cNvSpPr/>
            <p:nvPr/>
          </p:nvSpPr>
          <p:spPr>
            <a:xfrm rot="-2700000">
              <a:off x="31277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93" name="tx1693"/>
            <p:cNvSpPr/>
            <p:nvPr/>
          </p:nvSpPr>
          <p:spPr>
            <a:xfrm rot="-2700000">
              <a:off x="3396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94" name="tx1694"/>
            <p:cNvSpPr/>
            <p:nvPr/>
          </p:nvSpPr>
          <p:spPr>
            <a:xfrm rot="-2700000">
              <a:off x="36658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95" name="tx1695"/>
            <p:cNvSpPr/>
            <p:nvPr/>
          </p:nvSpPr>
          <p:spPr>
            <a:xfrm rot="-2700000">
              <a:off x="39349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96" name="tx1696"/>
            <p:cNvSpPr/>
            <p:nvPr/>
          </p:nvSpPr>
          <p:spPr>
            <a:xfrm rot="-2700000">
              <a:off x="4204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97" name="tx1697"/>
            <p:cNvSpPr/>
            <p:nvPr/>
          </p:nvSpPr>
          <p:spPr>
            <a:xfrm rot="-2700000">
              <a:off x="44731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98" name="tx1698"/>
            <p:cNvSpPr/>
            <p:nvPr/>
          </p:nvSpPr>
          <p:spPr>
            <a:xfrm rot="-2700000">
              <a:off x="474369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99" name="tx1699"/>
            <p:cNvSpPr/>
            <p:nvPr/>
          </p:nvSpPr>
          <p:spPr>
            <a:xfrm rot="-2700000">
              <a:off x="5011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00" name="tx1700"/>
            <p:cNvSpPr/>
            <p:nvPr/>
          </p:nvSpPr>
          <p:spPr>
            <a:xfrm rot="-2700000">
              <a:off x="52803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01" name="tx1701"/>
            <p:cNvSpPr/>
            <p:nvPr/>
          </p:nvSpPr>
          <p:spPr>
            <a:xfrm rot="-2700000">
              <a:off x="5549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02" name="tx1702"/>
            <p:cNvSpPr/>
            <p:nvPr/>
          </p:nvSpPr>
          <p:spPr>
            <a:xfrm rot="-2700000">
              <a:off x="58184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03" name="tx1703"/>
            <p:cNvSpPr/>
            <p:nvPr/>
          </p:nvSpPr>
          <p:spPr>
            <a:xfrm rot="-2700000">
              <a:off x="60875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04" name="tx1704"/>
            <p:cNvSpPr/>
            <p:nvPr/>
          </p:nvSpPr>
          <p:spPr>
            <a:xfrm rot="-2700000">
              <a:off x="6356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05" name="tx1705"/>
            <p:cNvSpPr/>
            <p:nvPr/>
          </p:nvSpPr>
          <p:spPr>
            <a:xfrm rot="-2700000">
              <a:off x="66256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06" name="tx1706"/>
            <p:cNvSpPr/>
            <p:nvPr/>
          </p:nvSpPr>
          <p:spPr>
            <a:xfrm rot="-2700000">
              <a:off x="68947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07" name="tx1707"/>
            <p:cNvSpPr/>
            <p:nvPr/>
          </p:nvSpPr>
          <p:spPr>
            <a:xfrm rot="-2700000">
              <a:off x="7163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08" name="tx1708"/>
            <p:cNvSpPr/>
            <p:nvPr/>
          </p:nvSpPr>
          <p:spPr>
            <a:xfrm rot="-2700000">
              <a:off x="7432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09" name="tx1709"/>
            <p:cNvSpPr/>
            <p:nvPr/>
          </p:nvSpPr>
          <p:spPr>
            <a:xfrm rot="-2700000">
              <a:off x="7701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10" name="tx1710"/>
            <p:cNvSpPr/>
            <p:nvPr/>
          </p:nvSpPr>
          <p:spPr>
            <a:xfrm rot="-2700000">
              <a:off x="7971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11" name="tx1711"/>
            <p:cNvSpPr/>
            <p:nvPr/>
          </p:nvSpPr>
          <p:spPr>
            <a:xfrm rot="-2700000">
              <a:off x="8240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12" name="tx1712"/>
            <p:cNvSpPr/>
            <p:nvPr/>
          </p:nvSpPr>
          <p:spPr>
            <a:xfrm rot="-2700000">
              <a:off x="85091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13" name="tx1713"/>
            <p:cNvSpPr/>
            <p:nvPr/>
          </p:nvSpPr>
          <p:spPr>
            <a:xfrm>
              <a:off x="555091" y="554498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14" name="tx1714"/>
            <p:cNvSpPr/>
            <p:nvPr/>
          </p:nvSpPr>
          <p:spPr>
            <a:xfrm>
              <a:off x="959164" y="5544983"/>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715" name="tx1715"/>
            <p:cNvSpPr/>
            <p:nvPr/>
          </p:nvSpPr>
          <p:spPr>
            <a:xfrm>
              <a:off x="881257" y="5340756"/>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716" name="tx1716"/>
            <p:cNvSpPr/>
            <p:nvPr/>
          </p:nvSpPr>
          <p:spPr>
            <a:xfrm>
              <a:off x="547318" y="5136528"/>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717" name="tx1717"/>
            <p:cNvSpPr/>
            <p:nvPr/>
          </p:nvSpPr>
          <p:spPr>
            <a:xfrm>
              <a:off x="508182" y="493230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18" name="tx1718"/>
            <p:cNvSpPr/>
            <p:nvPr/>
          </p:nvSpPr>
          <p:spPr>
            <a:xfrm>
              <a:off x="912255" y="4932300"/>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19" name="tx1719"/>
            <p:cNvSpPr/>
            <p:nvPr/>
          </p:nvSpPr>
          <p:spPr>
            <a:xfrm>
              <a:off x="811580" y="4728073"/>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20" name="tx1720"/>
            <p:cNvSpPr/>
            <p:nvPr/>
          </p:nvSpPr>
          <p:spPr>
            <a:xfrm>
              <a:off x="749492" y="4523845"/>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721" name="tx1721"/>
            <p:cNvSpPr/>
            <p:nvPr/>
          </p:nvSpPr>
          <p:spPr>
            <a:xfrm>
              <a:off x="811397" y="431961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722" name="tx1722"/>
            <p:cNvSpPr/>
            <p:nvPr/>
          </p:nvSpPr>
          <p:spPr>
            <a:xfrm>
              <a:off x="796127" y="4115390"/>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723" name="tx1723"/>
            <p:cNvSpPr/>
            <p:nvPr/>
          </p:nvSpPr>
          <p:spPr>
            <a:xfrm>
              <a:off x="928257" y="3911163"/>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ESAR</a:t>
              </a:r>
            </a:p>
          </p:txBody>
        </p:sp>
        <p:sp>
          <p:nvSpPr>
            <p:cNvPr id="1724" name="tx1724"/>
            <p:cNvSpPr/>
            <p:nvPr/>
          </p:nvSpPr>
          <p:spPr>
            <a:xfrm>
              <a:off x="803899" y="3706935"/>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725" name="tx1725"/>
            <p:cNvSpPr/>
            <p:nvPr/>
          </p:nvSpPr>
          <p:spPr>
            <a:xfrm>
              <a:off x="756990" y="3502707"/>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726" name="tx1726"/>
            <p:cNvSpPr/>
            <p:nvPr/>
          </p:nvSpPr>
          <p:spPr>
            <a:xfrm>
              <a:off x="818987" y="3298480"/>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727" name="tx1727"/>
            <p:cNvSpPr/>
            <p:nvPr/>
          </p:nvSpPr>
          <p:spPr>
            <a:xfrm>
              <a:off x="834714" y="3094252"/>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1728" name="tx1728"/>
            <p:cNvSpPr/>
            <p:nvPr/>
          </p:nvSpPr>
          <p:spPr>
            <a:xfrm>
              <a:off x="516320" y="2890025"/>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729" name="tx1729"/>
            <p:cNvSpPr/>
            <p:nvPr/>
          </p:nvSpPr>
          <p:spPr>
            <a:xfrm>
              <a:off x="920119" y="2685797"/>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730" name="tx1730"/>
            <p:cNvSpPr/>
            <p:nvPr/>
          </p:nvSpPr>
          <p:spPr>
            <a:xfrm>
              <a:off x="671860" y="2481570"/>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731" name="tx1731"/>
            <p:cNvSpPr/>
            <p:nvPr/>
          </p:nvSpPr>
          <p:spPr>
            <a:xfrm>
              <a:off x="881623" y="2277342"/>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732" name="tx1732"/>
            <p:cNvSpPr/>
            <p:nvPr/>
          </p:nvSpPr>
          <p:spPr>
            <a:xfrm>
              <a:off x="850442" y="2073114"/>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733" name="tx1733"/>
            <p:cNvSpPr/>
            <p:nvPr/>
          </p:nvSpPr>
          <p:spPr>
            <a:xfrm>
              <a:off x="826851" y="1868887"/>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734" name="tx1734"/>
            <p:cNvSpPr/>
            <p:nvPr/>
          </p:nvSpPr>
          <p:spPr>
            <a:xfrm>
              <a:off x="803716" y="1664659"/>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735" name="tx1735"/>
            <p:cNvSpPr/>
            <p:nvPr/>
          </p:nvSpPr>
          <p:spPr>
            <a:xfrm>
              <a:off x="904757" y="1460432"/>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736" name="tx1736"/>
            <p:cNvSpPr/>
            <p:nvPr/>
          </p:nvSpPr>
          <p:spPr>
            <a:xfrm>
              <a:off x="702675" y="1256204"/>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737" name="tx1737"/>
            <p:cNvSpPr/>
            <p:nvPr/>
          </p:nvSpPr>
          <p:spPr>
            <a:xfrm>
              <a:off x="332088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2481" y="5941026"/>
              <a:ext cx="2160000" cy="219455"/>
            </a:xfrm>
            <a:prstGeom prst="rect">
              <a:avLst/>
            </a:prstGeom>
          </p:spPr>
        </p:pic>
        <p:sp>
          <p:nvSpPr>
            <p:cNvPr id="1739" name="pl1739"/>
            <p:cNvSpPr/>
            <p:nvPr/>
          </p:nvSpPr>
          <p:spPr>
            <a:xfrm>
              <a:off x="49760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0" name="pl1740"/>
            <p:cNvSpPr/>
            <p:nvPr/>
          </p:nvSpPr>
          <p:spPr>
            <a:xfrm>
              <a:off x="62677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1" name="pl1741"/>
            <p:cNvSpPr/>
            <p:nvPr/>
          </p:nvSpPr>
          <p:spPr>
            <a:xfrm>
              <a:off x="64830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2" name="pl1742"/>
            <p:cNvSpPr/>
            <p:nvPr/>
          </p:nvSpPr>
          <p:spPr>
            <a:xfrm>
              <a:off x="66983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3" name="pl1743"/>
            <p:cNvSpPr/>
            <p:nvPr/>
          </p:nvSpPr>
          <p:spPr>
            <a:xfrm>
              <a:off x="69136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4" name="pl1744"/>
            <p:cNvSpPr/>
            <p:nvPr/>
          </p:nvSpPr>
          <p:spPr>
            <a:xfrm>
              <a:off x="71288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5" name="pl1745"/>
            <p:cNvSpPr/>
            <p:nvPr/>
          </p:nvSpPr>
          <p:spPr>
            <a:xfrm>
              <a:off x="49760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6" name="pl1746"/>
            <p:cNvSpPr/>
            <p:nvPr/>
          </p:nvSpPr>
          <p:spPr>
            <a:xfrm>
              <a:off x="62677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7" name="pl1747"/>
            <p:cNvSpPr/>
            <p:nvPr/>
          </p:nvSpPr>
          <p:spPr>
            <a:xfrm>
              <a:off x="64830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8" name="pl1748"/>
            <p:cNvSpPr/>
            <p:nvPr/>
          </p:nvSpPr>
          <p:spPr>
            <a:xfrm>
              <a:off x="66983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9" name="pl1749"/>
            <p:cNvSpPr/>
            <p:nvPr/>
          </p:nvSpPr>
          <p:spPr>
            <a:xfrm>
              <a:off x="69136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0" name="pl1750"/>
            <p:cNvSpPr/>
            <p:nvPr/>
          </p:nvSpPr>
          <p:spPr>
            <a:xfrm>
              <a:off x="71288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1" name="tx1751"/>
            <p:cNvSpPr/>
            <p:nvPr/>
          </p:nvSpPr>
          <p:spPr>
            <a:xfrm>
              <a:off x="494499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52" name="tx1752"/>
            <p:cNvSpPr/>
            <p:nvPr/>
          </p:nvSpPr>
          <p:spPr>
            <a:xfrm>
              <a:off x="620558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53" name="tx1753"/>
            <p:cNvSpPr/>
            <p:nvPr/>
          </p:nvSpPr>
          <p:spPr>
            <a:xfrm>
              <a:off x="64208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54" name="tx1754"/>
            <p:cNvSpPr/>
            <p:nvPr/>
          </p:nvSpPr>
          <p:spPr>
            <a:xfrm>
              <a:off x="66361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55" name="tx1755"/>
            <p:cNvSpPr/>
            <p:nvPr/>
          </p:nvSpPr>
          <p:spPr>
            <a:xfrm>
              <a:off x="68514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56" name="tx1756"/>
            <p:cNvSpPr/>
            <p:nvPr/>
          </p:nvSpPr>
          <p:spPr>
            <a:xfrm>
              <a:off x="703561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57" name="tx1757"/>
            <p:cNvSpPr/>
            <p:nvPr/>
          </p:nvSpPr>
          <p:spPr>
            <a:xfrm>
              <a:off x="137895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ESAR, 2000-2025</a:t>
              </a:r>
            </a:p>
          </p:txBody>
        </p:sp>
        <p:sp>
          <p:nvSpPr>
            <p:cNvPr id="1758" name="tx175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65043" cap="flat">
              <a:solidFill>
                <a:srgbClr val="000000">
                  <a:alpha val="100000"/>
                </a:srgbClr>
              </a:solidFill>
              <a:prstDash val="solid"/>
              <a:round/>
            </a:ln>
          </p:spPr>
          <p:txBody>
            <a:bodyPr/>
            <a:lstStyle/>
            <a:p/>
          </p:txBody>
        </p:sp>
        <p:sp>
          <p:nvSpPr>
            <p:cNvPr id="29" name="pl29"/>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40651" cap="flat">
              <a:solidFill>
                <a:srgbClr val="00833D">
                  <a:alpha val="100000"/>
                </a:srgbClr>
              </a:solidFill>
              <a:prstDash val="solid"/>
              <a:round/>
            </a:ln>
          </p:spPr>
          <p:txBody>
            <a:bodyPr/>
            <a:lstStyle/>
            <a:p/>
          </p:txBody>
        </p:sp>
        <p:sp>
          <p:nvSpPr>
            <p:cNvPr id="30" name="tx30"/>
            <p:cNvSpPr/>
            <p:nvPr/>
          </p:nvSpPr>
          <p:spPr>
            <a:xfrm>
              <a:off x="1022795" y="2838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 name="tx31"/>
            <p:cNvSpPr/>
            <p:nvPr/>
          </p:nvSpPr>
          <p:spPr>
            <a:xfrm>
              <a:off x="1709658" y="2512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2396521" y="2278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 name="tx33"/>
            <p:cNvSpPr/>
            <p:nvPr/>
          </p:nvSpPr>
          <p:spPr>
            <a:xfrm>
              <a:off x="3083384" y="2278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 name="tx34"/>
            <p:cNvSpPr/>
            <p:nvPr/>
          </p:nvSpPr>
          <p:spPr>
            <a:xfrm>
              <a:off x="3632875" y="2231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 name="tx35"/>
            <p:cNvSpPr/>
            <p:nvPr/>
          </p:nvSpPr>
          <p:spPr>
            <a:xfrm>
              <a:off x="4457110" y="2278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0" name="pl50"/>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1" name="pl51"/>
            <p:cNvSpPr/>
            <p:nvPr/>
          </p:nvSpPr>
          <p:spPr>
            <a:xfrm>
              <a:off x="2124419"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2" name="pl52"/>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3" name="pl53"/>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4" name="pl54"/>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ESAR,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65043" cap="flat">
              <a:solidFill>
                <a:srgbClr val="000000">
                  <a:alpha val="100000"/>
                </a:srgbClr>
              </a:solidFill>
              <a:prstDash val="solid"/>
              <a:round/>
            </a:ln>
          </p:spPr>
          <p:txBody>
            <a:bodyPr/>
            <a:lstStyle/>
            <a:p/>
          </p:txBody>
        </p:sp>
        <p:sp>
          <p:nvSpPr>
            <p:cNvPr id="86" name="pl86"/>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40651" cap="flat">
              <a:solidFill>
                <a:srgbClr val="00833D">
                  <a:alpha val="100000"/>
                </a:srgbClr>
              </a:solidFill>
              <a:prstDash val="solid"/>
              <a:round/>
            </a:ln>
          </p:spPr>
          <p:txBody>
            <a:bodyPr/>
            <a:lstStyle/>
            <a:p/>
          </p:txBody>
        </p:sp>
        <p:sp>
          <p:nvSpPr>
            <p:cNvPr id="87" name="tx87"/>
            <p:cNvSpPr/>
            <p:nvPr/>
          </p:nvSpPr>
          <p:spPr>
            <a:xfrm>
              <a:off x="5320472" y="29878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8" name="tx88"/>
            <p:cNvSpPr/>
            <p:nvPr/>
          </p:nvSpPr>
          <p:spPr>
            <a:xfrm>
              <a:off x="6037464" y="257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6724327" y="2279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7411190" y="2279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279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l107"/>
            <p:cNvSpPr/>
            <p:nvPr/>
          </p:nvSpPr>
          <p:spPr>
            <a:xfrm>
              <a:off x="6440156"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08" name="pl108"/>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9" name="pl109"/>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0" name="pl110"/>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54779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8493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2207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1636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5350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9065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279224" y="5796365"/>
              <a:ext cx="6342855" cy="100410"/>
            </a:xfrm>
            <a:prstGeom prst="rect">
              <a:avLst/>
            </a:prstGeom>
            <a:solidFill>
              <a:srgbClr val="00833D">
                <a:alpha val="80000"/>
              </a:srgbClr>
            </a:solidFill>
          </p:spPr>
          <p:txBody>
            <a:bodyPr/>
            <a:lstStyle/>
            <a:p/>
          </p:txBody>
        </p:sp>
        <p:sp>
          <p:nvSpPr>
            <p:cNvPr id="131" name="rc131"/>
            <p:cNvSpPr/>
            <p:nvPr/>
          </p:nvSpPr>
          <p:spPr>
            <a:xfrm>
              <a:off x="1279224" y="5670852"/>
              <a:ext cx="7357712" cy="100410"/>
            </a:xfrm>
            <a:prstGeom prst="rect">
              <a:avLst/>
            </a:prstGeom>
            <a:solidFill>
              <a:srgbClr val="00833D">
                <a:alpha val="80000"/>
              </a:srgbClr>
            </a:solidFill>
          </p:spPr>
          <p:txBody>
            <a:bodyPr/>
            <a:lstStyle/>
            <a:p/>
          </p:txBody>
        </p:sp>
        <p:sp>
          <p:nvSpPr>
            <p:cNvPr id="132" name="rc132"/>
            <p:cNvSpPr/>
            <p:nvPr/>
          </p:nvSpPr>
          <p:spPr>
            <a:xfrm>
              <a:off x="1279224" y="5545339"/>
              <a:ext cx="7103997" cy="100410"/>
            </a:xfrm>
            <a:prstGeom prst="rect">
              <a:avLst/>
            </a:prstGeom>
            <a:solidFill>
              <a:srgbClr val="00833D">
                <a:alpha val="80000"/>
              </a:srgbClr>
            </a:solidFill>
          </p:spPr>
          <p:txBody>
            <a:bodyPr/>
            <a:lstStyle/>
            <a:p/>
          </p:txBody>
        </p:sp>
        <p:sp>
          <p:nvSpPr>
            <p:cNvPr id="133" name="tx133"/>
            <p:cNvSpPr/>
            <p:nvPr/>
          </p:nvSpPr>
          <p:spPr>
            <a:xfrm>
              <a:off x="7697380"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4" name="tx134"/>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5" name="tx135"/>
            <p:cNvSpPr/>
            <p:nvPr/>
          </p:nvSpPr>
          <p:spPr>
            <a:xfrm>
              <a:off x="8458522"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36" name="tx136"/>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7" name="tx137"/>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8" name="tx138"/>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9" name="tx13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0" name="tx140"/>
            <p:cNvSpPr/>
            <p:nvPr/>
          </p:nvSpPr>
          <p:spPr>
            <a:xfrm>
              <a:off x="374568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41" name="tx141"/>
            <p:cNvSpPr/>
            <p:nvPr/>
          </p:nvSpPr>
          <p:spPr>
            <a:xfrm>
              <a:off x="62828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42" name="tx142"/>
            <p:cNvSpPr/>
            <p:nvPr/>
          </p:nvSpPr>
          <p:spPr>
            <a:xfrm>
              <a:off x="881996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3" name="tx143"/>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44" name="tx144"/>
            <p:cNvSpPr/>
            <p:nvPr/>
          </p:nvSpPr>
          <p:spPr>
            <a:xfrm>
              <a:off x="911338" y="5309464"/>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ESAR</a:t>
              </a:r>
            </a:p>
          </p:txBody>
        </p:sp>
        <p:sp>
          <p:nvSpPr>
            <p:cNvPr id="145" name="tx14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7" name="tx14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DTP1 coverage of 85%.
DTP1 coverage (85%) was 1 percentage point lower than in 2019 (86%).
This equates to 2.8 million zero-dose children in 2025 compared to 2.5 million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65043" cap="flat">
              <a:solidFill>
                <a:srgbClr val="000000">
                  <a:alpha val="100000"/>
                </a:srgbClr>
              </a:solidFill>
              <a:prstDash val="solid"/>
              <a:round/>
            </a:ln>
          </p:spPr>
          <p:txBody>
            <a:bodyPr/>
            <a:lstStyle/>
            <a:p/>
          </p:txBody>
        </p:sp>
        <p:sp>
          <p:nvSpPr>
            <p:cNvPr id="26" name="pl26"/>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40651" cap="flat">
              <a:solidFill>
                <a:srgbClr val="00833D">
                  <a:alpha val="100000"/>
                </a:srgbClr>
              </a:solidFill>
              <a:prstDash val="solid"/>
              <a:round/>
            </a:ln>
          </p:spPr>
          <p:txBody>
            <a:bodyPr/>
            <a:lstStyle/>
            <a:p/>
          </p:txBody>
        </p:sp>
        <p:sp>
          <p:nvSpPr>
            <p:cNvPr id="27" name="tx27"/>
            <p:cNvSpPr/>
            <p:nvPr/>
          </p:nvSpPr>
          <p:spPr>
            <a:xfrm>
              <a:off x="1024401"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 name="tx28"/>
            <p:cNvSpPr/>
            <p:nvPr/>
          </p:nvSpPr>
          <p:spPr>
            <a:xfrm>
              <a:off x="1519608"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9" name="tx29"/>
            <p:cNvSpPr/>
            <p:nvPr/>
          </p:nvSpPr>
          <p:spPr>
            <a:xfrm>
              <a:off x="2014814"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 name="tx30"/>
            <p:cNvSpPr/>
            <p:nvPr/>
          </p:nvSpPr>
          <p:spPr>
            <a:xfrm>
              <a:off x="2510020" y="2441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 name="tx31"/>
            <p:cNvSpPr/>
            <p:nvPr/>
          </p:nvSpPr>
          <p:spPr>
            <a:xfrm>
              <a:off x="3005227"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 name="tx32"/>
            <p:cNvSpPr/>
            <p:nvPr/>
          </p:nvSpPr>
          <p:spPr>
            <a:xfrm>
              <a:off x="3500433"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 name="tx33"/>
            <p:cNvSpPr/>
            <p:nvPr/>
          </p:nvSpPr>
          <p:spPr>
            <a:xfrm>
              <a:off x="3995639"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 name="tx34"/>
            <p:cNvSpPr/>
            <p:nvPr/>
          </p:nvSpPr>
          <p:spPr>
            <a:xfrm>
              <a:off x="4490846"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31677"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ESAR,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65043" cap="flat">
              <a:solidFill>
                <a:srgbClr val="000000">
                  <a:alpha val="100000"/>
                </a:srgbClr>
              </a:solidFill>
              <a:prstDash val="solid"/>
              <a:round/>
            </a:ln>
          </p:spPr>
          <p:txBody>
            <a:bodyPr/>
            <a:lstStyle/>
            <a:p/>
          </p:txBody>
        </p:sp>
        <p:sp>
          <p:nvSpPr>
            <p:cNvPr id="79" name="pl79"/>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40651" cap="flat">
              <a:solidFill>
                <a:srgbClr val="00833D">
                  <a:alpha val="100000"/>
                </a:srgbClr>
              </a:solidFill>
              <a:prstDash val="solid"/>
              <a:round/>
            </a:ln>
          </p:spPr>
          <p:txBody>
            <a:bodyPr/>
            <a:lstStyle/>
            <a:p/>
          </p:txBody>
        </p:sp>
        <p:sp>
          <p:nvSpPr>
            <p:cNvPr id="80" name="tx80"/>
            <p:cNvSpPr/>
            <p:nvPr/>
          </p:nvSpPr>
          <p:spPr>
            <a:xfrm>
              <a:off x="5316866"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6802485" y="2755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729769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7810957"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8288104"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8783310"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pl98"/>
            <p:cNvSpPr/>
            <p:nvPr/>
          </p:nvSpPr>
          <p:spPr>
            <a:xfrm>
              <a:off x="6422485"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9" name="pl99"/>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0" name="pl100"/>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1" name="pl101"/>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54779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08493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62207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1636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35350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89065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79224" y="5795011"/>
              <a:ext cx="6342855" cy="101493"/>
            </a:xfrm>
            <a:prstGeom prst="rect">
              <a:avLst/>
            </a:prstGeom>
            <a:solidFill>
              <a:srgbClr val="00833D">
                <a:alpha val="80000"/>
              </a:srgbClr>
            </a:solidFill>
          </p:spPr>
          <p:txBody>
            <a:bodyPr/>
            <a:lstStyle/>
            <a:p/>
          </p:txBody>
        </p:sp>
        <p:sp>
          <p:nvSpPr>
            <p:cNvPr id="122" name="rc122"/>
            <p:cNvSpPr/>
            <p:nvPr/>
          </p:nvSpPr>
          <p:spPr>
            <a:xfrm>
              <a:off x="1279224" y="5668144"/>
              <a:ext cx="7357712" cy="101493"/>
            </a:xfrm>
            <a:prstGeom prst="rect">
              <a:avLst/>
            </a:prstGeom>
            <a:solidFill>
              <a:srgbClr val="00833D">
                <a:alpha val="80000"/>
              </a:srgbClr>
            </a:solidFill>
          </p:spPr>
          <p:txBody>
            <a:bodyPr/>
            <a:lstStyle/>
            <a:p/>
          </p:txBody>
        </p:sp>
        <p:sp>
          <p:nvSpPr>
            <p:cNvPr id="123" name="rc123"/>
            <p:cNvSpPr/>
            <p:nvPr/>
          </p:nvSpPr>
          <p:spPr>
            <a:xfrm>
              <a:off x="1279224" y="5541277"/>
              <a:ext cx="7103997" cy="101493"/>
            </a:xfrm>
            <a:prstGeom prst="rect">
              <a:avLst/>
            </a:prstGeom>
            <a:solidFill>
              <a:srgbClr val="00833D">
                <a:alpha val="80000"/>
              </a:srgbClr>
            </a:solidFill>
          </p:spPr>
          <p:txBody>
            <a:bodyPr/>
            <a:lstStyle/>
            <a:p/>
          </p:txBody>
        </p:sp>
        <p:sp>
          <p:nvSpPr>
            <p:cNvPr id="124" name="tx124"/>
            <p:cNvSpPr/>
            <p:nvPr/>
          </p:nvSpPr>
          <p:spPr>
            <a:xfrm>
              <a:off x="7697380"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5" name="tx125"/>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6" name="tx126"/>
            <p:cNvSpPr/>
            <p:nvPr/>
          </p:nvSpPr>
          <p:spPr>
            <a:xfrm>
              <a:off x="8458522"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7" name="tx127"/>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8" name="tx128"/>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1" name="tx131"/>
            <p:cNvSpPr/>
            <p:nvPr/>
          </p:nvSpPr>
          <p:spPr>
            <a:xfrm>
              <a:off x="374568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2" name="tx132"/>
            <p:cNvSpPr/>
            <p:nvPr/>
          </p:nvSpPr>
          <p:spPr>
            <a:xfrm>
              <a:off x="62828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3" name="tx133"/>
            <p:cNvSpPr/>
            <p:nvPr/>
          </p:nvSpPr>
          <p:spPr>
            <a:xfrm>
              <a:off x="881996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4" name="tx134"/>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5" name="tx135"/>
            <p:cNvSpPr/>
            <p:nvPr/>
          </p:nvSpPr>
          <p:spPr>
            <a:xfrm>
              <a:off x="911338" y="5305131"/>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ESAR</a:t>
              </a:r>
            </a:p>
          </p:txBody>
        </p:sp>
        <p:sp>
          <p:nvSpPr>
            <p:cNvPr id="136" name="tx13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8" name="tx138"/>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DTP1 coverage of 85%.
DTP1 coverage (85%) was 1 percentage point lower than in 2019 (86%).
This equates to 2.8 million zero-dose children in 2025 compared to 2.5 million zero-dose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ESAR, 2 out of 21 (10%) countries had DTP1 coverage below 70% in 2025. These are Angola and South Africa.
These countries account for approximately 2.5 million (14%) of the total annual cohort of surviving infants in the region.
There were 9 (43%) countries that achieved DTP1 of 90% or higher, accounting for 6.8 million (37%)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93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6439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943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188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4691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21" name="pl21"/>
            <p:cNvSpPr/>
            <p:nvPr/>
          </p:nvSpPr>
          <p:spPr>
            <a:xfrm>
              <a:off x="830429" y="1762876"/>
              <a:ext cx="1461582" cy="223787"/>
            </a:xfrm>
            <a:custGeom>
              <a:avLst/>
              <a:pathLst>
                <a:path w="1461582" h="223787">
                  <a:moveTo>
                    <a:pt x="0" y="55946"/>
                  </a:moveTo>
                  <a:lnTo>
                    <a:pt x="208797" y="125880"/>
                  </a:lnTo>
                  <a:lnTo>
                    <a:pt x="417595" y="167840"/>
                  </a:lnTo>
                  <a:lnTo>
                    <a:pt x="626392" y="195813"/>
                  </a:lnTo>
                  <a:lnTo>
                    <a:pt x="835190" y="223787"/>
                  </a:lnTo>
                  <a:lnTo>
                    <a:pt x="1043987" y="0"/>
                  </a:lnTo>
                  <a:lnTo>
                    <a:pt x="1252785" y="125880"/>
                  </a:lnTo>
                  <a:lnTo>
                    <a:pt x="1461582" y="167840"/>
                  </a:lnTo>
                </a:path>
              </a:pathLst>
            </a:custGeom>
            <a:ln w="40651" cap="flat">
              <a:solidFill>
                <a:srgbClr val="BEBEBE">
                  <a:alpha val="69803"/>
                </a:srgbClr>
              </a:solidFill>
              <a:prstDash val="solid"/>
              <a:round/>
            </a:ln>
          </p:spPr>
          <p:txBody>
            <a:bodyPr/>
            <a:lstStyle/>
            <a:p/>
          </p:txBody>
        </p:sp>
        <p:sp>
          <p:nvSpPr>
            <p:cNvPr id="22" name="pl22"/>
            <p:cNvSpPr/>
            <p:nvPr/>
          </p:nvSpPr>
          <p:spPr>
            <a:xfrm>
              <a:off x="830429" y="1762876"/>
              <a:ext cx="1461582" cy="223787"/>
            </a:xfrm>
            <a:custGeom>
              <a:avLst/>
              <a:pathLst>
                <a:path w="1461582" h="223787">
                  <a:moveTo>
                    <a:pt x="0" y="55946"/>
                  </a:moveTo>
                  <a:lnTo>
                    <a:pt x="208797" y="125880"/>
                  </a:lnTo>
                  <a:lnTo>
                    <a:pt x="417595" y="167840"/>
                  </a:lnTo>
                  <a:lnTo>
                    <a:pt x="626392" y="195813"/>
                  </a:lnTo>
                  <a:lnTo>
                    <a:pt x="835190" y="223787"/>
                  </a:lnTo>
                  <a:lnTo>
                    <a:pt x="1043987" y="0"/>
                  </a:lnTo>
                  <a:lnTo>
                    <a:pt x="1252785" y="125880"/>
                  </a:lnTo>
                  <a:lnTo>
                    <a:pt x="1461582" y="167840"/>
                  </a:lnTo>
                </a:path>
              </a:pathLst>
            </a:custGeom>
            <a:ln w="35231" cap="flat">
              <a:solidFill>
                <a:srgbClr val="BEBEBE">
                  <a:alpha val="69803"/>
                </a:srgbClr>
              </a:solidFill>
              <a:prstDash val="solid"/>
              <a:round/>
            </a:ln>
          </p:spPr>
          <p:txBody>
            <a:bodyPr/>
            <a:lstStyle/>
            <a:p/>
          </p:txBody>
        </p:sp>
        <p:sp>
          <p:nvSpPr>
            <p:cNvPr id="23" name="pl23"/>
            <p:cNvSpPr/>
            <p:nvPr/>
          </p:nvSpPr>
          <p:spPr>
            <a:xfrm>
              <a:off x="83042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24" name="pl24"/>
            <p:cNvSpPr/>
            <p:nvPr/>
          </p:nvSpPr>
          <p:spPr>
            <a:xfrm>
              <a:off x="830429" y="1762876"/>
              <a:ext cx="1461582" cy="223787"/>
            </a:xfrm>
            <a:custGeom>
              <a:avLst/>
              <a:pathLst>
                <a:path w="1461582" h="223787">
                  <a:moveTo>
                    <a:pt x="0" y="55946"/>
                  </a:moveTo>
                  <a:lnTo>
                    <a:pt x="208797" y="125880"/>
                  </a:lnTo>
                  <a:lnTo>
                    <a:pt x="417595" y="167840"/>
                  </a:lnTo>
                  <a:lnTo>
                    <a:pt x="626392" y="195813"/>
                  </a:lnTo>
                  <a:lnTo>
                    <a:pt x="835190" y="223787"/>
                  </a:lnTo>
                  <a:lnTo>
                    <a:pt x="1043987" y="0"/>
                  </a:lnTo>
                  <a:lnTo>
                    <a:pt x="1252785" y="125880"/>
                  </a:lnTo>
                  <a:lnTo>
                    <a:pt x="1461582" y="167840"/>
                  </a:lnTo>
                </a:path>
              </a:pathLst>
            </a:custGeom>
            <a:ln w="40651" cap="flat">
              <a:solidFill>
                <a:srgbClr val="000000">
                  <a:alpha val="100000"/>
                </a:srgbClr>
              </a:solidFill>
              <a:prstDash val="solid"/>
              <a:round/>
            </a:ln>
          </p:spPr>
          <p:txBody>
            <a:bodyPr/>
            <a:lstStyle/>
            <a:p/>
          </p:txBody>
        </p:sp>
        <p:sp>
          <p:nvSpPr>
            <p:cNvPr id="25" name="pl25"/>
            <p:cNvSpPr/>
            <p:nvPr/>
          </p:nvSpPr>
          <p:spPr>
            <a:xfrm>
              <a:off x="830429" y="1762876"/>
              <a:ext cx="1461582" cy="223787"/>
            </a:xfrm>
            <a:custGeom>
              <a:avLst/>
              <a:pathLst>
                <a:path w="1461582" h="223787">
                  <a:moveTo>
                    <a:pt x="0" y="55946"/>
                  </a:moveTo>
                  <a:lnTo>
                    <a:pt x="208797" y="125880"/>
                  </a:lnTo>
                  <a:lnTo>
                    <a:pt x="417595" y="167840"/>
                  </a:lnTo>
                  <a:lnTo>
                    <a:pt x="626392" y="195813"/>
                  </a:lnTo>
                  <a:lnTo>
                    <a:pt x="835190" y="223787"/>
                  </a:lnTo>
                  <a:lnTo>
                    <a:pt x="1043987" y="0"/>
                  </a:lnTo>
                  <a:lnTo>
                    <a:pt x="1252785" y="125880"/>
                  </a:lnTo>
                  <a:lnTo>
                    <a:pt x="1461582" y="167840"/>
                  </a:lnTo>
                </a:path>
              </a:pathLst>
            </a:custGeom>
            <a:ln w="35231" cap="flat">
              <a:solidFill>
                <a:srgbClr val="1CABE2">
                  <a:alpha val="100000"/>
                </a:srgbClr>
              </a:solidFill>
              <a:prstDash val="solid"/>
              <a:round/>
            </a:ln>
          </p:spPr>
          <p:txBody>
            <a:bodyPr/>
            <a:lstStyle/>
            <a:p/>
          </p:txBody>
        </p:sp>
        <p:sp>
          <p:nvSpPr>
            <p:cNvPr id="26" name="tx26"/>
            <p:cNvSpPr/>
            <p:nvPr/>
          </p:nvSpPr>
          <p:spPr>
            <a:xfrm>
              <a:off x="770170" y="1640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 name="tx27"/>
            <p:cNvSpPr/>
            <p:nvPr/>
          </p:nvSpPr>
          <p:spPr>
            <a:xfrm>
              <a:off x="978968" y="1710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1187765" y="1752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1396563" y="1780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605360" y="1808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 name="tx31"/>
            <p:cNvSpPr/>
            <p:nvPr/>
          </p:nvSpPr>
          <p:spPr>
            <a:xfrm>
              <a:off x="1814158" y="1584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2022955" y="1710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 name="tx33"/>
            <p:cNvSpPr/>
            <p:nvPr/>
          </p:nvSpPr>
          <p:spPr>
            <a:xfrm>
              <a:off x="2231753" y="1752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 name="rc34"/>
            <p:cNvSpPr/>
            <p:nvPr/>
          </p:nvSpPr>
          <p:spPr>
            <a:xfrm>
              <a:off x="757350" y="2358522"/>
              <a:ext cx="1607740" cy="1000048"/>
            </a:xfrm>
            <a:prstGeom prst="rect">
              <a:avLst/>
            </a:prstGeom>
            <a:solidFill>
              <a:srgbClr val="EBEBEB">
                <a:alpha val="100000"/>
              </a:srgbClr>
            </a:solidFill>
          </p:spPr>
          <p:txBody>
            <a:bodyPr/>
            <a:lstStyle/>
            <a:p/>
          </p:txBody>
        </p:sp>
        <p:sp>
          <p:nvSpPr>
            <p:cNvPr id="35" name="pl35"/>
            <p:cNvSpPr/>
            <p:nvPr/>
          </p:nvSpPr>
          <p:spPr>
            <a:xfrm>
              <a:off x="757350" y="32781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9284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5788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1033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7536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50" name="pl50"/>
            <p:cNvSpPr/>
            <p:nvPr/>
          </p:nvSpPr>
          <p:spPr>
            <a:xfrm>
              <a:off x="830429" y="2767633"/>
              <a:ext cx="1461582" cy="209800"/>
            </a:xfrm>
            <a:custGeom>
              <a:avLst/>
              <a:pathLst>
                <a:path w="1461582" h="209800">
                  <a:moveTo>
                    <a:pt x="0" y="41960"/>
                  </a:moveTo>
                  <a:lnTo>
                    <a:pt x="208797" y="41960"/>
                  </a:lnTo>
                  <a:lnTo>
                    <a:pt x="417595" y="167840"/>
                  </a:lnTo>
                  <a:lnTo>
                    <a:pt x="626392" y="181826"/>
                  </a:lnTo>
                  <a:lnTo>
                    <a:pt x="835190" y="0"/>
                  </a:lnTo>
                  <a:lnTo>
                    <a:pt x="1043987" y="139866"/>
                  </a:lnTo>
                  <a:lnTo>
                    <a:pt x="1252785" y="111893"/>
                  </a:lnTo>
                  <a:lnTo>
                    <a:pt x="1461582" y="209800"/>
                  </a:lnTo>
                </a:path>
              </a:pathLst>
            </a:custGeom>
            <a:ln w="40651" cap="flat">
              <a:solidFill>
                <a:srgbClr val="BEBEBE">
                  <a:alpha val="69803"/>
                </a:srgbClr>
              </a:solidFill>
              <a:prstDash val="solid"/>
              <a:round/>
            </a:ln>
          </p:spPr>
          <p:txBody>
            <a:bodyPr/>
            <a:lstStyle/>
            <a:p/>
          </p:txBody>
        </p:sp>
        <p:sp>
          <p:nvSpPr>
            <p:cNvPr id="51" name="pl51"/>
            <p:cNvSpPr/>
            <p:nvPr/>
          </p:nvSpPr>
          <p:spPr>
            <a:xfrm>
              <a:off x="830429" y="2767633"/>
              <a:ext cx="1461582" cy="209800"/>
            </a:xfrm>
            <a:custGeom>
              <a:avLst/>
              <a:pathLst>
                <a:path w="1461582" h="209800">
                  <a:moveTo>
                    <a:pt x="0" y="41960"/>
                  </a:moveTo>
                  <a:lnTo>
                    <a:pt x="208797" y="41960"/>
                  </a:lnTo>
                  <a:lnTo>
                    <a:pt x="417595" y="167840"/>
                  </a:lnTo>
                  <a:lnTo>
                    <a:pt x="626392" y="181826"/>
                  </a:lnTo>
                  <a:lnTo>
                    <a:pt x="835190" y="0"/>
                  </a:lnTo>
                  <a:lnTo>
                    <a:pt x="1043987" y="139866"/>
                  </a:lnTo>
                  <a:lnTo>
                    <a:pt x="1252785" y="111893"/>
                  </a:lnTo>
                  <a:lnTo>
                    <a:pt x="1461582" y="209800"/>
                  </a:lnTo>
                </a:path>
              </a:pathLst>
            </a:custGeom>
            <a:ln w="35231" cap="flat">
              <a:solidFill>
                <a:srgbClr val="BEBEBE">
                  <a:alpha val="69803"/>
                </a:srgbClr>
              </a:solidFill>
              <a:prstDash val="solid"/>
              <a:round/>
            </a:ln>
          </p:spPr>
          <p:txBody>
            <a:bodyPr/>
            <a:lstStyle/>
            <a:p/>
          </p:txBody>
        </p:sp>
        <p:sp>
          <p:nvSpPr>
            <p:cNvPr id="52" name="pl52"/>
            <p:cNvSpPr/>
            <p:nvPr/>
          </p:nvSpPr>
          <p:spPr>
            <a:xfrm>
              <a:off x="83042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53" name="pl53"/>
            <p:cNvSpPr/>
            <p:nvPr/>
          </p:nvSpPr>
          <p:spPr>
            <a:xfrm>
              <a:off x="830429" y="2767633"/>
              <a:ext cx="1461582" cy="209800"/>
            </a:xfrm>
            <a:custGeom>
              <a:avLst/>
              <a:pathLst>
                <a:path w="1461582" h="209800">
                  <a:moveTo>
                    <a:pt x="0" y="41960"/>
                  </a:moveTo>
                  <a:lnTo>
                    <a:pt x="208797" y="41960"/>
                  </a:lnTo>
                  <a:lnTo>
                    <a:pt x="417595" y="167840"/>
                  </a:lnTo>
                  <a:lnTo>
                    <a:pt x="626392" y="181826"/>
                  </a:lnTo>
                  <a:lnTo>
                    <a:pt x="835190" y="0"/>
                  </a:lnTo>
                  <a:lnTo>
                    <a:pt x="1043987" y="139866"/>
                  </a:lnTo>
                  <a:lnTo>
                    <a:pt x="1252785" y="111893"/>
                  </a:lnTo>
                  <a:lnTo>
                    <a:pt x="1461582" y="209800"/>
                  </a:lnTo>
                </a:path>
              </a:pathLst>
            </a:custGeom>
            <a:ln w="40651" cap="flat">
              <a:solidFill>
                <a:srgbClr val="000000">
                  <a:alpha val="100000"/>
                </a:srgbClr>
              </a:solidFill>
              <a:prstDash val="solid"/>
              <a:round/>
            </a:ln>
          </p:spPr>
          <p:txBody>
            <a:bodyPr/>
            <a:lstStyle/>
            <a:p/>
          </p:txBody>
        </p:sp>
        <p:sp>
          <p:nvSpPr>
            <p:cNvPr id="54" name="pl54"/>
            <p:cNvSpPr/>
            <p:nvPr/>
          </p:nvSpPr>
          <p:spPr>
            <a:xfrm>
              <a:off x="830429" y="2767633"/>
              <a:ext cx="1461582" cy="209800"/>
            </a:xfrm>
            <a:custGeom>
              <a:avLst/>
              <a:pathLst>
                <a:path w="1461582" h="209800">
                  <a:moveTo>
                    <a:pt x="0" y="41960"/>
                  </a:moveTo>
                  <a:lnTo>
                    <a:pt x="208797" y="41960"/>
                  </a:lnTo>
                  <a:lnTo>
                    <a:pt x="417595" y="167840"/>
                  </a:lnTo>
                  <a:lnTo>
                    <a:pt x="626392" y="181826"/>
                  </a:lnTo>
                  <a:lnTo>
                    <a:pt x="835190" y="0"/>
                  </a:lnTo>
                  <a:lnTo>
                    <a:pt x="1043987" y="139866"/>
                  </a:lnTo>
                  <a:lnTo>
                    <a:pt x="1252785" y="111893"/>
                  </a:lnTo>
                  <a:lnTo>
                    <a:pt x="1461582" y="209800"/>
                  </a:lnTo>
                </a:path>
              </a:pathLst>
            </a:custGeom>
            <a:ln w="35231" cap="flat">
              <a:solidFill>
                <a:srgbClr val="1CABE2">
                  <a:alpha val="100000"/>
                </a:srgbClr>
              </a:solidFill>
              <a:prstDash val="solid"/>
              <a:round/>
            </a:ln>
          </p:spPr>
          <p:txBody>
            <a:bodyPr/>
            <a:lstStyle/>
            <a:p/>
          </p:txBody>
        </p:sp>
        <p:sp>
          <p:nvSpPr>
            <p:cNvPr id="55" name="tx55"/>
            <p:cNvSpPr/>
            <p:nvPr/>
          </p:nvSpPr>
          <p:spPr>
            <a:xfrm>
              <a:off x="770170" y="263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 name="tx56"/>
            <p:cNvSpPr/>
            <p:nvPr/>
          </p:nvSpPr>
          <p:spPr>
            <a:xfrm>
              <a:off x="978968" y="263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 name="tx57"/>
            <p:cNvSpPr/>
            <p:nvPr/>
          </p:nvSpPr>
          <p:spPr>
            <a:xfrm>
              <a:off x="1187765" y="275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 name="tx58"/>
            <p:cNvSpPr/>
            <p:nvPr/>
          </p:nvSpPr>
          <p:spPr>
            <a:xfrm>
              <a:off x="1396563" y="27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 name="tx59"/>
            <p:cNvSpPr/>
            <p:nvPr/>
          </p:nvSpPr>
          <p:spPr>
            <a:xfrm>
              <a:off x="1605360" y="258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1814158" y="2728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 name="tx61"/>
            <p:cNvSpPr/>
            <p:nvPr/>
          </p:nvSpPr>
          <p:spPr>
            <a:xfrm>
              <a:off x="2022955" y="2700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 name="tx62"/>
            <p:cNvSpPr/>
            <p:nvPr/>
          </p:nvSpPr>
          <p:spPr>
            <a:xfrm>
              <a:off x="2231753" y="2798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rc63"/>
            <p:cNvSpPr/>
            <p:nvPr/>
          </p:nvSpPr>
          <p:spPr>
            <a:xfrm>
              <a:off x="757350" y="3643012"/>
              <a:ext cx="1607740" cy="1000048"/>
            </a:xfrm>
            <a:prstGeom prst="rect">
              <a:avLst/>
            </a:prstGeom>
            <a:solidFill>
              <a:srgbClr val="EBEBEB">
                <a:alpha val="100000"/>
              </a:srgbClr>
            </a:solidFill>
          </p:spPr>
          <p:txBody>
            <a:bodyPr/>
            <a:lstStyle/>
            <a:p/>
          </p:txBody>
        </p:sp>
        <p:sp>
          <p:nvSpPr>
            <p:cNvPr id="64" name="pl64"/>
            <p:cNvSpPr/>
            <p:nvPr/>
          </p:nvSpPr>
          <p:spPr>
            <a:xfrm>
              <a:off x="757350" y="45626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2129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8633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387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40381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79" name="pl79"/>
            <p:cNvSpPr/>
            <p:nvPr/>
          </p:nvSpPr>
          <p:spPr>
            <a:xfrm>
              <a:off x="830429" y="4080096"/>
              <a:ext cx="1461582" cy="111893"/>
            </a:xfrm>
            <a:custGeom>
              <a:avLst/>
              <a:pathLst>
                <a:path w="1461582" h="111893">
                  <a:moveTo>
                    <a:pt x="0" y="13986"/>
                  </a:moveTo>
                  <a:lnTo>
                    <a:pt x="208797" y="0"/>
                  </a:lnTo>
                  <a:lnTo>
                    <a:pt x="417595" y="27973"/>
                  </a:lnTo>
                  <a:lnTo>
                    <a:pt x="626392" y="27973"/>
                  </a:lnTo>
                  <a:lnTo>
                    <a:pt x="835190" y="111893"/>
                  </a:lnTo>
                  <a:lnTo>
                    <a:pt x="1043987" y="27973"/>
                  </a:lnTo>
                  <a:lnTo>
                    <a:pt x="1252785" y="41960"/>
                  </a:lnTo>
                  <a:lnTo>
                    <a:pt x="1461582" y="41960"/>
                  </a:lnTo>
                </a:path>
              </a:pathLst>
            </a:custGeom>
            <a:ln w="40651" cap="flat">
              <a:solidFill>
                <a:srgbClr val="BEBEBE">
                  <a:alpha val="69803"/>
                </a:srgbClr>
              </a:solidFill>
              <a:prstDash val="solid"/>
              <a:round/>
            </a:ln>
          </p:spPr>
          <p:txBody>
            <a:bodyPr/>
            <a:lstStyle/>
            <a:p/>
          </p:txBody>
        </p:sp>
        <p:sp>
          <p:nvSpPr>
            <p:cNvPr id="80" name="pl80"/>
            <p:cNvSpPr/>
            <p:nvPr/>
          </p:nvSpPr>
          <p:spPr>
            <a:xfrm>
              <a:off x="830429" y="4080096"/>
              <a:ext cx="1461582" cy="111893"/>
            </a:xfrm>
            <a:custGeom>
              <a:avLst/>
              <a:pathLst>
                <a:path w="1461582" h="111893">
                  <a:moveTo>
                    <a:pt x="0" y="13986"/>
                  </a:moveTo>
                  <a:lnTo>
                    <a:pt x="208797" y="0"/>
                  </a:lnTo>
                  <a:lnTo>
                    <a:pt x="417595" y="27973"/>
                  </a:lnTo>
                  <a:lnTo>
                    <a:pt x="626392" y="27973"/>
                  </a:lnTo>
                  <a:lnTo>
                    <a:pt x="835190" y="111893"/>
                  </a:lnTo>
                  <a:lnTo>
                    <a:pt x="1043987" y="27973"/>
                  </a:lnTo>
                  <a:lnTo>
                    <a:pt x="1252785" y="41960"/>
                  </a:lnTo>
                  <a:lnTo>
                    <a:pt x="1461582" y="41960"/>
                  </a:lnTo>
                </a:path>
              </a:pathLst>
            </a:custGeom>
            <a:ln w="35231" cap="flat">
              <a:solidFill>
                <a:srgbClr val="BEBEBE">
                  <a:alpha val="69803"/>
                </a:srgbClr>
              </a:solidFill>
              <a:prstDash val="solid"/>
              <a:round/>
            </a:ln>
          </p:spPr>
          <p:txBody>
            <a:bodyPr/>
            <a:lstStyle/>
            <a:p/>
          </p:txBody>
        </p:sp>
        <p:sp>
          <p:nvSpPr>
            <p:cNvPr id="81" name="pl81"/>
            <p:cNvSpPr/>
            <p:nvPr/>
          </p:nvSpPr>
          <p:spPr>
            <a:xfrm>
              <a:off x="83042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82" name="pl82"/>
            <p:cNvSpPr/>
            <p:nvPr/>
          </p:nvSpPr>
          <p:spPr>
            <a:xfrm>
              <a:off x="830429" y="4080096"/>
              <a:ext cx="1461582" cy="111893"/>
            </a:xfrm>
            <a:custGeom>
              <a:avLst/>
              <a:pathLst>
                <a:path w="1461582" h="111893">
                  <a:moveTo>
                    <a:pt x="0" y="13986"/>
                  </a:moveTo>
                  <a:lnTo>
                    <a:pt x="208797" y="0"/>
                  </a:lnTo>
                  <a:lnTo>
                    <a:pt x="417595" y="27973"/>
                  </a:lnTo>
                  <a:lnTo>
                    <a:pt x="626392" y="27973"/>
                  </a:lnTo>
                  <a:lnTo>
                    <a:pt x="835190" y="111893"/>
                  </a:lnTo>
                  <a:lnTo>
                    <a:pt x="1043987" y="27973"/>
                  </a:lnTo>
                  <a:lnTo>
                    <a:pt x="1252785" y="41960"/>
                  </a:lnTo>
                  <a:lnTo>
                    <a:pt x="1461582" y="41960"/>
                  </a:lnTo>
                </a:path>
              </a:pathLst>
            </a:custGeom>
            <a:ln w="40651" cap="flat">
              <a:solidFill>
                <a:srgbClr val="000000">
                  <a:alpha val="100000"/>
                </a:srgbClr>
              </a:solidFill>
              <a:prstDash val="solid"/>
              <a:round/>
            </a:ln>
          </p:spPr>
          <p:txBody>
            <a:bodyPr/>
            <a:lstStyle/>
            <a:p/>
          </p:txBody>
        </p:sp>
        <p:sp>
          <p:nvSpPr>
            <p:cNvPr id="83" name="pl83"/>
            <p:cNvSpPr/>
            <p:nvPr/>
          </p:nvSpPr>
          <p:spPr>
            <a:xfrm>
              <a:off x="830429" y="4080096"/>
              <a:ext cx="1461582" cy="111893"/>
            </a:xfrm>
            <a:custGeom>
              <a:avLst/>
              <a:pathLst>
                <a:path w="1461582" h="111893">
                  <a:moveTo>
                    <a:pt x="0" y="13986"/>
                  </a:moveTo>
                  <a:lnTo>
                    <a:pt x="208797" y="0"/>
                  </a:lnTo>
                  <a:lnTo>
                    <a:pt x="417595" y="27973"/>
                  </a:lnTo>
                  <a:lnTo>
                    <a:pt x="626392" y="27973"/>
                  </a:lnTo>
                  <a:lnTo>
                    <a:pt x="835190" y="111893"/>
                  </a:lnTo>
                  <a:lnTo>
                    <a:pt x="1043987" y="27973"/>
                  </a:lnTo>
                  <a:lnTo>
                    <a:pt x="1252785" y="41960"/>
                  </a:lnTo>
                  <a:lnTo>
                    <a:pt x="1461582" y="41960"/>
                  </a:lnTo>
                </a:path>
              </a:pathLst>
            </a:custGeom>
            <a:ln w="35231" cap="flat">
              <a:solidFill>
                <a:srgbClr val="1CABE2">
                  <a:alpha val="100000"/>
                </a:srgbClr>
              </a:solidFill>
              <a:prstDash val="solid"/>
              <a:round/>
            </a:ln>
          </p:spPr>
          <p:txBody>
            <a:bodyPr/>
            <a:lstStyle/>
            <a:p/>
          </p:txBody>
        </p:sp>
        <p:sp>
          <p:nvSpPr>
            <p:cNvPr id="84" name="tx84"/>
            <p:cNvSpPr/>
            <p:nvPr/>
          </p:nvSpPr>
          <p:spPr>
            <a:xfrm>
              <a:off x="770170" y="3915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 name="tx85"/>
            <p:cNvSpPr/>
            <p:nvPr/>
          </p:nvSpPr>
          <p:spPr>
            <a:xfrm>
              <a:off x="978968" y="3901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 name="tx86"/>
            <p:cNvSpPr/>
            <p:nvPr/>
          </p:nvSpPr>
          <p:spPr>
            <a:xfrm>
              <a:off x="1187765" y="3929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 name="tx87"/>
            <p:cNvSpPr/>
            <p:nvPr/>
          </p:nvSpPr>
          <p:spPr>
            <a:xfrm>
              <a:off x="1396563" y="3929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 name="tx88"/>
            <p:cNvSpPr/>
            <p:nvPr/>
          </p:nvSpPr>
          <p:spPr>
            <a:xfrm>
              <a:off x="1605360" y="40134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 name="tx89"/>
            <p:cNvSpPr/>
            <p:nvPr/>
          </p:nvSpPr>
          <p:spPr>
            <a:xfrm>
              <a:off x="1814158" y="3929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 name="tx90"/>
            <p:cNvSpPr/>
            <p:nvPr/>
          </p:nvSpPr>
          <p:spPr>
            <a:xfrm>
              <a:off x="2022955"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 name="tx91"/>
            <p:cNvSpPr/>
            <p:nvPr/>
          </p:nvSpPr>
          <p:spPr>
            <a:xfrm>
              <a:off x="2231753"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 name="rc92"/>
            <p:cNvSpPr/>
            <p:nvPr/>
          </p:nvSpPr>
          <p:spPr>
            <a:xfrm>
              <a:off x="757350" y="4927502"/>
              <a:ext cx="1607740" cy="1000048"/>
            </a:xfrm>
            <a:prstGeom prst="rect">
              <a:avLst/>
            </a:prstGeom>
            <a:solidFill>
              <a:srgbClr val="EBEBEB">
                <a:alpha val="100000"/>
              </a:srgbClr>
            </a:solidFill>
          </p:spPr>
          <p:txBody>
            <a:bodyPr/>
            <a:lstStyle/>
            <a:p/>
          </p:txBody>
        </p:sp>
        <p:sp>
          <p:nvSpPr>
            <p:cNvPr id="93" name="pl93"/>
            <p:cNvSpPr/>
            <p:nvPr/>
          </p:nvSpPr>
          <p:spPr>
            <a:xfrm>
              <a:off x="757350" y="58471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4974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477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67229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3226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108" name="pl108"/>
            <p:cNvSpPr/>
            <p:nvPr/>
          </p:nvSpPr>
          <p:spPr>
            <a:xfrm>
              <a:off x="830429" y="5448506"/>
              <a:ext cx="1461582" cy="335680"/>
            </a:xfrm>
            <a:custGeom>
              <a:avLst/>
              <a:pathLst>
                <a:path w="1461582" h="335680">
                  <a:moveTo>
                    <a:pt x="0" y="97906"/>
                  </a:moveTo>
                  <a:lnTo>
                    <a:pt x="208797" y="55946"/>
                  </a:lnTo>
                  <a:lnTo>
                    <a:pt x="417595" y="41960"/>
                  </a:lnTo>
                  <a:lnTo>
                    <a:pt x="626392" y="0"/>
                  </a:lnTo>
                  <a:lnTo>
                    <a:pt x="835190" y="55946"/>
                  </a:lnTo>
                  <a:lnTo>
                    <a:pt x="1043987" y="139866"/>
                  </a:lnTo>
                  <a:lnTo>
                    <a:pt x="1252785" y="209800"/>
                  </a:lnTo>
                  <a:lnTo>
                    <a:pt x="1461582" y="335680"/>
                  </a:lnTo>
                </a:path>
              </a:pathLst>
            </a:custGeom>
            <a:ln w="40651" cap="flat">
              <a:solidFill>
                <a:srgbClr val="BEBEBE">
                  <a:alpha val="69803"/>
                </a:srgbClr>
              </a:solidFill>
              <a:prstDash val="solid"/>
              <a:round/>
            </a:ln>
          </p:spPr>
          <p:txBody>
            <a:bodyPr/>
            <a:lstStyle/>
            <a:p/>
          </p:txBody>
        </p:sp>
        <p:sp>
          <p:nvSpPr>
            <p:cNvPr id="109" name="pl109"/>
            <p:cNvSpPr/>
            <p:nvPr/>
          </p:nvSpPr>
          <p:spPr>
            <a:xfrm>
              <a:off x="830429" y="5448506"/>
              <a:ext cx="1461582" cy="335680"/>
            </a:xfrm>
            <a:custGeom>
              <a:avLst/>
              <a:pathLst>
                <a:path w="1461582" h="335680">
                  <a:moveTo>
                    <a:pt x="0" y="97906"/>
                  </a:moveTo>
                  <a:lnTo>
                    <a:pt x="208797" y="55946"/>
                  </a:lnTo>
                  <a:lnTo>
                    <a:pt x="417595" y="41960"/>
                  </a:lnTo>
                  <a:lnTo>
                    <a:pt x="626392" y="0"/>
                  </a:lnTo>
                  <a:lnTo>
                    <a:pt x="835190" y="55946"/>
                  </a:lnTo>
                  <a:lnTo>
                    <a:pt x="1043987" y="139866"/>
                  </a:lnTo>
                  <a:lnTo>
                    <a:pt x="1252785" y="209800"/>
                  </a:lnTo>
                  <a:lnTo>
                    <a:pt x="1461582" y="335680"/>
                  </a:lnTo>
                </a:path>
              </a:pathLst>
            </a:custGeom>
            <a:ln w="35231" cap="flat">
              <a:solidFill>
                <a:srgbClr val="BEBEBE">
                  <a:alpha val="69803"/>
                </a:srgbClr>
              </a:solidFill>
              <a:prstDash val="solid"/>
              <a:round/>
            </a:ln>
          </p:spPr>
          <p:txBody>
            <a:bodyPr/>
            <a:lstStyle/>
            <a:p/>
          </p:txBody>
        </p:sp>
        <p:sp>
          <p:nvSpPr>
            <p:cNvPr id="110" name="pl110"/>
            <p:cNvSpPr/>
            <p:nvPr/>
          </p:nvSpPr>
          <p:spPr>
            <a:xfrm>
              <a:off x="83042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448506"/>
              <a:ext cx="1461582" cy="335680"/>
            </a:xfrm>
            <a:custGeom>
              <a:avLst/>
              <a:pathLst>
                <a:path w="1461582" h="335680">
                  <a:moveTo>
                    <a:pt x="0" y="97906"/>
                  </a:moveTo>
                  <a:lnTo>
                    <a:pt x="208797" y="55946"/>
                  </a:lnTo>
                  <a:lnTo>
                    <a:pt x="417595" y="41960"/>
                  </a:lnTo>
                  <a:lnTo>
                    <a:pt x="626392" y="0"/>
                  </a:lnTo>
                  <a:lnTo>
                    <a:pt x="835190" y="55946"/>
                  </a:lnTo>
                  <a:lnTo>
                    <a:pt x="1043987" y="139866"/>
                  </a:lnTo>
                  <a:lnTo>
                    <a:pt x="1252785" y="209800"/>
                  </a:lnTo>
                  <a:lnTo>
                    <a:pt x="1461582" y="335680"/>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448506"/>
              <a:ext cx="1461582" cy="335680"/>
            </a:xfrm>
            <a:custGeom>
              <a:avLst/>
              <a:pathLst>
                <a:path w="1461582" h="335680">
                  <a:moveTo>
                    <a:pt x="0" y="97906"/>
                  </a:moveTo>
                  <a:lnTo>
                    <a:pt x="208797" y="55946"/>
                  </a:lnTo>
                  <a:lnTo>
                    <a:pt x="417595" y="41960"/>
                  </a:lnTo>
                  <a:lnTo>
                    <a:pt x="626392" y="0"/>
                  </a:lnTo>
                  <a:lnTo>
                    <a:pt x="835190" y="55946"/>
                  </a:lnTo>
                  <a:lnTo>
                    <a:pt x="1043987" y="139866"/>
                  </a:lnTo>
                  <a:lnTo>
                    <a:pt x="1252785" y="209800"/>
                  </a:lnTo>
                  <a:lnTo>
                    <a:pt x="1461582" y="335680"/>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367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4" name="tx114"/>
            <p:cNvSpPr/>
            <p:nvPr/>
          </p:nvSpPr>
          <p:spPr>
            <a:xfrm>
              <a:off x="978968" y="532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5" name="tx115"/>
            <p:cNvSpPr/>
            <p:nvPr/>
          </p:nvSpPr>
          <p:spPr>
            <a:xfrm>
              <a:off x="1187765" y="5311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6" name="tx116"/>
            <p:cNvSpPr/>
            <p:nvPr/>
          </p:nvSpPr>
          <p:spPr>
            <a:xfrm>
              <a:off x="1396563" y="5269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7" name="tx117"/>
            <p:cNvSpPr/>
            <p:nvPr/>
          </p:nvSpPr>
          <p:spPr>
            <a:xfrm>
              <a:off x="1605360" y="532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8" name="tx118"/>
            <p:cNvSpPr/>
            <p:nvPr/>
          </p:nvSpPr>
          <p:spPr>
            <a:xfrm>
              <a:off x="1814158" y="5409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9" name="tx119"/>
            <p:cNvSpPr/>
            <p:nvPr/>
          </p:nvSpPr>
          <p:spPr>
            <a:xfrm>
              <a:off x="2022955" y="547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0" name="tx120"/>
            <p:cNvSpPr/>
            <p:nvPr/>
          </p:nvSpPr>
          <p:spPr>
            <a:xfrm>
              <a:off x="2231753" y="5605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1" name="rc121"/>
            <p:cNvSpPr/>
            <p:nvPr/>
          </p:nvSpPr>
          <p:spPr>
            <a:xfrm>
              <a:off x="2434680" y="1074032"/>
              <a:ext cx="1607740" cy="1000048"/>
            </a:xfrm>
            <a:prstGeom prst="rect">
              <a:avLst/>
            </a:prstGeom>
            <a:solidFill>
              <a:srgbClr val="EBEBEB">
                <a:alpha val="100000"/>
              </a:srgbClr>
            </a:solidFill>
          </p:spPr>
          <p:txBody>
            <a:bodyPr/>
            <a:lstStyle/>
            <a:p/>
          </p:txBody>
        </p:sp>
        <p:sp>
          <p:nvSpPr>
            <p:cNvPr id="122" name="pl122"/>
            <p:cNvSpPr/>
            <p:nvPr/>
          </p:nvSpPr>
          <p:spPr>
            <a:xfrm>
              <a:off x="2434680" y="1993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6439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2943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8188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4691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4971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4971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4971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4971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 name="tx143"/>
            <p:cNvSpPr/>
            <p:nvPr/>
          </p:nvSpPr>
          <p:spPr>
            <a:xfrm>
              <a:off x="2656297"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 name="tx144"/>
            <p:cNvSpPr/>
            <p:nvPr/>
          </p:nvSpPr>
          <p:spPr>
            <a:xfrm>
              <a:off x="2865095"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 name="tx145"/>
            <p:cNvSpPr/>
            <p:nvPr/>
          </p:nvSpPr>
          <p:spPr>
            <a:xfrm>
              <a:off x="3073892"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6" name="tx146"/>
            <p:cNvSpPr/>
            <p:nvPr/>
          </p:nvSpPr>
          <p:spPr>
            <a:xfrm>
              <a:off x="3282690"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7" name="tx147"/>
            <p:cNvSpPr/>
            <p:nvPr/>
          </p:nvSpPr>
          <p:spPr>
            <a:xfrm>
              <a:off x="3491488"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8" name="tx148"/>
            <p:cNvSpPr/>
            <p:nvPr/>
          </p:nvSpPr>
          <p:spPr>
            <a:xfrm>
              <a:off x="3700285"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9" name="tx149"/>
            <p:cNvSpPr/>
            <p:nvPr/>
          </p:nvSpPr>
          <p:spPr>
            <a:xfrm>
              <a:off x="3909083"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0" name="rc150"/>
            <p:cNvSpPr/>
            <p:nvPr/>
          </p:nvSpPr>
          <p:spPr>
            <a:xfrm>
              <a:off x="2434680" y="2358522"/>
              <a:ext cx="1607740" cy="1000048"/>
            </a:xfrm>
            <a:prstGeom prst="rect">
              <a:avLst/>
            </a:prstGeom>
            <a:solidFill>
              <a:srgbClr val="EBEBEB">
                <a:alpha val="100000"/>
              </a:srgbClr>
            </a:solidFill>
          </p:spPr>
          <p:txBody>
            <a:bodyPr/>
            <a:lstStyle/>
            <a:p/>
          </p:txBody>
        </p:sp>
        <p:sp>
          <p:nvSpPr>
            <p:cNvPr id="151" name="pl151"/>
            <p:cNvSpPr/>
            <p:nvPr/>
          </p:nvSpPr>
          <p:spPr>
            <a:xfrm>
              <a:off x="2434680" y="32781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9284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5788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31033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7536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977433"/>
              <a:ext cx="1461582" cy="139866"/>
            </a:xfrm>
            <a:custGeom>
              <a:avLst/>
              <a:pathLst>
                <a:path w="1461582" h="139866">
                  <a:moveTo>
                    <a:pt x="0" y="111893"/>
                  </a:moveTo>
                  <a:lnTo>
                    <a:pt x="208797" y="125880"/>
                  </a:lnTo>
                  <a:lnTo>
                    <a:pt x="417595" y="125880"/>
                  </a:lnTo>
                  <a:lnTo>
                    <a:pt x="626392" y="139866"/>
                  </a:lnTo>
                  <a:lnTo>
                    <a:pt x="835190" y="111893"/>
                  </a:lnTo>
                  <a:lnTo>
                    <a:pt x="1043987" y="69933"/>
                  </a:lnTo>
                  <a:lnTo>
                    <a:pt x="1252785" y="69933"/>
                  </a:lnTo>
                  <a:lnTo>
                    <a:pt x="1461582" y="0"/>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977433"/>
              <a:ext cx="1461582" cy="139866"/>
            </a:xfrm>
            <a:custGeom>
              <a:avLst/>
              <a:pathLst>
                <a:path w="1461582" h="139866">
                  <a:moveTo>
                    <a:pt x="0" y="111893"/>
                  </a:moveTo>
                  <a:lnTo>
                    <a:pt x="208797" y="125880"/>
                  </a:lnTo>
                  <a:lnTo>
                    <a:pt x="417595" y="125880"/>
                  </a:lnTo>
                  <a:lnTo>
                    <a:pt x="626392" y="139866"/>
                  </a:lnTo>
                  <a:lnTo>
                    <a:pt x="835190" y="111893"/>
                  </a:lnTo>
                  <a:lnTo>
                    <a:pt x="1043987" y="69933"/>
                  </a:lnTo>
                  <a:lnTo>
                    <a:pt x="1252785" y="69933"/>
                  </a:lnTo>
                  <a:lnTo>
                    <a:pt x="1461582" y="0"/>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977433"/>
              <a:ext cx="1461582" cy="139866"/>
            </a:xfrm>
            <a:custGeom>
              <a:avLst/>
              <a:pathLst>
                <a:path w="1461582" h="139866">
                  <a:moveTo>
                    <a:pt x="0" y="111893"/>
                  </a:moveTo>
                  <a:lnTo>
                    <a:pt x="208797" y="125880"/>
                  </a:lnTo>
                  <a:lnTo>
                    <a:pt x="417595" y="125880"/>
                  </a:lnTo>
                  <a:lnTo>
                    <a:pt x="626392" y="139866"/>
                  </a:lnTo>
                  <a:lnTo>
                    <a:pt x="835190" y="111893"/>
                  </a:lnTo>
                  <a:lnTo>
                    <a:pt x="1043987" y="69933"/>
                  </a:lnTo>
                  <a:lnTo>
                    <a:pt x="1252785" y="69933"/>
                  </a:lnTo>
                  <a:lnTo>
                    <a:pt x="1461582" y="0"/>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977433"/>
              <a:ext cx="1461582" cy="139866"/>
            </a:xfrm>
            <a:custGeom>
              <a:avLst/>
              <a:pathLst>
                <a:path w="1461582" h="139866">
                  <a:moveTo>
                    <a:pt x="0" y="111893"/>
                  </a:moveTo>
                  <a:lnTo>
                    <a:pt x="208797" y="125880"/>
                  </a:lnTo>
                  <a:lnTo>
                    <a:pt x="417595" y="125880"/>
                  </a:lnTo>
                  <a:lnTo>
                    <a:pt x="626392" y="139866"/>
                  </a:lnTo>
                  <a:lnTo>
                    <a:pt x="835190" y="111893"/>
                  </a:lnTo>
                  <a:lnTo>
                    <a:pt x="1043987" y="69933"/>
                  </a:lnTo>
                  <a:lnTo>
                    <a:pt x="1252785" y="69933"/>
                  </a:lnTo>
                  <a:lnTo>
                    <a:pt x="1461582" y="0"/>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910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72" name="tx172"/>
            <p:cNvSpPr/>
            <p:nvPr/>
          </p:nvSpPr>
          <p:spPr>
            <a:xfrm>
              <a:off x="2656297" y="2924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73" name="tx173"/>
            <p:cNvSpPr/>
            <p:nvPr/>
          </p:nvSpPr>
          <p:spPr>
            <a:xfrm>
              <a:off x="2865095" y="2924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74" name="tx174"/>
            <p:cNvSpPr/>
            <p:nvPr/>
          </p:nvSpPr>
          <p:spPr>
            <a:xfrm>
              <a:off x="3073892" y="2938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5" name="tx175"/>
            <p:cNvSpPr/>
            <p:nvPr/>
          </p:nvSpPr>
          <p:spPr>
            <a:xfrm>
              <a:off x="3282690" y="2910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76" name="tx176"/>
            <p:cNvSpPr/>
            <p:nvPr/>
          </p:nvSpPr>
          <p:spPr>
            <a:xfrm>
              <a:off x="3491488" y="2868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7" name="tx177"/>
            <p:cNvSpPr/>
            <p:nvPr/>
          </p:nvSpPr>
          <p:spPr>
            <a:xfrm>
              <a:off x="3700285" y="2868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8" name="tx178"/>
            <p:cNvSpPr/>
            <p:nvPr/>
          </p:nvSpPr>
          <p:spPr>
            <a:xfrm>
              <a:off x="3909083" y="2798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79" name="rc179"/>
            <p:cNvSpPr/>
            <p:nvPr/>
          </p:nvSpPr>
          <p:spPr>
            <a:xfrm>
              <a:off x="2434680" y="3643012"/>
              <a:ext cx="1607740" cy="1000048"/>
            </a:xfrm>
            <a:prstGeom prst="rect">
              <a:avLst/>
            </a:prstGeom>
            <a:solidFill>
              <a:srgbClr val="EBEBEB">
                <a:alpha val="100000"/>
              </a:srgbClr>
            </a:solidFill>
          </p:spPr>
          <p:txBody>
            <a:bodyPr/>
            <a:lstStyle/>
            <a:p/>
          </p:txBody>
        </p:sp>
        <p:sp>
          <p:nvSpPr>
            <p:cNvPr id="180" name="pl180"/>
            <p:cNvSpPr/>
            <p:nvPr/>
          </p:nvSpPr>
          <p:spPr>
            <a:xfrm>
              <a:off x="2434680" y="45626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2129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8633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387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40381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195" name="pl195"/>
            <p:cNvSpPr/>
            <p:nvPr/>
          </p:nvSpPr>
          <p:spPr>
            <a:xfrm>
              <a:off x="2507759" y="4178003"/>
              <a:ext cx="1461582" cy="195813"/>
            </a:xfrm>
            <a:custGeom>
              <a:avLst/>
              <a:pathLst>
                <a:path w="1461582" h="195813">
                  <a:moveTo>
                    <a:pt x="0" y="0"/>
                  </a:moveTo>
                  <a:lnTo>
                    <a:pt x="208797" y="0"/>
                  </a:lnTo>
                  <a:lnTo>
                    <a:pt x="417595" y="97906"/>
                  </a:lnTo>
                  <a:lnTo>
                    <a:pt x="626392" y="195813"/>
                  </a:lnTo>
                  <a:lnTo>
                    <a:pt x="835190" y="12588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96" name="pl196"/>
            <p:cNvSpPr/>
            <p:nvPr/>
          </p:nvSpPr>
          <p:spPr>
            <a:xfrm>
              <a:off x="2507759" y="4178003"/>
              <a:ext cx="1461582" cy="195813"/>
            </a:xfrm>
            <a:custGeom>
              <a:avLst/>
              <a:pathLst>
                <a:path w="1461582" h="195813">
                  <a:moveTo>
                    <a:pt x="0" y="0"/>
                  </a:moveTo>
                  <a:lnTo>
                    <a:pt x="208797" y="0"/>
                  </a:lnTo>
                  <a:lnTo>
                    <a:pt x="417595" y="97906"/>
                  </a:lnTo>
                  <a:lnTo>
                    <a:pt x="626392" y="195813"/>
                  </a:lnTo>
                  <a:lnTo>
                    <a:pt x="835190" y="12588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4178003"/>
              <a:ext cx="1461582" cy="195813"/>
            </a:xfrm>
            <a:custGeom>
              <a:avLst/>
              <a:pathLst>
                <a:path w="1461582" h="195813">
                  <a:moveTo>
                    <a:pt x="0" y="0"/>
                  </a:moveTo>
                  <a:lnTo>
                    <a:pt x="208797" y="0"/>
                  </a:lnTo>
                  <a:lnTo>
                    <a:pt x="417595" y="97906"/>
                  </a:lnTo>
                  <a:lnTo>
                    <a:pt x="626392" y="195813"/>
                  </a:lnTo>
                  <a:lnTo>
                    <a:pt x="835190" y="12588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4178003"/>
              <a:ext cx="1461582" cy="195813"/>
            </a:xfrm>
            <a:custGeom>
              <a:avLst/>
              <a:pathLst>
                <a:path w="1461582" h="195813">
                  <a:moveTo>
                    <a:pt x="0" y="0"/>
                  </a:moveTo>
                  <a:lnTo>
                    <a:pt x="208797" y="0"/>
                  </a:lnTo>
                  <a:lnTo>
                    <a:pt x="417595" y="97906"/>
                  </a:lnTo>
                  <a:lnTo>
                    <a:pt x="626392" y="195813"/>
                  </a:lnTo>
                  <a:lnTo>
                    <a:pt x="835190" y="12588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1" name="tx201"/>
            <p:cNvSpPr/>
            <p:nvPr/>
          </p:nvSpPr>
          <p:spPr>
            <a:xfrm>
              <a:off x="2656297"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2" name="tx202"/>
            <p:cNvSpPr/>
            <p:nvPr/>
          </p:nvSpPr>
          <p:spPr>
            <a:xfrm>
              <a:off x="2865095" y="4097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3" name="tx203"/>
            <p:cNvSpPr/>
            <p:nvPr/>
          </p:nvSpPr>
          <p:spPr>
            <a:xfrm>
              <a:off x="3073892" y="4195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04" name="tx204"/>
            <p:cNvSpPr/>
            <p:nvPr/>
          </p:nvSpPr>
          <p:spPr>
            <a:xfrm>
              <a:off x="3282690" y="412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5" name="tx205"/>
            <p:cNvSpPr/>
            <p:nvPr/>
          </p:nvSpPr>
          <p:spPr>
            <a:xfrm>
              <a:off x="3491488"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6" name="tx206"/>
            <p:cNvSpPr/>
            <p:nvPr/>
          </p:nvSpPr>
          <p:spPr>
            <a:xfrm>
              <a:off x="3700285"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7" name="tx207"/>
            <p:cNvSpPr/>
            <p:nvPr/>
          </p:nvSpPr>
          <p:spPr>
            <a:xfrm>
              <a:off x="3909083"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8" name="rc208"/>
            <p:cNvSpPr/>
            <p:nvPr/>
          </p:nvSpPr>
          <p:spPr>
            <a:xfrm>
              <a:off x="2434680" y="4927502"/>
              <a:ext cx="1607740" cy="1000048"/>
            </a:xfrm>
            <a:prstGeom prst="rect">
              <a:avLst/>
            </a:prstGeom>
            <a:solidFill>
              <a:srgbClr val="EBEBEB">
                <a:alpha val="100000"/>
              </a:srgbClr>
            </a:solidFill>
          </p:spPr>
          <p:txBody>
            <a:bodyPr/>
            <a:lstStyle/>
            <a:p/>
          </p:txBody>
        </p:sp>
        <p:sp>
          <p:nvSpPr>
            <p:cNvPr id="209" name="pl209"/>
            <p:cNvSpPr/>
            <p:nvPr/>
          </p:nvSpPr>
          <p:spPr>
            <a:xfrm>
              <a:off x="2434680" y="58471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4974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1477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67229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3226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658306"/>
              <a:ext cx="1461582" cy="125880"/>
            </a:xfrm>
            <a:custGeom>
              <a:avLst/>
              <a:pathLst>
                <a:path w="1461582" h="125880">
                  <a:moveTo>
                    <a:pt x="0" y="125880"/>
                  </a:moveTo>
                  <a:lnTo>
                    <a:pt x="208797" y="111893"/>
                  </a:lnTo>
                  <a:lnTo>
                    <a:pt x="417595" y="69933"/>
                  </a:lnTo>
                  <a:lnTo>
                    <a:pt x="626392" y="4196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658306"/>
              <a:ext cx="1461582" cy="125880"/>
            </a:xfrm>
            <a:custGeom>
              <a:avLst/>
              <a:pathLst>
                <a:path w="1461582" h="125880">
                  <a:moveTo>
                    <a:pt x="0" y="125880"/>
                  </a:moveTo>
                  <a:lnTo>
                    <a:pt x="208797" y="111893"/>
                  </a:lnTo>
                  <a:lnTo>
                    <a:pt x="417595" y="69933"/>
                  </a:lnTo>
                  <a:lnTo>
                    <a:pt x="626392" y="4196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658306"/>
              <a:ext cx="1461582" cy="125880"/>
            </a:xfrm>
            <a:custGeom>
              <a:avLst/>
              <a:pathLst>
                <a:path w="1461582" h="125880">
                  <a:moveTo>
                    <a:pt x="0" y="125880"/>
                  </a:moveTo>
                  <a:lnTo>
                    <a:pt x="208797" y="111893"/>
                  </a:lnTo>
                  <a:lnTo>
                    <a:pt x="417595" y="69933"/>
                  </a:lnTo>
                  <a:lnTo>
                    <a:pt x="626392" y="4196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658306"/>
              <a:ext cx="1461582" cy="125880"/>
            </a:xfrm>
            <a:custGeom>
              <a:avLst/>
              <a:pathLst>
                <a:path w="1461582" h="125880">
                  <a:moveTo>
                    <a:pt x="0" y="125880"/>
                  </a:moveTo>
                  <a:lnTo>
                    <a:pt x="208797" y="111893"/>
                  </a:lnTo>
                  <a:lnTo>
                    <a:pt x="417595" y="69933"/>
                  </a:lnTo>
                  <a:lnTo>
                    <a:pt x="626392" y="4196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605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30" name="tx230"/>
            <p:cNvSpPr/>
            <p:nvPr/>
          </p:nvSpPr>
          <p:spPr>
            <a:xfrm>
              <a:off x="2656297" y="5591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1" name="tx231"/>
            <p:cNvSpPr/>
            <p:nvPr/>
          </p:nvSpPr>
          <p:spPr>
            <a:xfrm>
              <a:off x="2865095" y="5549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2" name="tx232"/>
            <p:cNvSpPr/>
            <p:nvPr/>
          </p:nvSpPr>
          <p:spPr>
            <a:xfrm>
              <a:off x="3073892" y="552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3" name="tx233"/>
            <p:cNvSpPr/>
            <p:nvPr/>
          </p:nvSpPr>
          <p:spPr>
            <a:xfrm>
              <a:off x="3282690" y="547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4" name="tx234"/>
            <p:cNvSpPr/>
            <p:nvPr/>
          </p:nvSpPr>
          <p:spPr>
            <a:xfrm>
              <a:off x="3491488" y="547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5" name="tx235"/>
            <p:cNvSpPr/>
            <p:nvPr/>
          </p:nvSpPr>
          <p:spPr>
            <a:xfrm>
              <a:off x="3700285" y="547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6" name="tx236"/>
            <p:cNvSpPr/>
            <p:nvPr/>
          </p:nvSpPr>
          <p:spPr>
            <a:xfrm>
              <a:off x="3909083" y="547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7" name="rc237"/>
            <p:cNvSpPr/>
            <p:nvPr/>
          </p:nvSpPr>
          <p:spPr>
            <a:xfrm>
              <a:off x="4112010" y="1074032"/>
              <a:ext cx="1607740" cy="1000048"/>
            </a:xfrm>
            <a:prstGeom prst="rect">
              <a:avLst/>
            </a:prstGeom>
            <a:solidFill>
              <a:srgbClr val="EBEBEB">
                <a:alpha val="100000"/>
              </a:srgbClr>
            </a:solidFill>
          </p:spPr>
          <p:txBody>
            <a:bodyPr/>
            <a:lstStyle/>
            <a:p/>
          </p:txBody>
        </p:sp>
        <p:sp>
          <p:nvSpPr>
            <p:cNvPr id="238" name="pl238"/>
            <p:cNvSpPr/>
            <p:nvPr/>
          </p:nvSpPr>
          <p:spPr>
            <a:xfrm>
              <a:off x="4112010" y="1993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6439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2943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8188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4691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497129"/>
              <a:ext cx="1461582" cy="125880"/>
            </a:xfrm>
            <a:custGeom>
              <a:avLst/>
              <a:pathLst>
                <a:path w="1461582" h="125880">
                  <a:moveTo>
                    <a:pt x="0" y="55946"/>
                  </a:moveTo>
                  <a:lnTo>
                    <a:pt x="208797" y="13986"/>
                  </a:lnTo>
                  <a:lnTo>
                    <a:pt x="417595" y="0"/>
                  </a:lnTo>
                  <a:lnTo>
                    <a:pt x="626392" y="27973"/>
                  </a:lnTo>
                  <a:lnTo>
                    <a:pt x="835190" y="69933"/>
                  </a:lnTo>
                  <a:lnTo>
                    <a:pt x="1043987" y="125880"/>
                  </a:lnTo>
                  <a:lnTo>
                    <a:pt x="1252785" y="125880"/>
                  </a:lnTo>
                  <a:lnTo>
                    <a:pt x="1461582" y="125880"/>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497129"/>
              <a:ext cx="1461582" cy="125880"/>
            </a:xfrm>
            <a:custGeom>
              <a:avLst/>
              <a:pathLst>
                <a:path w="1461582" h="125880">
                  <a:moveTo>
                    <a:pt x="0" y="55946"/>
                  </a:moveTo>
                  <a:lnTo>
                    <a:pt x="208797" y="13986"/>
                  </a:lnTo>
                  <a:lnTo>
                    <a:pt x="417595" y="0"/>
                  </a:lnTo>
                  <a:lnTo>
                    <a:pt x="626392" y="27973"/>
                  </a:lnTo>
                  <a:lnTo>
                    <a:pt x="835190" y="69933"/>
                  </a:lnTo>
                  <a:lnTo>
                    <a:pt x="1043987" y="125880"/>
                  </a:lnTo>
                  <a:lnTo>
                    <a:pt x="1252785" y="125880"/>
                  </a:lnTo>
                  <a:lnTo>
                    <a:pt x="1461582" y="125880"/>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497129"/>
              <a:ext cx="1461582" cy="125880"/>
            </a:xfrm>
            <a:custGeom>
              <a:avLst/>
              <a:pathLst>
                <a:path w="1461582" h="125880">
                  <a:moveTo>
                    <a:pt x="0" y="55946"/>
                  </a:moveTo>
                  <a:lnTo>
                    <a:pt x="208797" y="13986"/>
                  </a:lnTo>
                  <a:lnTo>
                    <a:pt x="417595" y="0"/>
                  </a:lnTo>
                  <a:lnTo>
                    <a:pt x="626392" y="27973"/>
                  </a:lnTo>
                  <a:lnTo>
                    <a:pt x="835190" y="69933"/>
                  </a:lnTo>
                  <a:lnTo>
                    <a:pt x="1043987" y="125880"/>
                  </a:lnTo>
                  <a:lnTo>
                    <a:pt x="1252785" y="125880"/>
                  </a:lnTo>
                  <a:lnTo>
                    <a:pt x="1461582" y="125880"/>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497129"/>
              <a:ext cx="1461582" cy="125880"/>
            </a:xfrm>
            <a:custGeom>
              <a:avLst/>
              <a:pathLst>
                <a:path w="1461582" h="125880">
                  <a:moveTo>
                    <a:pt x="0" y="55946"/>
                  </a:moveTo>
                  <a:lnTo>
                    <a:pt x="208797" y="13986"/>
                  </a:lnTo>
                  <a:lnTo>
                    <a:pt x="417595" y="0"/>
                  </a:lnTo>
                  <a:lnTo>
                    <a:pt x="626392" y="27973"/>
                  </a:lnTo>
                  <a:lnTo>
                    <a:pt x="835190" y="69933"/>
                  </a:lnTo>
                  <a:lnTo>
                    <a:pt x="1043987" y="125880"/>
                  </a:lnTo>
                  <a:lnTo>
                    <a:pt x="1252785" y="125880"/>
                  </a:lnTo>
                  <a:lnTo>
                    <a:pt x="1461582" y="125880"/>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3745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9" name="tx259"/>
            <p:cNvSpPr/>
            <p:nvPr/>
          </p:nvSpPr>
          <p:spPr>
            <a:xfrm>
              <a:off x="4333627"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0" name="tx260"/>
            <p:cNvSpPr/>
            <p:nvPr/>
          </p:nvSpPr>
          <p:spPr>
            <a:xfrm>
              <a:off x="4542425"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1" name="tx261"/>
            <p:cNvSpPr/>
            <p:nvPr/>
          </p:nvSpPr>
          <p:spPr>
            <a:xfrm>
              <a:off x="4751222" y="1346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2" name="tx262"/>
            <p:cNvSpPr/>
            <p:nvPr/>
          </p:nvSpPr>
          <p:spPr>
            <a:xfrm>
              <a:off x="4960020" y="1388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3" name="tx263"/>
            <p:cNvSpPr/>
            <p:nvPr/>
          </p:nvSpPr>
          <p:spPr>
            <a:xfrm>
              <a:off x="5168817" y="1444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4" name="tx264"/>
            <p:cNvSpPr/>
            <p:nvPr/>
          </p:nvSpPr>
          <p:spPr>
            <a:xfrm>
              <a:off x="5377615" y="1444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5" name="tx265"/>
            <p:cNvSpPr/>
            <p:nvPr/>
          </p:nvSpPr>
          <p:spPr>
            <a:xfrm>
              <a:off x="5586413" y="1444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6" name="rc266"/>
            <p:cNvSpPr/>
            <p:nvPr/>
          </p:nvSpPr>
          <p:spPr>
            <a:xfrm>
              <a:off x="4112010" y="2358522"/>
              <a:ext cx="1607740" cy="1000048"/>
            </a:xfrm>
            <a:prstGeom prst="rect">
              <a:avLst/>
            </a:prstGeom>
            <a:solidFill>
              <a:srgbClr val="EBEBEB">
                <a:alpha val="100000"/>
              </a:srgbClr>
            </a:solidFill>
          </p:spPr>
          <p:txBody>
            <a:bodyPr/>
            <a:lstStyle/>
            <a:p/>
          </p:txBody>
        </p:sp>
        <p:sp>
          <p:nvSpPr>
            <p:cNvPr id="267" name="pl267"/>
            <p:cNvSpPr/>
            <p:nvPr/>
          </p:nvSpPr>
          <p:spPr>
            <a:xfrm>
              <a:off x="4112010" y="32781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9284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5788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31033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7536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282" name="pl282"/>
            <p:cNvSpPr/>
            <p:nvPr/>
          </p:nvSpPr>
          <p:spPr>
            <a:xfrm>
              <a:off x="4185089" y="2767633"/>
              <a:ext cx="1461582" cy="111893"/>
            </a:xfrm>
            <a:custGeom>
              <a:avLst/>
              <a:pathLst>
                <a:path w="1461582" h="111893">
                  <a:moveTo>
                    <a:pt x="0" y="83920"/>
                  </a:moveTo>
                  <a:lnTo>
                    <a:pt x="208797" y="41960"/>
                  </a:lnTo>
                  <a:lnTo>
                    <a:pt x="417595" y="27973"/>
                  </a:lnTo>
                  <a:lnTo>
                    <a:pt x="626392" y="0"/>
                  </a:lnTo>
                  <a:lnTo>
                    <a:pt x="835190" y="0"/>
                  </a:lnTo>
                  <a:lnTo>
                    <a:pt x="1043987" y="27973"/>
                  </a:lnTo>
                  <a:lnTo>
                    <a:pt x="1252785" y="83920"/>
                  </a:lnTo>
                  <a:lnTo>
                    <a:pt x="1461582" y="111893"/>
                  </a:lnTo>
                </a:path>
              </a:pathLst>
            </a:custGeom>
            <a:ln w="40651" cap="flat">
              <a:solidFill>
                <a:srgbClr val="BEBEBE">
                  <a:alpha val="69803"/>
                </a:srgbClr>
              </a:solidFill>
              <a:prstDash val="solid"/>
              <a:round/>
            </a:ln>
          </p:spPr>
          <p:txBody>
            <a:bodyPr/>
            <a:lstStyle/>
            <a:p/>
          </p:txBody>
        </p:sp>
        <p:sp>
          <p:nvSpPr>
            <p:cNvPr id="283" name="pl283"/>
            <p:cNvSpPr/>
            <p:nvPr/>
          </p:nvSpPr>
          <p:spPr>
            <a:xfrm>
              <a:off x="4185089" y="2767633"/>
              <a:ext cx="1461582" cy="111893"/>
            </a:xfrm>
            <a:custGeom>
              <a:avLst/>
              <a:pathLst>
                <a:path w="1461582" h="111893">
                  <a:moveTo>
                    <a:pt x="0" y="83920"/>
                  </a:moveTo>
                  <a:lnTo>
                    <a:pt x="208797" y="41960"/>
                  </a:lnTo>
                  <a:lnTo>
                    <a:pt x="417595" y="27973"/>
                  </a:lnTo>
                  <a:lnTo>
                    <a:pt x="626392" y="0"/>
                  </a:lnTo>
                  <a:lnTo>
                    <a:pt x="835190" y="0"/>
                  </a:lnTo>
                  <a:lnTo>
                    <a:pt x="1043987" y="27973"/>
                  </a:lnTo>
                  <a:lnTo>
                    <a:pt x="1252785" y="83920"/>
                  </a:lnTo>
                  <a:lnTo>
                    <a:pt x="1461582" y="111893"/>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2767633"/>
              <a:ext cx="1461582" cy="111893"/>
            </a:xfrm>
            <a:custGeom>
              <a:avLst/>
              <a:pathLst>
                <a:path w="1461582" h="111893">
                  <a:moveTo>
                    <a:pt x="0" y="83920"/>
                  </a:moveTo>
                  <a:lnTo>
                    <a:pt x="208797" y="41960"/>
                  </a:lnTo>
                  <a:lnTo>
                    <a:pt x="417595" y="27973"/>
                  </a:lnTo>
                  <a:lnTo>
                    <a:pt x="626392" y="0"/>
                  </a:lnTo>
                  <a:lnTo>
                    <a:pt x="835190" y="0"/>
                  </a:lnTo>
                  <a:lnTo>
                    <a:pt x="1043987" y="27973"/>
                  </a:lnTo>
                  <a:lnTo>
                    <a:pt x="1252785" y="83920"/>
                  </a:lnTo>
                  <a:lnTo>
                    <a:pt x="1461582" y="111893"/>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2767633"/>
              <a:ext cx="1461582" cy="111893"/>
            </a:xfrm>
            <a:custGeom>
              <a:avLst/>
              <a:pathLst>
                <a:path w="1461582" h="111893">
                  <a:moveTo>
                    <a:pt x="0" y="83920"/>
                  </a:moveTo>
                  <a:lnTo>
                    <a:pt x="208797" y="41960"/>
                  </a:lnTo>
                  <a:lnTo>
                    <a:pt x="417595" y="27973"/>
                  </a:lnTo>
                  <a:lnTo>
                    <a:pt x="626392" y="0"/>
                  </a:lnTo>
                  <a:lnTo>
                    <a:pt x="835190" y="0"/>
                  </a:lnTo>
                  <a:lnTo>
                    <a:pt x="1043987" y="27973"/>
                  </a:lnTo>
                  <a:lnTo>
                    <a:pt x="1252785" y="83920"/>
                  </a:lnTo>
                  <a:lnTo>
                    <a:pt x="1461582" y="111893"/>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672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8" name="tx288"/>
            <p:cNvSpPr/>
            <p:nvPr/>
          </p:nvSpPr>
          <p:spPr>
            <a:xfrm>
              <a:off x="4333627" y="263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9" name="tx289"/>
            <p:cNvSpPr/>
            <p:nvPr/>
          </p:nvSpPr>
          <p:spPr>
            <a:xfrm>
              <a:off x="4542425" y="2617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0" name="tx290"/>
            <p:cNvSpPr/>
            <p:nvPr/>
          </p:nvSpPr>
          <p:spPr>
            <a:xfrm>
              <a:off x="4751222" y="258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1" name="tx291"/>
            <p:cNvSpPr/>
            <p:nvPr/>
          </p:nvSpPr>
          <p:spPr>
            <a:xfrm>
              <a:off x="4960020" y="258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2" name="tx292"/>
            <p:cNvSpPr/>
            <p:nvPr/>
          </p:nvSpPr>
          <p:spPr>
            <a:xfrm>
              <a:off x="5168817" y="2617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3" name="tx293"/>
            <p:cNvSpPr/>
            <p:nvPr/>
          </p:nvSpPr>
          <p:spPr>
            <a:xfrm>
              <a:off x="5377615" y="2672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4" name="tx294"/>
            <p:cNvSpPr/>
            <p:nvPr/>
          </p:nvSpPr>
          <p:spPr>
            <a:xfrm>
              <a:off x="5586413" y="2700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5" name="rc295"/>
            <p:cNvSpPr/>
            <p:nvPr/>
          </p:nvSpPr>
          <p:spPr>
            <a:xfrm>
              <a:off x="4112010" y="3643012"/>
              <a:ext cx="1607740" cy="1000048"/>
            </a:xfrm>
            <a:prstGeom prst="rect">
              <a:avLst/>
            </a:prstGeom>
            <a:solidFill>
              <a:srgbClr val="EBEBEB">
                <a:alpha val="100000"/>
              </a:srgbClr>
            </a:solidFill>
          </p:spPr>
          <p:txBody>
            <a:bodyPr/>
            <a:lstStyle/>
            <a:p/>
          </p:txBody>
        </p:sp>
        <p:sp>
          <p:nvSpPr>
            <p:cNvPr id="296" name="pl296"/>
            <p:cNvSpPr/>
            <p:nvPr/>
          </p:nvSpPr>
          <p:spPr>
            <a:xfrm>
              <a:off x="4112010" y="45626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2129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8633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387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40381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311" name="pl311"/>
            <p:cNvSpPr/>
            <p:nvPr/>
          </p:nvSpPr>
          <p:spPr>
            <a:xfrm>
              <a:off x="4185089" y="4122056"/>
              <a:ext cx="1461582" cy="209800"/>
            </a:xfrm>
            <a:custGeom>
              <a:avLst/>
              <a:pathLst>
                <a:path w="1461582" h="209800">
                  <a:moveTo>
                    <a:pt x="0" y="0"/>
                  </a:moveTo>
                  <a:lnTo>
                    <a:pt x="208797" y="27973"/>
                  </a:lnTo>
                  <a:lnTo>
                    <a:pt x="417595" y="13986"/>
                  </a:lnTo>
                  <a:lnTo>
                    <a:pt x="626392" y="0"/>
                  </a:lnTo>
                  <a:lnTo>
                    <a:pt x="835190" y="55946"/>
                  </a:lnTo>
                  <a:lnTo>
                    <a:pt x="1043987" y="83920"/>
                  </a:lnTo>
                  <a:lnTo>
                    <a:pt x="1252785" y="209800"/>
                  </a:lnTo>
                  <a:lnTo>
                    <a:pt x="1461582" y="111893"/>
                  </a:lnTo>
                </a:path>
              </a:pathLst>
            </a:custGeom>
            <a:ln w="40651" cap="flat">
              <a:solidFill>
                <a:srgbClr val="BEBEBE">
                  <a:alpha val="69803"/>
                </a:srgbClr>
              </a:solidFill>
              <a:prstDash val="solid"/>
              <a:round/>
            </a:ln>
          </p:spPr>
          <p:txBody>
            <a:bodyPr/>
            <a:lstStyle/>
            <a:p/>
          </p:txBody>
        </p:sp>
        <p:sp>
          <p:nvSpPr>
            <p:cNvPr id="312" name="pl312"/>
            <p:cNvSpPr/>
            <p:nvPr/>
          </p:nvSpPr>
          <p:spPr>
            <a:xfrm>
              <a:off x="4185089" y="4122056"/>
              <a:ext cx="1461582" cy="209800"/>
            </a:xfrm>
            <a:custGeom>
              <a:avLst/>
              <a:pathLst>
                <a:path w="1461582" h="209800">
                  <a:moveTo>
                    <a:pt x="0" y="0"/>
                  </a:moveTo>
                  <a:lnTo>
                    <a:pt x="208797" y="27973"/>
                  </a:lnTo>
                  <a:lnTo>
                    <a:pt x="417595" y="13986"/>
                  </a:lnTo>
                  <a:lnTo>
                    <a:pt x="626392" y="0"/>
                  </a:lnTo>
                  <a:lnTo>
                    <a:pt x="835190" y="55946"/>
                  </a:lnTo>
                  <a:lnTo>
                    <a:pt x="1043987" y="83920"/>
                  </a:lnTo>
                  <a:lnTo>
                    <a:pt x="1252785" y="209800"/>
                  </a:lnTo>
                  <a:lnTo>
                    <a:pt x="1461582" y="111893"/>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4122056"/>
              <a:ext cx="1461582" cy="209800"/>
            </a:xfrm>
            <a:custGeom>
              <a:avLst/>
              <a:pathLst>
                <a:path w="1461582" h="209800">
                  <a:moveTo>
                    <a:pt x="0" y="0"/>
                  </a:moveTo>
                  <a:lnTo>
                    <a:pt x="208797" y="27973"/>
                  </a:lnTo>
                  <a:lnTo>
                    <a:pt x="417595" y="13986"/>
                  </a:lnTo>
                  <a:lnTo>
                    <a:pt x="626392" y="0"/>
                  </a:lnTo>
                  <a:lnTo>
                    <a:pt x="835190" y="55946"/>
                  </a:lnTo>
                  <a:lnTo>
                    <a:pt x="1043987" y="83920"/>
                  </a:lnTo>
                  <a:lnTo>
                    <a:pt x="1252785" y="209800"/>
                  </a:lnTo>
                  <a:lnTo>
                    <a:pt x="1461582" y="111893"/>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4122056"/>
              <a:ext cx="1461582" cy="209800"/>
            </a:xfrm>
            <a:custGeom>
              <a:avLst/>
              <a:pathLst>
                <a:path w="1461582" h="209800">
                  <a:moveTo>
                    <a:pt x="0" y="0"/>
                  </a:moveTo>
                  <a:lnTo>
                    <a:pt x="208797" y="27973"/>
                  </a:lnTo>
                  <a:lnTo>
                    <a:pt x="417595" y="13986"/>
                  </a:lnTo>
                  <a:lnTo>
                    <a:pt x="626392" y="0"/>
                  </a:lnTo>
                  <a:lnTo>
                    <a:pt x="835190" y="55946"/>
                  </a:lnTo>
                  <a:lnTo>
                    <a:pt x="1043987" y="83920"/>
                  </a:lnTo>
                  <a:lnTo>
                    <a:pt x="1252785" y="209800"/>
                  </a:lnTo>
                  <a:lnTo>
                    <a:pt x="1461582" y="111893"/>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7" name="tx317"/>
            <p:cNvSpPr/>
            <p:nvPr/>
          </p:nvSpPr>
          <p:spPr>
            <a:xfrm>
              <a:off x="4333627" y="3971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8" name="tx318"/>
            <p:cNvSpPr/>
            <p:nvPr/>
          </p:nvSpPr>
          <p:spPr>
            <a:xfrm>
              <a:off x="4542425" y="3957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9" name="tx319"/>
            <p:cNvSpPr/>
            <p:nvPr/>
          </p:nvSpPr>
          <p:spPr>
            <a:xfrm>
              <a:off x="4751222"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0" name="tx320"/>
            <p:cNvSpPr/>
            <p:nvPr/>
          </p:nvSpPr>
          <p:spPr>
            <a:xfrm>
              <a:off x="4960020" y="3999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1" name="tx321"/>
            <p:cNvSpPr/>
            <p:nvPr/>
          </p:nvSpPr>
          <p:spPr>
            <a:xfrm>
              <a:off x="5168817" y="4027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2" name="tx322"/>
            <p:cNvSpPr/>
            <p:nvPr/>
          </p:nvSpPr>
          <p:spPr>
            <a:xfrm>
              <a:off x="5377615" y="4153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3" name="tx323"/>
            <p:cNvSpPr/>
            <p:nvPr/>
          </p:nvSpPr>
          <p:spPr>
            <a:xfrm>
              <a:off x="5586413" y="40553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4" name="rc324"/>
            <p:cNvSpPr/>
            <p:nvPr/>
          </p:nvSpPr>
          <p:spPr>
            <a:xfrm>
              <a:off x="4112010" y="4927502"/>
              <a:ext cx="1607740" cy="1000048"/>
            </a:xfrm>
            <a:prstGeom prst="rect">
              <a:avLst/>
            </a:prstGeom>
            <a:solidFill>
              <a:srgbClr val="EBEBEB">
                <a:alpha val="100000"/>
              </a:srgbClr>
            </a:solidFill>
          </p:spPr>
          <p:txBody>
            <a:bodyPr/>
            <a:lstStyle/>
            <a:p/>
          </p:txBody>
        </p:sp>
        <p:sp>
          <p:nvSpPr>
            <p:cNvPr id="325" name="pl325"/>
            <p:cNvSpPr/>
            <p:nvPr/>
          </p:nvSpPr>
          <p:spPr>
            <a:xfrm>
              <a:off x="4112010" y="58471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4112010" y="54974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4112010" y="51477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4112010" y="567229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4112010" y="53226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18508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340" name="pl340"/>
            <p:cNvSpPr/>
            <p:nvPr/>
          </p:nvSpPr>
          <p:spPr>
            <a:xfrm>
              <a:off x="4185089" y="5392559"/>
              <a:ext cx="1461582" cy="111893"/>
            </a:xfrm>
            <a:custGeom>
              <a:avLst/>
              <a:pathLst>
                <a:path w="1461582" h="111893">
                  <a:moveTo>
                    <a:pt x="0" y="55946"/>
                  </a:moveTo>
                  <a:lnTo>
                    <a:pt x="208797" y="0"/>
                  </a:lnTo>
                  <a:lnTo>
                    <a:pt x="417595" y="0"/>
                  </a:lnTo>
                  <a:lnTo>
                    <a:pt x="626392" y="69933"/>
                  </a:lnTo>
                  <a:lnTo>
                    <a:pt x="835190" y="55946"/>
                  </a:lnTo>
                  <a:lnTo>
                    <a:pt x="1043987" y="111893"/>
                  </a:lnTo>
                  <a:lnTo>
                    <a:pt x="1252785" y="111893"/>
                  </a:lnTo>
                  <a:lnTo>
                    <a:pt x="1461582" y="111893"/>
                  </a:lnTo>
                </a:path>
              </a:pathLst>
            </a:custGeom>
            <a:ln w="40651" cap="flat">
              <a:solidFill>
                <a:srgbClr val="BEBEBE">
                  <a:alpha val="69803"/>
                </a:srgbClr>
              </a:solidFill>
              <a:prstDash val="solid"/>
              <a:round/>
            </a:ln>
          </p:spPr>
          <p:txBody>
            <a:bodyPr/>
            <a:lstStyle/>
            <a:p/>
          </p:txBody>
        </p:sp>
        <p:sp>
          <p:nvSpPr>
            <p:cNvPr id="341" name="pl341"/>
            <p:cNvSpPr/>
            <p:nvPr/>
          </p:nvSpPr>
          <p:spPr>
            <a:xfrm>
              <a:off x="4185089" y="5392559"/>
              <a:ext cx="1461582" cy="111893"/>
            </a:xfrm>
            <a:custGeom>
              <a:avLst/>
              <a:pathLst>
                <a:path w="1461582" h="111893">
                  <a:moveTo>
                    <a:pt x="0" y="55946"/>
                  </a:moveTo>
                  <a:lnTo>
                    <a:pt x="208797" y="0"/>
                  </a:lnTo>
                  <a:lnTo>
                    <a:pt x="417595" y="0"/>
                  </a:lnTo>
                  <a:lnTo>
                    <a:pt x="626392" y="69933"/>
                  </a:lnTo>
                  <a:lnTo>
                    <a:pt x="835190" y="55946"/>
                  </a:lnTo>
                  <a:lnTo>
                    <a:pt x="1043987" y="111893"/>
                  </a:lnTo>
                  <a:lnTo>
                    <a:pt x="1252785" y="111893"/>
                  </a:lnTo>
                  <a:lnTo>
                    <a:pt x="1461582" y="111893"/>
                  </a:lnTo>
                </a:path>
              </a:pathLst>
            </a:custGeom>
            <a:ln w="35231" cap="flat">
              <a:solidFill>
                <a:srgbClr val="BEBEBE">
                  <a:alpha val="69803"/>
                </a:srgbClr>
              </a:solidFill>
              <a:prstDash val="solid"/>
              <a:round/>
            </a:ln>
          </p:spPr>
          <p:txBody>
            <a:bodyPr/>
            <a:lstStyle/>
            <a:p/>
          </p:txBody>
        </p:sp>
        <p:sp>
          <p:nvSpPr>
            <p:cNvPr id="342" name="pl342"/>
            <p:cNvSpPr/>
            <p:nvPr/>
          </p:nvSpPr>
          <p:spPr>
            <a:xfrm>
              <a:off x="418508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343" name="pl343"/>
            <p:cNvSpPr/>
            <p:nvPr/>
          </p:nvSpPr>
          <p:spPr>
            <a:xfrm>
              <a:off x="4185089" y="5392559"/>
              <a:ext cx="1461582" cy="111893"/>
            </a:xfrm>
            <a:custGeom>
              <a:avLst/>
              <a:pathLst>
                <a:path w="1461582" h="111893">
                  <a:moveTo>
                    <a:pt x="0" y="55946"/>
                  </a:moveTo>
                  <a:lnTo>
                    <a:pt x="208797" y="0"/>
                  </a:lnTo>
                  <a:lnTo>
                    <a:pt x="417595" y="0"/>
                  </a:lnTo>
                  <a:lnTo>
                    <a:pt x="626392" y="69933"/>
                  </a:lnTo>
                  <a:lnTo>
                    <a:pt x="835190" y="55946"/>
                  </a:lnTo>
                  <a:lnTo>
                    <a:pt x="1043987" y="111893"/>
                  </a:lnTo>
                  <a:lnTo>
                    <a:pt x="1252785" y="111893"/>
                  </a:lnTo>
                  <a:lnTo>
                    <a:pt x="1461582" y="111893"/>
                  </a:lnTo>
                </a:path>
              </a:pathLst>
            </a:custGeom>
            <a:ln w="40651" cap="flat">
              <a:solidFill>
                <a:srgbClr val="000000">
                  <a:alpha val="100000"/>
                </a:srgbClr>
              </a:solidFill>
              <a:prstDash val="solid"/>
              <a:round/>
            </a:ln>
          </p:spPr>
          <p:txBody>
            <a:bodyPr/>
            <a:lstStyle/>
            <a:p/>
          </p:txBody>
        </p:sp>
        <p:sp>
          <p:nvSpPr>
            <p:cNvPr id="344" name="pl344"/>
            <p:cNvSpPr/>
            <p:nvPr/>
          </p:nvSpPr>
          <p:spPr>
            <a:xfrm>
              <a:off x="4185089" y="5392559"/>
              <a:ext cx="1461582" cy="111893"/>
            </a:xfrm>
            <a:custGeom>
              <a:avLst/>
              <a:pathLst>
                <a:path w="1461582" h="111893">
                  <a:moveTo>
                    <a:pt x="0" y="55946"/>
                  </a:moveTo>
                  <a:lnTo>
                    <a:pt x="208797" y="0"/>
                  </a:lnTo>
                  <a:lnTo>
                    <a:pt x="417595" y="0"/>
                  </a:lnTo>
                  <a:lnTo>
                    <a:pt x="626392" y="69933"/>
                  </a:lnTo>
                  <a:lnTo>
                    <a:pt x="835190" y="55946"/>
                  </a:lnTo>
                  <a:lnTo>
                    <a:pt x="1043987" y="111893"/>
                  </a:lnTo>
                  <a:lnTo>
                    <a:pt x="1252785" y="111893"/>
                  </a:lnTo>
                  <a:lnTo>
                    <a:pt x="1461582" y="111893"/>
                  </a:lnTo>
                </a:path>
              </a:pathLst>
            </a:custGeom>
            <a:ln w="35231" cap="flat">
              <a:solidFill>
                <a:srgbClr val="1CABE2">
                  <a:alpha val="100000"/>
                </a:srgbClr>
              </a:solidFill>
              <a:prstDash val="solid"/>
              <a:round/>
            </a:ln>
          </p:spPr>
          <p:txBody>
            <a:bodyPr/>
            <a:lstStyle/>
            <a:p/>
          </p:txBody>
        </p:sp>
        <p:sp>
          <p:nvSpPr>
            <p:cNvPr id="345" name="tx345"/>
            <p:cNvSpPr/>
            <p:nvPr/>
          </p:nvSpPr>
          <p:spPr>
            <a:xfrm>
              <a:off x="4124830" y="5269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6" name="tx346"/>
            <p:cNvSpPr/>
            <p:nvPr/>
          </p:nvSpPr>
          <p:spPr>
            <a:xfrm>
              <a:off x="4333627" y="5214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7" name="tx347"/>
            <p:cNvSpPr/>
            <p:nvPr/>
          </p:nvSpPr>
          <p:spPr>
            <a:xfrm>
              <a:off x="4542425" y="5214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8" name="tx348"/>
            <p:cNvSpPr/>
            <p:nvPr/>
          </p:nvSpPr>
          <p:spPr>
            <a:xfrm>
              <a:off x="4751222" y="5283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9" name="tx349"/>
            <p:cNvSpPr/>
            <p:nvPr/>
          </p:nvSpPr>
          <p:spPr>
            <a:xfrm>
              <a:off x="4960020" y="5269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0" name="tx350"/>
            <p:cNvSpPr/>
            <p:nvPr/>
          </p:nvSpPr>
          <p:spPr>
            <a:xfrm>
              <a:off x="5168817" y="532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1" name="tx351"/>
            <p:cNvSpPr/>
            <p:nvPr/>
          </p:nvSpPr>
          <p:spPr>
            <a:xfrm>
              <a:off x="5377615" y="532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2" name="tx352"/>
            <p:cNvSpPr/>
            <p:nvPr/>
          </p:nvSpPr>
          <p:spPr>
            <a:xfrm>
              <a:off x="5586413" y="532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3" name="rc353"/>
            <p:cNvSpPr/>
            <p:nvPr/>
          </p:nvSpPr>
          <p:spPr>
            <a:xfrm>
              <a:off x="5789340" y="1074032"/>
              <a:ext cx="1607740" cy="1000048"/>
            </a:xfrm>
            <a:prstGeom prst="rect">
              <a:avLst/>
            </a:prstGeom>
            <a:solidFill>
              <a:srgbClr val="EBEBEB">
                <a:alpha val="100000"/>
              </a:srgbClr>
            </a:solidFill>
          </p:spPr>
          <p:txBody>
            <a:bodyPr/>
            <a:lstStyle/>
            <a:p/>
          </p:txBody>
        </p:sp>
        <p:sp>
          <p:nvSpPr>
            <p:cNvPr id="354" name="pl354"/>
            <p:cNvSpPr/>
            <p:nvPr/>
          </p:nvSpPr>
          <p:spPr>
            <a:xfrm>
              <a:off x="5789340" y="1993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16439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12943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18188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14691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369" name="pl369"/>
            <p:cNvSpPr/>
            <p:nvPr/>
          </p:nvSpPr>
          <p:spPr>
            <a:xfrm>
              <a:off x="5862419" y="1678956"/>
              <a:ext cx="1461582" cy="97906"/>
            </a:xfrm>
            <a:custGeom>
              <a:avLst/>
              <a:pathLst>
                <a:path w="1461582" h="97906">
                  <a:moveTo>
                    <a:pt x="0" y="69933"/>
                  </a:moveTo>
                  <a:lnTo>
                    <a:pt x="208797" y="55946"/>
                  </a:lnTo>
                  <a:lnTo>
                    <a:pt x="417595" y="97906"/>
                  </a:lnTo>
                  <a:lnTo>
                    <a:pt x="626392" y="69933"/>
                  </a:lnTo>
                  <a:lnTo>
                    <a:pt x="835190" y="0"/>
                  </a:lnTo>
                  <a:lnTo>
                    <a:pt x="1043987" y="69933"/>
                  </a:lnTo>
                  <a:lnTo>
                    <a:pt x="1252785" y="69933"/>
                  </a:lnTo>
                  <a:lnTo>
                    <a:pt x="1461582" y="69933"/>
                  </a:lnTo>
                </a:path>
              </a:pathLst>
            </a:custGeom>
            <a:ln w="40651" cap="flat">
              <a:solidFill>
                <a:srgbClr val="BEBEBE">
                  <a:alpha val="69803"/>
                </a:srgbClr>
              </a:solidFill>
              <a:prstDash val="solid"/>
              <a:round/>
            </a:ln>
          </p:spPr>
          <p:txBody>
            <a:bodyPr/>
            <a:lstStyle/>
            <a:p/>
          </p:txBody>
        </p:sp>
        <p:sp>
          <p:nvSpPr>
            <p:cNvPr id="370" name="pl370"/>
            <p:cNvSpPr/>
            <p:nvPr/>
          </p:nvSpPr>
          <p:spPr>
            <a:xfrm>
              <a:off x="5862419" y="1678956"/>
              <a:ext cx="1461582" cy="97906"/>
            </a:xfrm>
            <a:custGeom>
              <a:avLst/>
              <a:pathLst>
                <a:path w="1461582" h="97906">
                  <a:moveTo>
                    <a:pt x="0" y="69933"/>
                  </a:moveTo>
                  <a:lnTo>
                    <a:pt x="208797" y="55946"/>
                  </a:lnTo>
                  <a:lnTo>
                    <a:pt x="417595" y="97906"/>
                  </a:lnTo>
                  <a:lnTo>
                    <a:pt x="626392" y="69933"/>
                  </a:lnTo>
                  <a:lnTo>
                    <a:pt x="835190" y="0"/>
                  </a:lnTo>
                  <a:lnTo>
                    <a:pt x="1043987" y="69933"/>
                  </a:lnTo>
                  <a:lnTo>
                    <a:pt x="1252785" y="69933"/>
                  </a:lnTo>
                  <a:lnTo>
                    <a:pt x="1461582" y="69933"/>
                  </a:lnTo>
                </a:path>
              </a:pathLst>
            </a:custGeom>
            <a:ln w="35231" cap="flat">
              <a:solidFill>
                <a:srgbClr val="BEBEBE">
                  <a:alpha val="69803"/>
                </a:srgbClr>
              </a:solidFill>
              <a:prstDash val="solid"/>
              <a:round/>
            </a:ln>
          </p:spPr>
          <p:txBody>
            <a:bodyPr/>
            <a:lstStyle/>
            <a:p/>
          </p:txBody>
        </p:sp>
        <p:sp>
          <p:nvSpPr>
            <p:cNvPr id="371" name="pl371"/>
            <p:cNvSpPr/>
            <p:nvPr/>
          </p:nvSpPr>
          <p:spPr>
            <a:xfrm>
              <a:off x="586241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1678956"/>
              <a:ext cx="1461582" cy="97906"/>
            </a:xfrm>
            <a:custGeom>
              <a:avLst/>
              <a:pathLst>
                <a:path w="1461582" h="97906">
                  <a:moveTo>
                    <a:pt x="0" y="69933"/>
                  </a:moveTo>
                  <a:lnTo>
                    <a:pt x="208797" y="55946"/>
                  </a:lnTo>
                  <a:lnTo>
                    <a:pt x="417595" y="97906"/>
                  </a:lnTo>
                  <a:lnTo>
                    <a:pt x="626392" y="69933"/>
                  </a:lnTo>
                  <a:lnTo>
                    <a:pt x="835190" y="0"/>
                  </a:lnTo>
                  <a:lnTo>
                    <a:pt x="1043987" y="69933"/>
                  </a:lnTo>
                  <a:lnTo>
                    <a:pt x="1252785" y="69933"/>
                  </a:lnTo>
                  <a:lnTo>
                    <a:pt x="1461582" y="69933"/>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1678956"/>
              <a:ext cx="1461582" cy="97906"/>
            </a:xfrm>
            <a:custGeom>
              <a:avLst/>
              <a:pathLst>
                <a:path w="1461582" h="97906">
                  <a:moveTo>
                    <a:pt x="0" y="69933"/>
                  </a:moveTo>
                  <a:lnTo>
                    <a:pt x="208797" y="55946"/>
                  </a:lnTo>
                  <a:lnTo>
                    <a:pt x="417595" y="97906"/>
                  </a:lnTo>
                  <a:lnTo>
                    <a:pt x="626392" y="69933"/>
                  </a:lnTo>
                  <a:lnTo>
                    <a:pt x="835190" y="0"/>
                  </a:lnTo>
                  <a:lnTo>
                    <a:pt x="1043987" y="69933"/>
                  </a:lnTo>
                  <a:lnTo>
                    <a:pt x="1252785" y="69933"/>
                  </a:lnTo>
                  <a:lnTo>
                    <a:pt x="1461582" y="69933"/>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1570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5" name="tx375"/>
            <p:cNvSpPr/>
            <p:nvPr/>
          </p:nvSpPr>
          <p:spPr>
            <a:xfrm>
              <a:off x="6010957" y="1556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6219755" y="1598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7" name="tx377"/>
            <p:cNvSpPr/>
            <p:nvPr/>
          </p:nvSpPr>
          <p:spPr>
            <a:xfrm>
              <a:off x="6428552" y="1570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8" name="tx378"/>
            <p:cNvSpPr/>
            <p:nvPr/>
          </p:nvSpPr>
          <p:spPr>
            <a:xfrm>
              <a:off x="6637350" y="150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9" name="tx379"/>
            <p:cNvSpPr/>
            <p:nvPr/>
          </p:nvSpPr>
          <p:spPr>
            <a:xfrm>
              <a:off x="6846147" y="1570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0" name="tx380"/>
            <p:cNvSpPr/>
            <p:nvPr/>
          </p:nvSpPr>
          <p:spPr>
            <a:xfrm>
              <a:off x="7054945" y="1570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1" name="tx381"/>
            <p:cNvSpPr/>
            <p:nvPr/>
          </p:nvSpPr>
          <p:spPr>
            <a:xfrm>
              <a:off x="7263742" y="1570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2" name="rc382"/>
            <p:cNvSpPr/>
            <p:nvPr/>
          </p:nvSpPr>
          <p:spPr>
            <a:xfrm>
              <a:off x="5789340" y="2358522"/>
              <a:ext cx="1607740" cy="1000048"/>
            </a:xfrm>
            <a:prstGeom prst="rect">
              <a:avLst/>
            </a:prstGeom>
            <a:solidFill>
              <a:srgbClr val="EBEBEB">
                <a:alpha val="100000"/>
              </a:srgbClr>
            </a:solidFill>
          </p:spPr>
          <p:txBody>
            <a:bodyPr/>
            <a:lstStyle/>
            <a:p/>
          </p:txBody>
        </p:sp>
        <p:sp>
          <p:nvSpPr>
            <p:cNvPr id="383" name="pl383"/>
            <p:cNvSpPr/>
            <p:nvPr/>
          </p:nvSpPr>
          <p:spPr>
            <a:xfrm>
              <a:off x="5789340" y="32781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29284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25788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31033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27536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398" name="pl398"/>
            <p:cNvSpPr/>
            <p:nvPr/>
          </p:nvSpPr>
          <p:spPr>
            <a:xfrm>
              <a:off x="5862419" y="2823579"/>
              <a:ext cx="1461582" cy="125880"/>
            </a:xfrm>
            <a:custGeom>
              <a:avLst/>
              <a:pathLst>
                <a:path w="1461582" h="125880">
                  <a:moveTo>
                    <a:pt x="0" y="27973"/>
                  </a:moveTo>
                  <a:lnTo>
                    <a:pt x="208797" y="41960"/>
                  </a:lnTo>
                  <a:lnTo>
                    <a:pt x="417595" y="27973"/>
                  </a:lnTo>
                  <a:lnTo>
                    <a:pt x="626392" y="0"/>
                  </a:lnTo>
                  <a:lnTo>
                    <a:pt x="835190" y="13986"/>
                  </a:lnTo>
                  <a:lnTo>
                    <a:pt x="1043987" y="69933"/>
                  </a:lnTo>
                  <a:lnTo>
                    <a:pt x="1252785" y="125880"/>
                  </a:lnTo>
                  <a:lnTo>
                    <a:pt x="1461582" y="97906"/>
                  </a:lnTo>
                </a:path>
              </a:pathLst>
            </a:custGeom>
            <a:ln w="40651" cap="flat">
              <a:solidFill>
                <a:srgbClr val="BEBEBE">
                  <a:alpha val="69803"/>
                </a:srgbClr>
              </a:solidFill>
              <a:prstDash val="solid"/>
              <a:round/>
            </a:ln>
          </p:spPr>
          <p:txBody>
            <a:bodyPr/>
            <a:lstStyle/>
            <a:p/>
          </p:txBody>
        </p:sp>
        <p:sp>
          <p:nvSpPr>
            <p:cNvPr id="399" name="pl399"/>
            <p:cNvSpPr/>
            <p:nvPr/>
          </p:nvSpPr>
          <p:spPr>
            <a:xfrm>
              <a:off x="5862419" y="2823579"/>
              <a:ext cx="1461582" cy="125880"/>
            </a:xfrm>
            <a:custGeom>
              <a:avLst/>
              <a:pathLst>
                <a:path w="1461582" h="125880">
                  <a:moveTo>
                    <a:pt x="0" y="27973"/>
                  </a:moveTo>
                  <a:lnTo>
                    <a:pt x="208797" y="41960"/>
                  </a:lnTo>
                  <a:lnTo>
                    <a:pt x="417595" y="27973"/>
                  </a:lnTo>
                  <a:lnTo>
                    <a:pt x="626392" y="0"/>
                  </a:lnTo>
                  <a:lnTo>
                    <a:pt x="835190" y="13986"/>
                  </a:lnTo>
                  <a:lnTo>
                    <a:pt x="1043987" y="69933"/>
                  </a:lnTo>
                  <a:lnTo>
                    <a:pt x="1252785" y="125880"/>
                  </a:lnTo>
                  <a:lnTo>
                    <a:pt x="1461582" y="97906"/>
                  </a:lnTo>
                </a:path>
              </a:pathLst>
            </a:custGeom>
            <a:ln w="35231" cap="flat">
              <a:solidFill>
                <a:srgbClr val="BEBEBE">
                  <a:alpha val="69803"/>
                </a:srgbClr>
              </a:solidFill>
              <a:prstDash val="solid"/>
              <a:round/>
            </a:ln>
          </p:spPr>
          <p:txBody>
            <a:bodyPr/>
            <a:lstStyle/>
            <a:p/>
          </p:txBody>
        </p:sp>
        <p:sp>
          <p:nvSpPr>
            <p:cNvPr id="400" name="pl400"/>
            <p:cNvSpPr/>
            <p:nvPr/>
          </p:nvSpPr>
          <p:spPr>
            <a:xfrm>
              <a:off x="586241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2823579"/>
              <a:ext cx="1461582" cy="125880"/>
            </a:xfrm>
            <a:custGeom>
              <a:avLst/>
              <a:pathLst>
                <a:path w="1461582" h="125880">
                  <a:moveTo>
                    <a:pt x="0" y="27973"/>
                  </a:moveTo>
                  <a:lnTo>
                    <a:pt x="208797" y="41960"/>
                  </a:lnTo>
                  <a:lnTo>
                    <a:pt x="417595" y="27973"/>
                  </a:lnTo>
                  <a:lnTo>
                    <a:pt x="626392" y="0"/>
                  </a:lnTo>
                  <a:lnTo>
                    <a:pt x="835190" y="13986"/>
                  </a:lnTo>
                  <a:lnTo>
                    <a:pt x="1043987" y="69933"/>
                  </a:lnTo>
                  <a:lnTo>
                    <a:pt x="1252785" y="125880"/>
                  </a:lnTo>
                  <a:lnTo>
                    <a:pt x="1461582" y="97906"/>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2823579"/>
              <a:ext cx="1461582" cy="125880"/>
            </a:xfrm>
            <a:custGeom>
              <a:avLst/>
              <a:pathLst>
                <a:path w="1461582" h="125880">
                  <a:moveTo>
                    <a:pt x="0" y="27973"/>
                  </a:moveTo>
                  <a:lnTo>
                    <a:pt x="208797" y="41960"/>
                  </a:lnTo>
                  <a:lnTo>
                    <a:pt x="417595" y="27973"/>
                  </a:lnTo>
                  <a:lnTo>
                    <a:pt x="626392" y="0"/>
                  </a:lnTo>
                  <a:lnTo>
                    <a:pt x="835190" y="13986"/>
                  </a:lnTo>
                  <a:lnTo>
                    <a:pt x="1043987" y="69933"/>
                  </a:lnTo>
                  <a:lnTo>
                    <a:pt x="1252785" y="125880"/>
                  </a:lnTo>
                  <a:lnTo>
                    <a:pt x="1461582" y="97906"/>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2672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4" name="tx404"/>
            <p:cNvSpPr/>
            <p:nvPr/>
          </p:nvSpPr>
          <p:spPr>
            <a:xfrm>
              <a:off x="6010957" y="2686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5" name="tx405"/>
            <p:cNvSpPr/>
            <p:nvPr/>
          </p:nvSpPr>
          <p:spPr>
            <a:xfrm>
              <a:off x="6219755" y="2672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6" name="tx406"/>
            <p:cNvSpPr/>
            <p:nvPr/>
          </p:nvSpPr>
          <p:spPr>
            <a:xfrm>
              <a:off x="6428552" y="2645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7" name="tx407"/>
            <p:cNvSpPr/>
            <p:nvPr/>
          </p:nvSpPr>
          <p:spPr>
            <a:xfrm>
              <a:off x="6637350" y="265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8" name="tx408"/>
            <p:cNvSpPr/>
            <p:nvPr/>
          </p:nvSpPr>
          <p:spPr>
            <a:xfrm>
              <a:off x="6846147" y="2714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9" name="tx409"/>
            <p:cNvSpPr/>
            <p:nvPr/>
          </p:nvSpPr>
          <p:spPr>
            <a:xfrm>
              <a:off x="7054945" y="27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0" name="tx410"/>
            <p:cNvSpPr/>
            <p:nvPr/>
          </p:nvSpPr>
          <p:spPr>
            <a:xfrm>
              <a:off x="7263742" y="2742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1" name="rc411"/>
            <p:cNvSpPr/>
            <p:nvPr/>
          </p:nvSpPr>
          <p:spPr>
            <a:xfrm>
              <a:off x="5789340" y="3643012"/>
              <a:ext cx="1607740" cy="1000048"/>
            </a:xfrm>
            <a:prstGeom prst="rect">
              <a:avLst/>
            </a:prstGeom>
            <a:solidFill>
              <a:srgbClr val="EBEBEB">
                <a:alpha val="100000"/>
              </a:srgbClr>
            </a:solidFill>
          </p:spPr>
          <p:txBody>
            <a:bodyPr/>
            <a:lstStyle/>
            <a:p/>
          </p:txBody>
        </p:sp>
        <p:sp>
          <p:nvSpPr>
            <p:cNvPr id="412" name="pl412"/>
            <p:cNvSpPr/>
            <p:nvPr/>
          </p:nvSpPr>
          <p:spPr>
            <a:xfrm>
              <a:off x="5789340" y="45626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42129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8633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5789340" y="4387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789340" y="40381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586241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427" name="pl427"/>
            <p:cNvSpPr/>
            <p:nvPr/>
          </p:nvSpPr>
          <p:spPr>
            <a:xfrm>
              <a:off x="5862419" y="4052122"/>
              <a:ext cx="1461582" cy="69933"/>
            </a:xfrm>
            <a:custGeom>
              <a:avLst/>
              <a:pathLst>
                <a:path w="1461582" h="69933">
                  <a:moveTo>
                    <a:pt x="0" y="13986"/>
                  </a:moveTo>
                  <a:lnTo>
                    <a:pt x="208797" y="0"/>
                  </a:lnTo>
                  <a:lnTo>
                    <a:pt x="417595" y="69933"/>
                  </a:lnTo>
                  <a:lnTo>
                    <a:pt x="626392" y="69933"/>
                  </a:lnTo>
                  <a:lnTo>
                    <a:pt x="835190" y="13986"/>
                  </a:lnTo>
                  <a:lnTo>
                    <a:pt x="1043987" y="69933"/>
                  </a:lnTo>
                  <a:lnTo>
                    <a:pt x="1252785" y="0"/>
                  </a:lnTo>
                  <a:lnTo>
                    <a:pt x="1461582" y="13986"/>
                  </a:lnTo>
                </a:path>
              </a:pathLst>
            </a:custGeom>
            <a:ln w="40651" cap="flat">
              <a:solidFill>
                <a:srgbClr val="BEBEBE">
                  <a:alpha val="69803"/>
                </a:srgbClr>
              </a:solidFill>
              <a:prstDash val="solid"/>
              <a:round/>
            </a:ln>
          </p:spPr>
          <p:txBody>
            <a:bodyPr/>
            <a:lstStyle/>
            <a:p/>
          </p:txBody>
        </p:sp>
        <p:sp>
          <p:nvSpPr>
            <p:cNvPr id="428" name="pl428"/>
            <p:cNvSpPr/>
            <p:nvPr/>
          </p:nvSpPr>
          <p:spPr>
            <a:xfrm>
              <a:off x="5862419" y="4052122"/>
              <a:ext cx="1461582" cy="69933"/>
            </a:xfrm>
            <a:custGeom>
              <a:avLst/>
              <a:pathLst>
                <a:path w="1461582" h="69933">
                  <a:moveTo>
                    <a:pt x="0" y="13986"/>
                  </a:moveTo>
                  <a:lnTo>
                    <a:pt x="208797" y="0"/>
                  </a:lnTo>
                  <a:lnTo>
                    <a:pt x="417595" y="69933"/>
                  </a:lnTo>
                  <a:lnTo>
                    <a:pt x="626392" y="69933"/>
                  </a:lnTo>
                  <a:lnTo>
                    <a:pt x="835190" y="13986"/>
                  </a:lnTo>
                  <a:lnTo>
                    <a:pt x="1043987" y="69933"/>
                  </a:lnTo>
                  <a:lnTo>
                    <a:pt x="1252785" y="0"/>
                  </a:lnTo>
                  <a:lnTo>
                    <a:pt x="1461582" y="13986"/>
                  </a:lnTo>
                </a:path>
              </a:pathLst>
            </a:custGeom>
            <a:ln w="35231" cap="flat">
              <a:solidFill>
                <a:srgbClr val="BEBEBE">
                  <a:alpha val="69803"/>
                </a:srgbClr>
              </a:solidFill>
              <a:prstDash val="solid"/>
              <a:round/>
            </a:ln>
          </p:spPr>
          <p:txBody>
            <a:bodyPr/>
            <a:lstStyle/>
            <a:p/>
          </p:txBody>
        </p:sp>
        <p:sp>
          <p:nvSpPr>
            <p:cNvPr id="429" name="pl429"/>
            <p:cNvSpPr/>
            <p:nvPr/>
          </p:nvSpPr>
          <p:spPr>
            <a:xfrm>
              <a:off x="586241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430" name="pl430"/>
            <p:cNvSpPr/>
            <p:nvPr/>
          </p:nvSpPr>
          <p:spPr>
            <a:xfrm>
              <a:off x="5862419" y="4052122"/>
              <a:ext cx="1461582" cy="69933"/>
            </a:xfrm>
            <a:custGeom>
              <a:avLst/>
              <a:pathLst>
                <a:path w="1461582" h="69933">
                  <a:moveTo>
                    <a:pt x="0" y="13986"/>
                  </a:moveTo>
                  <a:lnTo>
                    <a:pt x="208797" y="0"/>
                  </a:lnTo>
                  <a:lnTo>
                    <a:pt x="417595" y="69933"/>
                  </a:lnTo>
                  <a:lnTo>
                    <a:pt x="626392" y="69933"/>
                  </a:lnTo>
                  <a:lnTo>
                    <a:pt x="835190" y="13986"/>
                  </a:lnTo>
                  <a:lnTo>
                    <a:pt x="1043987" y="69933"/>
                  </a:lnTo>
                  <a:lnTo>
                    <a:pt x="1252785" y="0"/>
                  </a:lnTo>
                  <a:lnTo>
                    <a:pt x="1461582" y="13986"/>
                  </a:lnTo>
                </a:path>
              </a:pathLst>
            </a:custGeom>
            <a:ln w="40651" cap="flat">
              <a:solidFill>
                <a:srgbClr val="000000">
                  <a:alpha val="100000"/>
                </a:srgbClr>
              </a:solidFill>
              <a:prstDash val="solid"/>
              <a:round/>
            </a:ln>
          </p:spPr>
          <p:txBody>
            <a:bodyPr/>
            <a:lstStyle/>
            <a:p/>
          </p:txBody>
        </p:sp>
        <p:sp>
          <p:nvSpPr>
            <p:cNvPr id="431" name="pl431"/>
            <p:cNvSpPr/>
            <p:nvPr/>
          </p:nvSpPr>
          <p:spPr>
            <a:xfrm>
              <a:off x="5862419" y="4052122"/>
              <a:ext cx="1461582" cy="69933"/>
            </a:xfrm>
            <a:custGeom>
              <a:avLst/>
              <a:pathLst>
                <a:path w="1461582" h="69933">
                  <a:moveTo>
                    <a:pt x="0" y="13986"/>
                  </a:moveTo>
                  <a:lnTo>
                    <a:pt x="208797" y="0"/>
                  </a:lnTo>
                  <a:lnTo>
                    <a:pt x="417595" y="69933"/>
                  </a:lnTo>
                  <a:lnTo>
                    <a:pt x="626392" y="69933"/>
                  </a:lnTo>
                  <a:lnTo>
                    <a:pt x="835190" y="13986"/>
                  </a:lnTo>
                  <a:lnTo>
                    <a:pt x="1043987" y="69933"/>
                  </a:lnTo>
                  <a:lnTo>
                    <a:pt x="1252785" y="0"/>
                  </a:lnTo>
                  <a:lnTo>
                    <a:pt x="1461582" y="13986"/>
                  </a:lnTo>
                </a:path>
              </a:pathLst>
            </a:custGeom>
            <a:ln w="35231" cap="flat">
              <a:solidFill>
                <a:srgbClr val="1CABE2">
                  <a:alpha val="100000"/>
                </a:srgbClr>
              </a:solidFill>
              <a:prstDash val="solid"/>
              <a:round/>
            </a:ln>
          </p:spPr>
          <p:txBody>
            <a:bodyPr/>
            <a:lstStyle/>
            <a:p/>
          </p:txBody>
        </p:sp>
        <p:sp>
          <p:nvSpPr>
            <p:cNvPr id="432" name="tx432"/>
            <p:cNvSpPr/>
            <p:nvPr/>
          </p:nvSpPr>
          <p:spPr>
            <a:xfrm>
              <a:off x="5802160" y="388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3" name="tx433"/>
            <p:cNvSpPr/>
            <p:nvPr/>
          </p:nvSpPr>
          <p:spPr>
            <a:xfrm>
              <a:off x="6010957" y="387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4" name="tx434"/>
            <p:cNvSpPr/>
            <p:nvPr/>
          </p:nvSpPr>
          <p:spPr>
            <a:xfrm>
              <a:off x="6219755"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5" name="tx435"/>
            <p:cNvSpPr/>
            <p:nvPr/>
          </p:nvSpPr>
          <p:spPr>
            <a:xfrm>
              <a:off x="6428552"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6637350" y="388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7" name="tx437"/>
            <p:cNvSpPr/>
            <p:nvPr/>
          </p:nvSpPr>
          <p:spPr>
            <a:xfrm>
              <a:off x="6846147" y="3943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7054945" y="387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9" name="tx439"/>
            <p:cNvSpPr/>
            <p:nvPr/>
          </p:nvSpPr>
          <p:spPr>
            <a:xfrm>
              <a:off x="7263742" y="388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0" name="rc440"/>
            <p:cNvSpPr/>
            <p:nvPr/>
          </p:nvSpPr>
          <p:spPr>
            <a:xfrm>
              <a:off x="5789340" y="4927502"/>
              <a:ext cx="1607740" cy="1000048"/>
            </a:xfrm>
            <a:prstGeom prst="rect">
              <a:avLst/>
            </a:prstGeom>
            <a:solidFill>
              <a:srgbClr val="EBEBEB">
                <a:alpha val="100000"/>
              </a:srgbClr>
            </a:solidFill>
          </p:spPr>
          <p:txBody>
            <a:bodyPr/>
            <a:lstStyle/>
            <a:p/>
          </p:txBody>
        </p:sp>
        <p:sp>
          <p:nvSpPr>
            <p:cNvPr id="441" name="pl441"/>
            <p:cNvSpPr/>
            <p:nvPr/>
          </p:nvSpPr>
          <p:spPr>
            <a:xfrm>
              <a:off x="5789340" y="58471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54974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51477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567229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53226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6241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456" name="pl456"/>
            <p:cNvSpPr/>
            <p:nvPr/>
          </p:nvSpPr>
          <p:spPr>
            <a:xfrm>
              <a:off x="5862419" y="5350599"/>
              <a:ext cx="1461582" cy="139866"/>
            </a:xfrm>
            <a:custGeom>
              <a:avLst/>
              <a:pathLst>
                <a:path w="1461582" h="139866">
                  <a:moveTo>
                    <a:pt x="0" y="55946"/>
                  </a:moveTo>
                  <a:lnTo>
                    <a:pt x="208797" y="55946"/>
                  </a:lnTo>
                  <a:lnTo>
                    <a:pt x="417595" y="139866"/>
                  </a:lnTo>
                  <a:lnTo>
                    <a:pt x="626392" y="55946"/>
                  </a:lnTo>
                  <a:lnTo>
                    <a:pt x="835190" y="0"/>
                  </a:lnTo>
                  <a:lnTo>
                    <a:pt x="1043987" y="55946"/>
                  </a:lnTo>
                  <a:lnTo>
                    <a:pt x="1252785" y="55946"/>
                  </a:lnTo>
                  <a:lnTo>
                    <a:pt x="1461582" y="27973"/>
                  </a:lnTo>
                </a:path>
              </a:pathLst>
            </a:custGeom>
            <a:ln w="40651" cap="flat">
              <a:solidFill>
                <a:srgbClr val="BEBEBE">
                  <a:alpha val="69803"/>
                </a:srgbClr>
              </a:solidFill>
              <a:prstDash val="solid"/>
              <a:round/>
            </a:ln>
          </p:spPr>
          <p:txBody>
            <a:bodyPr/>
            <a:lstStyle/>
            <a:p/>
          </p:txBody>
        </p:sp>
        <p:sp>
          <p:nvSpPr>
            <p:cNvPr id="457" name="pl457"/>
            <p:cNvSpPr/>
            <p:nvPr/>
          </p:nvSpPr>
          <p:spPr>
            <a:xfrm>
              <a:off x="5862419" y="5350599"/>
              <a:ext cx="1461582" cy="139866"/>
            </a:xfrm>
            <a:custGeom>
              <a:avLst/>
              <a:pathLst>
                <a:path w="1461582" h="139866">
                  <a:moveTo>
                    <a:pt x="0" y="55946"/>
                  </a:moveTo>
                  <a:lnTo>
                    <a:pt x="208797" y="55946"/>
                  </a:lnTo>
                  <a:lnTo>
                    <a:pt x="417595" y="139866"/>
                  </a:lnTo>
                  <a:lnTo>
                    <a:pt x="626392" y="55946"/>
                  </a:lnTo>
                  <a:lnTo>
                    <a:pt x="835190" y="0"/>
                  </a:lnTo>
                  <a:lnTo>
                    <a:pt x="1043987" y="55946"/>
                  </a:lnTo>
                  <a:lnTo>
                    <a:pt x="1252785" y="55946"/>
                  </a:lnTo>
                  <a:lnTo>
                    <a:pt x="1461582" y="27973"/>
                  </a:lnTo>
                </a:path>
              </a:pathLst>
            </a:custGeom>
            <a:ln w="35231" cap="flat">
              <a:solidFill>
                <a:srgbClr val="BEBEBE">
                  <a:alpha val="69803"/>
                </a:srgbClr>
              </a:solidFill>
              <a:prstDash val="solid"/>
              <a:round/>
            </a:ln>
          </p:spPr>
          <p:txBody>
            <a:bodyPr/>
            <a:lstStyle/>
            <a:p/>
          </p:txBody>
        </p:sp>
        <p:sp>
          <p:nvSpPr>
            <p:cNvPr id="458" name="pl458"/>
            <p:cNvSpPr/>
            <p:nvPr/>
          </p:nvSpPr>
          <p:spPr>
            <a:xfrm>
              <a:off x="586241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459" name="pl459"/>
            <p:cNvSpPr/>
            <p:nvPr/>
          </p:nvSpPr>
          <p:spPr>
            <a:xfrm>
              <a:off x="5862419" y="5350599"/>
              <a:ext cx="1461582" cy="139866"/>
            </a:xfrm>
            <a:custGeom>
              <a:avLst/>
              <a:pathLst>
                <a:path w="1461582" h="139866">
                  <a:moveTo>
                    <a:pt x="0" y="55946"/>
                  </a:moveTo>
                  <a:lnTo>
                    <a:pt x="208797" y="55946"/>
                  </a:lnTo>
                  <a:lnTo>
                    <a:pt x="417595" y="139866"/>
                  </a:lnTo>
                  <a:lnTo>
                    <a:pt x="626392" y="55946"/>
                  </a:lnTo>
                  <a:lnTo>
                    <a:pt x="835190" y="0"/>
                  </a:lnTo>
                  <a:lnTo>
                    <a:pt x="1043987" y="55946"/>
                  </a:lnTo>
                  <a:lnTo>
                    <a:pt x="1252785" y="55946"/>
                  </a:lnTo>
                  <a:lnTo>
                    <a:pt x="1461582" y="27973"/>
                  </a:lnTo>
                </a:path>
              </a:pathLst>
            </a:custGeom>
            <a:ln w="40651" cap="flat">
              <a:solidFill>
                <a:srgbClr val="000000">
                  <a:alpha val="100000"/>
                </a:srgbClr>
              </a:solidFill>
              <a:prstDash val="solid"/>
              <a:round/>
            </a:ln>
          </p:spPr>
          <p:txBody>
            <a:bodyPr/>
            <a:lstStyle/>
            <a:p/>
          </p:txBody>
        </p:sp>
        <p:sp>
          <p:nvSpPr>
            <p:cNvPr id="460" name="pl460"/>
            <p:cNvSpPr/>
            <p:nvPr/>
          </p:nvSpPr>
          <p:spPr>
            <a:xfrm>
              <a:off x="5862419" y="5350599"/>
              <a:ext cx="1461582" cy="139866"/>
            </a:xfrm>
            <a:custGeom>
              <a:avLst/>
              <a:pathLst>
                <a:path w="1461582" h="139866">
                  <a:moveTo>
                    <a:pt x="0" y="55946"/>
                  </a:moveTo>
                  <a:lnTo>
                    <a:pt x="208797" y="55946"/>
                  </a:lnTo>
                  <a:lnTo>
                    <a:pt x="417595" y="139866"/>
                  </a:lnTo>
                  <a:lnTo>
                    <a:pt x="626392" y="55946"/>
                  </a:lnTo>
                  <a:lnTo>
                    <a:pt x="835190" y="0"/>
                  </a:lnTo>
                  <a:lnTo>
                    <a:pt x="1043987" y="55946"/>
                  </a:lnTo>
                  <a:lnTo>
                    <a:pt x="1252785" y="55946"/>
                  </a:lnTo>
                  <a:lnTo>
                    <a:pt x="1461582" y="27973"/>
                  </a:lnTo>
                </a:path>
              </a:pathLst>
            </a:custGeom>
            <a:ln w="35231" cap="flat">
              <a:solidFill>
                <a:srgbClr val="1CABE2">
                  <a:alpha val="100000"/>
                </a:srgbClr>
              </a:solidFill>
              <a:prstDash val="solid"/>
              <a:round/>
            </a:ln>
          </p:spPr>
          <p:txBody>
            <a:bodyPr/>
            <a:lstStyle/>
            <a:p/>
          </p:txBody>
        </p:sp>
        <p:sp>
          <p:nvSpPr>
            <p:cNvPr id="461" name="tx461"/>
            <p:cNvSpPr/>
            <p:nvPr/>
          </p:nvSpPr>
          <p:spPr>
            <a:xfrm>
              <a:off x="5802160"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2" name="tx462"/>
            <p:cNvSpPr/>
            <p:nvPr/>
          </p:nvSpPr>
          <p:spPr>
            <a:xfrm>
              <a:off x="6010957"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3" name="tx463"/>
            <p:cNvSpPr/>
            <p:nvPr/>
          </p:nvSpPr>
          <p:spPr>
            <a:xfrm>
              <a:off x="6219755" y="5311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4" name="tx464"/>
            <p:cNvSpPr/>
            <p:nvPr/>
          </p:nvSpPr>
          <p:spPr>
            <a:xfrm>
              <a:off x="6428552"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5" name="tx465"/>
            <p:cNvSpPr/>
            <p:nvPr/>
          </p:nvSpPr>
          <p:spPr>
            <a:xfrm>
              <a:off x="6637350" y="5172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6" name="tx466"/>
            <p:cNvSpPr/>
            <p:nvPr/>
          </p:nvSpPr>
          <p:spPr>
            <a:xfrm>
              <a:off x="6846147"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7" name="tx467"/>
            <p:cNvSpPr/>
            <p:nvPr/>
          </p:nvSpPr>
          <p:spPr>
            <a:xfrm>
              <a:off x="7054945"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8" name="tx468"/>
            <p:cNvSpPr/>
            <p:nvPr/>
          </p:nvSpPr>
          <p:spPr>
            <a:xfrm>
              <a:off x="7263742" y="520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9" name="rc469"/>
            <p:cNvSpPr/>
            <p:nvPr/>
          </p:nvSpPr>
          <p:spPr>
            <a:xfrm>
              <a:off x="7466670" y="1074032"/>
              <a:ext cx="1607740" cy="1000048"/>
            </a:xfrm>
            <a:prstGeom prst="rect">
              <a:avLst/>
            </a:prstGeom>
            <a:solidFill>
              <a:srgbClr val="EBEBEB">
                <a:alpha val="100000"/>
              </a:srgbClr>
            </a:solidFill>
          </p:spPr>
          <p:txBody>
            <a:bodyPr/>
            <a:lstStyle/>
            <a:p/>
          </p:txBody>
        </p:sp>
        <p:sp>
          <p:nvSpPr>
            <p:cNvPr id="470" name="pl470"/>
            <p:cNvSpPr/>
            <p:nvPr/>
          </p:nvSpPr>
          <p:spPr>
            <a:xfrm>
              <a:off x="7466670" y="1993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16439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12943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18188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14691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485" name="pl485"/>
            <p:cNvSpPr/>
            <p:nvPr/>
          </p:nvSpPr>
          <p:spPr>
            <a:xfrm>
              <a:off x="7539749" y="1497129"/>
              <a:ext cx="1461582" cy="13986"/>
            </a:xfrm>
            <a:custGeom>
              <a:avLst/>
              <a:pathLst>
                <a:path w="1461582" h="13986">
                  <a:moveTo>
                    <a:pt x="0" y="13986"/>
                  </a:moveTo>
                  <a:lnTo>
                    <a:pt x="208797" y="13986"/>
                  </a:lnTo>
                  <a:lnTo>
                    <a:pt x="417595" y="13986"/>
                  </a:lnTo>
                  <a:lnTo>
                    <a:pt x="626392" y="13986"/>
                  </a:lnTo>
                  <a:lnTo>
                    <a:pt x="835190" y="13986"/>
                  </a:lnTo>
                  <a:lnTo>
                    <a:pt x="1043987" y="13986"/>
                  </a:lnTo>
                  <a:lnTo>
                    <a:pt x="1252785" y="13986"/>
                  </a:lnTo>
                  <a:lnTo>
                    <a:pt x="1461582" y="0"/>
                  </a:lnTo>
                </a:path>
              </a:pathLst>
            </a:custGeom>
            <a:ln w="40651" cap="flat">
              <a:solidFill>
                <a:srgbClr val="BEBEBE">
                  <a:alpha val="69803"/>
                </a:srgbClr>
              </a:solidFill>
              <a:prstDash val="solid"/>
              <a:round/>
            </a:ln>
          </p:spPr>
          <p:txBody>
            <a:bodyPr/>
            <a:lstStyle/>
            <a:p/>
          </p:txBody>
        </p:sp>
        <p:sp>
          <p:nvSpPr>
            <p:cNvPr id="486" name="pl486"/>
            <p:cNvSpPr/>
            <p:nvPr/>
          </p:nvSpPr>
          <p:spPr>
            <a:xfrm>
              <a:off x="7539749" y="1497129"/>
              <a:ext cx="1461582" cy="13986"/>
            </a:xfrm>
            <a:custGeom>
              <a:avLst/>
              <a:pathLst>
                <a:path w="1461582" h="13986">
                  <a:moveTo>
                    <a:pt x="0" y="13986"/>
                  </a:moveTo>
                  <a:lnTo>
                    <a:pt x="208797" y="13986"/>
                  </a:lnTo>
                  <a:lnTo>
                    <a:pt x="417595" y="13986"/>
                  </a:lnTo>
                  <a:lnTo>
                    <a:pt x="626392" y="13986"/>
                  </a:lnTo>
                  <a:lnTo>
                    <a:pt x="835190" y="13986"/>
                  </a:lnTo>
                  <a:lnTo>
                    <a:pt x="1043987" y="13986"/>
                  </a:lnTo>
                  <a:lnTo>
                    <a:pt x="1252785" y="13986"/>
                  </a:lnTo>
                  <a:lnTo>
                    <a:pt x="1461582" y="0"/>
                  </a:lnTo>
                </a:path>
              </a:pathLst>
            </a:custGeom>
            <a:ln w="35231" cap="flat">
              <a:solidFill>
                <a:srgbClr val="BEBEBE">
                  <a:alpha val="69803"/>
                </a:srgbClr>
              </a:solidFill>
              <a:prstDash val="solid"/>
              <a:round/>
            </a:ln>
          </p:spPr>
          <p:txBody>
            <a:bodyPr/>
            <a:lstStyle/>
            <a:p/>
          </p:txBody>
        </p:sp>
        <p:sp>
          <p:nvSpPr>
            <p:cNvPr id="487" name="pl487"/>
            <p:cNvSpPr/>
            <p:nvPr/>
          </p:nvSpPr>
          <p:spPr>
            <a:xfrm>
              <a:off x="7539749" y="1664970"/>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1497129"/>
              <a:ext cx="1461582" cy="13986"/>
            </a:xfrm>
            <a:custGeom>
              <a:avLst/>
              <a:pathLst>
                <a:path w="1461582" h="13986">
                  <a:moveTo>
                    <a:pt x="0" y="13986"/>
                  </a:moveTo>
                  <a:lnTo>
                    <a:pt x="208797" y="13986"/>
                  </a:lnTo>
                  <a:lnTo>
                    <a:pt x="417595" y="13986"/>
                  </a:lnTo>
                  <a:lnTo>
                    <a:pt x="626392" y="13986"/>
                  </a:lnTo>
                  <a:lnTo>
                    <a:pt x="835190" y="13986"/>
                  </a:lnTo>
                  <a:lnTo>
                    <a:pt x="1043987" y="13986"/>
                  </a:lnTo>
                  <a:lnTo>
                    <a:pt x="1252785" y="13986"/>
                  </a:lnTo>
                  <a:lnTo>
                    <a:pt x="1461582" y="0"/>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1497129"/>
              <a:ext cx="1461582" cy="13986"/>
            </a:xfrm>
            <a:custGeom>
              <a:avLst/>
              <a:pathLst>
                <a:path w="1461582" h="13986">
                  <a:moveTo>
                    <a:pt x="0" y="13986"/>
                  </a:moveTo>
                  <a:lnTo>
                    <a:pt x="208797" y="13986"/>
                  </a:lnTo>
                  <a:lnTo>
                    <a:pt x="417595" y="13986"/>
                  </a:lnTo>
                  <a:lnTo>
                    <a:pt x="626392" y="13986"/>
                  </a:lnTo>
                  <a:lnTo>
                    <a:pt x="835190" y="13986"/>
                  </a:lnTo>
                  <a:lnTo>
                    <a:pt x="1043987" y="13986"/>
                  </a:lnTo>
                  <a:lnTo>
                    <a:pt x="1252785" y="13986"/>
                  </a:lnTo>
                  <a:lnTo>
                    <a:pt x="1461582" y="0"/>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1" name="tx491"/>
            <p:cNvSpPr/>
            <p:nvPr/>
          </p:nvSpPr>
          <p:spPr>
            <a:xfrm>
              <a:off x="7688287"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2" name="tx492"/>
            <p:cNvSpPr/>
            <p:nvPr/>
          </p:nvSpPr>
          <p:spPr>
            <a:xfrm>
              <a:off x="7897085"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3" name="tx493"/>
            <p:cNvSpPr/>
            <p:nvPr/>
          </p:nvSpPr>
          <p:spPr>
            <a:xfrm>
              <a:off x="8105882"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4" name="tx494"/>
            <p:cNvSpPr/>
            <p:nvPr/>
          </p:nvSpPr>
          <p:spPr>
            <a:xfrm>
              <a:off x="8314680"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5" name="tx495"/>
            <p:cNvSpPr/>
            <p:nvPr/>
          </p:nvSpPr>
          <p:spPr>
            <a:xfrm>
              <a:off x="8523477"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6" name="tx496"/>
            <p:cNvSpPr/>
            <p:nvPr/>
          </p:nvSpPr>
          <p:spPr>
            <a:xfrm>
              <a:off x="8732275" y="1332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7" name="tx497"/>
            <p:cNvSpPr/>
            <p:nvPr/>
          </p:nvSpPr>
          <p:spPr>
            <a:xfrm>
              <a:off x="8941072" y="131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8" name="rc498"/>
            <p:cNvSpPr/>
            <p:nvPr/>
          </p:nvSpPr>
          <p:spPr>
            <a:xfrm>
              <a:off x="7466670" y="2358522"/>
              <a:ext cx="1607740" cy="1000048"/>
            </a:xfrm>
            <a:prstGeom prst="rect">
              <a:avLst/>
            </a:prstGeom>
            <a:solidFill>
              <a:srgbClr val="EBEBEB">
                <a:alpha val="100000"/>
              </a:srgbClr>
            </a:solidFill>
          </p:spPr>
          <p:txBody>
            <a:bodyPr/>
            <a:lstStyle/>
            <a:p/>
          </p:txBody>
        </p:sp>
        <p:sp>
          <p:nvSpPr>
            <p:cNvPr id="499" name="pl499"/>
            <p:cNvSpPr/>
            <p:nvPr/>
          </p:nvSpPr>
          <p:spPr>
            <a:xfrm>
              <a:off x="7466670" y="32781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0" name="pl500"/>
            <p:cNvSpPr/>
            <p:nvPr/>
          </p:nvSpPr>
          <p:spPr>
            <a:xfrm>
              <a:off x="7466670" y="29284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1" name="pl501"/>
            <p:cNvSpPr/>
            <p:nvPr/>
          </p:nvSpPr>
          <p:spPr>
            <a:xfrm>
              <a:off x="7466670" y="25788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2" name="pl502"/>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31033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4" name="pl504"/>
            <p:cNvSpPr/>
            <p:nvPr/>
          </p:nvSpPr>
          <p:spPr>
            <a:xfrm>
              <a:off x="7466670" y="27536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5" name="pl505"/>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753974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514" name="pl514"/>
            <p:cNvSpPr/>
            <p:nvPr/>
          </p:nvSpPr>
          <p:spPr>
            <a:xfrm>
              <a:off x="7539749" y="3075340"/>
              <a:ext cx="1461582" cy="181826"/>
            </a:xfrm>
            <a:custGeom>
              <a:avLst/>
              <a:pathLst>
                <a:path w="1461582" h="181826">
                  <a:moveTo>
                    <a:pt x="0" y="0"/>
                  </a:moveTo>
                  <a:lnTo>
                    <a:pt x="208797" y="0"/>
                  </a:lnTo>
                  <a:lnTo>
                    <a:pt x="417595" y="0"/>
                  </a:lnTo>
                  <a:lnTo>
                    <a:pt x="626392" y="181826"/>
                  </a:lnTo>
                  <a:lnTo>
                    <a:pt x="835190" y="153853"/>
                  </a:lnTo>
                  <a:lnTo>
                    <a:pt x="1043987" y="41960"/>
                  </a:lnTo>
                  <a:lnTo>
                    <a:pt x="1252785" y="97906"/>
                  </a:lnTo>
                  <a:lnTo>
                    <a:pt x="1461582" y="41960"/>
                  </a:lnTo>
                </a:path>
              </a:pathLst>
            </a:custGeom>
            <a:ln w="40651" cap="flat">
              <a:solidFill>
                <a:srgbClr val="BEBEBE">
                  <a:alpha val="69803"/>
                </a:srgbClr>
              </a:solidFill>
              <a:prstDash val="solid"/>
              <a:round/>
            </a:ln>
          </p:spPr>
          <p:txBody>
            <a:bodyPr/>
            <a:lstStyle/>
            <a:p/>
          </p:txBody>
        </p:sp>
        <p:sp>
          <p:nvSpPr>
            <p:cNvPr id="515" name="pl515"/>
            <p:cNvSpPr/>
            <p:nvPr/>
          </p:nvSpPr>
          <p:spPr>
            <a:xfrm>
              <a:off x="7539749" y="3075340"/>
              <a:ext cx="1461582" cy="181826"/>
            </a:xfrm>
            <a:custGeom>
              <a:avLst/>
              <a:pathLst>
                <a:path w="1461582" h="181826">
                  <a:moveTo>
                    <a:pt x="0" y="0"/>
                  </a:moveTo>
                  <a:lnTo>
                    <a:pt x="208797" y="0"/>
                  </a:lnTo>
                  <a:lnTo>
                    <a:pt x="417595" y="0"/>
                  </a:lnTo>
                  <a:lnTo>
                    <a:pt x="626392" y="181826"/>
                  </a:lnTo>
                  <a:lnTo>
                    <a:pt x="835190" y="153853"/>
                  </a:lnTo>
                  <a:lnTo>
                    <a:pt x="1043987" y="41960"/>
                  </a:lnTo>
                  <a:lnTo>
                    <a:pt x="1252785" y="97906"/>
                  </a:lnTo>
                  <a:lnTo>
                    <a:pt x="1461582" y="41960"/>
                  </a:lnTo>
                </a:path>
              </a:pathLst>
            </a:custGeom>
            <a:ln w="35231" cap="flat">
              <a:solidFill>
                <a:srgbClr val="BEBEBE">
                  <a:alpha val="69803"/>
                </a:srgbClr>
              </a:solidFill>
              <a:prstDash val="solid"/>
              <a:round/>
            </a:ln>
          </p:spPr>
          <p:txBody>
            <a:bodyPr/>
            <a:lstStyle/>
            <a:p/>
          </p:txBody>
        </p:sp>
        <p:sp>
          <p:nvSpPr>
            <p:cNvPr id="516" name="pl516"/>
            <p:cNvSpPr/>
            <p:nvPr/>
          </p:nvSpPr>
          <p:spPr>
            <a:xfrm>
              <a:off x="7539749" y="294945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517" name="pl517"/>
            <p:cNvSpPr/>
            <p:nvPr/>
          </p:nvSpPr>
          <p:spPr>
            <a:xfrm>
              <a:off x="7539749" y="3075340"/>
              <a:ext cx="1461582" cy="181826"/>
            </a:xfrm>
            <a:custGeom>
              <a:avLst/>
              <a:pathLst>
                <a:path w="1461582" h="181826">
                  <a:moveTo>
                    <a:pt x="0" y="0"/>
                  </a:moveTo>
                  <a:lnTo>
                    <a:pt x="208797" y="0"/>
                  </a:lnTo>
                  <a:lnTo>
                    <a:pt x="417595" y="0"/>
                  </a:lnTo>
                  <a:lnTo>
                    <a:pt x="626392" y="181826"/>
                  </a:lnTo>
                  <a:lnTo>
                    <a:pt x="835190" y="153853"/>
                  </a:lnTo>
                  <a:lnTo>
                    <a:pt x="1043987" y="41960"/>
                  </a:lnTo>
                  <a:lnTo>
                    <a:pt x="1252785" y="97906"/>
                  </a:lnTo>
                  <a:lnTo>
                    <a:pt x="1461582" y="41960"/>
                  </a:lnTo>
                </a:path>
              </a:pathLst>
            </a:custGeom>
            <a:ln w="40651" cap="flat">
              <a:solidFill>
                <a:srgbClr val="000000">
                  <a:alpha val="100000"/>
                </a:srgbClr>
              </a:solidFill>
              <a:prstDash val="solid"/>
              <a:round/>
            </a:ln>
          </p:spPr>
          <p:txBody>
            <a:bodyPr/>
            <a:lstStyle/>
            <a:p/>
          </p:txBody>
        </p:sp>
        <p:sp>
          <p:nvSpPr>
            <p:cNvPr id="518" name="pl518"/>
            <p:cNvSpPr/>
            <p:nvPr/>
          </p:nvSpPr>
          <p:spPr>
            <a:xfrm>
              <a:off x="7539749" y="3075340"/>
              <a:ext cx="1461582" cy="181826"/>
            </a:xfrm>
            <a:custGeom>
              <a:avLst/>
              <a:pathLst>
                <a:path w="1461582" h="181826">
                  <a:moveTo>
                    <a:pt x="0" y="0"/>
                  </a:moveTo>
                  <a:lnTo>
                    <a:pt x="208797" y="0"/>
                  </a:lnTo>
                  <a:lnTo>
                    <a:pt x="417595" y="0"/>
                  </a:lnTo>
                  <a:lnTo>
                    <a:pt x="626392" y="181826"/>
                  </a:lnTo>
                  <a:lnTo>
                    <a:pt x="835190" y="153853"/>
                  </a:lnTo>
                  <a:lnTo>
                    <a:pt x="1043987" y="41960"/>
                  </a:lnTo>
                  <a:lnTo>
                    <a:pt x="1252785" y="97906"/>
                  </a:lnTo>
                  <a:lnTo>
                    <a:pt x="1461582" y="41960"/>
                  </a:lnTo>
                </a:path>
              </a:pathLst>
            </a:custGeom>
            <a:ln w="35231" cap="flat">
              <a:solidFill>
                <a:srgbClr val="1CABE2">
                  <a:alpha val="100000"/>
                </a:srgbClr>
              </a:solidFill>
              <a:prstDash val="solid"/>
              <a:round/>
            </a:ln>
          </p:spPr>
          <p:txBody>
            <a:bodyPr/>
            <a:lstStyle/>
            <a:p/>
          </p:txBody>
        </p:sp>
        <p:sp>
          <p:nvSpPr>
            <p:cNvPr id="519" name="tx519"/>
            <p:cNvSpPr/>
            <p:nvPr/>
          </p:nvSpPr>
          <p:spPr>
            <a:xfrm>
              <a:off x="7479490" y="2896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0" name="tx520"/>
            <p:cNvSpPr/>
            <p:nvPr/>
          </p:nvSpPr>
          <p:spPr>
            <a:xfrm>
              <a:off x="7688287" y="2896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1" name="tx521"/>
            <p:cNvSpPr/>
            <p:nvPr/>
          </p:nvSpPr>
          <p:spPr>
            <a:xfrm>
              <a:off x="7897085" y="2896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2" name="tx522"/>
            <p:cNvSpPr/>
            <p:nvPr/>
          </p:nvSpPr>
          <p:spPr>
            <a:xfrm>
              <a:off x="8105882" y="3078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23" name="tx523"/>
            <p:cNvSpPr/>
            <p:nvPr/>
          </p:nvSpPr>
          <p:spPr>
            <a:xfrm>
              <a:off x="8314680" y="3050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4" name="tx524"/>
            <p:cNvSpPr/>
            <p:nvPr/>
          </p:nvSpPr>
          <p:spPr>
            <a:xfrm>
              <a:off x="8523477" y="2938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5" name="tx525"/>
            <p:cNvSpPr/>
            <p:nvPr/>
          </p:nvSpPr>
          <p:spPr>
            <a:xfrm>
              <a:off x="8732275" y="2994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6" name="tx526"/>
            <p:cNvSpPr/>
            <p:nvPr/>
          </p:nvSpPr>
          <p:spPr>
            <a:xfrm>
              <a:off x="8941072" y="2938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7" name="rc527"/>
            <p:cNvSpPr/>
            <p:nvPr/>
          </p:nvSpPr>
          <p:spPr>
            <a:xfrm>
              <a:off x="7466670" y="3643012"/>
              <a:ext cx="1607740" cy="1000048"/>
            </a:xfrm>
            <a:prstGeom prst="rect">
              <a:avLst/>
            </a:prstGeom>
            <a:solidFill>
              <a:srgbClr val="EBEBEB">
                <a:alpha val="100000"/>
              </a:srgbClr>
            </a:solidFill>
          </p:spPr>
          <p:txBody>
            <a:bodyPr/>
            <a:lstStyle/>
            <a:p/>
          </p:txBody>
        </p:sp>
        <p:sp>
          <p:nvSpPr>
            <p:cNvPr id="528" name="pl528"/>
            <p:cNvSpPr/>
            <p:nvPr/>
          </p:nvSpPr>
          <p:spPr>
            <a:xfrm>
              <a:off x="7466670" y="45626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9" name="pl529"/>
            <p:cNvSpPr/>
            <p:nvPr/>
          </p:nvSpPr>
          <p:spPr>
            <a:xfrm>
              <a:off x="7466670" y="42129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0" name="pl530"/>
            <p:cNvSpPr/>
            <p:nvPr/>
          </p:nvSpPr>
          <p:spPr>
            <a:xfrm>
              <a:off x="7466670" y="38633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1" name="pl531"/>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2" name="pl532"/>
            <p:cNvSpPr/>
            <p:nvPr/>
          </p:nvSpPr>
          <p:spPr>
            <a:xfrm>
              <a:off x="7466670" y="4387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3" name="pl533"/>
            <p:cNvSpPr/>
            <p:nvPr/>
          </p:nvSpPr>
          <p:spPr>
            <a:xfrm>
              <a:off x="7466670" y="40381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4" name="pl534"/>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53974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543" name="pl543"/>
            <p:cNvSpPr/>
            <p:nvPr/>
          </p:nvSpPr>
          <p:spPr>
            <a:xfrm>
              <a:off x="7539749" y="4331856"/>
              <a:ext cx="1461582" cy="265747"/>
            </a:xfrm>
            <a:custGeom>
              <a:avLst/>
              <a:pathLst>
                <a:path w="1461582" h="265747">
                  <a:moveTo>
                    <a:pt x="0" y="265747"/>
                  </a:moveTo>
                  <a:lnTo>
                    <a:pt x="208797" y="209800"/>
                  </a:lnTo>
                  <a:lnTo>
                    <a:pt x="417595" y="237773"/>
                  </a:lnTo>
                  <a:lnTo>
                    <a:pt x="626392" y="153853"/>
                  </a:lnTo>
                  <a:lnTo>
                    <a:pt x="835190" y="0"/>
                  </a:lnTo>
                  <a:lnTo>
                    <a:pt x="1043987" y="27973"/>
                  </a:lnTo>
                  <a:lnTo>
                    <a:pt x="1252785" y="13986"/>
                  </a:lnTo>
                  <a:lnTo>
                    <a:pt x="1461582" y="27973"/>
                  </a:lnTo>
                </a:path>
              </a:pathLst>
            </a:custGeom>
            <a:ln w="40651" cap="flat">
              <a:solidFill>
                <a:srgbClr val="BEBEBE">
                  <a:alpha val="69803"/>
                </a:srgbClr>
              </a:solidFill>
              <a:prstDash val="solid"/>
              <a:round/>
            </a:ln>
          </p:spPr>
          <p:txBody>
            <a:bodyPr/>
            <a:lstStyle/>
            <a:p/>
          </p:txBody>
        </p:sp>
        <p:sp>
          <p:nvSpPr>
            <p:cNvPr id="544" name="pl544"/>
            <p:cNvSpPr/>
            <p:nvPr/>
          </p:nvSpPr>
          <p:spPr>
            <a:xfrm>
              <a:off x="7539749" y="4331856"/>
              <a:ext cx="1461582" cy="265747"/>
            </a:xfrm>
            <a:custGeom>
              <a:avLst/>
              <a:pathLst>
                <a:path w="1461582" h="265747">
                  <a:moveTo>
                    <a:pt x="0" y="265747"/>
                  </a:moveTo>
                  <a:lnTo>
                    <a:pt x="208797" y="209800"/>
                  </a:lnTo>
                  <a:lnTo>
                    <a:pt x="417595" y="237773"/>
                  </a:lnTo>
                  <a:lnTo>
                    <a:pt x="626392" y="153853"/>
                  </a:lnTo>
                  <a:lnTo>
                    <a:pt x="835190" y="0"/>
                  </a:lnTo>
                  <a:lnTo>
                    <a:pt x="1043987" y="27973"/>
                  </a:lnTo>
                  <a:lnTo>
                    <a:pt x="1252785" y="13986"/>
                  </a:lnTo>
                  <a:lnTo>
                    <a:pt x="1461582" y="27973"/>
                  </a:lnTo>
                </a:path>
              </a:pathLst>
            </a:custGeom>
            <a:ln w="35231" cap="flat">
              <a:solidFill>
                <a:srgbClr val="BEBEBE">
                  <a:alpha val="69803"/>
                </a:srgbClr>
              </a:solidFill>
              <a:prstDash val="solid"/>
              <a:round/>
            </a:ln>
          </p:spPr>
          <p:txBody>
            <a:bodyPr/>
            <a:lstStyle/>
            <a:p/>
          </p:txBody>
        </p:sp>
        <p:sp>
          <p:nvSpPr>
            <p:cNvPr id="545" name="pl545"/>
            <p:cNvSpPr/>
            <p:nvPr/>
          </p:nvSpPr>
          <p:spPr>
            <a:xfrm>
              <a:off x="7539749" y="423394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546" name="pl546"/>
            <p:cNvSpPr/>
            <p:nvPr/>
          </p:nvSpPr>
          <p:spPr>
            <a:xfrm>
              <a:off x="7539749" y="4331856"/>
              <a:ext cx="1461582" cy="265747"/>
            </a:xfrm>
            <a:custGeom>
              <a:avLst/>
              <a:pathLst>
                <a:path w="1461582" h="265747">
                  <a:moveTo>
                    <a:pt x="0" y="265747"/>
                  </a:moveTo>
                  <a:lnTo>
                    <a:pt x="208797" y="209800"/>
                  </a:lnTo>
                  <a:lnTo>
                    <a:pt x="417595" y="237773"/>
                  </a:lnTo>
                  <a:lnTo>
                    <a:pt x="626392" y="153853"/>
                  </a:lnTo>
                  <a:lnTo>
                    <a:pt x="835190" y="0"/>
                  </a:lnTo>
                  <a:lnTo>
                    <a:pt x="1043987" y="27973"/>
                  </a:lnTo>
                  <a:lnTo>
                    <a:pt x="1252785" y="13986"/>
                  </a:lnTo>
                  <a:lnTo>
                    <a:pt x="1461582" y="27973"/>
                  </a:lnTo>
                </a:path>
              </a:pathLst>
            </a:custGeom>
            <a:ln w="40651" cap="flat">
              <a:solidFill>
                <a:srgbClr val="000000">
                  <a:alpha val="100000"/>
                </a:srgbClr>
              </a:solidFill>
              <a:prstDash val="solid"/>
              <a:round/>
            </a:ln>
          </p:spPr>
          <p:txBody>
            <a:bodyPr/>
            <a:lstStyle/>
            <a:p/>
          </p:txBody>
        </p:sp>
        <p:sp>
          <p:nvSpPr>
            <p:cNvPr id="547" name="pl547"/>
            <p:cNvSpPr/>
            <p:nvPr/>
          </p:nvSpPr>
          <p:spPr>
            <a:xfrm>
              <a:off x="7539749" y="4331856"/>
              <a:ext cx="1461582" cy="265747"/>
            </a:xfrm>
            <a:custGeom>
              <a:avLst/>
              <a:pathLst>
                <a:path w="1461582" h="265747">
                  <a:moveTo>
                    <a:pt x="0" y="265747"/>
                  </a:moveTo>
                  <a:lnTo>
                    <a:pt x="208797" y="209800"/>
                  </a:lnTo>
                  <a:lnTo>
                    <a:pt x="417595" y="237773"/>
                  </a:lnTo>
                  <a:lnTo>
                    <a:pt x="626392" y="153853"/>
                  </a:lnTo>
                  <a:lnTo>
                    <a:pt x="835190" y="0"/>
                  </a:lnTo>
                  <a:lnTo>
                    <a:pt x="1043987" y="27973"/>
                  </a:lnTo>
                  <a:lnTo>
                    <a:pt x="1252785" y="13986"/>
                  </a:lnTo>
                  <a:lnTo>
                    <a:pt x="1461582" y="27973"/>
                  </a:lnTo>
                </a:path>
              </a:pathLst>
            </a:custGeom>
            <a:ln w="35231" cap="flat">
              <a:solidFill>
                <a:srgbClr val="1CABE2">
                  <a:alpha val="100000"/>
                </a:srgbClr>
              </a:solidFill>
              <a:prstDash val="solid"/>
              <a:round/>
            </a:ln>
          </p:spPr>
          <p:txBody>
            <a:bodyPr/>
            <a:lstStyle/>
            <a:p/>
          </p:txBody>
        </p:sp>
        <p:sp>
          <p:nvSpPr>
            <p:cNvPr id="548" name="tx548"/>
            <p:cNvSpPr/>
            <p:nvPr/>
          </p:nvSpPr>
          <p:spPr>
            <a:xfrm>
              <a:off x="7479490"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49" name="tx549"/>
            <p:cNvSpPr/>
            <p:nvPr/>
          </p:nvSpPr>
          <p:spPr>
            <a:xfrm>
              <a:off x="7688287" y="4363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50" name="tx550"/>
            <p:cNvSpPr/>
            <p:nvPr/>
          </p:nvSpPr>
          <p:spPr>
            <a:xfrm>
              <a:off x="7897085" y="4391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51" name="tx551"/>
            <p:cNvSpPr/>
            <p:nvPr/>
          </p:nvSpPr>
          <p:spPr>
            <a:xfrm>
              <a:off x="8105882" y="4307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52" name="tx552"/>
            <p:cNvSpPr/>
            <p:nvPr/>
          </p:nvSpPr>
          <p:spPr>
            <a:xfrm>
              <a:off x="8314680" y="4153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3" name="tx553"/>
            <p:cNvSpPr/>
            <p:nvPr/>
          </p:nvSpPr>
          <p:spPr>
            <a:xfrm>
              <a:off x="8523477" y="4181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54" name="tx554"/>
            <p:cNvSpPr/>
            <p:nvPr/>
          </p:nvSpPr>
          <p:spPr>
            <a:xfrm>
              <a:off x="8732275" y="4167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55" name="tx555"/>
            <p:cNvSpPr/>
            <p:nvPr/>
          </p:nvSpPr>
          <p:spPr>
            <a:xfrm>
              <a:off x="8941072" y="4181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56" name="rc556"/>
            <p:cNvSpPr/>
            <p:nvPr/>
          </p:nvSpPr>
          <p:spPr>
            <a:xfrm>
              <a:off x="7466670" y="4927502"/>
              <a:ext cx="1607740" cy="1000048"/>
            </a:xfrm>
            <a:prstGeom prst="rect">
              <a:avLst/>
            </a:prstGeom>
            <a:solidFill>
              <a:srgbClr val="EBEBEB">
                <a:alpha val="100000"/>
              </a:srgbClr>
            </a:solidFill>
          </p:spPr>
          <p:txBody>
            <a:bodyPr/>
            <a:lstStyle/>
            <a:p/>
          </p:txBody>
        </p:sp>
        <p:sp>
          <p:nvSpPr>
            <p:cNvPr id="557" name="pl557"/>
            <p:cNvSpPr/>
            <p:nvPr/>
          </p:nvSpPr>
          <p:spPr>
            <a:xfrm>
              <a:off x="7466670" y="58471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8" name="pl558"/>
            <p:cNvSpPr/>
            <p:nvPr/>
          </p:nvSpPr>
          <p:spPr>
            <a:xfrm>
              <a:off x="7466670" y="54974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9" name="pl559"/>
            <p:cNvSpPr/>
            <p:nvPr/>
          </p:nvSpPr>
          <p:spPr>
            <a:xfrm>
              <a:off x="7466670" y="51477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0" name="pl560"/>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1" name="pl561"/>
            <p:cNvSpPr/>
            <p:nvPr/>
          </p:nvSpPr>
          <p:spPr>
            <a:xfrm>
              <a:off x="7466670" y="567229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2" name="pl562"/>
            <p:cNvSpPr/>
            <p:nvPr/>
          </p:nvSpPr>
          <p:spPr>
            <a:xfrm>
              <a:off x="7466670" y="53226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3" name="pl56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753974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BEBEBE">
                  <a:alpha val="69803"/>
                </a:srgbClr>
              </a:solidFill>
              <a:prstDash val="solid"/>
              <a:round/>
            </a:ln>
          </p:spPr>
          <p:txBody>
            <a:bodyPr/>
            <a:lstStyle/>
            <a:p/>
          </p:txBody>
        </p:sp>
        <p:sp>
          <p:nvSpPr>
            <p:cNvPr id="572" name="pl572"/>
            <p:cNvSpPr/>
            <p:nvPr/>
          </p:nvSpPr>
          <p:spPr>
            <a:xfrm>
              <a:off x="7539749" y="5406546"/>
              <a:ext cx="1461582" cy="13986"/>
            </a:xfrm>
            <a:custGeom>
              <a:avLst/>
              <a:pathLst>
                <a:path w="1461582" h="13986">
                  <a:moveTo>
                    <a:pt x="0" y="0"/>
                  </a:moveTo>
                  <a:lnTo>
                    <a:pt x="208797" y="0"/>
                  </a:lnTo>
                  <a:lnTo>
                    <a:pt x="417595" y="13986"/>
                  </a:lnTo>
                  <a:lnTo>
                    <a:pt x="626392" y="13986"/>
                  </a:lnTo>
                  <a:lnTo>
                    <a:pt x="835190" y="13986"/>
                  </a:lnTo>
                  <a:lnTo>
                    <a:pt x="1043987" y="13986"/>
                  </a:lnTo>
                  <a:lnTo>
                    <a:pt x="1252785" y="13986"/>
                  </a:lnTo>
                  <a:lnTo>
                    <a:pt x="1461582" y="13986"/>
                  </a:lnTo>
                </a:path>
              </a:pathLst>
            </a:custGeom>
            <a:ln w="40651" cap="flat">
              <a:solidFill>
                <a:srgbClr val="BEBEBE">
                  <a:alpha val="69803"/>
                </a:srgbClr>
              </a:solidFill>
              <a:prstDash val="solid"/>
              <a:round/>
            </a:ln>
          </p:spPr>
          <p:txBody>
            <a:bodyPr/>
            <a:lstStyle/>
            <a:p/>
          </p:txBody>
        </p:sp>
        <p:sp>
          <p:nvSpPr>
            <p:cNvPr id="573" name="pl573"/>
            <p:cNvSpPr/>
            <p:nvPr/>
          </p:nvSpPr>
          <p:spPr>
            <a:xfrm>
              <a:off x="7539749" y="5406546"/>
              <a:ext cx="1461582" cy="13986"/>
            </a:xfrm>
            <a:custGeom>
              <a:avLst/>
              <a:pathLst>
                <a:path w="1461582" h="13986">
                  <a:moveTo>
                    <a:pt x="0" y="0"/>
                  </a:moveTo>
                  <a:lnTo>
                    <a:pt x="208797" y="0"/>
                  </a:lnTo>
                  <a:lnTo>
                    <a:pt x="417595" y="13986"/>
                  </a:lnTo>
                  <a:lnTo>
                    <a:pt x="626392" y="13986"/>
                  </a:lnTo>
                  <a:lnTo>
                    <a:pt x="835190" y="13986"/>
                  </a:lnTo>
                  <a:lnTo>
                    <a:pt x="1043987" y="13986"/>
                  </a:lnTo>
                  <a:lnTo>
                    <a:pt x="1252785" y="13986"/>
                  </a:lnTo>
                  <a:lnTo>
                    <a:pt x="1461582" y="13986"/>
                  </a:lnTo>
                </a:path>
              </a:pathLst>
            </a:custGeom>
            <a:ln w="35231" cap="flat">
              <a:solidFill>
                <a:srgbClr val="BEBEBE">
                  <a:alpha val="69803"/>
                </a:srgbClr>
              </a:solidFill>
              <a:prstDash val="solid"/>
              <a:round/>
            </a:ln>
          </p:spPr>
          <p:txBody>
            <a:bodyPr/>
            <a:lstStyle/>
            <a:p/>
          </p:txBody>
        </p:sp>
        <p:sp>
          <p:nvSpPr>
            <p:cNvPr id="574" name="pl574"/>
            <p:cNvSpPr/>
            <p:nvPr/>
          </p:nvSpPr>
          <p:spPr>
            <a:xfrm>
              <a:off x="7539749" y="5518439"/>
              <a:ext cx="1461582" cy="41960"/>
            </a:xfrm>
            <a:custGeom>
              <a:avLst/>
              <a:pathLst>
                <a:path w="1461582" h="41960">
                  <a:moveTo>
                    <a:pt x="0" y="13986"/>
                  </a:moveTo>
                  <a:lnTo>
                    <a:pt x="208797" y="0"/>
                  </a:lnTo>
                  <a:lnTo>
                    <a:pt x="417595" y="27973"/>
                  </a:lnTo>
                  <a:lnTo>
                    <a:pt x="626392" y="41960"/>
                  </a:lnTo>
                  <a:lnTo>
                    <a:pt x="835190" y="27973"/>
                  </a:lnTo>
                  <a:lnTo>
                    <a:pt x="1043987" y="0"/>
                  </a:lnTo>
                  <a:lnTo>
                    <a:pt x="1252785" y="27973"/>
                  </a:lnTo>
                  <a:lnTo>
                    <a:pt x="1461582" y="13986"/>
                  </a:lnTo>
                </a:path>
              </a:pathLst>
            </a:custGeom>
            <a:ln w="20325" cap="flat">
              <a:solidFill>
                <a:srgbClr val="6B6B6B">
                  <a:alpha val="100000"/>
                </a:srgbClr>
              </a:solidFill>
              <a:prstDash val="solid"/>
              <a:round/>
            </a:ln>
          </p:spPr>
          <p:txBody>
            <a:bodyPr/>
            <a:lstStyle/>
            <a:p/>
          </p:txBody>
        </p:sp>
        <p:sp>
          <p:nvSpPr>
            <p:cNvPr id="575" name="pl575"/>
            <p:cNvSpPr/>
            <p:nvPr/>
          </p:nvSpPr>
          <p:spPr>
            <a:xfrm>
              <a:off x="7539749" y="5406546"/>
              <a:ext cx="1461582" cy="13986"/>
            </a:xfrm>
            <a:custGeom>
              <a:avLst/>
              <a:pathLst>
                <a:path w="1461582" h="13986">
                  <a:moveTo>
                    <a:pt x="0" y="0"/>
                  </a:moveTo>
                  <a:lnTo>
                    <a:pt x="208797" y="0"/>
                  </a:lnTo>
                  <a:lnTo>
                    <a:pt x="417595" y="13986"/>
                  </a:lnTo>
                  <a:lnTo>
                    <a:pt x="626392" y="13986"/>
                  </a:lnTo>
                  <a:lnTo>
                    <a:pt x="835190" y="13986"/>
                  </a:lnTo>
                  <a:lnTo>
                    <a:pt x="1043987" y="13986"/>
                  </a:lnTo>
                  <a:lnTo>
                    <a:pt x="1252785" y="13986"/>
                  </a:lnTo>
                  <a:lnTo>
                    <a:pt x="1461582" y="13986"/>
                  </a:lnTo>
                </a:path>
              </a:pathLst>
            </a:custGeom>
            <a:ln w="40651" cap="flat">
              <a:solidFill>
                <a:srgbClr val="000000">
                  <a:alpha val="100000"/>
                </a:srgbClr>
              </a:solidFill>
              <a:prstDash val="solid"/>
              <a:round/>
            </a:ln>
          </p:spPr>
          <p:txBody>
            <a:bodyPr/>
            <a:lstStyle/>
            <a:p/>
          </p:txBody>
        </p:sp>
        <p:sp>
          <p:nvSpPr>
            <p:cNvPr id="576" name="pl576"/>
            <p:cNvSpPr/>
            <p:nvPr/>
          </p:nvSpPr>
          <p:spPr>
            <a:xfrm>
              <a:off x="7539749" y="5406546"/>
              <a:ext cx="1461582" cy="13986"/>
            </a:xfrm>
            <a:custGeom>
              <a:avLst/>
              <a:pathLst>
                <a:path w="1461582" h="13986">
                  <a:moveTo>
                    <a:pt x="0" y="0"/>
                  </a:moveTo>
                  <a:lnTo>
                    <a:pt x="208797" y="0"/>
                  </a:lnTo>
                  <a:lnTo>
                    <a:pt x="417595" y="13986"/>
                  </a:lnTo>
                  <a:lnTo>
                    <a:pt x="626392" y="13986"/>
                  </a:lnTo>
                  <a:lnTo>
                    <a:pt x="835190" y="13986"/>
                  </a:lnTo>
                  <a:lnTo>
                    <a:pt x="1043987" y="13986"/>
                  </a:lnTo>
                  <a:lnTo>
                    <a:pt x="1252785" y="13986"/>
                  </a:lnTo>
                  <a:lnTo>
                    <a:pt x="1461582" y="13986"/>
                  </a:lnTo>
                </a:path>
              </a:pathLst>
            </a:custGeom>
            <a:ln w="35231" cap="flat">
              <a:solidFill>
                <a:srgbClr val="1CABE2">
                  <a:alpha val="100000"/>
                </a:srgbClr>
              </a:solidFill>
              <a:prstDash val="solid"/>
              <a:round/>
            </a:ln>
          </p:spPr>
          <p:txBody>
            <a:bodyPr/>
            <a:lstStyle/>
            <a:p/>
          </p:txBody>
        </p:sp>
        <p:sp>
          <p:nvSpPr>
            <p:cNvPr id="577" name="tx577"/>
            <p:cNvSpPr/>
            <p:nvPr/>
          </p:nvSpPr>
          <p:spPr>
            <a:xfrm>
              <a:off x="7479490"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8" name="tx578"/>
            <p:cNvSpPr/>
            <p:nvPr/>
          </p:nvSpPr>
          <p:spPr>
            <a:xfrm>
              <a:off x="7688287" y="5227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9" name="tx579"/>
            <p:cNvSpPr/>
            <p:nvPr/>
          </p:nvSpPr>
          <p:spPr>
            <a:xfrm>
              <a:off x="7897085"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0" name="tx580"/>
            <p:cNvSpPr/>
            <p:nvPr/>
          </p:nvSpPr>
          <p:spPr>
            <a:xfrm>
              <a:off x="8105882"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1" name="tx581"/>
            <p:cNvSpPr/>
            <p:nvPr/>
          </p:nvSpPr>
          <p:spPr>
            <a:xfrm>
              <a:off x="8314680"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2" name="tx582"/>
            <p:cNvSpPr/>
            <p:nvPr/>
          </p:nvSpPr>
          <p:spPr>
            <a:xfrm>
              <a:off x="8523477"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3" name="tx583"/>
            <p:cNvSpPr/>
            <p:nvPr/>
          </p:nvSpPr>
          <p:spPr>
            <a:xfrm>
              <a:off x="8732275"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4" name="tx584"/>
            <p:cNvSpPr/>
            <p:nvPr/>
          </p:nvSpPr>
          <p:spPr>
            <a:xfrm>
              <a:off x="8941072" y="524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5" name="tx58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86" name="tx58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7" name="tx587"/>
            <p:cNvSpPr/>
            <p:nvPr/>
          </p:nvSpPr>
          <p:spPr>
            <a:xfrm>
              <a:off x="4692172" y="478007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8" name="tx588"/>
            <p:cNvSpPr/>
            <p:nvPr/>
          </p:nvSpPr>
          <p:spPr>
            <a:xfrm>
              <a:off x="6406901" y="4780070"/>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8012816" y="4780070"/>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387393" y="349558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1" name="tx591"/>
            <p:cNvSpPr/>
            <p:nvPr/>
          </p:nvSpPr>
          <p:spPr>
            <a:xfrm>
              <a:off x="291860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2" name="tx592"/>
            <p:cNvSpPr/>
            <p:nvPr/>
          </p:nvSpPr>
          <p:spPr>
            <a:xfrm>
              <a:off x="4710963" y="349558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3" name="tx593"/>
            <p:cNvSpPr/>
            <p:nvPr/>
          </p:nvSpPr>
          <p:spPr>
            <a:xfrm>
              <a:off x="6388202" y="3495580"/>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4" name="tx59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595" name="tx595"/>
            <p:cNvSpPr/>
            <p:nvPr/>
          </p:nvSpPr>
          <p:spPr>
            <a:xfrm>
              <a:off x="1353194" y="2211091"/>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96" name="tx596"/>
            <p:cNvSpPr/>
            <p:nvPr/>
          </p:nvSpPr>
          <p:spPr>
            <a:xfrm>
              <a:off x="303660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597" name="tx597"/>
            <p:cNvSpPr/>
            <p:nvPr/>
          </p:nvSpPr>
          <p:spPr>
            <a:xfrm>
              <a:off x="4757415" y="2211091"/>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8" name="tx598"/>
            <p:cNvSpPr/>
            <p:nvPr/>
          </p:nvSpPr>
          <p:spPr>
            <a:xfrm>
              <a:off x="6394282" y="2211091"/>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9" name="tx599"/>
            <p:cNvSpPr/>
            <p:nvPr/>
          </p:nvSpPr>
          <p:spPr>
            <a:xfrm>
              <a:off x="7962982" y="2211091"/>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00" name="tx60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01" name="tx601"/>
            <p:cNvSpPr/>
            <p:nvPr/>
          </p:nvSpPr>
          <p:spPr>
            <a:xfrm>
              <a:off x="2993125" y="926601"/>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2" name="tx602"/>
            <p:cNvSpPr/>
            <p:nvPr/>
          </p:nvSpPr>
          <p:spPr>
            <a:xfrm>
              <a:off x="472326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03" name="tx603"/>
            <p:cNvSpPr/>
            <p:nvPr/>
          </p:nvSpPr>
          <p:spPr>
            <a:xfrm>
              <a:off x="6366530" y="92660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4" name="tx604"/>
            <p:cNvSpPr/>
            <p:nvPr/>
          </p:nvSpPr>
          <p:spPr>
            <a:xfrm>
              <a:off x="8105948" y="926601"/>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5" name="pl60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7788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86" name="tx686"/>
            <p:cNvSpPr/>
            <p:nvPr/>
          </p:nvSpPr>
          <p:spPr>
            <a:xfrm>
              <a:off x="508182" y="14291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87" name="pl687"/>
            <p:cNvSpPr/>
            <p:nvPr/>
          </p:nvSpPr>
          <p:spPr>
            <a:xfrm>
              <a:off x="722555" y="18188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8" name="pl688"/>
            <p:cNvSpPr/>
            <p:nvPr/>
          </p:nvSpPr>
          <p:spPr>
            <a:xfrm>
              <a:off x="722555" y="14691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tx689"/>
            <p:cNvSpPr/>
            <p:nvPr/>
          </p:nvSpPr>
          <p:spPr>
            <a:xfrm>
              <a:off x="570361" y="30633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0" name="tx690"/>
            <p:cNvSpPr/>
            <p:nvPr/>
          </p:nvSpPr>
          <p:spPr>
            <a:xfrm>
              <a:off x="508182" y="27136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1" name="pl691"/>
            <p:cNvSpPr/>
            <p:nvPr/>
          </p:nvSpPr>
          <p:spPr>
            <a:xfrm>
              <a:off x="722555" y="31033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2" name="pl692"/>
            <p:cNvSpPr/>
            <p:nvPr/>
          </p:nvSpPr>
          <p:spPr>
            <a:xfrm>
              <a:off x="722555" y="27536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3" name="tx693"/>
            <p:cNvSpPr/>
            <p:nvPr/>
          </p:nvSpPr>
          <p:spPr>
            <a:xfrm>
              <a:off x="570361" y="43477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4" name="tx694"/>
            <p:cNvSpPr/>
            <p:nvPr/>
          </p:nvSpPr>
          <p:spPr>
            <a:xfrm>
              <a:off x="508182" y="39981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5" name="pl695"/>
            <p:cNvSpPr/>
            <p:nvPr/>
          </p:nvSpPr>
          <p:spPr>
            <a:xfrm>
              <a:off x="722555" y="43878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722555" y="40381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56322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8" name="tx698"/>
            <p:cNvSpPr/>
            <p:nvPr/>
          </p:nvSpPr>
          <p:spPr>
            <a:xfrm>
              <a:off x="508182" y="52826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9" name="pl699"/>
            <p:cNvSpPr/>
            <p:nvPr/>
          </p:nvSpPr>
          <p:spPr>
            <a:xfrm>
              <a:off x="722555" y="56722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0" name="pl700"/>
            <p:cNvSpPr/>
            <p:nvPr/>
          </p:nvSpPr>
          <p:spPr>
            <a:xfrm>
              <a:off x="722555" y="53226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02" name="tx702"/>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03" name="tx703"/>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ESAR, 2018-2025</a:t>
              </a:r>
            </a:p>
          </p:txBody>
        </p:sp>
        <p:sp>
          <p:nvSpPr>
            <p:cNvPr id="704" name="tx70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5" name="tx705"/>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Botswana, Eritrea, and Rwanda had the highest coverage (98%), while Angola and South Africa had the lowest coverage (67%).
DTP1 coverage increased in 6 out of these 20 countries between 2024 and 2025. The largest increase was 7 percentage points in Namibia from 79% to 86%.
6 countries saw a decrease in coverage (Angola, Eswatini, Kenya, Rwanda, Somalia, and South Africa). The largest decline was 9% points in South Africa from 76% to 67%. Coverage remained constant between 2024 and 2025 in the remaining 8 countries.
In 2025, 8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Eastern and Southern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9" name="pl19"/>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40651" cap="flat">
              <a:solidFill>
                <a:srgbClr val="BEBEBE">
                  <a:alpha val="69803"/>
                </a:srgbClr>
              </a:solidFill>
              <a:prstDash val="solid"/>
              <a:round/>
            </a:ln>
          </p:spPr>
          <p:txBody>
            <a:bodyPr/>
            <a:lstStyle/>
            <a:p/>
          </p:txBody>
        </p:sp>
        <p:sp>
          <p:nvSpPr>
            <p:cNvPr id="20" name="pl20"/>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35231" cap="flat">
              <a:solidFill>
                <a:srgbClr val="BEBEBE">
                  <a:alpha val="69803"/>
                </a:srgbClr>
              </a:solidFill>
              <a:prstDash val="solid"/>
              <a:round/>
            </a:ln>
          </p:spPr>
          <p:txBody>
            <a:bodyPr/>
            <a:lstStyle/>
            <a:p/>
          </p:txBody>
        </p:sp>
        <p:sp>
          <p:nvSpPr>
            <p:cNvPr id="21" name="pl21"/>
            <p:cNvSpPr/>
            <p:nvPr/>
          </p:nvSpPr>
          <p:spPr>
            <a:xfrm>
              <a:off x="768815"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2" name="pl22"/>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40651" cap="flat">
              <a:solidFill>
                <a:srgbClr val="000000">
                  <a:alpha val="100000"/>
                </a:srgbClr>
              </a:solidFill>
              <a:prstDash val="solid"/>
              <a:round/>
            </a:ln>
          </p:spPr>
          <p:txBody>
            <a:bodyPr/>
            <a:lstStyle/>
            <a:p/>
          </p:txBody>
        </p:sp>
        <p:sp>
          <p:nvSpPr>
            <p:cNvPr id="23" name="pl23"/>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35231" cap="flat">
              <a:solidFill>
                <a:srgbClr val="80BD41">
                  <a:alpha val="100000"/>
                </a:srgbClr>
              </a:solidFill>
              <a:prstDash val="solid"/>
              <a:round/>
            </a:ln>
          </p:spPr>
          <p:txBody>
            <a:bodyPr/>
            <a:lstStyle/>
            <a:p/>
          </p:txBody>
        </p:sp>
        <p:sp>
          <p:nvSpPr>
            <p:cNvPr id="24" name="pl24"/>
            <p:cNvSpPr/>
            <p:nvPr/>
          </p:nvSpPr>
          <p:spPr>
            <a:xfrm>
              <a:off x="695171"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19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949098"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 name="tx28"/>
            <p:cNvSpPr/>
            <p:nvPr/>
          </p:nvSpPr>
          <p:spPr>
            <a:xfrm>
              <a:off x="1351864" y="138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562276" y="1423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 name="tx30"/>
            <p:cNvSpPr/>
            <p:nvPr/>
          </p:nvSpPr>
          <p:spPr>
            <a:xfrm>
              <a:off x="1790748" y="11211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 name="tx31"/>
            <p:cNvSpPr/>
            <p:nvPr/>
          </p:nvSpPr>
          <p:spPr>
            <a:xfrm>
              <a:off x="2001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193514"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7" name="pl47"/>
            <p:cNvSpPr/>
            <p:nvPr/>
          </p:nvSpPr>
          <p:spPr>
            <a:xfrm>
              <a:off x="768815"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BEBEBE">
                  <a:alpha val="69803"/>
                </a:srgbClr>
              </a:solidFill>
              <a:prstDash val="solid"/>
              <a:round/>
            </a:ln>
          </p:spPr>
          <p:txBody>
            <a:bodyPr/>
            <a:lstStyle/>
            <a:p/>
          </p:txBody>
        </p:sp>
        <p:sp>
          <p:nvSpPr>
            <p:cNvPr id="48" name="pl48"/>
            <p:cNvSpPr/>
            <p:nvPr/>
          </p:nvSpPr>
          <p:spPr>
            <a:xfrm>
              <a:off x="768815"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BEBEBE">
                  <a:alpha val="69803"/>
                </a:srgbClr>
              </a:solidFill>
              <a:prstDash val="solid"/>
              <a:round/>
            </a:ln>
          </p:spPr>
          <p:txBody>
            <a:bodyPr/>
            <a:lstStyle/>
            <a:p/>
          </p:txBody>
        </p:sp>
        <p:sp>
          <p:nvSpPr>
            <p:cNvPr id="49" name="pl49"/>
            <p:cNvSpPr/>
            <p:nvPr/>
          </p:nvSpPr>
          <p:spPr>
            <a:xfrm>
              <a:off x="768815"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0" name="pl50"/>
            <p:cNvSpPr/>
            <p:nvPr/>
          </p:nvSpPr>
          <p:spPr>
            <a:xfrm>
              <a:off x="768815"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000000">
                  <a:alpha val="100000"/>
                </a:srgbClr>
              </a:solidFill>
              <a:prstDash val="solid"/>
              <a:round/>
            </a:ln>
          </p:spPr>
          <p:txBody>
            <a:bodyPr/>
            <a:lstStyle/>
            <a:p/>
          </p:txBody>
        </p:sp>
        <p:sp>
          <p:nvSpPr>
            <p:cNvPr id="51" name="pl51"/>
            <p:cNvSpPr/>
            <p:nvPr/>
          </p:nvSpPr>
          <p:spPr>
            <a:xfrm>
              <a:off x="768815"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80BD41">
                  <a:alpha val="100000"/>
                </a:srgbClr>
              </a:solidFill>
              <a:prstDash val="solid"/>
              <a:round/>
            </a:ln>
          </p:spPr>
          <p:txBody>
            <a:bodyPr/>
            <a:lstStyle/>
            <a:p/>
          </p:txBody>
        </p:sp>
        <p:sp>
          <p:nvSpPr>
            <p:cNvPr id="52" name="pl52"/>
            <p:cNvSpPr/>
            <p:nvPr/>
          </p:nvSpPr>
          <p:spPr>
            <a:xfrm>
              <a:off x="695171"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949098"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765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 name="tx56"/>
            <p:cNvSpPr/>
            <p:nvPr/>
          </p:nvSpPr>
          <p:spPr>
            <a:xfrm>
              <a:off x="1321734" y="27846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7" name="tx57"/>
            <p:cNvSpPr/>
            <p:nvPr/>
          </p:nvSpPr>
          <p:spPr>
            <a:xfrm>
              <a:off x="1580336"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772689" y="27278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 name="tx59"/>
            <p:cNvSpPr/>
            <p:nvPr/>
          </p:nvSpPr>
          <p:spPr>
            <a:xfrm>
              <a:off x="1983102" y="2690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 name="tx60"/>
            <p:cNvSpPr/>
            <p:nvPr/>
          </p:nvSpPr>
          <p:spPr>
            <a:xfrm>
              <a:off x="2163385" y="2822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75" name="pl75"/>
            <p:cNvSpPr/>
            <p:nvPr/>
          </p:nvSpPr>
          <p:spPr>
            <a:xfrm>
              <a:off x="768815"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BEBEBE">
                  <a:alpha val="69803"/>
                </a:srgbClr>
              </a:solidFill>
              <a:prstDash val="solid"/>
              <a:round/>
            </a:ln>
          </p:spPr>
          <p:txBody>
            <a:bodyPr/>
            <a:lstStyle/>
            <a:p/>
          </p:txBody>
        </p:sp>
        <p:sp>
          <p:nvSpPr>
            <p:cNvPr id="76" name="pl76"/>
            <p:cNvSpPr/>
            <p:nvPr/>
          </p:nvSpPr>
          <p:spPr>
            <a:xfrm>
              <a:off x="768815"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BEBEBE">
                  <a:alpha val="69803"/>
                </a:srgbClr>
              </a:solidFill>
              <a:prstDash val="solid"/>
              <a:round/>
            </a:ln>
          </p:spPr>
          <p:txBody>
            <a:bodyPr/>
            <a:lstStyle/>
            <a:p/>
          </p:txBody>
        </p:sp>
        <p:sp>
          <p:nvSpPr>
            <p:cNvPr id="77" name="pl77"/>
            <p:cNvSpPr/>
            <p:nvPr/>
          </p:nvSpPr>
          <p:spPr>
            <a:xfrm>
              <a:off x="768815"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78" name="pl78"/>
            <p:cNvSpPr/>
            <p:nvPr/>
          </p:nvSpPr>
          <p:spPr>
            <a:xfrm>
              <a:off x="768815"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000000">
                  <a:alpha val="100000"/>
                </a:srgbClr>
              </a:solidFill>
              <a:prstDash val="solid"/>
              <a:round/>
            </a:ln>
          </p:spPr>
          <p:txBody>
            <a:bodyPr/>
            <a:lstStyle/>
            <a:p/>
          </p:txBody>
        </p:sp>
        <p:sp>
          <p:nvSpPr>
            <p:cNvPr id="79" name="pl79"/>
            <p:cNvSpPr/>
            <p:nvPr/>
          </p:nvSpPr>
          <p:spPr>
            <a:xfrm>
              <a:off x="768815"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80BD41">
                  <a:alpha val="100000"/>
                </a:srgbClr>
              </a:solidFill>
              <a:prstDash val="solid"/>
              <a:round/>
            </a:ln>
          </p:spPr>
          <p:txBody>
            <a:bodyPr/>
            <a:lstStyle/>
            <a:p/>
          </p:txBody>
        </p:sp>
        <p:sp>
          <p:nvSpPr>
            <p:cNvPr id="80" name="pl80"/>
            <p:cNvSpPr/>
            <p:nvPr/>
          </p:nvSpPr>
          <p:spPr>
            <a:xfrm>
              <a:off x="695171"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20626"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94909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41451"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1351864"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1562276" y="4050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6" name="tx86"/>
            <p:cNvSpPr/>
            <p:nvPr/>
          </p:nvSpPr>
          <p:spPr>
            <a:xfrm>
              <a:off x="1772689"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1983102"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2193514"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03" name="pl103"/>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04" name="pl104"/>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05" name="pl105"/>
            <p:cNvSpPr/>
            <p:nvPr/>
          </p:nvSpPr>
          <p:spPr>
            <a:xfrm>
              <a:off x="768815"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949098"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5146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2" name="tx112"/>
            <p:cNvSpPr/>
            <p:nvPr/>
          </p:nvSpPr>
          <p:spPr>
            <a:xfrm>
              <a:off x="1369923" y="51090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3" name="tx113"/>
            <p:cNvSpPr/>
            <p:nvPr/>
          </p:nvSpPr>
          <p:spPr>
            <a:xfrm>
              <a:off x="1580336"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4" name="tx114"/>
            <p:cNvSpPr/>
            <p:nvPr/>
          </p:nvSpPr>
          <p:spPr>
            <a:xfrm>
              <a:off x="1790748"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5" name="tx115"/>
            <p:cNvSpPr/>
            <p:nvPr/>
          </p:nvSpPr>
          <p:spPr>
            <a:xfrm>
              <a:off x="2001161"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6" name="tx116"/>
            <p:cNvSpPr/>
            <p:nvPr/>
          </p:nvSpPr>
          <p:spPr>
            <a:xfrm>
              <a:off x="2211573"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901339"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603738"/>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603738"/>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603738"/>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603738"/>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2638864"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49276"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3041630"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270102"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3480514" y="2519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1" name="tx171"/>
            <p:cNvSpPr/>
            <p:nvPr/>
          </p:nvSpPr>
          <p:spPr>
            <a:xfrm>
              <a:off x="3690927" y="2519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3901339" y="2425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2638864"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40319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011500" y="41643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97" name="tx197"/>
            <p:cNvSpPr/>
            <p:nvPr/>
          </p:nvSpPr>
          <p:spPr>
            <a:xfrm>
              <a:off x="3252042" y="4069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8" name="tx198"/>
            <p:cNvSpPr/>
            <p:nvPr/>
          </p:nvSpPr>
          <p:spPr>
            <a:xfrm>
              <a:off x="3480514"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3690927"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0" name="tx200"/>
            <p:cNvSpPr/>
            <p:nvPr/>
          </p:nvSpPr>
          <p:spPr>
            <a:xfrm>
              <a:off x="3901339"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10392"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2638864"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41630" y="52981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5" name="tx225"/>
            <p:cNvSpPr/>
            <p:nvPr/>
          </p:nvSpPr>
          <p:spPr>
            <a:xfrm>
              <a:off x="3252042"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6" name="tx226"/>
            <p:cNvSpPr/>
            <p:nvPr/>
          </p:nvSpPr>
          <p:spPr>
            <a:xfrm>
              <a:off x="3462455"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7" name="tx227"/>
            <p:cNvSpPr/>
            <p:nvPr/>
          </p:nvSpPr>
          <p:spPr>
            <a:xfrm>
              <a:off x="3672867"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8" name="tx228"/>
            <p:cNvSpPr/>
            <p:nvPr/>
          </p:nvSpPr>
          <p:spPr>
            <a:xfrm>
              <a:off x="3883280"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00158"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4328630"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39042"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2" name="tx252"/>
            <p:cNvSpPr/>
            <p:nvPr/>
          </p:nvSpPr>
          <p:spPr>
            <a:xfrm>
              <a:off x="4731395"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3" name="tx253"/>
            <p:cNvSpPr/>
            <p:nvPr/>
          </p:nvSpPr>
          <p:spPr>
            <a:xfrm>
              <a:off x="4941808" y="13670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4" name="tx254"/>
            <p:cNvSpPr/>
            <p:nvPr/>
          </p:nvSpPr>
          <p:spPr>
            <a:xfrm>
              <a:off x="5152221"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5" name="tx255"/>
            <p:cNvSpPr/>
            <p:nvPr/>
          </p:nvSpPr>
          <p:spPr>
            <a:xfrm>
              <a:off x="5362633"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6" name="tx256"/>
            <p:cNvSpPr/>
            <p:nvPr/>
          </p:nvSpPr>
          <p:spPr>
            <a:xfrm>
              <a:off x="5573046"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00158"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8" name="tx278"/>
            <p:cNvSpPr/>
            <p:nvPr/>
          </p:nvSpPr>
          <p:spPr>
            <a:xfrm>
              <a:off x="4328630"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749455"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4959867"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2" name="tx282"/>
            <p:cNvSpPr/>
            <p:nvPr/>
          </p:nvSpPr>
          <p:spPr>
            <a:xfrm>
              <a:off x="5170280"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3" name="tx283"/>
            <p:cNvSpPr/>
            <p:nvPr/>
          </p:nvSpPr>
          <p:spPr>
            <a:xfrm>
              <a:off x="5362633"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4" name="tx284"/>
            <p:cNvSpPr/>
            <p:nvPr/>
          </p:nvSpPr>
          <p:spPr>
            <a:xfrm>
              <a:off x="5573046" y="2690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6" name="tx306"/>
            <p:cNvSpPr/>
            <p:nvPr/>
          </p:nvSpPr>
          <p:spPr>
            <a:xfrm>
              <a:off x="4328630"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749455"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9" name="tx309"/>
            <p:cNvSpPr/>
            <p:nvPr/>
          </p:nvSpPr>
          <p:spPr>
            <a:xfrm>
              <a:off x="4941808"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0" name="tx310"/>
            <p:cNvSpPr/>
            <p:nvPr/>
          </p:nvSpPr>
          <p:spPr>
            <a:xfrm>
              <a:off x="5152221" y="3975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1" name="tx311"/>
            <p:cNvSpPr/>
            <p:nvPr/>
          </p:nvSpPr>
          <p:spPr>
            <a:xfrm>
              <a:off x="5332504" y="414544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2" name="tx312"/>
            <p:cNvSpPr/>
            <p:nvPr/>
          </p:nvSpPr>
          <p:spPr>
            <a:xfrm>
              <a:off x="5573046"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4328630"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6" name="tx336"/>
            <p:cNvSpPr/>
            <p:nvPr/>
          </p:nvSpPr>
          <p:spPr>
            <a:xfrm>
              <a:off x="4749455"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7" name="tx337"/>
            <p:cNvSpPr/>
            <p:nvPr/>
          </p:nvSpPr>
          <p:spPr>
            <a:xfrm>
              <a:off x="4941808"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8" name="tx338"/>
            <p:cNvSpPr/>
            <p:nvPr/>
          </p:nvSpPr>
          <p:spPr>
            <a:xfrm>
              <a:off x="5152221"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5380692"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0" name="tx340"/>
            <p:cNvSpPr/>
            <p:nvPr/>
          </p:nvSpPr>
          <p:spPr>
            <a:xfrm>
              <a:off x="5591105" y="5165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789923"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6018395"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4" name="tx364"/>
            <p:cNvSpPr/>
            <p:nvPr/>
          </p:nvSpPr>
          <p:spPr>
            <a:xfrm>
              <a:off x="6421161"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5" name="tx365"/>
            <p:cNvSpPr/>
            <p:nvPr/>
          </p:nvSpPr>
          <p:spPr>
            <a:xfrm>
              <a:off x="6649633" y="121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6" name="tx366"/>
            <p:cNvSpPr/>
            <p:nvPr/>
          </p:nvSpPr>
          <p:spPr>
            <a:xfrm>
              <a:off x="6841986"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7" name="tx367"/>
            <p:cNvSpPr/>
            <p:nvPr/>
          </p:nvSpPr>
          <p:spPr>
            <a:xfrm>
              <a:off x="7052399"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8" name="tx368"/>
            <p:cNvSpPr/>
            <p:nvPr/>
          </p:nvSpPr>
          <p:spPr>
            <a:xfrm>
              <a:off x="7262811"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28808"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2" name="tx392"/>
            <p:cNvSpPr/>
            <p:nvPr/>
          </p:nvSpPr>
          <p:spPr>
            <a:xfrm>
              <a:off x="6439221"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3" name="tx393"/>
            <p:cNvSpPr/>
            <p:nvPr/>
          </p:nvSpPr>
          <p:spPr>
            <a:xfrm>
              <a:off x="6649633" y="255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4" name="tx394"/>
            <p:cNvSpPr/>
            <p:nvPr/>
          </p:nvSpPr>
          <p:spPr>
            <a:xfrm>
              <a:off x="6841986"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5" name="tx395"/>
            <p:cNvSpPr/>
            <p:nvPr/>
          </p:nvSpPr>
          <p:spPr>
            <a:xfrm>
              <a:off x="7052399" y="27089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6" name="tx396"/>
            <p:cNvSpPr/>
            <p:nvPr/>
          </p:nvSpPr>
          <p:spPr>
            <a:xfrm>
              <a:off x="7262811" y="26711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89923"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018395"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10749"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0" name="tx420"/>
            <p:cNvSpPr/>
            <p:nvPr/>
          </p:nvSpPr>
          <p:spPr>
            <a:xfrm>
              <a:off x="6421161"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1" name="tx421"/>
            <p:cNvSpPr/>
            <p:nvPr/>
          </p:nvSpPr>
          <p:spPr>
            <a:xfrm>
              <a:off x="6631574"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2" name="tx422"/>
            <p:cNvSpPr/>
            <p:nvPr/>
          </p:nvSpPr>
          <p:spPr>
            <a:xfrm>
              <a:off x="6841986"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3" name="tx423"/>
            <p:cNvSpPr/>
            <p:nvPr/>
          </p:nvSpPr>
          <p:spPr>
            <a:xfrm>
              <a:off x="707045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4" name="tx424"/>
            <p:cNvSpPr/>
            <p:nvPr/>
          </p:nvSpPr>
          <p:spPr>
            <a:xfrm>
              <a:off x="7262811"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18395"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10749" y="53171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48" name="tx448"/>
            <p:cNvSpPr/>
            <p:nvPr/>
          </p:nvSpPr>
          <p:spPr>
            <a:xfrm>
              <a:off x="643922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9" name="tx449"/>
            <p:cNvSpPr/>
            <p:nvPr/>
          </p:nvSpPr>
          <p:spPr>
            <a:xfrm>
              <a:off x="6649633" y="51279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0" name="tx450"/>
            <p:cNvSpPr/>
            <p:nvPr/>
          </p:nvSpPr>
          <p:spPr>
            <a:xfrm>
              <a:off x="6860046"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1" name="tx451"/>
            <p:cNvSpPr/>
            <p:nvPr/>
          </p:nvSpPr>
          <p:spPr>
            <a:xfrm>
              <a:off x="7070458"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2" name="tx452"/>
            <p:cNvSpPr/>
            <p:nvPr/>
          </p:nvSpPr>
          <p:spPr>
            <a:xfrm>
              <a:off x="7280871" y="5165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469912"/>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4" name="tx474"/>
            <p:cNvSpPr/>
            <p:nvPr/>
          </p:nvSpPr>
          <p:spPr>
            <a:xfrm>
              <a:off x="7708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1857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6" name="tx476"/>
            <p:cNvSpPr/>
            <p:nvPr/>
          </p:nvSpPr>
          <p:spPr>
            <a:xfrm>
              <a:off x="8128986"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7" name="tx477"/>
            <p:cNvSpPr/>
            <p:nvPr/>
          </p:nvSpPr>
          <p:spPr>
            <a:xfrm>
              <a:off x="8339399"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854981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876022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8970637"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773993"/>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2" name="tx502"/>
            <p:cNvSpPr/>
            <p:nvPr/>
          </p:nvSpPr>
          <p:spPr>
            <a:xfrm>
              <a:off x="7708161"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18574"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4" name="tx504"/>
            <p:cNvSpPr/>
            <p:nvPr/>
          </p:nvSpPr>
          <p:spPr>
            <a:xfrm>
              <a:off x="8080797" y="28413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05" name="tx505"/>
            <p:cNvSpPr/>
            <p:nvPr/>
          </p:nvSpPr>
          <p:spPr>
            <a:xfrm>
              <a:off x="8295233" y="280352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06" name="tx506"/>
            <p:cNvSpPr/>
            <p:nvPr/>
          </p:nvSpPr>
          <p:spPr>
            <a:xfrm>
              <a:off x="8531752"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7" name="tx507"/>
            <p:cNvSpPr/>
            <p:nvPr/>
          </p:nvSpPr>
          <p:spPr>
            <a:xfrm>
              <a:off x="8742165" y="27278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08" name="tx508"/>
            <p:cNvSpPr/>
            <p:nvPr/>
          </p:nvSpPr>
          <p:spPr>
            <a:xfrm>
              <a:off x="8952577"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078075"/>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79689"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0" name="tx530"/>
            <p:cNvSpPr/>
            <p:nvPr/>
          </p:nvSpPr>
          <p:spPr>
            <a:xfrm>
              <a:off x="770816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28986" y="3823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3" name="tx533"/>
            <p:cNvSpPr/>
            <p:nvPr/>
          </p:nvSpPr>
          <p:spPr>
            <a:xfrm>
              <a:off x="8339399"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4" name="tx534"/>
            <p:cNvSpPr/>
            <p:nvPr/>
          </p:nvSpPr>
          <p:spPr>
            <a:xfrm>
              <a:off x="8531752"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35" name="tx535"/>
            <p:cNvSpPr/>
            <p:nvPr/>
          </p:nvSpPr>
          <p:spPr>
            <a:xfrm>
              <a:off x="8716058" y="410761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6" name="tx536"/>
            <p:cNvSpPr/>
            <p:nvPr/>
          </p:nvSpPr>
          <p:spPr>
            <a:xfrm>
              <a:off x="8922448"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382157"/>
              <a:ext cx="1472887" cy="56751"/>
            </a:xfrm>
            <a:custGeom>
              <a:avLst/>
              <a:pathLst>
                <a:path w="1472887" h="56751">
                  <a:moveTo>
                    <a:pt x="0" y="18917"/>
                  </a:moveTo>
                  <a:lnTo>
                    <a:pt x="210412" y="0"/>
                  </a:lnTo>
                  <a:lnTo>
                    <a:pt x="420825" y="37834"/>
                  </a:lnTo>
                  <a:lnTo>
                    <a:pt x="631237" y="56751"/>
                  </a:lnTo>
                  <a:lnTo>
                    <a:pt x="841650" y="37834"/>
                  </a:lnTo>
                  <a:lnTo>
                    <a:pt x="1052062" y="0"/>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97749"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8" name="tx558"/>
            <p:cNvSpPr/>
            <p:nvPr/>
          </p:nvSpPr>
          <p:spPr>
            <a:xfrm>
              <a:off x="770816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00514"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0" name="tx560"/>
            <p:cNvSpPr/>
            <p:nvPr/>
          </p:nvSpPr>
          <p:spPr>
            <a:xfrm>
              <a:off x="8110927"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321339"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2" name="tx562"/>
            <p:cNvSpPr/>
            <p:nvPr/>
          </p:nvSpPr>
          <p:spPr>
            <a:xfrm>
              <a:off x="8531752"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3" name="tx563"/>
            <p:cNvSpPr/>
            <p:nvPr/>
          </p:nvSpPr>
          <p:spPr>
            <a:xfrm>
              <a:off x="8742165"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4" name="tx564"/>
            <p:cNvSpPr/>
            <p:nvPr/>
          </p:nvSpPr>
          <p:spPr>
            <a:xfrm>
              <a:off x="8952577"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5" name="tx565"/>
            <p:cNvSpPr/>
            <p:nvPr/>
          </p:nvSpPr>
          <p:spPr>
            <a:xfrm>
              <a:off x="1182019" y="463977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66" name="tx566"/>
            <p:cNvSpPr/>
            <p:nvPr/>
          </p:nvSpPr>
          <p:spPr>
            <a:xfrm>
              <a:off x="2971317"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67" name="tx567"/>
            <p:cNvSpPr/>
            <p:nvPr/>
          </p:nvSpPr>
          <p:spPr>
            <a:xfrm>
              <a:off x="4689018"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68" name="tx568"/>
            <p:cNvSpPr/>
            <p:nvPr/>
          </p:nvSpPr>
          <p:spPr>
            <a:xfrm>
              <a:off x="6388247" y="4639778"/>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69" name="tx569"/>
            <p:cNvSpPr/>
            <p:nvPr/>
          </p:nvSpPr>
          <p:spPr>
            <a:xfrm>
              <a:off x="8006598" y="463977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70" name="tx570"/>
            <p:cNvSpPr/>
            <p:nvPr/>
          </p:nvSpPr>
          <p:spPr>
            <a:xfrm>
              <a:off x="1331432"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71" name="tx571"/>
            <p:cNvSpPr/>
            <p:nvPr/>
          </p:nvSpPr>
          <p:spPr>
            <a:xfrm>
              <a:off x="2875076"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72" name="tx572"/>
            <p:cNvSpPr/>
            <p:nvPr/>
          </p:nvSpPr>
          <p:spPr>
            <a:xfrm>
              <a:off x="4679874"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73" name="tx573"/>
            <p:cNvSpPr/>
            <p:nvPr/>
          </p:nvSpPr>
          <p:spPr>
            <a:xfrm>
              <a:off x="6369548" y="33356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74" name="tx574"/>
            <p:cNvSpPr/>
            <p:nvPr/>
          </p:nvSpPr>
          <p:spPr>
            <a:xfrm>
              <a:off x="7962936" y="3335696"/>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75" name="tx575"/>
            <p:cNvSpPr/>
            <p:nvPr/>
          </p:nvSpPr>
          <p:spPr>
            <a:xfrm>
              <a:off x="1297233"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76" name="tx576"/>
            <p:cNvSpPr/>
            <p:nvPr/>
          </p:nvSpPr>
          <p:spPr>
            <a:xfrm>
              <a:off x="2993080" y="203161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577" name="tx577"/>
            <p:cNvSpPr/>
            <p:nvPr/>
          </p:nvSpPr>
          <p:spPr>
            <a:xfrm>
              <a:off x="4726325"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78" name="tx578"/>
            <p:cNvSpPr/>
            <p:nvPr/>
          </p:nvSpPr>
          <p:spPr>
            <a:xfrm>
              <a:off x="6375629" y="203161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79" name="tx579"/>
            <p:cNvSpPr/>
            <p:nvPr/>
          </p:nvSpPr>
          <p:spPr>
            <a:xfrm>
              <a:off x="7956764"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80" name="tx580"/>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81" name="tx581"/>
            <p:cNvSpPr/>
            <p:nvPr/>
          </p:nvSpPr>
          <p:spPr>
            <a:xfrm>
              <a:off x="2949600"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582" name="tx582"/>
            <p:cNvSpPr/>
            <p:nvPr/>
          </p:nvSpPr>
          <p:spPr>
            <a:xfrm>
              <a:off x="469217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583" name="tx583"/>
            <p:cNvSpPr/>
            <p:nvPr/>
          </p:nvSpPr>
          <p:spPr>
            <a:xfrm>
              <a:off x="634787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584" name="tx584"/>
            <p:cNvSpPr/>
            <p:nvPr/>
          </p:nvSpPr>
          <p:spPr>
            <a:xfrm>
              <a:off x="8099730"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299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569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4699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996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33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610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773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01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0380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651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0780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051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3421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692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3821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092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ESAR,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5 of these 20 countries (Eritrea, Ethiopia, South Sudan, Uganda, and Zambia). The largest increase in coverage was 9% points in Ethiopia from 75% in 2019 to 84% in 2025. Coverage was lower than in 2019 in 13 of these 20 countries (Angola, Burundi, Comoros, Eswatini, Kenya, Lesotho, Madagascar, Malawi, Namibia, Rwanda, South Africa, Tanzania, and Zimbabwe). The largest decline in coverage was 20% points in South Africa from 87% in 2019 to 67% in 2025. Coverage was unchanged in 2 of these 20 countries (Botswana and Mozambique).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8499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44107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519714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9532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70929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446536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422144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97751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373358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348966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324573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300180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27578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251395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433366" y="227002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3" name="pl23"/>
            <p:cNvSpPr/>
            <p:nvPr/>
          </p:nvSpPr>
          <p:spPr>
            <a:xfrm>
              <a:off x="1433366" y="202610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4" name="pl24"/>
            <p:cNvSpPr/>
            <p:nvPr/>
          </p:nvSpPr>
          <p:spPr>
            <a:xfrm>
              <a:off x="1433366" y="178217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5" name="pl25"/>
            <p:cNvSpPr/>
            <p:nvPr/>
          </p:nvSpPr>
          <p:spPr>
            <a:xfrm>
              <a:off x="1433366" y="15382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6" name="pl26"/>
            <p:cNvSpPr/>
            <p:nvPr/>
          </p:nvSpPr>
          <p:spPr>
            <a:xfrm>
              <a:off x="1433366" y="129432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7" name="pl27"/>
            <p:cNvSpPr/>
            <p:nvPr/>
          </p:nvSpPr>
          <p:spPr>
            <a:xfrm>
              <a:off x="1433366" y="105039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8" name="pl28"/>
            <p:cNvSpPr/>
            <p:nvPr/>
          </p:nvSpPr>
          <p:spPr>
            <a:xfrm>
              <a:off x="1433366" y="80646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9" name="pl29"/>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23979" y="80646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761934" y="1050394"/>
              <a:ext cx="62044" cy="0"/>
            </a:xfrm>
            <a:custGeom>
              <a:avLst/>
              <a:pathLst>
                <a:path w="62044" h="0">
                  <a:moveTo>
                    <a:pt x="0" y="0"/>
                  </a:moveTo>
                  <a:lnTo>
                    <a:pt x="0" y="0"/>
                  </a:lnTo>
                  <a:lnTo>
                    <a:pt x="0" y="0"/>
                  </a:lnTo>
                  <a:lnTo>
                    <a:pt x="0" y="0"/>
                  </a:lnTo>
                  <a:lnTo>
                    <a:pt x="0" y="0"/>
                  </a:lnTo>
                  <a:lnTo>
                    <a:pt x="0" y="0"/>
                  </a:lnTo>
                  <a:lnTo>
                    <a:pt x="62044" y="0"/>
                  </a:lnTo>
                </a:path>
              </a:pathLst>
            </a:custGeom>
            <a:ln w="108405" cap="flat">
              <a:solidFill>
                <a:srgbClr val="E8E8E8">
                  <a:alpha val="100000"/>
                </a:srgbClr>
              </a:solidFill>
              <a:prstDash val="solid"/>
              <a:round/>
            </a:ln>
          </p:spPr>
          <p:txBody>
            <a:bodyPr/>
            <a:lstStyle/>
            <a:p/>
          </p:txBody>
        </p:sp>
        <p:sp>
          <p:nvSpPr>
            <p:cNvPr id="36" name="pl36"/>
            <p:cNvSpPr/>
            <p:nvPr/>
          </p:nvSpPr>
          <p:spPr>
            <a:xfrm>
              <a:off x="7575800" y="1294320"/>
              <a:ext cx="310223" cy="0"/>
            </a:xfrm>
            <a:custGeom>
              <a:avLst/>
              <a:pathLst>
                <a:path w="310223" h="0">
                  <a:moveTo>
                    <a:pt x="0" y="0"/>
                  </a:moveTo>
                  <a:lnTo>
                    <a:pt x="0" y="0"/>
                  </a:lnTo>
                  <a:lnTo>
                    <a:pt x="0" y="0"/>
                  </a:lnTo>
                  <a:lnTo>
                    <a:pt x="248179" y="0"/>
                  </a:lnTo>
                  <a:lnTo>
                    <a:pt x="248179" y="0"/>
                  </a:lnTo>
                  <a:lnTo>
                    <a:pt x="310223" y="0"/>
                  </a:lnTo>
                  <a:lnTo>
                    <a:pt x="310223" y="0"/>
                  </a:lnTo>
                </a:path>
              </a:pathLst>
            </a:custGeom>
            <a:ln w="108405" cap="flat">
              <a:solidFill>
                <a:srgbClr val="E8E8E8">
                  <a:alpha val="100000"/>
                </a:srgbClr>
              </a:solidFill>
              <a:prstDash val="solid"/>
              <a:round/>
            </a:ln>
          </p:spPr>
          <p:txBody>
            <a:bodyPr/>
            <a:lstStyle/>
            <a:p/>
          </p:txBody>
        </p:sp>
        <p:sp>
          <p:nvSpPr>
            <p:cNvPr id="37" name="pl37"/>
            <p:cNvSpPr/>
            <p:nvPr/>
          </p:nvSpPr>
          <p:spPr>
            <a:xfrm>
              <a:off x="7575800" y="1538247"/>
              <a:ext cx="248179" cy="0"/>
            </a:xfrm>
            <a:custGeom>
              <a:avLst/>
              <a:pathLst>
                <a:path w="248179" h="0">
                  <a:moveTo>
                    <a:pt x="0" y="0"/>
                  </a:moveTo>
                  <a:lnTo>
                    <a:pt x="0" y="0"/>
                  </a:lnTo>
                  <a:lnTo>
                    <a:pt x="62044" y="0"/>
                  </a:lnTo>
                  <a:lnTo>
                    <a:pt x="124089" y="0"/>
                  </a:lnTo>
                  <a:lnTo>
                    <a:pt x="186134" y="0"/>
                  </a:lnTo>
                  <a:lnTo>
                    <a:pt x="186134" y="0"/>
                  </a:lnTo>
                  <a:lnTo>
                    <a:pt x="248179" y="0"/>
                  </a:lnTo>
                </a:path>
              </a:pathLst>
            </a:custGeom>
            <a:ln w="108405" cap="flat">
              <a:solidFill>
                <a:srgbClr val="E8E8E8">
                  <a:alpha val="100000"/>
                </a:srgbClr>
              </a:solidFill>
              <a:prstDash val="solid"/>
              <a:round/>
            </a:ln>
          </p:spPr>
          <p:txBody>
            <a:bodyPr/>
            <a:lstStyle/>
            <a:p/>
          </p:txBody>
        </p:sp>
        <p:sp>
          <p:nvSpPr>
            <p:cNvPr id="38" name="pl38"/>
            <p:cNvSpPr/>
            <p:nvPr/>
          </p:nvSpPr>
          <p:spPr>
            <a:xfrm>
              <a:off x="7203531" y="1782174"/>
              <a:ext cx="620447" cy="0"/>
            </a:xfrm>
            <a:custGeom>
              <a:avLst/>
              <a:pathLst>
                <a:path w="620447" h="0">
                  <a:moveTo>
                    <a:pt x="0" y="0"/>
                  </a:moveTo>
                  <a:lnTo>
                    <a:pt x="372268" y="0"/>
                  </a:lnTo>
                  <a:lnTo>
                    <a:pt x="372268" y="0"/>
                  </a:lnTo>
                  <a:lnTo>
                    <a:pt x="372268" y="0"/>
                  </a:lnTo>
                  <a:lnTo>
                    <a:pt x="372268" y="0"/>
                  </a:lnTo>
                  <a:lnTo>
                    <a:pt x="496358" y="0"/>
                  </a:lnTo>
                  <a:lnTo>
                    <a:pt x="620447" y="0"/>
                  </a:lnTo>
                </a:path>
              </a:pathLst>
            </a:custGeom>
            <a:ln w="108405" cap="flat">
              <a:solidFill>
                <a:srgbClr val="E8E8E8">
                  <a:alpha val="100000"/>
                </a:srgbClr>
              </a:solidFill>
              <a:prstDash val="solid"/>
              <a:round/>
            </a:ln>
          </p:spPr>
          <p:txBody>
            <a:bodyPr/>
            <a:lstStyle/>
            <a:p/>
          </p:txBody>
        </p:sp>
        <p:sp>
          <p:nvSpPr>
            <p:cNvPr id="39" name="pl39"/>
            <p:cNvSpPr/>
            <p:nvPr/>
          </p:nvSpPr>
          <p:spPr>
            <a:xfrm>
              <a:off x="7265576" y="2026100"/>
              <a:ext cx="496358" cy="0"/>
            </a:xfrm>
            <a:custGeom>
              <a:avLst/>
              <a:pathLst>
                <a:path w="496358" h="0">
                  <a:moveTo>
                    <a:pt x="0" y="0"/>
                  </a:moveTo>
                  <a:lnTo>
                    <a:pt x="310223" y="0"/>
                  </a:lnTo>
                  <a:lnTo>
                    <a:pt x="310223" y="0"/>
                  </a:lnTo>
                  <a:lnTo>
                    <a:pt x="372268" y="0"/>
                  </a:lnTo>
                  <a:lnTo>
                    <a:pt x="372268" y="0"/>
                  </a:lnTo>
                  <a:lnTo>
                    <a:pt x="372268" y="0"/>
                  </a:lnTo>
                  <a:lnTo>
                    <a:pt x="496358" y="0"/>
                  </a:lnTo>
                </a:path>
              </a:pathLst>
            </a:custGeom>
            <a:ln w="108405" cap="flat">
              <a:solidFill>
                <a:srgbClr val="E8E8E8">
                  <a:alpha val="100000"/>
                </a:srgbClr>
              </a:solidFill>
              <a:prstDash val="solid"/>
              <a:round/>
            </a:ln>
          </p:spPr>
          <p:txBody>
            <a:bodyPr/>
            <a:lstStyle/>
            <a:p/>
          </p:txBody>
        </p:sp>
        <p:sp>
          <p:nvSpPr>
            <p:cNvPr id="40" name="pl40"/>
            <p:cNvSpPr/>
            <p:nvPr/>
          </p:nvSpPr>
          <p:spPr>
            <a:xfrm>
              <a:off x="7513755" y="2270027"/>
              <a:ext cx="62044" cy="0"/>
            </a:xfrm>
            <a:custGeom>
              <a:avLst/>
              <a:pathLst>
                <a:path w="62044" h="0">
                  <a:moveTo>
                    <a:pt x="0" y="0"/>
                  </a:moveTo>
                  <a:lnTo>
                    <a:pt x="0" y="0"/>
                  </a:lnTo>
                  <a:lnTo>
                    <a:pt x="0" y="0"/>
                  </a:lnTo>
                  <a:lnTo>
                    <a:pt x="0" y="0"/>
                  </a:lnTo>
                  <a:lnTo>
                    <a:pt x="0" y="0"/>
                  </a:lnTo>
                  <a:lnTo>
                    <a:pt x="0" y="0"/>
                  </a:lnTo>
                  <a:lnTo>
                    <a:pt x="62044" y="0"/>
                  </a:lnTo>
                </a:path>
              </a:pathLst>
            </a:custGeom>
            <a:ln w="108405" cap="flat">
              <a:solidFill>
                <a:srgbClr val="E8E8E8">
                  <a:alpha val="100000"/>
                </a:srgbClr>
              </a:solidFill>
              <a:prstDash val="solid"/>
              <a:round/>
            </a:ln>
          </p:spPr>
          <p:txBody>
            <a:bodyPr/>
            <a:lstStyle/>
            <a:p/>
          </p:txBody>
        </p:sp>
        <p:sp>
          <p:nvSpPr>
            <p:cNvPr id="41" name="pl41"/>
            <p:cNvSpPr/>
            <p:nvPr/>
          </p:nvSpPr>
          <p:spPr>
            <a:xfrm>
              <a:off x="7389665" y="2513953"/>
              <a:ext cx="496358" cy="0"/>
            </a:xfrm>
            <a:custGeom>
              <a:avLst/>
              <a:pathLst>
                <a:path w="496358" h="0">
                  <a:moveTo>
                    <a:pt x="0" y="0"/>
                  </a:moveTo>
                  <a:lnTo>
                    <a:pt x="124089" y="0"/>
                  </a:lnTo>
                  <a:lnTo>
                    <a:pt x="310223" y="0"/>
                  </a:lnTo>
                  <a:lnTo>
                    <a:pt x="372268" y="0"/>
                  </a:lnTo>
                  <a:lnTo>
                    <a:pt x="372268" y="0"/>
                  </a:lnTo>
                  <a:lnTo>
                    <a:pt x="496358" y="0"/>
                  </a:lnTo>
                  <a:lnTo>
                    <a:pt x="496358" y="0"/>
                  </a:lnTo>
                </a:path>
              </a:pathLst>
            </a:custGeom>
            <a:ln w="108405" cap="flat">
              <a:solidFill>
                <a:srgbClr val="E8E8E8">
                  <a:alpha val="100000"/>
                </a:srgbClr>
              </a:solidFill>
              <a:prstDash val="solid"/>
              <a:round/>
            </a:ln>
          </p:spPr>
          <p:txBody>
            <a:bodyPr/>
            <a:lstStyle/>
            <a:p/>
          </p:txBody>
        </p:sp>
        <p:sp>
          <p:nvSpPr>
            <p:cNvPr id="42" name="pl42"/>
            <p:cNvSpPr/>
            <p:nvPr/>
          </p:nvSpPr>
          <p:spPr>
            <a:xfrm>
              <a:off x="6458994" y="2757880"/>
              <a:ext cx="868627" cy="0"/>
            </a:xfrm>
            <a:custGeom>
              <a:avLst/>
              <a:pathLst>
                <a:path w="868627" h="0">
                  <a:moveTo>
                    <a:pt x="0" y="0"/>
                  </a:moveTo>
                  <a:lnTo>
                    <a:pt x="310223" y="0"/>
                  </a:lnTo>
                  <a:lnTo>
                    <a:pt x="434313" y="0"/>
                  </a:lnTo>
                  <a:lnTo>
                    <a:pt x="868627" y="0"/>
                  </a:lnTo>
                  <a:lnTo>
                    <a:pt x="868627" y="0"/>
                  </a:lnTo>
                  <a:lnTo>
                    <a:pt x="868627" y="0"/>
                  </a:lnTo>
                  <a:lnTo>
                    <a:pt x="868627" y="0"/>
                  </a:lnTo>
                </a:path>
              </a:pathLst>
            </a:custGeom>
            <a:ln w="108405" cap="flat">
              <a:solidFill>
                <a:srgbClr val="E8E8E8">
                  <a:alpha val="100000"/>
                </a:srgbClr>
              </a:solidFill>
              <a:prstDash val="solid"/>
              <a:round/>
            </a:ln>
          </p:spPr>
          <p:txBody>
            <a:bodyPr/>
            <a:lstStyle/>
            <a:p/>
          </p:txBody>
        </p:sp>
        <p:sp>
          <p:nvSpPr>
            <p:cNvPr id="43" name="pl43"/>
            <p:cNvSpPr/>
            <p:nvPr/>
          </p:nvSpPr>
          <p:spPr>
            <a:xfrm>
              <a:off x="7265576" y="3001807"/>
              <a:ext cx="558403" cy="0"/>
            </a:xfrm>
            <a:custGeom>
              <a:avLst/>
              <a:pathLst>
                <a:path w="558403" h="0">
                  <a:moveTo>
                    <a:pt x="0" y="0"/>
                  </a:moveTo>
                  <a:lnTo>
                    <a:pt x="0" y="0"/>
                  </a:lnTo>
                  <a:lnTo>
                    <a:pt x="0" y="0"/>
                  </a:lnTo>
                  <a:lnTo>
                    <a:pt x="248179" y="0"/>
                  </a:lnTo>
                  <a:lnTo>
                    <a:pt x="434313" y="0"/>
                  </a:lnTo>
                  <a:lnTo>
                    <a:pt x="496358" y="0"/>
                  </a:lnTo>
                  <a:lnTo>
                    <a:pt x="558403" y="0"/>
                  </a:lnTo>
                </a:path>
              </a:pathLst>
            </a:custGeom>
            <a:ln w="108405" cap="flat">
              <a:solidFill>
                <a:srgbClr val="E8E8E8">
                  <a:alpha val="100000"/>
                </a:srgbClr>
              </a:solidFill>
              <a:prstDash val="solid"/>
              <a:round/>
            </a:ln>
          </p:spPr>
          <p:txBody>
            <a:bodyPr/>
            <a:lstStyle/>
            <a:p/>
          </p:txBody>
        </p:sp>
        <p:sp>
          <p:nvSpPr>
            <p:cNvPr id="44" name="pl44"/>
            <p:cNvSpPr/>
            <p:nvPr/>
          </p:nvSpPr>
          <p:spPr>
            <a:xfrm>
              <a:off x="7079441" y="3245733"/>
              <a:ext cx="558403" cy="0"/>
            </a:xfrm>
            <a:custGeom>
              <a:avLst/>
              <a:pathLst>
                <a:path w="558403" h="0">
                  <a:moveTo>
                    <a:pt x="0" y="0"/>
                  </a:moveTo>
                  <a:lnTo>
                    <a:pt x="124089" y="0"/>
                  </a:lnTo>
                  <a:lnTo>
                    <a:pt x="248179" y="0"/>
                  </a:lnTo>
                  <a:lnTo>
                    <a:pt x="372268" y="0"/>
                  </a:lnTo>
                  <a:lnTo>
                    <a:pt x="434313" y="0"/>
                  </a:lnTo>
                  <a:lnTo>
                    <a:pt x="496358" y="0"/>
                  </a:lnTo>
                  <a:lnTo>
                    <a:pt x="558403" y="0"/>
                  </a:lnTo>
                </a:path>
              </a:pathLst>
            </a:custGeom>
            <a:ln w="108405" cap="flat">
              <a:solidFill>
                <a:srgbClr val="E8E8E8">
                  <a:alpha val="100000"/>
                </a:srgbClr>
              </a:solidFill>
              <a:prstDash val="solid"/>
              <a:round/>
            </a:ln>
          </p:spPr>
          <p:txBody>
            <a:bodyPr/>
            <a:lstStyle/>
            <a:p/>
          </p:txBody>
        </p:sp>
        <p:sp>
          <p:nvSpPr>
            <p:cNvPr id="45" name="pl45"/>
            <p:cNvSpPr/>
            <p:nvPr/>
          </p:nvSpPr>
          <p:spPr>
            <a:xfrm>
              <a:off x="7141486" y="3489660"/>
              <a:ext cx="496358" cy="0"/>
            </a:xfrm>
            <a:custGeom>
              <a:avLst/>
              <a:pathLst>
                <a:path w="496358" h="0">
                  <a:moveTo>
                    <a:pt x="0" y="0"/>
                  </a:moveTo>
                  <a:lnTo>
                    <a:pt x="0" y="0"/>
                  </a:lnTo>
                  <a:lnTo>
                    <a:pt x="0" y="0"/>
                  </a:lnTo>
                  <a:lnTo>
                    <a:pt x="186134" y="0"/>
                  </a:lnTo>
                  <a:lnTo>
                    <a:pt x="248179" y="0"/>
                  </a:lnTo>
                  <a:lnTo>
                    <a:pt x="496358" y="0"/>
                  </a:lnTo>
                  <a:lnTo>
                    <a:pt x="496358" y="0"/>
                  </a:lnTo>
                </a:path>
              </a:pathLst>
            </a:custGeom>
            <a:ln w="108405" cap="flat">
              <a:solidFill>
                <a:srgbClr val="E8E8E8">
                  <a:alpha val="100000"/>
                </a:srgbClr>
              </a:solidFill>
              <a:prstDash val="solid"/>
              <a:round/>
            </a:ln>
          </p:spPr>
          <p:txBody>
            <a:bodyPr/>
            <a:lstStyle/>
            <a:p/>
          </p:txBody>
        </p:sp>
        <p:sp>
          <p:nvSpPr>
            <p:cNvPr id="46" name="pl46"/>
            <p:cNvSpPr/>
            <p:nvPr/>
          </p:nvSpPr>
          <p:spPr>
            <a:xfrm>
              <a:off x="6645128" y="3733586"/>
              <a:ext cx="930671" cy="0"/>
            </a:xfrm>
            <a:custGeom>
              <a:avLst/>
              <a:pathLst>
                <a:path w="930671" h="0">
                  <a:moveTo>
                    <a:pt x="0" y="0"/>
                  </a:moveTo>
                  <a:lnTo>
                    <a:pt x="434313" y="0"/>
                  </a:lnTo>
                  <a:lnTo>
                    <a:pt x="558403" y="0"/>
                  </a:lnTo>
                  <a:lnTo>
                    <a:pt x="682492" y="0"/>
                  </a:lnTo>
                  <a:lnTo>
                    <a:pt x="806582" y="0"/>
                  </a:lnTo>
                  <a:lnTo>
                    <a:pt x="868627" y="0"/>
                  </a:lnTo>
                  <a:lnTo>
                    <a:pt x="930671" y="0"/>
                  </a:lnTo>
                </a:path>
              </a:pathLst>
            </a:custGeom>
            <a:ln w="108405" cap="flat">
              <a:solidFill>
                <a:srgbClr val="E8E8E8">
                  <a:alpha val="100000"/>
                </a:srgbClr>
              </a:solidFill>
              <a:prstDash val="solid"/>
              <a:round/>
            </a:ln>
          </p:spPr>
          <p:txBody>
            <a:bodyPr/>
            <a:lstStyle/>
            <a:p/>
          </p:txBody>
        </p:sp>
        <p:sp>
          <p:nvSpPr>
            <p:cNvPr id="47" name="pl47"/>
            <p:cNvSpPr/>
            <p:nvPr/>
          </p:nvSpPr>
          <p:spPr>
            <a:xfrm>
              <a:off x="6955352" y="3977513"/>
              <a:ext cx="930671" cy="0"/>
            </a:xfrm>
            <a:custGeom>
              <a:avLst/>
              <a:pathLst>
                <a:path w="930671" h="0">
                  <a:moveTo>
                    <a:pt x="0" y="0"/>
                  </a:moveTo>
                  <a:lnTo>
                    <a:pt x="124089" y="0"/>
                  </a:lnTo>
                  <a:lnTo>
                    <a:pt x="186134" y="0"/>
                  </a:lnTo>
                  <a:lnTo>
                    <a:pt x="310223" y="0"/>
                  </a:lnTo>
                  <a:lnTo>
                    <a:pt x="434313" y="0"/>
                  </a:lnTo>
                  <a:lnTo>
                    <a:pt x="744537" y="0"/>
                  </a:lnTo>
                  <a:lnTo>
                    <a:pt x="930671" y="0"/>
                  </a:lnTo>
                </a:path>
              </a:pathLst>
            </a:custGeom>
            <a:ln w="108405" cap="flat">
              <a:solidFill>
                <a:srgbClr val="E8E8E8">
                  <a:alpha val="100000"/>
                </a:srgbClr>
              </a:solidFill>
              <a:prstDash val="solid"/>
              <a:round/>
            </a:ln>
          </p:spPr>
          <p:txBody>
            <a:bodyPr/>
            <a:lstStyle/>
            <a:p/>
          </p:txBody>
        </p:sp>
        <p:sp>
          <p:nvSpPr>
            <p:cNvPr id="48" name="pl48"/>
            <p:cNvSpPr/>
            <p:nvPr/>
          </p:nvSpPr>
          <p:spPr>
            <a:xfrm>
              <a:off x="6334904" y="4221440"/>
              <a:ext cx="620447" cy="0"/>
            </a:xfrm>
            <a:custGeom>
              <a:avLst/>
              <a:pathLst>
                <a:path w="620447" h="0">
                  <a:moveTo>
                    <a:pt x="0" y="0"/>
                  </a:moveTo>
                  <a:lnTo>
                    <a:pt x="62044" y="0"/>
                  </a:lnTo>
                  <a:lnTo>
                    <a:pt x="62044" y="0"/>
                  </a:lnTo>
                  <a:lnTo>
                    <a:pt x="124089" y="0"/>
                  </a:lnTo>
                  <a:lnTo>
                    <a:pt x="310223" y="0"/>
                  </a:lnTo>
                  <a:lnTo>
                    <a:pt x="310223" y="0"/>
                  </a:lnTo>
                  <a:lnTo>
                    <a:pt x="620447" y="0"/>
                  </a:lnTo>
                </a:path>
              </a:pathLst>
            </a:custGeom>
            <a:ln w="108405" cap="flat">
              <a:solidFill>
                <a:srgbClr val="E8E8E8">
                  <a:alpha val="100000"/>
                </a:srgbClr>
              </a:solidFill>
              <a:prstDash val="solid"/>
              <a:round/>
            </a:ln>
          </p:spPr>
          <p:txBody>
            <a:bodyPr/>
            <a:lstStyle/>
            <a:p/>
          </p:txBody>
        </p:sp>
        <p:sp>
          <p:nvSpPr>
            <p:cNvPr id="49" name="pl49"/>
            <p:cNvSpPr/>
            <p:nvPr/>
          </p:nvSpPr>
          <p:spPr>
            <a:xfrm>
              <a:off x="6583083" y="4465366"/>
              <a:ext cx="434313" cy="0"/>
            </a:xfrm>
            <a:custGeom>
              <a:avLst/>
              <a:pathLst>
                <a:path w="434313" h="0">
                  <a:moveTo>
                    <a:pt x="0" y="0"/>
                  </a:moveTo>
                  <a:lnTo>
                    <a:pt x="124089" y="0"/>
                  </a:lnTo>
                  <a:lnTo>
                    <a:pt x="124089" y="0"/>
                  </a:lnTo>
                  <a:lnTo>
                    <a:pt x="124089" y="0"/>
                  </a:lnTo>
                  <a:lnTo>
                    <a:pt x="124089" y="0"/>
                  </a:lnTo>
                  <a:lnTo>
                    <a:pt x="186134" y="0"/>
                  </a:lnTo>
                  <a:lnTo>
                    <a:pt x="434313" y="0"/>
                  </a:lnTo>
                </a:path>
              </a:pathLst>
            </a:custGeom>
            <a:ln w="108405" cap="flat">
              <a:solidFill>
                <a:srgbClr val="E8E8E8">
                  <a:alpha val="100000"/>
                </a:srgbClr>
              </a:solidFill>
              <a:prstDash val="solid"/>
              <a:round/>
            </a:ln>
          </p:spPr>
          <p:txBody>
            <a:bodyPr/>
            <a:lstStyle/>
            <a:p/>
          </p:txBody>
        </p:sp>
        <p:sp>
          <p:nvSpPr>
            <p:cNvPr id="50" name="pl50"/>
            <p:cNvSpPr/>
            <p:nvPr/>
          </p:nvSpPr>
          <p:spPr>
            <a:xfrm>
              <a:off x="5590367" y="4709293"/>
              <a:ext cx="1054761" cy="0"/>
            </a:xfrm>
            <a:custGeom>
              <a:avLst/>
              <a:pathLst>
                <a:path w="1054761" h="0">
                  <a:moveTo>
                    <a:pt x="0" y="0"/>
                  </a:moveTo>
                  <a:lnTo>
                    <a:pt x="124089" y="0"/>
                  </a:lnTo>
                  <a:lnTo>
                    <a:pt x="372268" y="0"/>
                  </a:lnTo>
                  <a:lnTo>
                    <a:pt x="930671" y="0"/>
                  </a:lnTo>
                  <a:lnTo>
                    <a:pt x="930671" y="0"/>
                  </a:lnTo>
                  <a:lnTo>
                    <a:pt x="992716" y="0"/>
                  </a:lnTo>
                  <a:lnTo>
                    <a:pt x="1054761" y="0"/>
                  </a:lnTo>
                </a:path>
              </a:pathLst>
            </a:custGeom>
            <a:ln w="108405" cap="flat">
              <a:solidFill>
                <a:srgbClr val="E8E8E8">
                  <a:alpha val="100000"/>
                </a:srgbClr>
              </a:solidFill>
              <a:prstDash val="solid"/>
              <a:round/>
            </a:ln>
          </p:spPr>
          <p:txBody>
            <a:bodyPr/>
            <a:lstStyle/>
            <a:p/>
          </p:txBody>
        </p:sp>
        <p:sp>
          <p:nvSpPr>
            <p:cNvPr id="51" name="pl51"/>
            <p:cNvSpPr/>
            <p:nvPr/>
          </p:nvSpPr>
          <p:spPr>
            <a:xfrm>
              <a:off x="5962635" y="4953219"/>
              <a:ext cx="496358" cy="0"/>
            </a:xfrm>
            <a:custGeom>
              <a:avLst/>
              <a:pathLst>
                <a:path w="496358" h="0">
                  <a:moveTo>
                    <a:pt x="0" y="0"/>
                  </a:moveTo>
                  <a:lnTo>
                    <a:pt x="186134" y="0"/>
                  </a:lnTo>
                  <a:lnTo>
                    <a:pt x="310223" y="0"/>
                  </a:lnTo>
                  <a:lnTo>
                    <a:pt x="496358" y="0"/>
                  </a:lnTo>
                  <a:lnTo>
                    <a:pt x="496358" y="0"/>
                  </a:lnTo>
                  <a:lnTo>
                    <a:pt x="496358" y="0"/>
                  </a:lnTo>
                  <a:lnTo>
                    <a:pt x="496358" y="0"/>
                  </a:lnTo>
                </a:path>
              </a:pathLst>
            </a:custGeom>
            <a:ln w="108405" cap="flat">
              <a:solidFill>
                <a:srgbClr val="E8E8E8">
                  <a:alpha val="100000"/>
                </a:srgbClr>
              </a:solidFill>
              <a:prstDash val="solid"/>
              <a:round/>
            </a:ln>
          </p:spPr>
          <p:txBody>
            <a:bodyPr/>
            <a:lstStyle/>
            <a:p/>
          </p:txBody>
        </p:sp>
        <p:sp>
          <p:nvSpPr>
            <p:cNvPr id="52" name="pl52"/>
            <p:cNvSpPr/>
            <p:nvPr/>
          </p:nvSpPr>
          <p:spPr>
            <a:xfrm>
              <a:off x="5714456" y="5197146"/>
              <a:ext cx="806582" cy="0"/>
            </a:xfrm>
            <a:custGeom>
              <a:avLst/>
              <a:pathLst>
                <a:path w="806582" h="0">
                  <a:moveTo>
                    <a:pt x="0" y="0"/>
                  </a:moveTo>
                  <a:lnTo>
                    <a:pt x="124089" y="0"/>
                  </a:lnTo>
                  <a:lnTo>
                    <a:pt x="372268" y="0"/>
                  </a:lnTo>
                  <a:lnTo>
                    <a:pt x="620447" y="0"/>
                  </a:lnTo>
                  <a:lnTo>
                    <a:pt x="620447" y="0"/>
                  </a:lnTo>
                  <a:lnTo>
                    <a:pt x="806582" y="0"/>
                  </a:lnTo>
                  <a:lnTo>
                    <a:pt x="806582" y="0"/>
                  </a:lnTo>
                </a:path>
              </a:pathLst>
            </a:custGeom>
            <a:ln w="108405" cap="flat">
              <a:solidFill>
                <a:srgbClr val="E8E8E8">
                  <a:alpha val="100000"/>
                </a:srgbClr>
              </a:solidFill>
              <a:prstDash val="solid"/>
              <a:round/>
            </a:ln>
          </p:spPr>
          <p:txBody>
            <a:bodyPr/>
            <a:lstStyle/>
            <a:p/>
          </p:txBody>
        </p:sp>
        <p:sp>
          <p:nvSpPr>
            <p:cNvPr id="53" name="pl53"/>
            <p:cNvSpPr/>
            <p:nvPr/>
          </p:nvSpPr>
          <p:spPr>
            <a:xfrm>
              <a:off x="5652411" y="5441073"/>
              <a:ext cx="992716" cy="0"/>
            </a:xfrm>
            <a:custGeom>
              <a:avLst/>
              <a:pathLst>
                <a:path w="992716" h="0">
                  <a:moveTo>
                    <a:pt x="0" y="0"/>
                  </a:moveTo>
                  <a:lnTo>
                    <a:pt x="124089" y="0"/>
                  </a:lnTo>
                  <a:lnTo>
                    <a:pt x="248179" y="0"/>
                  </a:lnTo>
                  <a:lnTo>
                    <a:pt x="248179" y="0"/>
                  </a:lnTo>
                  <a:lnTo>
                    <a:pt x="434313" y="0"/>
                  </a:lnTo>
                  <a:lnTo>
                    <a:pt x="434313" y="0"/>
                  </a:lnTo>
                  <a:lnTo>
                    <a:pt x="992716" y="0"/>
                  </a:lnTo>
                </a:path>
              </a:pathLst>
            </a:custGeom>
            <a:ln w="108405" cap="flat">
              <a:solidFill>
                <a:srgbClr val="E8E8E8">
                  <a:alpha val="100000"/>
                </a:srgbClr>
              </a:solidFill>
              <a:prstDash val="solid"/>
              <a:round/>
            </a:ln>
          </p:spPr>
          <p:txBody>
            <a:bodyPr/>
            <a:lstStyle/>
            <a:p/>
          </p:txBody>
        </p:sp>
        <p:sp>
          <p:nvSpPr>
            <p:cNvPr id="54" name="pl54"/>
            <p:cNvSpPr/>
            <p:nvPr/>
          </p:nvSpPr>
          <p:spPr>
            <a:xfrm>
              <a:off x="5900591" y="5684999"/>
              <a:ext cx="1489074" cy="0"/>
            </a:xfrm>
            <a:custGeom>
              <a:avLst/>
              <a:pathLst>
                <a:path w="1489074" h="0">
                  <a:moveTo>
                    <a:pt x="0" y="0"/>
                  </a:moveTo>
                  <a:lnTo>
                    <a:pt x="558403" y="0"/>
                  </a:lnTo>
                  <a:lnTo>
                    <a:pt x="868627" y="0"/>
                  </a:lnTo>
                  <a:lnTo>
                    <a:pt x="1240895" y="0"/>
                  </a:lnTo>
                  <a:lnTo>
                    <a:pt x="1240895" y="0"/>
                  </a:lnTo>
                  <a:lnTo>
                    <a:pt x="1302940" y="0"/>
                  </a:lnTo>
                  <a:lnTo>
                    <a:pt x="1489074" y="0"/>
                  </a:lnTo>
                </a:path>
              </a:pathLst>
            </a:custGeom>
            <a:ln w="108405" cap="flat">
              <a:solidFill>
                <a:srgbClr val="E8E8E8">
                  <a:alpha val="100000"/>
                </a:srgbClr>
              </a:solidFill>
              <a:prstDash val="solid"/>
              <a:round/>
            </a:ln>
          </p:spPr>
          <p:txBody>
            <a:bodyPr/>
            <a:lstStyle/>
            <a:p/>
          </p:txBody>
        </p:sp>
        <p:sp>
          <p:nvSpPr>
            <p:cNvPr id="55" name="pt55"/>
            <p:cNvSpPr/>
            <p:nvPr/>
          </p:nvSpPr>
          <p:spPr>
            <a:xfrm>
              <a:off x="608222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9609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77200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4791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40628"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08222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9609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19479"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57434"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19479"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5389"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0925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107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107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107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64718"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7858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0267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12897"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70267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70267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70267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19479"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538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3698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7494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8152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6107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8516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50852"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244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244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3040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5449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40628"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40628"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5085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5389"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57434"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81524"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81524"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57434"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0925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8516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4721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0925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3334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7130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231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7494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9903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516538"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16538"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709956"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34046"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33040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08222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33040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5743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3334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63334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26107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3334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7130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7130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32312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8880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454494"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76471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32312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2312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2312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44721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509255"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7130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32312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9903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640628"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07494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81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57130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57130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19479"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7130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81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19479"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709956"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585867"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5813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640628"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516538"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57858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516538"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13698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19903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38516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13698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764718"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454494"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89609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5813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14427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26835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45449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45449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45449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45449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69538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57130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757434"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57130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63334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757434"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1947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63334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63334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32312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38516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3698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3698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3698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7130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9903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57130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819479"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57130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57130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695389"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57130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028022"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028022"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5841888"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765276"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65276"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65276"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03232"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206873"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206873"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710515"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648470"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648470"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703232"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03232"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765276"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641187"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330963"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896649"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338246"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586425"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896649"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641187"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455052"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330963"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393008"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020739"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144829"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462336"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028022"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276202"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703232"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517097"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517097"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268918"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268918"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268918"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393008"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586425"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020739"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827321"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27321"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765276"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5655754"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524381"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462336"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082784"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400291"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841888"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903933"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400291"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400291"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641187"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703232"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765276"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579142"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082784"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082784"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517097"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517097"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641187"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517097"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455052"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455052"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609498" y="562026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66" name="tx266"/>
            <p:cNvSpPr/>
            <p:nvPr/>
          </p:nvSpPr>
          <p:spPr>
            <a:xfrm>
              <a:off x="1013571" y="562026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67" name="tx267"/>
            <p:cNvSpPr/>
            <p:nvPr/>
          </p:nvSpPr>
          <p:spPr>
            <a:xfrm>
              <a:off x="935664" y="5376333"/>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268" name="tx268"/>
            <p:cNvSpPr/>
            <p:nvPr/>
          </p:nvSpPr>
          <p:spPr>
            <a:xfrm>
              <a:off x="547318" y="5132406"/>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69" name="tx269"/>
            <p:cNvSpPr/>
            <p:nvPr/>
          </p:nvSpPr>
          <p:spPr>
            <a:xfrm>
              <a:off x="508182" y="488848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70" name="tx270"/>
            <p:cNvSpPr/>
            <p:nvPr/>
          </p:nvSpPr>
          <p:spPr>
            <a:xfrm>
              <a:off x="912255" y="488848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71" name="tx271"/>
            <p:cNvSpPr/>
            <p:nvPr/>
          </p:nvSpPr>
          <p:spPr>
            <a:xfrm>
              <a:off x="811580" y="464455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72" name="tx272"/>
            <p:cNvSpPr/>
            <p:nvPr/>
          </p:nvSpPr>
          <p:spPr>
            <a:xfrm>
              <a:off x="749492" y="4400627"/>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73" name="tx273"/>
            <p:cNvSpPr/>
            <p:nvPr/>
          </p:nvSpPr>
          <p:spPr>
            <a:xfrm>
              <a:off x="811397" y="4156700"/>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74" name="tx274"/>
            <p:cNvSpPr/>
            <p:nvPr/>
          </p:nvSpPr>
          <p:spPr>
            <a:xfrm>
              <a:off x="850533" y="3912773"/>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275" name="tx275"/>
            <p:cNvSpPr/>
            <p:nvPr/>
          </p:nvSpPr>
          <p:spPr>
            <a:xfrm>
              <a:off x="858306" y="3668847"/>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276" name="tx276"/>
            <p:cNvSpPr/>
            <p:nvPr/>
          </p:nvSpPr>
          <p:spPr>
            <a:xfrm>
              <a:off x="756990" y="3424920"/>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77" name="tx277"/>
            <p:cNvSpPr/>
            <p:nvPr/>
          </p:nvSpPr>
          <p:spPr>
            <a:xfrm>
              <a:off x="873393" y="3180994"/>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78" name="tx278"/>
            <p:cNvSpPr/>
            <p:nvPr/>
          </p:nvSpPr>
          <p:spPr>
            <a:xfrm>
              <a:off x="834714" y="2937067"/>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279" name="tx279"/>
            <p:cNvSpPr/>
            <p:nvPr/>
          </p:nvSpPr>
          <p:spPr>
            <a:xfrm>
              <a:off x="516320" y="2693140"/>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280" name="tx280"/>
            <p:cNvSpPr/>
            <p:nvPr/>
          </p:nvSpPr>
          <p:spPr>
            <a:xfrm>
              <a:off x="920119" y="2449214"/>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81" name="tx281"/>
            <p:cNvSpPr/>
            <p:nvPr/>
          </p:nvSpPr>
          <p:spPr>
            <a:xfrm>
              <a:off x="726267" y="2205287"/>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Zimbabwe</a:t>
              </a:r>
            </a:p>
          </p:txBody>
        </p:sp>
        <p:sp>
          <p:nvSpPr>
            <p:cNvPr id="282" name="tx282"/>
            <p:cNvSpPr/>
            <p:nvPr/>
          </p:nvSpPr>
          <p:spPr>
            <a:xfrm>
              <a:off x="936030" y="1961361"/>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83" name="tx283"/>
            <p:cNvSpPr/>
            <p:nvPr/>
          </p:nvSpPr>
          <p:spPr>
            <a:xfrm>
              <a:off x="850442" y="171743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284" name="tx284"/>
            <p:cNvSpPr/>
            <p:nvPr/>
          </p:nvSpPr>
          <p:spPr>
            <a:xfrm>
              <a:off x="881257" y="1473507"/>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85" name="tx285"/>
            <p:cNvSpPr/>
            <p:nvPr/>
          </p:nvSpPr>
          <p:spPr>
            <a:xfrm>
              <a:off x="858123" y="122958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86" name="tx286"/>
            <p:cNvSpPr/>
            <p:nvPr/>
          </p:nvSpPr>
          <p:spPr>
            <a:xfrm>
              <a:off x="959164" y="985654"/>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287" name="tx287"/>
            <p:cNvSpPr/>
            <p:nvPr/>
          </p:nvSpPr>
          <p:spPr>
            <a:xfrm>
              <a:off x="757082" y="74172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288" name="tx288"/>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0" name="tx290"/>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1" name="tx291"/>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2" name="tx292"/>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3" name="tx293"/>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4" name="pt29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6" name="pt29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8" name="tx29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9" name="tx29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0" name="tx300"/>
            <p:cNvSpPr/>
            <p:nvPr/>
          </p:nvSpPr>
          <p:spPr>
            <a:xfrm>
              <a:off x="1433366"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ESAR, 2019-2025</a:t>
              </a:r>
            </a:p>
          </p:txBody>
        </p:sp>
        <p:sp>
          <p:nvSpPr>
            <p:cNvPr id="301" name="tx30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11 (out of 21) countries had lower coverage than in 2019.
In 2025, 6 countries had lower DTP1 coverage than in 2024.
In 2025, 13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5135" y="5402828"/>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5" name="pl5"/>
            <p:cNvSpPr/>
            <p:nvPr/>
          </p:nvSpPr>
          <p:spPr>
            <a:xfrm>
              <a:off x="1205135" y="5117497"/>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6" name="pl6"/>
            <p:cNvSpPr/>
            <p:nvPr/>
          </p:nvSpPr>
          <p:spPr>
            <a:xfrm>
              <a:off x="1205135" y="483216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7" name="pl7"/>
            <p:cNvSpPr/>
            <p:nvPr/>
          </p:nvSpPr>
          <p:spPr>
            <a:xfrm>
              <a:off x="1205135" y="454683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8" name="pl8"/>
            <p:cNvSpPr/>
            <p:nvPr/>
          </p:nvSpPr>
          <p:spPr>
            <a:xfrm>
              <a:off x="1205135" y="4261502"/>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 name="pl9"/>
            <p:cNvSpPr/>
            <p:nvPr/>
          </p:nvSpPr>
          <p:spPr>
            <a:xfrm>
              <a:off x="1205135" y="3976171"/>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 name="pl10"/>
            <p:cNvSpPr/>
            <p:nvPr/>
          </p:nvSpPr>
          <p:spPr>
            <a:xfrm>
              <a:off x="1205135" y="369083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1" name="pl11"/>
            <p:cNvSpPr/>
            <p:nvPr/>
          </p:nvSpPr>
          <p:spPr>
            <a:xfrm>
              <a:off x="1205135" y="3405508"/>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2" name="pl12"/>
            <p:cNvSpPr/>
            <p:nvPr/>
          </p:nvSpPr>
          <p:spPr>
            <a:xfrm>
              <a:off x="1205135" y="3120177"/>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 name="pl13"/>
            <p:cNvSpPr/>
            <p:nvPr/>
          </p:nvSpPr>
          <p:spPr>
            <a:xfrm>
              <a:off x="1205135" y="283484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4" name="pl14"/>
            <p:cNvSpPr/>
            <p:nvPr/>
          </p:nvSpPr>
          <p:spPr>
            <a:xfrm>
              <a:off x="1205135" y="254951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5" name="pl15"/>
            <p:cNvSpPr/>
            <p:nvPr/>
          </p:nvSpPr>
          <p:spPr>
            <a:xfrm>
              <a:off x="1205135" y="2264182"/>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6" name="pl16"/>
            <p:cNvSpPr/>
            <p:nvPr/>
          </p:nvSpPr>
          <p:spPr>
            <a:xfrm>
              <a:off x="1205135" y="1978851"/>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7" name="pl17"/>
            <p:cNvSpPr/>
            <p:nvPr/>
          </p:nvSpPr>
          <p:spPr>
            <a:xfrm>
              <a:off x="13002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174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346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518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68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861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362820" y="1978851"/>
              <a:ext cx="317174" cy="0"/>
            </a:xfrm>
            <a:custGeom>
              <a:avLst/>
              <a:pathLst>
                <a:path w="317174" h="0">
                  <a:moveTo>
                    <a:pt x="0" y="0"/>
                  </a:moveTo>
                  <a:lnTo>
                    <a:pt x="317174" y="0"/>
                  </a:lnTo>
                </a:path>
              </a:pathLst>
            </a:custGeom>
            <a:ln w="81303" cap="flat">
              <a:solidFill>
                <a:srgbClr val="E8E8E8">
                  <a:alpha val="100000"/>
                </a:srgbClr>
              </a:solidFill>
              <a:prstDash val="solid"/>
              <a:round/>
            </a:ln>
          </p:spPr>
          <p:txBody>
            <a:bodyPr/>
            <a:lstStyle/>
            <a:p/>
          </p:txBody>
        </p:sp>
        <p:sp>
          <p:nvSpPr>
            <p:cNvPr id="24" name="pl24"/>
            <p:cNvSpPr/>
            <p:nvPr/>
          </p:nvSpPr>
          <p:spPr>
            <a:xfrm>
              <a:off x="2632418" y="2264182"/>
              <a:ext cx="190304" cy="0"/>
            </a:xfrm>
            <a:custGeom>
              <a:avLst/>
              <a:pathLst>
                <a:path w="190304" h="0">
                  <a:moveTo>
                    <a:pt x="0" y="0"/>
                  </a:moveTo>
                  <a:lnTo>
                    <a:pt x="190304" y="0"/>
                  </a:lnTo>
                </a:path>
              </a:pathLst>
            </a:custGeom>
            <a:ln w="81303" cap="flat">
              <a:solidFill>
                <a:srgbClr val="E8E8E8">
                  <a:alpha val="100000"/>
                </a:srgbClr>
              </a:solidFill>
              <a:prstDash val="solid"/>
              <a:round/>
            </a:ln>
          </p:spPr>
          <p:txBody>
            <a:bodyPr/>
            <a:lstStyle/>
            <a:p/>
          </p:txBody>
        </p:sp>
        <p:sp>
          <p:nvSpPr>
            <p:cNvPr id="25" name="pl25"/>
            <p:cNvSpPr/>
            <p:nvPr/>
          </p:nvSpPr>
          <p:spPr>
            <a:xfrm>
              <a:off x="2711712" y="2549514"/>
              <a:ext cx="126869" cy="0"/>
            </a:xfrm>
            <a:custGeom>
              <a:avLst/>
              <a:pathLst>
                <a:path w="126869" h="0">
                  <a:moveTo>
                    <a:pt x="0" y="0"/>
                  </a:moveTo>
                  <a:lnTo>
                    <a:pt x="126869" y="0"/>
                  </a:lnTo>
                </a:path>
              </a:pathLst>
            </a:custGeom>
            <a:ln w="81303" cap="flat">
              <a:solidFill>
                <a:srgbClr val="E8E8E8">
                  <a:alpha val="100000"/>
                </a:srgbClr>
              </a:solidFill>
              <a:prstDash val="solid"/>
              <a:round/>
            </a:ln>
          </p:spPr>
          <p:txBody>
            <a:bodyPr/>
            <a:lstStyle/>
            <a:p/>
          </p:txBody>
        </p:sp>
        <p:sp>
          <p:nvSpPr>
            <p:cNvPr id="26" name="pl26"/>
            <p:cNvSpPr/>
            <p:nvPr/>
          </p:nvSpPr>
          <p:spPr>
            <a:xfrm>
              <a:off x="2679995" y="2834845"/>
              <a:ext cx="126869" cy="0"/>
            </a:xfrm>
            <a:custGeom>
              <a:avLst/>
              <a:pathLst>
                <a:path w="126869" h="0">
                  <a:moveTo>
                    <a:pt x="0" y="0"/>
                  </a:moveTo>
                  <a:lnTo>
                    <a:pt x="126869" y="0"/>
                  </a:lnTo>
                </a:path>
              </a:pathLst>
            </a:custGeom>
            <a:ln w="81303" cap="flat">
              <a:solidFill>
                <a:srgbClr val="E8E8E8">
                  <a:alpha val="100000"/>
                </a:srgbClr>
              </a:solidFill>
              <a:prstDash val="solid"/>
              <a:round/>
            </a:ln>
          </p:spPr>
          <p:txBody>
            <a:bodyPr/>
            <a:lstStyle/>
            <a:p/>
          </p:txBody>
        </p:sp>
        <p:sp>
          <p:nvSpPr>
            <p:cNvPr id="27" name="pl27"/>
            <p:cNvSpPr/>
            <p:nvPr/>
          </p:nvSpPr>
          <p:spPr>
            <a:xfrm>
              <a:off x="2664136" y="3120177"/>
              <a:ext cx="95152" cy="0"/>
            </a:xfrm>
            <a:custGeom>
              <a:avLst/>
              <a:pathLst>
                <a:path w="95152" h="0">
                  <a:moveTo>
                    <a:pt x="0" y="0"/>
                  </a:moveTo>
                  <a:lnTo>
                    <a:pt x="95152" y="0"/>
                  </a:lnTo>
                </a:path>
              </a:pathLst>
            </a:custGeom>
            <a:ln w="81303" cap="flat">
              <a:solidFill>
                <a:srgbClr val="E8E8E8">
                  <a:alpha val="100000"/>
                </a:srgbClr>
              </a:solidFill>
              <a:prstDash val="solid"/>
              <a:round/>
            </a:ln>
          </p:spPr>
          <p:txBody>
            <a:bodyPr/>
            <a:lstStyle/>
            <a:p/>
          </p:txBody>
        </p:sp>
        <p:sp>
          <p:nvSpPr>
            <p:cNvPr id="28" name="pl28"/>
            <p:cNvSpPr/>
            <p:nvPr/>
          </p:nvSpPr>
          <p:spPr>
            <a:xfrm>
              <a:off x="2743429" y="3405508"/>
              <a:ext cx="79293" cy="0"/>
            </a:xfrm>
            <a:custGeom>
              <a:avLst/>
              <a:pathLst>
                <a:path w="79293" h="0">
                  <a:moveTo>
                    <a:pt x="0" y="0"/>
                  </a:moveTo>
                  <a:lnTo>
                    <a:pt x="79293" y="0"/>
                  </a:lnTo>
                </a:path>
              </a:pathLst>
            </a:custGeom>
            <a:ln w="81303" cap="flat">
              <a:solidFill>
                <a:srgbClr val="E8E8E8">
                  <a:alpha val="100000"/>
                </a:srgbClr>
              </a:solidFill>
              <a:prstDash val="solid"/>
              <a:round/>
            </a:ln>
          </p:spPr>
          <p:txBody>
            <a:bodyPr/>
            <a:lstStyle/>
            <a:p/>
          </p:txBody>
        </p:sp>
        <p:sp>
          <p:nvSpPr>
            <p:cNvPr id="29" name="pl29"/>
            <p:cNvSpPr/>
            <p:nvPr/>
          </p:nvSpPr>
          <p:spPr>
            <a:xfrm>
              <a:off x="2695853" y="3690839"/>
              <a:ext cx="63434" cy="0"/>
            </a:xfrm>
            <a:custGeom>
              <a:avLst/>
              <a:pathLst>
                <a:path w="63434" h="0">
                  <a:moveTo>
                    <a:pt x="0" y="0"/>
                  </a:moveTo>
                  <a:lnTo>
                    <a:pt x="63434" y="0"/>
                  </a:lnTo>
                </a:path>
              </a:pathLst>
            </a:custGeom>
            <a:ln w="81303" cap="flat">
              <a:solidFill>
                <a:srgbClr val="E8E8E8">
                  <a:alpha val="100000"/>
                </a:srgbClr>
              </a:solidFill>
              <a:prstDash val="solid"/>
              <a:round/>
            </a:ln>
          </p:spPr>
          <p:txBody>
            <a:bodyPr/>
            <a:lstStyle/>
            <a:p/>
          </p:txBody>
        </p:sp>
        <p:sp>
          <p:nvSpPr>
            <p:cNvPr id="30" name="pl30"/>
            <p:cNvSpPr/>
            <p:nvPr/>
          </p:nvSpPr>
          <p:spPr>
            <a:xfrm>
              <a:off x="2362820" y="3976171"/>
              <a:ext cx="47576" cy="0"/>
            </a:xfrm>
            <a:custGeom>
              <a:avLst/>
              <a:pathLst>
                <a:path w="47576" h="0">
                  <a:moveTo>
                    <a:pt x="0" y="0"/>
                  </a:moveTo>
                  <a:lnTo>
                    <a:pt x="47576" y="0"/>
                  </a:lnTo>
                </a:path>
              </a:pathLst>
            </a:custGeom>
            <a:ln w="81303" cap="flat">
              <a:solidFill>
                <a:srgbClr val="E8E8E8">
                  <a:alpha val="100000"/>
                </a:srgbClr>
              </a:solidFill>
              <a:prstDash val="solid"/>
              <a:round/>
            </a:ln>
          </p:spPr>
          <p:txBody>
            <a:bodyPr/>
            <a:lstStyle/>
            <a:p/>
          </p:txBody>
        </p:sp>
        <p:sp>
          <p:nvSpPr>
            <p:cNvPr id="31" name="pl31"/>
            <p:cNvSpPr/>
            <p:nvPr/>
          </p:nvSpPr>
          <p:spPr>
            <a:xfrm>
              <a:off x="2473831" y="4261502"/>
              <a:ext cx="47576" cy="0"/>
            </a:xfrm>
            <a:custGeom>
              <a:avLst/>
              <a:pathLst>
                <a:path w="47576" h="0">
                  <a:moveTo>
                    <a:pt x="0" y="0"/>
                  </a:moveTo>
                  <a:lnTo>
                    <a:pt x="47576" y="0"/>
                  </a:lnTo>
                </a:path>
              </a:pathLst>
            </a:custGeom>
            <a:ln w="81303" cap="flat">
              <a:solidFill>
                <a:srgbClr val="E8E8E8">
                  <a:alpha val="100000"/>
                </a:srgbClr>
              </a:solidFill>
              <a:prstDash val="solid"/>
              <a:round/>
            </a:ln>
          </p:spPr>
          <p:txBody>
            <a:bodyPr/>
            <a:lstStyle/>
            <a:p/>
          </p:txBody>
        </p:sp>
        <p:sp>
          <p:nvSpPr>
            <p:cNvPr id="32" name="pl32"/>
            <p:cNvSpPr/>
            <p:nvPr/>
          </p:nvSpPr>
          <p:spPr>
            <a:xfrm>
              <a:off x="2791005" y="4546834"/>
              <a:ext cx="47576" cy="0"/>
            </a:xfrm>
            <a:custGeom>
              <a:avLst/>
              <a:pathLst>
                <a:path w="47576" h="0">
                  <a:moveTo>
                    <a:pt x="0" y="0"/>
                  </a:moveTo>
                  <a:lnTo>
                    <a:pt x="47576" y="0"/>
                  </a:lnTo>
                </a:path>
              </a:pathLst>
            </a:custGeom>
            <a:ln w="81303" cap="flat">
              <a:solidFill>
                <a:srgbClr val="E8E8E8">
                  <a:alpha val="100000"/>
                </a:srgbClr>
              </a:solidFill>
              <a:prstDash val="solid"/>
              <a:round/>
            </a:ln>
          </p:spPr>
          <p:txBody>
            <a:bodyPr/>
            <a:lstStyle/>
            <a:p/>
          </p:txBody>
        </p:sp>
        <p:sp>
          <p:nvSpPr>
            <p:cNvPr id="33" name="pl33"/>
            <p:cNvSpPr/>
            <p:nvPr/>
          </p:nvSpPr>
          <p:spPr>
            <a:xfrm>
              <a:off x="2568984" y="4832165"/>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4" name="pl34"/>
            <p:cNvSpPr/>
            <p:nvPr/>
          </p:nvSpPr>
          <p:spPr>
            <a:xfrm>
              <a:off x="2854440" y="5117497"/>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5" name="pl35"/>
            <p:cNvSpPr/>
            <p:nvPr/>
          </p:nvSpPr>
          <p:spPr>
            <a:xfrm>
              <a:off x="2775147" y="5402828"/>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6" name="pt36"/>
            <p:cNvSpPr/>
            <p:nvPr/>
          </p:nvSpPr>
          <p:spPr>
            <a:xfrm>
              <a:off x="2405896"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358320"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34082"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707212"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580342"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564484"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818223"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627918"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18223"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38929"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5478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9135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516907"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69331"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34082"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78650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54788"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5963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865799"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849940"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675495"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358320"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802364"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67549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786505"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770647"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365245" y="39310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31766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93430" y="25043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666560"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539690" y="478701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523832"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777571" y="221903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587267"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777571" y="33603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698277"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71413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65070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476256" y="42163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428679"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793430"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745854"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714136" y="307502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61898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825147" y="5072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809288"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634843" y="19336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317668"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761712"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634843"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745854" y="53576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729995"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3021351" y="393484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9" name="tx89"/>
            <p:cNvSpPr/>
            <p:nvPr/>
          </p:nvSpPr>
          <p:spPr>
            <a:xfrm>
              <a:off x="3021351" y="250818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90" name="tx90"/>
            <p:cNvSpPr/>
            <p:nvPr/>
          </p:nvSpPr>
          <p:spPr>
            <a:xfrm>
              <a:off x="3021351" y="479083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1" name="tx91"/>
            <p:cNvSpPr/>
            <p:nvPr/>
          </p:nvSpPr>
          <p:spPr>
            <a:xfrm>
              <a:off x="2989256" y="222285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92" name="tx92"/>
            <p:cNvSpPr/>
            <p:nvPr/>
          </p:nvSpPr>
          <p:spPr>
            <a:xfrm>
              <a:off x="3021351" y="336417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3" name="tx93"/>
            <p:cNvSpPr/>
            <p:nvPr/>
          </p:nvSpPr>
          <p:spPr>
            <a:xfrm>
              <a:off x="3021351"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4" name="tx94"/>
            <p:cNvSpPr/>
            <p:nvPr/>
          </p:nvSpPr>
          <p:spPr>
            <a:xfrm>
              <a:off x="3021351" y="42201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5" name="tx95"/>
            <p:cNvSpPr/>
            <p:nvPr/>
          </p:nvSpPr>
          <p:spPr>
            <a:xfrm>
              <a:off x="3021351"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6" name="tx96"/>
            <p:cNvSpPr/>
            <p:nvPr/>
          </p:nvSpPr>
          <p:spPr>
            <a:xfrm>
              <a:off x="3021351" y="307884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97" name="tx97"/>
            <p:cNvSpPr/>
            <p:nvPr/>
          </p:nvSpPr>
          <p:spPr>
            <a:xfrm>
              <a:off x="3021351" y="5076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8" name="tx98"/>
            <p:cNvSpPr/>
            <p:nvPr/>
          </p:nvSpPr>
          <p:spPr>
            <a:xfrm>
              <a:off x="2989256" y="1937520"/>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99" name="tx99"/>
            <p:cNvSpPr/>
            <p:nvPr/>
          </p:nvSpPr>
          <p:spPr>
            <a:xfrm>
              <a:off x="3021351"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0" name="tx100"/>
            <p:cNvSpPr/>
            <p:nvPr/>
          </p:nvSpPr>
          <p:spPr>
            <a:xfrm>
              <a:off x="3021351" y="53614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1" name="rc101"/>
            <p:cNvSpPr/>
            <p:nvPr/>
          </p:nvSpPr>
          <p:spPr>
            <a:xfrm>
              <a:off x="1205135" y="1807652"/>
              <a:ext cx="2093349"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4096390" y="520953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3" name="pl103"/>
            <p:cNvSpPr/>
            <p:nvPr/>
          </p:nvSpPr>
          <p:spPr>
            <a:xfrm>
              <a:off x="4096390" y="460205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4" name="pl104"/>
            <p:cNvSpPr/>
            <p:nvPr/>
          </p:nvSpPr>
          <p:spPr>
            <a:xfrm>
              <a:off x="4096390" y="399457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5" name="pl105"/>
            <p:cNvSpPr/>
            <p:nvPr/>
          </p:nvSpPr>
          <p:spPr>
            <a:xfrm>
              <a:off x="4096390" y="3387100"/>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6" name="pl106"/>
            <p:cNvSpPr/>
            <p:nvPr/>
          </p:nvSpPr>
          <p:spPr>
            <a:xfrm>
              <a:off x="4096390" y="2779620"/>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7" name="pl107"/>
            <p:cNvSpPr/>
            <p:nvPr/>
          </p:nvSpPr>
          <p:spPr>
            <a:xfrm>
              <a:off x="4096390" y="2172140"/>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8" name="pl108"/>
            <p:cNvSpPr/>
            <p:nvPr/>
          </p:nvSpPr>
          <p:spPr>
            <a:xfrm>
              <a:off x="4191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5087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8258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1430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4602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7774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206499" y="2172140"/>
              <a:ext cx="206163" cy="0"/>
            </a:xfrm>
            <a:custGeom>
              <a:avLst/>
              <a:pathLst>
                <a:path w="206163" h="0">
                  <a:moveTo>
                    <a:pt x="0" y="0"/>
                  </a:moveTo>
                  <a:lnTo>
                    <a:pt x="206163" y="0"/>
                  </a:lnTo>
                </a:path>
              </a:pathLst>
            </a:custGeom>
            <a:ln w="81303" cap="flat">
              <a:solidFill>
                <a:srgbClr val="E8E8E8">
                  <a:alpha val="100000"/>
                </a:srgbClr>
              </a:solidFill>
              <a:prstDash val="solid"/>
              <a:round/>
            </a:ln>
          </p:spPr>
          <p:txBody>
            <a:bodyPr/>
            <a:lstStyle/>
            <a:p/>
          </p:txBody>
        </p:sp>
        <p:sp>
          <p:nvSpPr>
            <p:cNvPr id="115" name="pl115"/>
            <p:cNvSpPr/>
            <p:nvPr/>
          </p:nvSpPr>
          <p:spPr>
            <a:xfrm>
              <a:off x="5380945" y="2779620"/>
              <a:ext cx="142728" cy="0"/>
            </a:xfrm>
            <a:custGeom>
              <a:avLst/>
              <a:pathLst>
                <a:path w="142728" h="0">
                  <a:moveTo>
                    <a:pt x="0" y="0"/>
                  </a:moveTo>
                  <a:lnTo>
                    <a:pt x="142728" y="0"/>
                  </a:lnTo>
                </a:path>
              </a:pathLst>
            </a:custGeom>
            <a:ln w="81303" cap="flat">
              <a:solidFill>
                <a:srgbClr val="E8E8E8">
                  <a:alpha val="100000"/>
                </a:srgbClr>
              </a:solidFill>
              <a:prstDash val="solid"/>
              <a:round/>
            </a:ln>
          </p:spPr>
          <p:txBody>
            <a:bodyPr/>
            <a:lstStyle/>
            <a:p/>
          </p:txBody>
        </p:sp>
        <p:sp>
          <p:nvSpPr>
            <p:cNvPr id="116" name="pl116"/>
            <p:cNvSpPr/>
            <p:nvPr/>
          </p:nvSpPr>
          <p:spPr>
            <a:xfrm>
              <a:off x="5269934" y="3387100"/>
              <a:ext cx="126869" cy="0"/>
            </a:xfrm>
            <a:custGeom>
              <a:avLst/>
              <a:pathLst>
                <a:path w="126869" h="0">
                  <a:moveTo>
                    <a:pt x="0" y="0"/>
                  </a:moveTo>
                  <a:lnTo>
                    <a:pt x="126869" y="0"/>
                  </a:lnTo>
                </a:path>
              </a:pathLst>
            </a:custGeom>
            <a:ln w="81303" cap="flat">
              <a:solidFill>
                <a:srgbClr val="E8E8E8">
                  <a:alpha val="100000"/>
                </a:srgbClr>
              </a:solidFill>
              <a:prstDash val="solid"/>
              <a:round/>
            </a:ln>
          </p:spPr>
          <p:txBody>
            <a:bodyPr/>
            <a:lstStyle/>
            <a:p/>
          </p:txBody>
        </p:sp>
        <p:sp>
          <p:nvSpPr>
            <p:cNvPr id="117" name="pl117"/>
            <p:cNvSpPr/>
            <p:nvPr/>
          </p:nvSpPr>
          <p:spPr>
            <a:xfrm>
              <a:off x="5713978" y="3994579"/>
              <a:ext cx="31717" cy="0"/>
            </a:xfrm>
            <a:custGeom>
              <a:avLst/>
              <a:pathLst>
                <a:path w="31717" h="0">
                  <a:moveTo>
                    <a:pt x="0" y="0"/>
                  </a:moveTo>
                  <a:lnTo>
                    <a:pt x="31717" y="0"/>
                  </a:lnTo>
                </a:path>
              </a:pathLst>
            </a:custGeom>
            <a:ln w="81303" cap="flat">
              <a:solidFill>
                <a:srgbClr val="E8E8E8">
                  <a:alpha val="100000"/>
                </a:srgbClr>
              </a:solidFill>
              <a:prstDash val="solid"/>
              <a:round/>
            </a:ln>
          </p:spPr>
          <p:txBody>
            <a:bodyPr/>
            <a:lstStyle/>
            <a:p/>
          </p:txBody>
        </p:sp>
        <p:sp>
          <p:nvSpPr>
            <p:cNvPr id="118" name="pl118"/>
            <p:cNvSpPr/>
            <p:nvPr/>
          </p:nvSpPr>
          <p:spPr>
            <a:xfrm>
              <a:off x="5682260" y="4602059"/>
              <a:ext cx="31717" cy="0"/>
            </a:xfrm>
            <a:custGeom>
              <a:avLst/>
              <a:pathLst>
                <a:path w="31717" h="0">
                  <a:moveTo>
                    <a:pt x="0" y="0"/>
                  </a:moveTo>
                  <a:lnTo>
                    <a:pt x="31717" y="0"/>
                  </a:lnTo>
                </a:path>
              </a:pathLst>
            </a:custGeom>
            <a:ln w="81303" cap="flat">
              <a:solidFill>
                <a:srgbClr val="E8E8E8">
                  <a:alpha val="100000"/>
                </a:srgbClr>
              </a:solidFill>
              <a:prstDash val="solid"/>
              <a:round/>
            </a:ln>
          </p:spPr>
          <p:txBody>
            <a:bodyPr/>
            <a:lstStyle/>
            <a:p/>
          </p:txBody>
        </p:sp>
        <p:sp>
          <p:nvSpPr>
            <p:cNvPr id="119" name="pl119"/>
            <p:cNvSpPr/>
            <p:nvPr/>
          </p:nvSpPr>
          <p:spPr>
            <a:xfrm>
              <a:off x="5729837" y="5209539"/>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120" name="pt120"/>
            <p:cNvSpPr/>
            <p:nvPr/>
          </p:nvSpPr>
          <p:spPr>
            <a:xfrm>
              <a:off x="5725337"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741195"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376445"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51917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20199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40816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265434"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392304"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0947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74119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67776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70947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684685"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700543"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335793"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478522"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5161347"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367511"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224782"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351652"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668826"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700543"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637109"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668826"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tx144"/>
            <p:cNvSpPr/>
            <p:nvPr/>
          </p:nvSpPr>
          <p:spPr>
            <a:xfrm>
              <a:off x="5898113"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5" name="tx145"/>
            <p:cNvSpPr/>
            <p:nvPr/>
          </p:nvSpPr>
          <p:spPr>
            <a:xfrm>
              <a:off x="5898113"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46" name="tx146"/>
            <p:cNvSpPr/>
            <p:nvPr/>
          </p:nvSpPr>
          <p:spPr>
            <a:xfrm>
              <a:off x="5866018"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47" name="tx147"/>
            <p:cNvSpPr/>
            <p:nvPr/>
          </p:nvSpPr>
          <p:spPr>
            <a:xfrm>
              <a:off x="5898113"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48" name="tx148"/>
            <p:cNvSpPr/>
            <p:nvPr/>
          </p:nvSpPr>
          <p:spPr>
            <a:xfrm>
              <a:off x="5898113"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9" name="tx149"/>
            <p:cNvSpPr/>
            <p:nvPr/>
          </p:nvSpPr>
          <p:spPr>
            <a:xfrm>
              <a:off x="5898113"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50" name="rc150"/>
            <p:cNvSpPr/>
            <p:nvPr/>
          </p:nvSpPr>
          <p:spPr>
            <a:xfrm>
              <a:off x="4096390" y="1807652"/>
              <a:ext cx="2093349" cy="3766375"/>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6981061" y="454683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52" name="pl152"/>
            <p:cNvSpPr/>
            <p:nvPr/>
          </p:nvSpPr>
          <p:spPr>
            <a:xfrm>
              <a:off x="6981061" y="283484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53" name="pl153"/>
            <p:cNvSpPr/>
            <p:nvPr/>
          </p:nvSpPr>
          <p:spPr>
            <a:xfrm>
              <a:off x="70762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3933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7105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0277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3449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6620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630367"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503497"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t161"/>
            <p:cNvSpPr/>
            <p:nvPr/>
          </p:nvSpPr>
          <p:spPr>
            <a:xfrm>
              <a:off x="862586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62586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49899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49899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585215"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8585215"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7" name="pt167"/>
            <p:cNvSpPr/>
            <p:nvPr/>
          </p:nvSpPr>
          <p:spPr>
            <a:xfrm>
              <a:off x="8458345"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8" name="pt168"/>
            <p:cNvSpPr/>
            <p:nvPr/>
          </p:nvSpPr>
          <p:spPr>
            <a:xfrm>
              <a:off x="8458345"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tx169"/>
            <p:cNvSpPr/>
            <p:nvPr/>
          </p:nvSpPr>
          <p:spPr>
            <a:xfrm>
              <a:off x="8816526"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16526"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6981061" y="1807652"/>
              <a:ext cx="2093349"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205135"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01264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096390"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928683"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6981061"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88175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205135"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179" name="pl179"/>
            <p:cNvSpPr/>
            <p:nvPr/>
          </p:nvSpPr>
          <p:spPr>
            <a:xfrm>
              <a:off x="13002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6174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9346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2518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568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8861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6919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552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8724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1896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5068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79288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096390"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192" name="pl192"/>
            <p:cNvSpPr/>
            <p:nvPr/>
          </p:nvSpPr>
          <p:spPr>
            <a:xfrm>
              <a:off x="4191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5087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8258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1430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4602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7774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16045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4465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7637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0808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398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6841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6981061"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205" name="pl205"/>
            <p:cNvSpPr/>
            <p:nvPr/>
          </p:nvSpPr>
          <p:spPr>
            <a:xfrm>
              <a:off x="70762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3933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105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277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449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620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0451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312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483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655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28273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6881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259328" y="450682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18" name="tx218"/>
            <p:cNvSpPr/>
            <p:nvPr/>
          </p:nvSpPr>
          <p:spPr>
            <a:xfrm>
              <a:off x="6408375" y="279484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9" name="tx219"/>
            <p:cNvSpPr/>
            <p:nvPr/>
          </p:nvSpPr>
          <p:spPr>
            <a:xfrm>
              <a:off x="3685370" y="5169534"/>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20" name="tx220"/>
            <p:cNvSpPr/>
            <p:nvPr/>
          </p:nvSpPr>
          <p:spPr>
            <a:xfrm>
              <a:off x="3641936" y="456205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21" name="tx221"/>
            <p:cNvSpPr/>
            <p:nvPr/>
          </p:nvSpPr>
          <p:spPr>
            <a:xfrm>
              <a:off x="3623008" y="395457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22" name="tx222"/>
            <p:cNvSpPr/>
            <p:nvPr/>
          </p:nvSpPr>
          <p:spPr>
            <a:xfrm>
              <a:off x="3368073" y="3347095"/>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23" name="tx223"/>
            <p:cNvSpPr/>
            <p:nvPr/>
          </p:nvSpPr>
          <p:spPr>
            <a:xfrm>
              <a:off x="3610664" y="27396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3610846" y="213213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5" name="tx225"/>
            <p:cNvSpPr/>
            <p:nvPr/>
          </p:nvSpPr>
          <p:spPr>
            <a:xfrm>
              <a:off x="607852" y="5362823"/>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26" name="tx226"/>
            <p:cNvSpPr/>
            <p:nvPr/>
          </p:nvSpPr>
          <p:spPr>
            <a:xfrm>
              <a:off x="713282" y="5077492"/>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7" name="tx227"/>
            <p:cNvSpPr/>
            <p:nvPr/>
          </p:nvSpPr>
          <p:spPr>
            <a:xfrm>
              <a:off x="669939" y="479216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8" name="tx228"/>
            <p:cNvSpPr/>
            <p:nvPr/>
          </p:nvSpPr>
          <p:spPr>
            <a:xfrm>
              <a:off x="775644" y="4506829"/>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29" name="tx229"/>
            <p:cNvSpPr/>
            <p:nvPr/>
          </p:nvSpPr>
          <p:spPr>
            <a:xfrm>
              <a:off x="508182" y="422149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30" name="tx230"/>
            <p:cNvSpPr/>
            <p:nvPr/>
          </p:nvSpPr>
          <p:spPr>
            <a:xfrm>
              <a:off x="775278" y="3936166"/>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31" name="tx231"/>
            <p:cNvSpPr/>
            <p:nvPr/>
          </p:nvSpPr>
          <p:spPr>
            <a:xfrm>
              <a:off x="725444" y="365083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32" name="tx232"/>
            <p:cNvSpPr/>
            <p:nvPr/>
          </p:nvSpPr>
          <p:spPr>
            <a:xfrm>
              <a:off x="806368" y="3365503"/>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33" name="tx233"/>
            <p:cNvSpPr/>
            <p:nvPr/>
          </p:nvSpPr>
          <p:spPr>
            <a:xfrm>
              <a:off x="713465" y="308017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34" name="tx234"/>
            <p:cNvSpPr/>
            <p:nvPr/>
          </p:nvSpPr>
          <p:spPr>
            <a:xfrm>
              <a:off x="675883" y="279484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35" name="tx235"/>
            <p:cNvSpPr/>
            <p:nvPr/>
          </p:nvSpPr>
          <p:spPr>
            <a:xfrm>
              <a:off x="738062" y="250950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36" name="tx236"/>
            <p:cNvSpPr/>
            <p:nvPr/>
          </p:nvSpPr>
          <p:spPr>
            <a:xfrm>
              <a:off x="707247" y="2224177"/>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37" name="tx237"/>
            <p:cNvSpPr/>
            <p:nvPr/>
          </p:nvSpPr>
          <p:spPr>
            <a:xfrm>
              <a:off x="520527" y="1938846"/>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8" name="tx238"/>
            <p:cNvSpPr/>
            <p:nvPr/>
          </p:nvSpPr>
          <p:spPr>
            <a:xfrm>
              <a:off x="400815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6375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577110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1532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02267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2051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13 out of 21 (62%) countries in ESAR had a decline in coverage. The largest decline was in South Africa (-20 percentage points), followed by Eswatini (-12 percentage points).
There were 6 (29%) countries with an increase in DTP1 coverage. Coverage remained the same in 2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six countries and decreased in 13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52095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 name="pl5"/>
            <p:cNvSpPr/>
            <p:nvPr/>
          </p:nvSpPr>
          <p:spPr>
            <a:xfrm>
              <a:off x="1192790" y="460205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6" name="pl6"/>
            <p:cNvSpPr/>
            <p:nvPr/>
          </p:nvSpPr>
          <p:spPr>
            <a:xfrm>
              <a:off x="1192790" y="399457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7" name="pl7"/>
            <p:cNvSpPr/>
            <p:nvPr/>
          </p:nvSpPr>
          <p:spPr>
            <a:xfrm>
              <a:off x="1192790" y="338710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8" name="pl8"/>
            <p:cNvSpPr/>
            <p:nvPr/>
          </p:nvSpPr>
          <p:spPr>
            <a:xfrm>
              <a:off x="1192790" y="277962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9" name="pl9"/>
            <p:cNvSpPr/>
            <p:nvPr/>
          </p:nvSpPr>
          <p:spPr>
            <a:xfrm>
              <a:off x="1192790" y="21721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 name="pl10"/>
            <p:cNvSpPr/>
            <p:nvPr/>
          </p:nvSpPr>
          <p:spPr>
            <a:xfrm>
              <a:off x="1288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075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266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45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4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83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7320" y="2172140"/>
              <a:ext cx="143572" cy="0"/>
            </a:xfrm>
            <a:custGeom>
              <a:avLst/>
              <a:pathLst>
                <a:path w="143572" h="0">
                  <a:moveTo>
                    <a:pt x="0" y="0"/>
                  </a:moveTo>
                  <a:lnTo>
                    <a:pt x="143572" y="0"/>
                  </a:lnTo>
                </a:path>
              </a:pathLst>
            </a:custGeom>
            <a:ln w="81303" cap="flat">
              <a:solidFill>
                <a:srgbClr val="E8E8E8">
                  <a:alpha val="100000"/>
                </a:srgbClr>
              </a:solidFill>
              <a:prstDash val="solid"/>
              <a:round/>
            </a:ln>
          </p:spPr>
          <p:txBody>
            <a:bodyPr/>
            <a:lstStyle/>
            <a:p/>
          </p:txBody>
        </p:sp>
        <p:sp>
          <p:nvSpPr>
            <p:cNvPr id="17" name="pl17"/>
            <p:cNvSpPr/>
            <p:nvPr/>
          </p:nvSpPr>
          <p:spPr>
            <a:xfrm>
              <a:off x="2628511" y="2779620"/>
              <a:ext cx="111667" cy="0"/>
            </a:xfrm>
            <a:custGeom>
              <a:avLst/>
              <a:pathLst>
                <a:path w="111667" h="0">
                  <a:moveTo>
                    <a:pt x="0" y="0"/>
                  </a:moveTo>
                  <a:lnTo>
                    <a:pt x="111667" y="0"/>
                  </a:lnTo>
                </a:path>
              </a:pathLst>
            </a:custGeom>
            <a:ln w="81303" cap="flat">
              <a:solidFill>
                <a:srgbClr val="E8E8E8">
                  <a:alpha val="100000"/>
                </a:srgbClr>
              </a:solidFill>
              <a:prstDash val="solid"/>
              <a:round/>
            </a:ln>
          </p:spPr>
          <p:txBody>
            <a:bodyPr/>
            <a:lstStyle/>
            <a:p/>
          </p:txBody>
        </p:sp>
        <p:sp>
          <p:nvSpPr>
            <p:cNvPr id="18" name="pl18"/>
            <p:cNvSpPr/>
            <p:nvPr/>
          </p:nvSpPr>
          <p:spPr>
            <a:xfrm>
              <a:off x="2357320" y="3387100"/>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19" name="pl19"/>
            <p:cNvSpPr/>
            <p:nvPr/>
          </p:nvSpPr>
          <p:spPr>
            <a:xfrm>
              <a:off x="2740179" y="3994579"/>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20" name="pl20"/>
            <p:cNvSpPr/>
            <p:nvPr/>
          </p:nvSpPr>
          <p:spPr>
            <a:xfrm>
              <a:off x="2851846" y="4602059"/>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21" name="pl21"/>
            <p:cNvSpPr/>
            <p:nvPr/>
          </p:nvSpPr>
          <p:spPr>
            <a:xfrm>
              <a:off x="2516844" y="5209539"/>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22" name="pt22"/>
            <p:cNvSpPr/>
            <p:nvPr/>
          </p:nvSpPr>
          <p:spPr>
            <a:xfrm>
              <a:off x="240067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352820"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73567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62401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76758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35679"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6329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84734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28297"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51234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49639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35282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360025"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312168"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695027"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583360"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726932"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695027"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82264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806694"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487645"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471692"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45574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312168"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020350"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7" name="tx47"/>
            <p:cNvSpPr/>
            <p:nvPr/>
          </p:nvSpPr>
          <p:spPr>
            <a:xfrm>
              <a:off x="3020350"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48" name="tx48"/>
            <p:cNvSpPr/>
            <p:nvPr/>
          </p:nvSpPr>
          <p:spPr>
            <a:xfrm>
              <a:off x="3020350"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9" name="tx49"/>
            <p:cNvSpPr/>
            <p:nvPr/>
          </p:nvSpPr>
          <p:spPr>
            <a:xfrm>
              <a:off x="3020350"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3020350"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1" name="tx51"/>
            <p:cNvSpPr/>
            <p:nvPr/>
          </p:nvSpPr>
          <p:spPr>
            <a:xfrm>
              <a:off x="3020350"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52" name="rc52"/>
            <p:cNvSpPr/>
            <p:nvPr/>
          </p:nvSpPr>
          <p:spPr>
            <a:xfrm>
              <a:off x="1192790" y="1807652"/>
              <a:ext cx="2105724"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065056" y="5260163"/>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4" name="pl54"/>
            <p:cNvSpPr/>
            <p:nvPr/>
          </p:nvSpPr>
          <p:spPr>
            <a:xfrm>
              <a:off x="4065056" y="473705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5" name="pl55"/>
            <p:cNvSpPr/>
            <p:nvPr/>
          </p:nvSpPr>
          <p:spPr>
            <a:xfrm>
              <a:off x="4065056" y="421394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6" name="pl56"/>
            <p:cNvSpPr/>
            <p:nvPr/>
          </p:nvSpPr>
          <p:spPr>
            <a:xfrm>
              <a:off x="4065056" y="36908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7" name="pl57"/>
            <p:cNvSpPr/>
            <p:nvPr/>
          </p:nvSpPr>
          <p:spPr>
            <a:xfrm>
              <a:off x="4065056" y="316773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8" name="pl58"/>
            <p:cNvSpPr/>
            <p:nvPr/>
          </p:nvSpPr>
          <p:spPr>
            <a:xfrm>
              <a:off x="4065056" y="264462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9" name="pl59"/>
            <p:cNvSpPr/>
            <p:nvPr/>
          </p:nvSpPr>
          <p:spPr>
            <a:xfrm>
              <a:off x="4065056" y="212151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60" name="pl60"/>
            <p:cNvSpPr/>
            <p:nvPr/>
          </p:nvSpPr>
          <p:spPr>
            <a:xfrm>
              <a:off x="4160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479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798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117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4369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756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421015" y="2121516"/>
              <a:ext cx="111667" cy="0"/>
            </a:xfrm>
            <a:custGeom>
              <a:avLst/>
              <a:pathLst>
                <a:path w="111667" h="0">
                  <a:moveTo>
                    <a:pt x="0" y="0"/>
                  </a:moveTo>
                  <a:lnTo>
                    <a:pt x="111667" y="0"/>
                  </a:lnTo>
                </a:path>
              </a:pathLst>
            </a:custGeom>
            <a:ln w="81303" cap="flat">
              <a:solidFill>
                <a:srgbClr val="E8E8E8">
                  <a:alpha val="100000"/>
                </a:srgbClr>
              </a:solidFill>
              <a:prstDash val="solid"/>
              <a:round/>
            </a:ln>
          </p:spPr>
          <p:txBody>
            <a:bodyPr/>
            <a:lstStyle/>
            <a:p/>
          </p:txBody>
        </p:sp>
        <p:sp>
          <p:nvSpPr>
            <p:cNvPr id="67" name="pl67"/>
            <p:cNvSpPr/>
            <p:nvPr/>
          </p:nvSpPr>
          <p:spPr>
            <a:xfrm>
              <a:off x="5421015" y="2644624"/>
              <a:ext cx="79762" cy="0"/>
            </a:xfrm>
            <a:custGeom>
              <a:avLst/>
              <a:pathLst>
                <a:path w="79762" h="0">
                  <a:moveTo>
                    <a:pt x="0" y="0"/>
                  </a:moveTo>
                  <a:lnTo>
                    <a:pt x="79762" y="0"/>
                  </a:lnTo>
                </a:path>
              </a:pathLst>
            </a:custGeom>
            <a:ln w="81303" cap="flat">
              <a:solidFill>
                <a:srgbClr val="E8E8E8">
                  <a:alpha val="100000"/>
                </a:srgbClr>
              </a:solidFill>
              <a:prstDash val="solid"/>
              <a:round/>
            </a:ln>
          </p:spPr>
          <p:txBody>
            <a:bodyPr/>
            <a:lstStyle/>
            <a:p/>
          </p:txBody>
        </p:sp>
        <p:sp>
          <p:nvSpPr>
            <p:cNvPr id="68" name="pl68"/>
            <p:cNvSpPr/>
            <p:nvPr/>
          </p:nvSpPr>
          <p:spPr>
            <a:xfrm>
              <a:off x="5277443" y="3167732"/>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69" name="pl69"/>
            <p:cNvSpPr/>
            <p:nvPr/>
          </p:nvSpPr>
          <p:spPr>
            <a:xfrm>
              <a:off x="5532682" y="3690839"/>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70" name="pl70"/>
            <p:cNvSpPr/>
            <p:nvPr/>
          </p:nvSpPr>
          <p:spPr>
            <a:xfrm>
              <a:off x="5660302" y="4213947"/>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71" name="pl71"/>
            <p:cNvSpPr/>
            <p:nvPr/>
          </p:nvSpPr>
          <p:spPr>
            <a:xfrm>
              <a:off x="5708159" y="4737055"/>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72" name="pl72"/>
            <p:cNvSpPr/>
            <p:nvPr/>
          </p:nvSpPr>
          <p:spPr>
            <a:xfrm>
              <a:off x="5708159" y="5260163"/>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73" name="pt73"/>
            <p:cNvSpPr/>
            <p:nvPr/>
          </p:nvSpPr>
          <p:spPr>
            <a:xfrm>
              <a:off x="570365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1961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41651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496277"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52818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56008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7294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3675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16515"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2818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0365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1961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5580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87707"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63007"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5678960"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5375863"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5455625"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48753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51943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32291"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529610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375863"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487530"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663007"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678960"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615150"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647055"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tx101"/>
            <p:cNvSpPr/>
            <p:nvPr/>
          </p:nvSpPr>
          <p:spPr>
            <a:xfrm>
              <a:off x="5878123"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2" name="tx102"/>
            <p:cNvSpPr/>
            <p:nvPr/>
          </p:nvSpPr>
          <p:spPr>
            <a:xfrm>
              <a:off x="5878123"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03" name="tx103"/>
            <p:cNvSpPr/>
            <p:nvPr/>
          </p:nvSpPr>
          <p:spPr>
            <a:xfrm>
              <a:off x="5878123"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4" name="tx104"/>
            <p:cNvSpPr/>
            <p:nvPr/>
          </p:nvSpPr>
          <p:spPr>
            <a:xfrm>
              <a:off x="5878123"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5" name="tx105"/>
            <p:cNvSpPr/>
            <p:nvPr/>
          </p:nvSpPr>
          <p:spPr>
            <a:xfrm>
              <a:off x="5878123" y="20801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06" name="tx106"/>
            <p:cNvSpPr/>
            <p:nvPr/>
          </p:nvSpPr>
          <p:spPr>
            <a:xfrm>
              <a:off x="5878123"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7" name="tx107"/>
            <p:cNvSpPr/>
            <p:nvPr/>
          </p:nvSpPr>
          <p:spPr>
            <a:xfrm>
              <a:off x="5878123"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8" name="rc108"/>
            <p:cNvSpPr/>
            <p:nvPr/>
          </p:nvSpPr>
          <p:spPr>
            <a:xfrm>
              <a:off x="4065056" y="1807652"/>
              <a:ext cx="2105724"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6968686" y="52984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0" name="pl110"/>
            <p:cNvSpPr/>
            <p:nvPr/>
          </p:nvSpPr>
          <p:spPr>
            <a:xfrm>
              <a:off x="6968686" y="483912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1" name="pl111"/>
            <p:cNvSpPr/>
            <p:nvPr/>
          </p:nvSpPr>
          <p:spPr>
            <a:xfrm>
              <a:off x="6968686" y="437981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2" name="pl112"/>
            <p:cNvSpPr/>
            <p:nvPr/>
          </p:nvSpPr>
          <p:spPr>
            <a:xfrm>
              <a:off x="6968686" y="392049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3" name="pl113"/>
            <p:cNvSpPr/>
            <p:nvPr/>
          </p:nvSpPr>
          <p:spPr>
            <a:xfrm>
              <a:off x="6968686" y="346118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4" name="pl114"/>
            <p:cNvSpPr/>
            <p:nvPr/>
          </p:nvSpPr>
          <p:spPr>
            <a:xfrm>
              <a:off x="6968686" y="300186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5" name="pl115"/>
            <p:cNvSpPr/>
            <p:nvPr/>
          </p:nvSpPr>
          <p:spPr>
            <a:xfrm>
              <a:off x="6968686" y="254255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6" name="pl116"/>
            <p:cNvSpPr/>
            <p:nvPr/>
          </p:nvSpPr>
          <p:spPr>
            <a:xfrm>
              <a:off x="6968686" y="20832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7" name="pl117"/>
            <p:cNvSpPr/>
            <p:nvPr/>
          </p:nvSpPr>
          <p:spPr>
            <a:xfrm>
              <a:off x="70644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834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02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021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405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596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27742"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l124"/>
            <p:cNvSpPr/>
            <p:nvPr/>
          </p:nvSpPr>
          <p:spPr>
            <a:xfrm>
              <a:off x="8484170"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5" name="pl125"/>
            <p:cNvSpPr/>
            <p:nvPr/>
          </p:nvSpPr>
          <p:spPr>
            <a:xfrm>
              <a:off x="8340597"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563932"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500122"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l128"/>
            <p:cNvSpPr/>
            <p:nvPr/>
          </p:nvSpPr>
          <p:spPr>
            <a:xfrm>
              <a:off x="8276788"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l129"/>
            <p:cNvSpPr/>
            <p:nvPr/>
          </p:nvSpPr>
          <p:spPr>
            <a:xfrm>
              <a:off x="8452265"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547979"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t131"/>
            <p:cNvSpPr/>
            <p:nvPr/>
          </p:nvSpPr>
          <p:spPr>
            <a:xfrm>
              <a:off x="862324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62324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47967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47967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336097"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336097"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55943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55943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49562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49562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272288"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72288"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44776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44776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54347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54347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582590"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82590"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439018"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43901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295446"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95446"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518780"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8518780"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454970"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454970"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231636"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231636"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407113"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0" name="pt160"/>
            <p:cNvSpPr/>
            <p:nvPr/>
          </p:nvSpPr>
          <p:spPr>
            <a:xfrm>
              <a:off x="8407113"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8502827"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8502827"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8815494"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tx164"/>
            <p:cNvSpPr/>
            <p:nvPr/>
          </p:nvSpPr>
          <p:spPr>
            <a:xfrm>
              <a:off x="8815494"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5" name="tx165"/>
            <p:cNvSpPr/>
            <p:nvPr/>
          </p:nvSpPr>
          <p:spPr>
            <a:xfrm>
              <a:off x="8815494"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15494"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15494"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15494"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15494"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15494"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6968686" y="1807652"/>
              <a:ext cx="2105724"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192790"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00649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06505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9035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696868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87556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192790"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79" name="pl179"/>
            <p:cNvSpPr/>
            <p:nvPr/>
          </p:nvSpPr>
          <p:spPr>
            <a:xfrm>
              <a:off x="1288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6075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9266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245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564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883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5741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453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8644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183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502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79048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06505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92" name="pl192"/>
            <p:cNvSpPr/>
            <p:nvPr/>
          </p:nvSpPr>
          <p:spPr>
            <a:xfrm>
              <a:off x="4160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479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798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117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4369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756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1296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4176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7366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055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3747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66274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696868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205" name="pl205"/>
            <p:cNvSpPr/>
            <p:nvPr/>
          </p:nvSpPr>
          <p:spPr>
            <a:xfrm>
              <a:off x="70644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3834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02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21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405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596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03331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212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403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593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2784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663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371403" y="525843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8" name="tx218"/>
            <p:cNvSpPr/>
            <p:nvPr/>
          </p:nvSpPr>
          <p:spPr>
            <a:xfrm>
              <a:off x="6439435" y="479912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19" name="tx219"/>
            <p:cNvSpPr/>
            <p:nvPr/>
          </p:nvSpPr>
          <p:spPr>
            <a:xfrm>
              <a:off x="6240370" y="433980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20" name="tx220"/>
            <p:cNvSpPr/>
            <p:nvPr/>
          </p:nvSpPr>
          <p:spPr>
            <a:xfrm>
              <a:off x="6246953" y="388049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21" name="tx221"/>
            <p:cNvSpPr/>
            <p:nvPr/>
          </p:nvSpPr>
          <p:spPr>
            <a:xfrm>
              <a:off x="6539196" y="3421177"/>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22" name="tx222"/>
            <p:cNvSpPr/>
            <p:nvPr/>
          </p:nvSpPr>
          <p:spPr>
            <a:xfrm>
              <a:off x="6433491" y="296186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3" name="tx223"/>
            <p:cNvSpPr/>
            <p:nvPr/>
          </p:nvSpPr>
          <p:spPr>
            <a:xfrm>
              <a:off x="6501614" y="250254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24" name="tx224"/>
            <p:cNvSpPr/>
            <p:nvPr/>
          </p:nvSpPr>
          <p:spPr>
            <a:xfrm>
              <a:off x="6396001" y="2043235"/>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25" name="tx225"/>
            <p:cNvSpPr/>
            <p:nvPr/>
          </p:nvSpPr>
          <p:spPr>
            <a:xfrm>
              <a:off x="3591674" y="522015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26" name="tx226"/>
            <p:cNvSpPr/>
            <p:nvPr/>
          </p:nvSpPr>
          <p:spPr>
            <a:xfrm>
              <a:off x="3654037" y="4697050"/>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27" name="tx227"/>
            <p:cNvSpPr/>
            <p:nvPr/>
          </p:nvSpPr>
          <p:spPr>
            <a:xfrm>
              <a:off x="3610603" y="417394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28" name="tx228"/>
            <p:cNvSpPr/>
            <p:nvPr/>
          </p:nvSpPr>
          <p:spPr>
            <a:xfrm>
              <a:off x="3585365" y="365083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9" name="tx229"/>
            <p:cNvSpPr/>
            <p:nvPr/>
          </p:nvSpPr>
          <p:spPr>
            <a:xfrm>
              <a:off x="3368104" y="31277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30" name="tx230"/>
            <p:cNvSpPr/>
            <p:nvPr/>
          </p:nvSpPr>
          <p:spPr>
            <a:xfrm>
              <a:off x="3579330" y="260461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31" name="tx231"/>
            <p:cNvSpPr/>
            <p:nvPr/>
          </p:nvSpPr>
          <p:spPr>
            <a:xfrm>
              <a:off x="3573386" y="208151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32" name="tx232"/>
            <p:cNvSpPr/>
            <p:nvPr/>
          </p:nvSpPr>
          <p:spPr>
            <a:xfrm>
              <a:off x="707247" y="5169534"/>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33" name="tx233"/>
            <p:cNvSpPr/>
            <p:nvPr/>
          </p:nvSpPr>
          <p:spPr>
            <a:xfrm>
              <a:off x="700938" y="456205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34" name="tx234"/>
            <p:cNvSpPr/>
            <p:nvPr/>
          </p:nvSpPr>
          <p:spPr>
            <a:xfrm>
              <a:off x="794024" y="395457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35" name="tx235"/>
            <p:cNvSpPr/>
            <p:nvPr/>
          </p:nvSpPr>
          <p:spPr>
            <a:xfrm>
              <a:off x="762934" y="334709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36" name="tx236"/>
            <p:cNvSpPr/>
            <p:nvPr/>
          </p:nvSpPr>
          <p:spPr>
            <a:xfrm>
              <a:off x="694903" y="2739615"/>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37" name="tx237"/>
            <p:cNvSpPr/>
            <p:nvPr/>
          </p:nvSpPr>
          <p:spPr>
            <a:xfrm>
              <a:off x="508182" y="2132135"/>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8" name="tx238"/>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6 out of 21 (29%) countries in ESAR had a decline in coverage. The largest decline was in South Africa (-9 percentage points), followed by Eswatini (-7 percentage points).
There were 7 (33%) countries with an increase in DTP1 coverage. Coverage remained the same in 8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seven countries and decreased in six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DTP1 coverage ranged from 67% in Angola and South Africa to 98% in Uganda, Rwanda, Eritrea, and Botswana.
9 out of 21 (43%) countries had coverage of at least 90%.
Ethiopia had DTP1 coverage of 84% and the highest absolute number of zero-dose children in the region,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Angola, South Africa, and Madagascar had the lowest DTP1 coverage. Angola was also among the countries with the highest number of zero-dose children, along with South Africa, Madagascar, and Ethiopia.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70837" y="2007924"/>
              <a:ext cx="1927622" cy="1884826"/>
            </a:xfrm>
            <a:custGeom>
              <a:avLst/>
              <a:pathLst>
                <a:path w="1927622" h="1884826">
                  <a:moveTo>
                    <a:pt x="499753" y="1884826"/>
                  </a:moveTo>
                  <a:lnTo>
                    <a:pt x="567747" y="1877475"/>
                  </a:lnTo>
                  <a:lnTo>
                    <a:pt x="635741" y="1870124"/>
                  </a:lnTo>
                  <a:lnTo>
                    <a:pt x="703735" y="1862773"/>
                  </a:lnTo>
                  <a:lnTo>
                    <a:pt x="771728" y="1855422"/>
                  </a:lnTo>
                  <a:lnTo>
                    <a:pt x="839722" y="1848071"/>
                  </a:lnTo>
                  <a:lnTo>
                    <a:pt x="907716" y="1840721"/>
                  </a:lnTo>
                  <a:lnTo>
                    <a:pt x="975710" y="1833370"/>
                  </a:lnTo>
                  <a:lnTo>
                    <a:pt x="1043703" y="1826019"/>
                  </a:lnTo>
                  <a:lnTo>
                    <a:pt x="1111697" y="1818668"/>
                  </a:lnTo>
                  <a:lnTo>
                    <a:pt x="1179691" y="1811317"/>
                  </a:lnTo>
                  <a:lnTo>
                    <a:pt x="1247685" y="1803966"/>
                  </a:lnTo>
                  <a:lnTo>
                    <a:pt x="1315678" y="1796616"/>
                  </a:lnTo>
                  <a:lnTo>
                    <a:pt x="1383672" y="1789265"/>
                  </a:lnTo>
                  <a:lnTo>
                    <a:pt x="1451666" y="1781914"/>
                  </a:lnTo>
                  <a:lnTo>
                    <a:pt x="1519660" y="1774563"/>
                  </a:lnTo>
                  <a:lnTo>
                    <a:pt x="1587653" y="1767212"/>
                  </a:lnTo>
                  <a:lnTo>
                    <a:pt x="1655647" y="1759861"/>
                  </a:lnTo>
                  <a:lnTo>
                    <a:pt x="1723641" y="1752511"/>
                  </a:lnTo>
                  <a:lnTo>
                    <a:pt x="1791634" y="1745160"/>
                  </a:lnTo>
                  <a:lnTo>
                    <a:pt x="1859628" y="1737809"/>
                  </a:lnTo>
                  <a:lnTo>
                    <a:pt x="1927622" y="1730458"/>
                  </a:lnTo>
                  <a:lnTo>
                    <a:pt x="1919417" y="1665003"/>
                  </a:lnTo>
                  <a:lnTo>
                    <a:pt x="1908990" y="1599864"/>
                  </a:lnTo>
                  <a:lnTo>
                    <a:pt x="1896353" y="1535118"/>
                  </a:lnTo>
                  <a:lnTo>
                    <a:pt x="1881520" y="1470840"/>
                  </a:lnTo>
                  <a:lnTo>
                    <a:pt x="1864510" y="1407103"/>
                  </a:lnTo>
                  <a:lnTo>
                    <a:pt x="1845341" y="1343982"/>
                  </a:lnTo>
                  <a:lnTo>
                    <a:pt x="1824036" y="1281549"/>
                  </a:lnTo>
                  <a:lnTo>
                    <a:pt x="1800619" y="1219878"/>
                  </a:lnTo>
                  <a:lnTo>
                    <a:pt x="1775118" y="1159038"/>
                  </a:lnTo>
                  <a:lnTo>
                    <a:pt x="1747562" y="1099102"/>
                  </a:lnTo>
                  <a:lnTo>
                    <a:pt x="1717982" y="1040137"/>
                  </a:lnTo>
                  <a:lnTo>
                    <a:pt x="1686415" y="982213"/>
                  </a:lnTo>
                  <a:lnTo>
                    <a:pt x="1652894" y="925397"/>
                  </a:lnTo>
                  <a:lnTo>
                    <a:pt x="1617461" y="869753"/>
                  </a:lnTo>
                  <a:lnTo>
                    <a:pt x="1580155" y="815348"/>
                  </a:lnTo>
                  <a:lnTo>
                    <a:pt x="1541019" y="762242"/>
                  </a:lnTo>
                  <a:lnTo>
                    <a:pt x="1500100" y="710499"/>
                  </a:lnTo>
                  <a:lnTo>
                    <a:pt x="1457444" y="660178"/>
                  </a:lnTo>
                  <a:lnTo>
                    <a:pt x="1413101" y="611337"/>
                  </a:lnTo>
                  <a:lnTo>
                    <a:pt x="1367122" y="564033"/>
                  </a:lnTo>
                  <a:lnTo>
                    <a:pt x="1319561" y="518321"/>
                  </a:lnTo>
                  <a:lnTo>
                    <a:pt x="1270472" y="474253"/>
                  </a:lnTo>
                  <a:lnTo>
                    <a:pt x="1219912" y="431880"/>
                  </a:lnTo>
                  <a:lnTo>
                    <a:pt x="1167940" y="391252"/>
                  </a:lnTo>
                  <a:lnTo>
                    <a:pt x="1114616" y="352415"/>
                  </a:lnTo>
                  <a:lnTo>
                    <a:pt x="1060001" y="315415"/>
                  </a:lnTo>
                  <a:lnTo>
                    <a:pt x="1004160" y="280295"/>
                  </a:lnTo>
                  <a:lnTo>
                    <a:pt x="947156" y="247094"/>
                  </a:lnTo>
                  <a:lnTo>
                    <a:pt x="889056" y="215852"/>
                  </a:lnTo>
                  <a:lnTo>
                    <a:pt x="829926" y="186604"/>
                  </a:lnTo>
                  <a:lnTo>
                    <a:pt x="769836" y="159385"/>
                  </a:lnTo>
                  <a:lnTo>
                    <a:pt x="708854" y="134226"/>
                  </a:lnTo>
                  <a:lnTo>
                    <a:pt x="647052" y="111156"/>
                  </a:lnTo>
                  <a:lnTo>
                    <a:pt x="584501" y="90202"/>
                  </a:lnTo>
                  <a:lnTo>
                    <a:pt x="521273" y="71388"/>
                  </a:lnTo>
                  <a:lnTo>
                    <a:pt x="457442" y="54735"/>
                  </a:lnTo>
                  <a:lnTo>
                    <a:pt x="393081" y="40264"/>
                  </a:lnTo>
                  <a:lnTo>
                    <a:pt x="328265" y="27991"/>
                  </a:lnTo>
                  <a:lnTo>
                    <a:pt x="263069" y="17929"/>
                  </a:lnTo>
                  <a:lnTo>
                    <a:pt x="197569" y="10092"/>
                  </a:lnTo>
                  <a:lnTo>
                    <a:pt x="131839" y="4487"/>
                  </a:lnTo>
                  <a:lnTo>
                    <a:pt x="65958" y="1122"/>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662" y="1440628"/>
                  </a:lnTo>
                  <a:lnTo>
                    <a:pt x="132147" y="1453869"/>
                  </a:lnTo>
                  <a:lnTo>
                    <a:pt x="195297" y="1475678"/>
                  </a:lnTo>
                  <a:lnTo>
                    <a:pt x="254997" y="1505669"/>
                  </a:lnTo>
                  <a:lnTo>
                    <a:pt x="310193" y="1543312"/>
                  </a:lnTo>
                  <a:lnTo>
                    <a:pt x="359909" y="1587943"/>
                  </a:lnTo>
                  <a:lnTo>
                    <a:pt x="403267" y="1638773"/>
                  </a:lnTo>
                  <a:lnTo>
                    <a:pt x="439501" y="1694904"/>
                  </a:lnTo>
                  <a:lnTo>
                    <a:pt x="467971" y="1755344"/>
                  </a:lnTo>
                  <a:lnTo>
                    <a:pt x="488174" y="181902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3077968" y="3738383"/>
              <a:ext cx="1631693" cy="1743245"/>
            </a:xfrm>
            <a:custGeom>
              <a:avLst/>
              <a:pathLst>
                <a:path w="1631693" h="1743245">
                  <a:moveTo>
                    <a:pt x="0" y="606319"/>
                  </a:moveTo>
                  <a:lnTo>
                    <a:pt x="41786" y="660459"/>
                  </a:lnTo>
                  <a:lnTo>
                    <a:pt x="83573" y="714598"/>
                  </a:lnTo>
                  <a:lnTo>
                    <a:pt x="125359" y="768737"/>
                  </a:lnTo>
                  <a:lnTo>
                    <a:pt x="167146" y="822877"/>
                  </a:lnTo>
                  <a:lnTo>
                    <a:pt x="208932" y="877016"/>
                  </a:lnTo>
                  <a:lnTo>
                    <a:pt x="250719" y="931155"/>
                  </a:lnTo>
                  <a:lnTo>
                    <a:pt x="292506" y="985294"/>
                  </a:lnTo>
                  <a:lnTo>
                    <a:pt x="334292" y="1039434"/>
                  </a:lnTo>
                  <a:lnTo>
                    <a:pt x="376079" y="1093573"/>
                  </a:lnTo>
                  <a:lnTo>
                    <a:pt x="417865" y="1147712"/>
                  </a:lnTo>
                  <a:lnTo>
                    <a:pt x="459652" y="1201852"/>
                  </a:lnTo>
                  <a:lnTo>
                    <a:pt x="501439" y="1255991"/>
                  </a:lnTo>
                  <a:lnTo>
                    <a:pt x="543225" y="1310130"/>
                  </a:lnTo>
                  <a:lnTo>
                    <a:pt x="585012" y="1364270"/>
                  </a:lnTo>
                  <a:lnTo>
                    <a:pt x="626798" y="1418409"/>
                  </a:lnTo>
                  <a:lnTo>
                    <a:pt x="668585" y="1472548"/>
                  </a:lnTo>
                  <a:lnTo>
                    <a:pt x="710372" y="1526687"/>
                  </a:lnTo>
                  <a:lnTo>
                    <a:pt x="752158" y="1580827"/>
                  </a:lnTo>
                  <a:lnTo>
                    <a:pt x="793945" y="1634966"/>
                  </a:lnTo>
                  <a:lnTo>
                    <a:pt x="835731" y="1689105"/>
                  </a:lnTo>
                  <a:lnTo>
                    <a:pt x="877518" y="1743245"/>
                  </a:lnTo>
                  <a:lnTo>
                    <a:pt x="929066" y="1702039"/>
                  </a:lnTo>
                  <a:lnTo>
                    <a:pt x="979181" y="1659104"/>
                  </a:lnTo>
                  <a:lnTo>
                    <a:pt x="1027807" y="1614488"/>
                  </a:lnTo>
                  <a:lnTo>
                    <a:pt x="1074886" y="1568242"/>
                  </a:lnTo>
                  <a:lnTo>
                    <a:pt x="1120364" y="1520422"/>
                  </a:lnTo>
                  <a:lnTo>
                    <a:pt x="1164188" y="1471081"/>
                  </a:lnTo>
                  <a:lnTo>
                    <a:pt x="1206307" y="1420278"/>
                  </a:lnTo>
                  <a:lnTo>
                    <a:pt x="1246674" y="1368070"/>
                  </a:lnTo>
                  <a:lnTo>
                    <a:pt x="1285240" y="1314519"/>
                  </a:lnTo>
                  <a:lnTo>
                    <a:pt x="1321961" y="1259687"/>
                  </a:lnTo>
                  <a:lnTo>
                    <a:pt x="1356795" y="1203637"/>
                  </a:lnTo>
                  <a:lnTo>
                    <a:pt x="1389701" y="1146433"/>
                  </a:lnTo>
                  <a:lnTo>
                    <a:pt x="1420642" y="1088143"/>
                  </a:lnTo>
                  <a:lnTo>
                    <a:pt x="1449580" y="1028834"/>
                  </a:lnTo>
                  <a:lnTo>
                    <a:pt x="1476484" y="968574"/>
                  </a:lnTo>
                  <a:lnTo>
                    <a:pt x="1501321" y="907434"/>
                  </a:lnTo>
                  <a:lnTo>
                    <a:pt x="1524063" y="845483"/>
                  </a:lnTo>
                  <a:lnTo>
                    <a:pt x="1544684" y="782795"/>
                  </a:lnTo>
                  <a:lnTo>
                    <a:pt x="1563159" y="719441"/>
                  </a:lnTo>
                  <a:lnTo>
                    <a:pt x="1579468" y="655495"/>
                  </a:lnTo>
                  <a:lnTo>
                    <a:pt x="1593591" y="591031"/>
                  </a:lnTo>
                  <a:lnTo>
                    <a:pt x="1605512" y="526124"/>
                  </a:lnTo>
                  <a:lnTo>
                    <a:pt x="1615217" y="460849"/>
                  </a:lnTo>
                  <a:lnTo>
                    <a:pt x="1622695" y="395281"/>
                  </a:lnTo>
                  <a:lnTo>
                    <a:pt x="1627937" y="329497"/>
                  </a:lnTo>
                  <a:lnTo>
                    <a:pt x="1630937" y="263573"/>
                  </a:lnTo>
                  <a:lnTo>
                    <a:pt x="1631693" y="197584"/>
                  </a:lnTo>
                  <a:lnTo>
                    <a:pt x="1630202" y="131608"/>
                  </a:lnTo>
                  <a:lnTo>
                    <a:pt x="1626466" y="65721"/>
                  </a:lnTo>
                  <a:lnTo>
                    <a:pt x="1620491" y="0"/>
                  </a:lnTo>
                  <a:lnTo>
                    <a:pt x="1552497" y="7350"/>
                  </a:lnTo>
                  <a:lnTo>
                    <a:pt x="1484503" y="14701"/>
                  </a:lnTo>
                  <a:lnTo>
                    <a:pt x="1416509" y="22052"/>
                  </a:lnTo>
                  <a:lnTo>
                    <a:pt x="1348516" y="29403"/>
                  </a:lnTo>
                  <a:lnTo>
                    <a:pt x="1280522" y="36754"/>
                  </a:lnTo>
                  <a:lnTo>
                    <a:pt x="1212528" y="44104"/>
                  </a:lnTo>
                  <a:lnTo>
                    <a:pt x="1144534" y="51455"/>
                  </a:lnTo>
                  <a:lnTo>
                    <a:pt x="1076541" y="58806"/>
                  </a:lnTo>
                  <a:lnTo>
                    <a:pt x="1008547" y="66157"/>
                  </a:lnTo>
                  <a:lnTo>
                    <a:pt x="940553" y="73508"/>
                  </a:lnTo>
                  <a:lnTo>
                    <a:pt x="872559" y="80859"/>
                  </a:lnTo>
                  <a:lnTo>
                    <a:pt x="804566" y="88209"/>
                  </a:lnTo>
                  <a:lnTo>
                    <a:pt x="736572" y="95560"/>
                  </a:lnTo>
                  <a:lnTo>
                    <a:pt x="668578" y="102911"/>
                  </a:lnTo>
                  <a:lnTo>
                    <a:pt x="600584" y="110262"/>
                  </a:lnTo>
                  <a:lnTo>
                    <a:pt x="532591" y="117613"/>
                  </a:lnTo>
                  <a:lnTo>
                    <a:pt x="464597" y="124964"/>
                  </a:lnTo>
                  <a:lnTo>
                    <a:pt x="396603" y="132314"/>
                  </a:lnTo>
                  <a:lnTo>
                    <a:pt x="328610" y="139665"/>
                  </a:lnTo>
                  <a:lnTo>
                    <a:pt x="260616" y="147016"/>
                  </a:lnTo>
                  <a:lnTo>
                    <a:pt x="192622" y="154367"/>
                  </a:lnTo>
                  <a:lnTo>
                    <a:pt x="195168" y="227586"/>
                  </a:lnTo>
                  <a:lnTo>
                    <a:pt x="187043" y="300398"/>
                  </a:lnTo>
                  <a:lnTo>
                    <a:pt x="168420" y="371256"/>
                  </a:lnTo>
                  <a:lnTo>
                    <a:pt x="139695" y="438654"/>
                  </a:lnTo>
                  <a:lnTo>
                    <a:pt x="101478" y="501160"/>
                  </a:lnTo>
                  <a:lnTo>
                    <a:pt x="54581" y="55744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389302" y="4344702"/>
              <a:ext cx="1566185" cy="1540880"/>
            </a:xfrm>
            <a:custGeom>
              <a:avLst/>
              <a:pathLst>
                <a:path w="1566185" h="1540880">
                  <a:moveTo>
                    <a:pt x="282618" y="94913"/>
                  </a:moveTo>
                  <a:lnTo>
                    <a:pt x="269160" y="161966"/>
                  </a:lnTo>
                  <a:lnTo>
                    <a:pt x="255702" y="229018"/>
                  </a:lnTo>
                  <a:lnTo>
                    <a:pt x="242244" y="296071"/>
                  </a:lnTo>
                  <a:lnTo>
                    <a:pt x="228786" y="363124"/>
                  </a:lnTo>
                  <a:lnTo>
                    <a:pt x="215328" y="430176"/>
                  </a:lnTo>
                  <a:lnTo>
                    <a:pt x="201870" y="497229"/>
                  </a:lnTo>
                  <a:lnTo>
                    <a:pt x="188412" y="564282"/>
                  </a:lnTo>
                  <a:lnTo>
                    <a:pt x="174954" y="631335"/>
                  </a:lnTo>
                  <a:lnTo>
                    <a:pt x="161496" y="698387"/>
                  </a:lnTo>
                  <a:lnTo>
                    <a:pt x="148038" y="765440"/>
                  </a:lnTo>
                  <a:lnTo>
                    <a:pt x="134580" y="832493"/>
                  </a:lnTo>
                  <a:lnTo>
                    <a:pt x="121122" y="899545"/>
                  </a:lnTo>
                  <a:lnTo>
                    <a:pt x="107664" y="966598"/>
                  </a:lnTo>
                  <a:lnTo>
                    <a:pt x="94206" y="1033651"/>
                  </a:lnTo>
                  <a:lnTo>
                    <a:pt x="80748" y="1100703"/>
                  </a:lnTo>
                  <a:lnTo>
                    <a:pt x="67290" y="1167756"/>
                  </a:lnTo>
                  <a:lnTo>
                    <a:pt x="53832" y="1234809"/>
                  </a:lnTo>
                  <a:lnTo>
                    <a:pt x="40374" y="1301862"/>
                  </a:lnTo>
                  <a:lnTo>
                    <a:pt x="26916" y="1368914"/>
                  </a:lnTo>
                  <a:lnTo>
                    <a:pt x="13458" y="1435967"/>
                  </a:lnTo>
                  <a:lnTo>
                    <a:pt x="0" y="1503020"/>
                  </a:lnTo>
                  <a:lnTo>
                    <a:pt x="65253" y="1514959"/>
                  </a:lnTo>
                  <a:lnTo>
                    <a:pt x="130877" y="1524659"/>
                  </a:lnTo>
                  <a:lnTo>
                    <a:pt x="196795" y="1532109"/>
                  </a:lnTo>
                  <a:lnTo>
                    <a:pt x="262929" y="1537299"/>
                  </a:lnTo>
                  <a:lnTo>
                    <a:pt x="329201" y="1540224"/>
                  </a:lnTo>
                  <a:lnTo>
                    <a:pt x="395535" y="1540880"/>
                  </a:lnTo>
                  <a:lnTo>
                    <a:pt x="461852" y="1539266"/>
                  </a:lnTo>
                  <a:lnTo>
                    <a:pt x="528076" y="1535384"/>
                  </a:lnTo>
                  <a:lnTo>
                    <a:pt x="594128" y="1529240"/>
                  </a:lnTo>
                  <a:lnTo>
                    <a:pt x="659931" y="1520839"/>
                  </a:lnTo>
                  <a:lnTo>
                    <a:pt x="725408" y="1510192"/>
                  </a:lnTo>
                  <a:lnTo>
                    <a:pt x="790482" y="1497312"/>
                  </a:lnTo>
                  <a:lnTo>
                    <a:pt x="855078" y="1482212"/>
                  </a:lnTo>
                  <a:lnTo>
                    <a:pt x="919120" y="1464912"/>
                  </a:lnTo>
                  <a:lnTo>
                    <a:pt x="982532" y="1445431"/>
                  </a:lnTo>
                  <a:lnTo>
                    <a:pt x="1045241" y="1423792"/>
                  </a:lnTo>
                  <a:lnTo>
                    <a:pt x="1107172" y="1400021"/>
                  </a:lnTo>
                  <a:lnTo>
                    <a:pt x="1168254" y="1374145"/>
                  </a:lnTo>
                  <a:lnTo>
                    <a:pt x="1228416" y="1346194"/>
                  </a:lnTo>
                  <a:lnTo>
                    <a:pt x="1287586" y="1316202"/>
                  </a:lnTo>
                  <a:lnTo>
                    <a:pt x="1345695" y="1284203"/>
                  </a:lnTo>
                  <a:lnTo>
                    <a:pt x="1402675" y="1250235"/>
                  </a:lnTo>
                  <a:lnTo>
                    <a:pt x="1458460" y="1214338"/>
                  </a:lnTo>
                  <a:lnTo>
                    <a:pt x="1512985" y="1176553"/>
                  </a:lnTo>
                  <a:lnTo>
                    <a:pt x="1566185" y="1136925"/>
                  </a:lnTo>
                  <a:lnTo>
                    <a:pt x="1524398" y="1082786"/>
                  </a:lnTo>
                  <a:lnTo>
                    <a:pt x="1482612" y="1028646"/>
                  </a:lnTo>
                  <a:lnTo>
                    <a:pt x="1440825" y="974507"/>
                  </a:lnTo>
                  <a:lnTo>
                    <a:pt x="1399038" y="920368"/>
                  </a:lnTo>
                  <a:lnTo>
                    <a:pt x="1357252" y="866228"/>
                  </a:lnTo>
                  <a:lnTo>
                    <a:pt x="1315465" y="812089"/>
                  </a:lnTo>
                  <a:lnTo>
                    <a:pt x="1273679" y="757950"/>
                  </a:lnTo>
                  <a:lnTo>
                    <a:pt x="1231892" y="703810"/>
                  </a:lnTo>
                  <a:lnTo>
                    <a:pt x="1190105" y="649671"/>
                  </a:lnTo>
                  <a:lnTo>
                    <a:pt x="1148319" y="595532"/>
                  </a:lnTo>
                  <a:lnTo>
                    <a:pt x="1106532" y="541393"/>
                  </a:lnTo>
                  <a:lnTo>
                    <a:pt x="1064746" y="487253"/>
                  </a:lnTo>
                  <a:lnTo>
                    <a:pt x="1022959" y="433114"/>
                  </a:lnTo>
                  <a:lnTo>
                    <a:pt x="981172" y="378975"/>
                  </a:lnTo>
                  <a:lnTo>
                    <a:pt x="939386" y="324835"/>
                  </a:lnTo>
                  <a:lnTo>
                    <a:pt x="897599" y="270696"/>
                  </a:lnTo>
                  <a:lnTo>
                    <a:pt x="855813" y="216557"/>
                  </a:lnTo>
                  <a:lnTo>
                    <a:pt x="814026" y="162417"/>
                  </a:lnTo>
                  <a:lnTo>
                    <a:pt x="772240" y="108278"/>
                  </a:lnTo>
                  <a:lnTo>
                    <a:pt x="730453" y="54139"/>
                  </a:lnTo>
                  <a:lnTo>
                    <a:pt x="688666" y="0"/>
                  </a:lnTo>
                  <a:lnTo>
                    <a:pt x="629011" y="39601"/>
                  </a:lnTo>
                  <a:lnTo>
                    <a:pt x="564335" y="70325"/>
                  </a:lnTo>
                  <a:lnTo>
                    <a:pt x="495949" y="91547"/>
                  </a:lnTo>
                  <a:lnTo>
                    <a:pt x="425241" y="102838"/>
                  </a:lnTo>
                  <a:lnTo>
                    <a:pt x="353647" y="10396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266024" y="4263743"/>
              <a:ext cx="1405896" cy="1583979"/>
            </a:xfrm>
            <a:custGeom>
              <a:avLst/>
              <a:pathLst>
                <a:path w="1405896" h="1583979">
                  <a:moveTo>
                    <a:pt x="1114675" y="0"/>
                  </a:moveTo>
                  <a:lnTo>
                    <a:pt x="1061596" y="43124"/>
                  </a:lnTo>
                  <a:lnTo>
                    <a:pt x="1008516" y="86248"/>
                  </a:lnTo>
                  <a:lnTo>
                    <a:pt x="955436" y="129373"/>
                  </a:lnTo>
                  <a:lnTo>
                    <a:pt x="902356" y="172497"/>
                  </a:lnTo>
                  <a:lnTo>
                    <a:pt x="849276" y="215622"/>
                  </a:lnTo>
                  <a:lnTo>
                    <a:pt x="796197" y="258746"/>
                  </a:lnTo>
                  <a:lnTo>
                    <a:pt x="743117" y="301871"/>
                  </a:lnTo>
                  <a:lnTo>
                    <a:pt x="690037" y="344995"/>
                  </a:lnTo>
                  <a:lnTo>
                    <a:pt x="636957" y="388119"/>
                  </a:lnTo>
                  <a:lnTo>
                    <a:pt x="583877" y="431244"/>
                  </a:lnTo>
                  <a:lnTo>
                    <a:pt x="530798" y="474368"/>
                  </a:lnTo>
                  <a:lnTo>
                    <a:pt x="477718" y="517493"/>
                  </a:lnTo>
                  <a:lnTo>
                    <a:pt x="424638" y="560617"/>
                  </a:lnTo>
                  <a:lnTo>
                    <a:pt x="371558" y="603742"/>
                  </a:lnTo>
                  <a:lnTo>
                    <a:pt x="318478" y="646866"/>
                  </a:lnTo>
                  <a:lnTo>
                    <a:pt x="265399" y="689990"/>
                  </a:lnTo>
                  <a:lnTo>
                    <a:pt x="212319" y="733115"/>
                  </a:lnTo>
                  <a:lnTo>
                    <a:pt x="159239" y="776239"/>
                  </a:lnTo>
                  <a:lnTo>
                    <a:pt x="106159" y="819364"/>
                  </a:lnTo>
                  <a:lnTo>
                    <a:pt x="53079" y="862488"/>
                  </a:lnTo>
                  <a:lnTo>
                    <a:pt x="0" y="905613"/>
                  </a:lnTo>
                  <a:lnTo>
                    <a:pt x="43093" y="956823"/>
                  </a:lnTo>
                  <a:lnTo>
                    <a:pt x="87929" y="1006515"/>
                  </a:lnTo>
                  <a:lnTo>
                    <a:pt x="134453" y="1054630"/>
                  </a:lnTo>
                  <a:lnTo>
                    <a:pt x="182610" y="1101111"/>
                  </a:lnTo>
                  <a:lnTo>
                    <a:pt x="232343" y="1145902"/>
                  </a:lnTo>
                  <a:lnTo>
                    <a:pt x="283592" y="1188949"/>
                  </a:lnTo>
                  <a:lnTo>
                    <a:pt x="336296" y="1230202"/>
                  </a:lnTo>
                  <a:lnTo>
                    <a:pt x="390392" y="1269612"/>
                  </a:lnTo>
                  <a:lnTo>
                    <a:pt x="445817" y="1307131"/>
                  </a:lnTo>
                  <a:lnTo>
                    <a:pt x="502504" y="1342714"/>
                  </a:lnTo>
                  <a:lnTo>
                    <a:pt x="560385" y="1376320"/>
                  </a:lnTo>
                  <a:lnTo>
                    <a:pt x="619391" y="1407908"/>
                  </a:lnTo>
                  <a:lnTo>
                    <a:pt x="679452" y="1437440"/>
                  </a:lnTo>
                  <a:lnTo>
                    <a:pt x="740497" y="1464882"/>
                  </a:lnTo>
                  <a:lnTo>
                    <a:pt x="802453" y="1490201"/>
                  </a:lnTo>
                  <a:lnTo>
                    <a:pt x="865246" y="1513366"/>
                  </a:lnTo>
                  <a:lnTo>
                    <a:pt x="928801" y="1534350"/>
                  </a:lnTo>
                  <a:lnTo>
                    <a:pt x="993042" y="1553128"/>
                  </a:lnTo>
                  <a:lnTo>
                    <a:pt x="1057893" y="1569678"/>
                  </a:lnTo>
                  <a:lnTo>
                    <a:pt x="1123277" y="1583979"/>
                  </a:lnTo>
                  <a:lnTo>
                    <a:pt x="1136735" y="1516926"/>
                  </a:lnTo>
                  <a:lnTo>
                    <a:pt x="1150193" y="1449873"/>
                  </a:lnTo>
                  <a:lnTo>
                    <a:pt x="1163651" y="1382821"/>
                  </a:lnTo>
                  <a:lnTo>
                    <a:pt x="1177109" y="1315768"/>
                  </a:lnTo>
                  <a:lnTo>
                    <a:pt x="1190567" y="1248715"/>
                  </a:lnTo>
                  <a:lnTo>
                    <a:pt x="1204025" y="1181663"/>
                  </a:lnTo>
                  <a:lnTo>
                    <a:pt x="1217483" y="1114610"/>
                  </a:lnTo>
                  <a:lnTo>
                    <a:pt x="1230941" y="1047557"/>
                  </a:lnTo>
                  <a:lnTo>
                    <a:pt x="1244399" y="980505"/>
                  </a:lnTo>
                  <a:lnTo>
                    <a:pt x="1257857" y="913452"/>
                  </a:lnTo>
                  <a:lnTo>
                    <a:pt x="1271315" y="846399"/>
                  </a:lnTo>
                  <a:lnTo>
                    <a:pt x="1284773" y="779347"/>
                  </a:lnTo>
                  <a:lnTo>
                    <a:pt x="1298231" y="712294"/>
                  </a:lnTo>
                  <a:lnTo>
                    <a:pt x="1311689" y="645241"/>
                  </a:lnTo>
                  <a:lnTo>
                    <a:pt x="1325147" y="578188"/>
                  </a:lnTo>
                  <a:lnTo>
                    <a:pt x="1338605" y="511136"/>
                  </a:lnTo>
                  <a:lnTo>
                    <a:pt x="1352063" y="444083"/>
                  </a:lnTo>
                  <a:lnTo>
                    <a:pt x="1365521" y="377030"/>
                  </a:lnTo>
                  <a:lnTo>
                    <a:pt x="1378979" y="309978"/>
                  </a:lnTo>
                  <a:lnTo>
                    <a:pt x="1392437" y="242925"/>
                  </a:lnTo>
                  <a:lnTo>
                    <a:pt x="1405896" y="175872"/>
                  </a:lnTo>
                  <a:lnTo>
                    <a:pt x="1338999" y="157565"/>
                  </a:lnTo>
                  <a:lnTo>
                    <a:pt x="1275258" y="130224"/>
                  </a:lnTo>
                  <a:lnTo>
                    <a:pt x="1215888" y="94370"/>
                  </a:lnTo>
                  <a:lnTo>
                    <a:pt x="1162019" y="50684"/>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842727" y="3999626"/>
              <a:ext cx="1537973" cy="1169730"/>
            </a:xfrm>
            <a:custGeom>
              <a:avLst/>
              <a:pathLst>
                <a:path w="1537973" h="1169730">
                  <a:moveTo>
                    <a:pt x="1428229" y="0"/>
                  </a:moveTo>
                  <a:lnTo>
                    <a:pt x="1360218" y="7190"/>
                  </a:lnTo>
                  <a:lnTo>
                    <a:pt x="1292207" y="14380"/>
                  </a:lnTo>
                  <a:lnTo>
                    <a:pt x="1224196" y="21570"/>
                  </a:lnTo>
                  <a:lnTo>
                    <a:pt x="1156185" y="28760"/>
                  </a:lnTo>
                  <a:lnTo>
                    <a:pt x="1088174" y="35950"/>
                  </a:lnTo>
                  <a:lnTo>
                    <a:pt x="1020163" y="43140"/>
                  </a:lnTo>
                  <a:lnTo>
                    <a:pt x="952152" y="50330"/>
                  </a:lnTo>
                  <a:lnTo>
                    <a:pt x="884141" y="57520"/>
                  </a:lnTo>
                  <a:lnTo>
                    <a:pt x="816131" y="64710"/>
                  </a:lnTo>
                  <a:lnTo>
                    <a:pt x="748120" y="71901"/>
                  </a:lnTo>
                  <a:lnTo>
                    <a:pt x="680109" y="79091"/>
                  </a:lnTo>
                  <a:lnTo>
                    <a:pt x="612098" y="86281"/>
                  </a:lnTo>
                  <a:lnTo>
                    <a:pt x="544087" y="93471"/>
                  </a:lnTo>
                  <a:lnTo>
                    <a:pt x="476076" y="100661"/>
                  </a:lnTo>
                  <a:lnTo>
                    <a:pt x="408065" y="107851"/>
                  </a:lnTo>
                  <a:lnTo>
                    <a:pt x="340054" y="115041"/>
                  </a:lnTo>
                  <a:lnTo>
                    <a:pt x="272043" y="122231"/>
                  </a:lnTo>
                  <a:lnTo>
                    <a:pt x="204032" y="129421"/>
                  </a:lnTo>
                  <a:lnTo>
                    <a:pt x="136021" y="136612"/>
                  </a:lnTo>
                  <a:lnTo>
                    <a:pt x="68010" y="143802"/>
                  </a:lnTo>
                  <a:lnTo>
                    <a:pt x="0" y="150992"/>
                  </a:lnTo>
                  <a:lnTo>
                    <a:pt x="8027" y="216299"/>
                  </a:lnTo>
                  <a:lnTo>
                    <a:pt x="18265" y="281296"/>
                  </a:lnTo>
                  <a:lnTo>
                    <a:pt x="30703" y="345909"/>
                  </a:lnTo>
                  <a:lnTo>
                    <a:pt x="45326" y="410062"/>
                  </a:lnTo>
                  <a:lnTo>
                    <a:pt x="62118" y="473682"/>
                  </a:lnTo>
                  <a:lnTo>
                    <a:pt x="81059" y="536696"/>
                  </a:lnTo>
                  <a:lnTo>
                    <a:pt x="102127" y="599030"/>
                  </a:lnTo>
                  <a:lnTo>
                    <a:pt x="125298" y="660614"/>
                  </a:lnTo>
                  <a:lnTo>
                    <a:pt x="150545" y="721376"/>
                  </a:lnTo>
                  <a:lnTo>
                    <a:pt x="177840" y="781247"/>
                  </a:lnTo>
                  <a:lnTo>
                    <a:pt x="207150" y="840157"/>
                  </a:lnTo>
                  <a:lnTo>
                    <a:pt x="238442" y="898038"/>
                  </a:lnTo>
                  <a:lnTo>
                    <a:pt x="271681" y="954824"/>
                  </a:lnTo>
                  <a:lnTo>
                    <a:pt x="306827" y="1010450"/>
                  </a:lnTo>
                  <a:lnTo>
                    <a:pt x="343840" y="1064851"/>
                  </a:lnTo>
                  <a:lnTo>
                    <a:pt x="382679" y="1117965"/>
                  </a:lnTo>
                  <a:lnTo>
                    <a:pt x="423297" y="1169730"/>
                  </a:lnTo>
                  <a:lnTo>
                    <a:pt x="476376" y="1126605"/>
                  </a:lnTo>
                  <a:lnTo>
                    <a:pt x="529456" y="1083481"/>
                  </a:lnTo>
                  <a:lnTo>
                    <a:pt x="582536" y="1040357"/>
                  </a:lnTo>
                  <a:lnTo>
                    <a:pt x="635616" y="997232"/>
                  </a:lnTo>
                  <a:lnTo>
                    <a:pt x="688696" y="954108"/>
                  </a:lnTo>
                  <a:lnTo>
                    <a:pt x="741775" y="910983"/>
                  </a:lnTo>
                  <a:lnTo>
                    <a:pt x="794855" y="867859"/>
                  </a:lnTo>
                  <a:lnTo>
                    <a:pt x="847935" y="824734"/>
                  </a:lnTo>
                  <a:lnTo>
                    <a:pt x="901015" y="781610"/>
                  </a:lnTo>
                  <a:lnTo>
                    <a:pt x="954095" y="738486"/>
                  </a:lnTo>
                  <a:lnTo>
                    <a:pt x="1007174" y="695361"/>
                  </a:lnTo>
                  <a:lnTo>
                    <a:pt x="1060254" y="652237"/>
                  </a:lnTo>
                  <a:lnTo>
                    <a:pt x="1113334" y="609112"/>
                  </a:lnTo>
                  <a:lnTo>
                    <a:pt x="1166414" y="565988"/>
                  </a:lnTo>
                  <a:lnTo>
                    <a:pt x="1219494" y="522863"/>
                  </a:lnTo>
                  <a:lnTo>
                    <a:pt x="1272573" y="479739"/>
                  </a:lnTo>
                  <a:lnTo>
                    <a:pt x="1325653" y="436615"/>
                  </a:lnTo>
                  <a:lnTo>
                    <a:pt x="1378733" y="393490"/>
                  </a:lnTo>
                  <a:lnTo>
                    <a:pt x="1431813" y="350366"/>
                  </a:lnTo>
                  <a:lnTo>
                    <a:pt x="1484893" y="307241"/>
                  </a:lnTo>
                  <a:lnTo>
                    <a:pt x="1537973" y="264117"/>
                  </a:lnTo>
                  <a:lnTo>
                    <a:pt x="1496464" y="204747"/>
                  </a:lnTo>
                  <a:lnTo>
                    <a:pt x="1463920" y="140028"/>
                  </a:lnTo>
                  <a:lnTo>
                    <a:pt x="1441016" y="7130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832006" y="3375998"/>
              <a:ext cx="1458440" cy="774620"/>
            </a:xfrm>
            <a:custGeom>
              <a:avLst/>
              <a:pathLst>
                <a:path w="1458440" h="774620">
                  <a:moveTo>
                    <a:pt x="1458440" y="422800"/>
                  </a:moveTo>
                  <a:lnTo>
                    <a:pt x="1393081" y="402667"/>
                  </a:lnTo>
                  <a:lnTo>
                    <a:pt x="1327722" y="382533"/>
                  </a:lnTo>
                  <a:lnTo>
                    <a:pt x="1262363" y="362400"/>
                  </a:lnTo>
                  <a:lnTo>
                    <a:pt x="1197004" y="342267"/>
                  </a:lnTo>
                  <a:lnTo>
                    <a:pt x="1131644" y="322133"/>
                  </a:lnTo>
                  <a:lnTo>
                    <a:pt x="1066285" y="302000"/>
                  </a:lnTo>
                  <a:lnTo>
                    <a:pt x="1000926" y="281867"/>
                  </a:lnTo>
                  <a:lnTo>
                    <a:pt x="935567" y="261733"/>
                  </a:lnTo>
                  <a:lnTo>
                    <a:pt x="870207" y="241600"/>
                  </a:lnTo>
                  <a:lnTo>
                    <a:pt x="804848" y="221467"/>
                  </a:lnTo>
                  <a:lnTo>
                    <a:pt x="739489" y="201333"/>
                  </a:lnTo>
                  <a:lnTo>
                    <a:pt x="674130" y="181200"/>
                  </a:lnTo>
                  <a:lnTo>
                    <a:pt x="608770" y="161066"/>
                  </a:lnTo>
                  <a:lnTo>
                    <a:pt x="543411" y="140933"/>
                  </a:lnTo>
                  <a:lnTo>
                    <a:pt x="478052" y="120800"/>
                  </a:lnTo>
                  <a:lnTo>
                    <a:pt x="412693" y="100666"/>
                  </a:lnTo>
                  <a:lnTo>
                    <a:pt x="347333" y="80533"/>
                  </a:lnTo>
                  <a:lnTo>
                    <a:pt x="281974" y="60400"/>
                  </a:lnTo>
                  <a:lnTo>
                    <a:pt x="216615" y="40266"/>
                  </a:lnTo>
                  <a:lnTo>
                    <a:pt x="151256" y="20133"/>
                  </a:lnTo>
                  <a:lnTo>
                    <a:pt x="85896" y="0"/>
                  </a:lnTo>
                  <a:lnTo>
                    <a:pt x="66181" y="68447"/>
                  </a:lnTo>
                  <a:lnTo>
                    <a:pt x="48993" y="137573"/>
                  </a:lnTo>
                  <a:lnTo>
                    <a:pt x="34355" y="207284"/>
                  </a:lnTo>
                  <a:lnTo>
                    <a:pt x="22288" y="277485"/>
                  </a:lnTo>
                  <a:lnTo>
                    <a:pt x="12808" y="348082"/>
                  </a:lnTo>
                  <a:lnTo>
                    <a:pt x="5928" y="418979"/>
                  </a:lnTo>
                  <a:lnTo>
                    <a:pt x="1656" y="490082"/>
                  </a:lnTo>
                  <a:lnTo>
                    <a:pt x="0" y="561293"/>
                  </a:lnTo>
                  <a:lnTo>
                    <a:pt x="959" y="632518"/>
                  </a:lnTo>
                  <a:lnTo>
                    <a:pt x="4535" y="703659"/>
                  </a:lnTo>
                  <a:lnTo>
                    <a:pt x="10721" y="774620"/>
                  </a:lnTo>
                  <a:lnTo>
                    <a:pt x="78732" y="767430"/>
                  </a:lnTo>
                  <a:lnTo>
                    <a:pt x="146743" y="760240"/>
                  </a:lnTo>
                  <a:lnTo>
                    <a:pt x="214754" y="753050"/>
                  </a:lnTo>
                  <a:lnTo>
                    <a:pt x="282765" y="745860"/>
                  </a:lnTo>
                  <a:lnTo>
                    <a:pt x="350776" y="738670"/>
                  </a:lnTo>
                  <a:lnTo>
                    <a:pt x="418787" y="731479"/>
                  </a:lnTo>
                  <a:lnTo>
                    <a:pt x="486798" y="724289"/>
                  </a:lnTo>
                  <a:lnTo>
                    <a:pt x="554809" y="717099"/>
                  </a:lnTo>
                  <a:lnTo>
                    <a:pt x="622820" y="709909"/>
                  </a:lnTo>
                  <a:lnTo>
                    <a:pt x="690831" y="702719"/>
                  </a:lnTo>
                  <a:lnTo>
                    <a:pt x="758841" y="695529"/>
                  </a:lnTo>
                  <a:lnTo>
                    <a:pt x="826852" y="688339"/>
                  </a:lnTo>
                  <a:lnTo>
                    <a:pt x="894863" y="681149"/>
                  </a:lnTo>
                  <a:lnTo>
                    <a:pt x="962874" y="673959"/>
                  </a:lnTo>
                  <a:lnTo>
                    <a:pt x="1030885" y="666768"/>
                  </a:lnTo>
                  <a:lnTo>
                    <a:pt x="1098896" y="659578"/>
                  </a:lnTo>
                  <a:lnTo>
                    <a:pt x="1166907" y="652388"/>
                  </a:lnTo>
                  <a:lnTo>
                    <a:pt x="1234918" y="645198"/>
                  </a:lnTo>
                  <a:lnTo>
                    <a:pt x="1302929" y="638008"/>
                  </a:lnTo>
                  <a:lnTo>
                    <a:pt x="1370940" y="630818"/>
                  </a:lnTo>
                  <a:lnTo>
                    <a:pt x="1438951" y="623628"/>
                  </a:lnTo>
                  <a:lnTo>
                    <a:pt x="1436382" y="556011"/>
                  </a:lnTo>
                  <a:lnTo>
                    <a:pt x="1442918" y="48866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917902" y="2847237"/>
              <a:ext cx="1438917" cy="951560"/>
            </a:xfrm>
            <a:custGeom>
              <a:avLst/>
              <a:pathLst>
                <a:path w="1438917" h="951560">
                  <a:moveTo>
                    <a:pt x="1438917" y="814474"/>
                  </a:moveTo>
                  <a:lnTo>
                    <a:pt x="1382588" y="775690"/>
                  </a:lnTo>
                  <a:lnTo>
                    <a:pt x="1326259" y="736905"/>
                  </a:lnTo>
                  <a:lnTo>
                    <a:pt x="1269930" y="698121"/>
                  </a:lnTo>
                  <a:lnTo>
                    <a:pt x="1213601" y="659336"/>
                  </a:lnTo>
                  <a:lnTo>
                    <a:pt x="1157272" y="620552"/>
                  </a:lnTo>
                  <a:lnTo>
                    <a:pt x="1100943" y="581767"/>
                  </a:lnTo>
                  <a:lnTo>
                    <a:pt x="1044614" y="542983"/>
                  </a:lnTo>
                  <a:lnTo>
                    <a:pt x="988285" y="504198"/>
                  </a:lnTo>
                  <a:lnTo>
                    <a:pt x="931957" y="465414"/>
                  </a:lnTo>
                  <a:lnTo>
                    <a:pt x="875628" y="426629"/>
                  </a:lnTo>
                  <a:lnTo>
                    <a:pt x="819299" y="387845"/>
                  </a:lnTo>
                  <a:lnTo>
                    <a:pt x="762970" y="349060"/>
                  </a:lnTo>
                  <a:lnTo>
                    <a:pt x="706641" y="310276"/>
                  </a:lnTo>
                  <a:lnTo>
                    <a:pt x="650312" y="271491"/>
                  </a:lnTo>
                  <a:lnTo>
                    <a:pt x="593983" y="232707"/>
                  </a:lnTo>
                  <a:lnTo>
                    <a:pt x="537654" y="193922"/>
                  </a:lnTo>
                  <a:lnTo>
                    <a:pt x="481325" y="155138"/>
                  </a:lnTo>
                  <a:lnTo>
                    <a:pt x="424997" y="116353"/>
                  </a:lnTo>
                  <a:lnTo>
                    <a:pt x="368668" y="77569"/>
                  </a:lnTo>
                  <a:lnTo>
                    <a:pt x="312339" y="38784"/>
                  </a:lnTo>
                  <a:lnTo>
                    <a:pt x="256010" y="0"/>
                  </a:lnTo>
                  <a:lnTo>
                    <a:pt x="215368" y="61497"/>
                  </a:lnTo>
                  <a:lnTo>
                    <a:pt x="177093" y="124495"/>
                  </a:lnTo>
                  <a:lnTo>
                    <a:pt x="141240" y="188903"/>
                  </a:lnTo>
                  <a:lnTo>
                    <a:pt x="107862" y="254627"/>
                  </a:lnTo>
                  <a:lnTo>
                    <a:pt x="77005" y="321572"/>
                  </a:lnTo>
                  <a:lnTo>
                    <a:pt x="48717" y="389642"/>
                  </a:lnTo>
                  <a:lnTo>
                    <a:pt x="23035" y="458738"/>
                  </a:lnTo>
                  <a:lnTo>
                    <a:pt x="0" y="528760"/>
                  </a:lnTo>
                  <a:lnTo>
                    <a:pt x="65359" y="548893"/>
                  </a:lnTo>
                  <a:lnTo>
                    <a:pt x="130718" y="569026"/>
                  </a:lnTo>
                  <a:lnTo>
                    <a:pt x="196077" y="589160"/>
                  </a:lnTo>
                  <a:lnTo>
                    <a:pt x="261436" y="609293"/>
                  </a:lnTo>
                  <a:lnTo>
                    <a:pt x="326796" y="629426"/>
                  </a:lnTo>
                  <a:lnTo>
                    <a:pt x="392155" y="649560"/>
                  </a:lnTo>
                  <a:lnTo>
                    <a:pt x="457514" y="669693"/>
                  </a:lnTo>
                  <a:lnTo>
                    <a:pt x="522873" y="689827"/>
                  </a:lnTo>
                  <a:lnTo>
                    <a:pt x="588233" y="709960"/>
                  </a:lnTo>
                  <a:lnTo>
                    <a:pt x="653592" y="730093"/>
                  </a:lnTo>
                  <a:lnTo>
                    <a:pt x="718951" y="750227"/>
                  </a:lnTo>
                  <a:lnTo>
                    <a:pt x="784310" y="770360"/>
                  </a:lnTo>
                  <a:lnTo>
                    <a:pt x="849670" y="790493"/>
                  </a:lnTo>
                  <a:lnTo>
                    <a:pt x="915029" y="810627"/>
                  </a:lnTo>
                  <a:lnTo>
                    <a:pt x="980388" y="830760"/>
                  </a:lnTo>
                  <a:lnTo>
                    <a:pt x="1045747" y="850893"/>
                  </a:lnTo>
                  <a:lnTo>
                    <a:pt x="1111107" y="871027"/>
                  </a:lnTo>
                  <a:lnTo>
                    <a:pt x="1176466" y="891160"/>
                  </a:lnTo>
                  <a:lnTo>
                    <a:pt x="1241825" y="911294"/>
                  </a:lnTo>
                  <a:lnTo>
                    <a:pt x="1307184" y="931427"/>
                  </a:lnTo>
                  <a:lnTo>
                    <a:pt x="1372544" y="951560"/>
                  </a:lnTo>
                  <a:lnTo>
                    <a:pt x="1400508" y="88048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173913" y="2446158"/>
              <a:ext cx="1278626" cy="1215554"/>
            </a:xfrm>
            <a:custGeom>
              <a:avLst/>
              <a:pathLst>
                <a:path w="1278626" h="1215554">
                  <a:moveTo>
                    <a:pt x="1278626" y="1111571"/>
                  </a:moveTo>
                  <a:lnTo>
                    <a:pt x="1235320" y="1058639"/>
                  </a:lnTo>
                  <a:lnTo>
                    <a:pt x="1192015" y="1005707"/>
                  </a:lnTo>
                  <a:lnTo>
                    <a:pt x="1148709" y="952775"/>
                  </a:lnTo>
                  <a:lnTo>
                    <a:pt x="1105403" y="899843"/>
                  </a:lnTo>
                  <a:lnTo>
                    <a:pt x="1062097" y="846911"/>
                  </a:lnTo>
                  <a:lnTo>
                    <a:pt x="1018791" y="793979"/>
                  </a:lnTo>
                  <a:lnTo>
                    <a:pt x="975486" y="741047"/>
                  </a:lnTo>
                  <a:lnTo>
                    <a:pt x="932180" y="688115"/>
                  </a:lnTo>
                  <a:lnTo>
                    <a:pt x="888874" y="635183"/>
                  </a:lnTo>
                  <a:lnTo>
                    <a:pt x="845568" y="582251"/>
                  </a:lnTo>
                  <a:lnTo>
                    <a:pt x="802262" y="529319"/>
                  </a:lnTo>
                  <a:lnTo>
                    <a:pt x="758957" y="476387"/>
                  </a:lnTo>
                  <a:lnTo>
                    <a:pt x="715651" y="423455"/>
                  </a:lnTo>
                  <a:lnTo>
                    <a:pt x="672345" y="370523"/>
                  </a:lnTo>
                  <a:lnTo>
                    <a:pt x="629039" y="317591"/>
                  </a:lnTo>
                  <a:lnTo>
                    <a:pt x="585734" y="264659"/>
                  </a:lnTo>
                  <a:lnTo>
                    <a:pt x="542428" y="211727"/>
                  </a:lnTo>
                  <a:lnTo>
                    <a:pt x="499122" y="158795"/>
                  </a:lnTo>
                  <a:lnTo>
                    <a:pt x="455816" y="105863"/>
                  </a:lnTo>
                  <a:lnTo>
                    <a:pt x="412510" y="52931"/>
                  </a:lnTo>
                  <a:lnTo>
                    <a:pt x="369205" y="0"/>
                  </a:lnTo>
                  <a:lnTo>
                    <a:pt x="317063" y="44216"/>
                  </a:lnTo>
                  <a:lnTo>
                    <a:pt x="266513" y="90243"/>
                  </a:lnTo>
                  <a:lnTo>
                    <a:pt x="217617" y="138024"/>
                  </a:lnTo>
                  <a:lnTo>
                    <a:pt x="170435" y="187499"/>
                  </a:lnTo>
                  <a:lnTo>
                    <a:pt x="125028" y="238606"/>
                  </a:lnTo>
                  <a:lnTo>
                    <a:pt x="81450" y="291283"/>
                  </a:lnTo>
                  <a:lnTo>
                    <a:pt x="39757" y="345463"/>
                  </a:lnTo>
                  <a:lnTo>
                    <a:pt x="0" y="401079"/>
                  </a:lnTo>
                  <a:lnTo>
                    <a:pt x="56328" y="439864"/>
                  </a:lnTo>
                  <a:lnTo>
                    <a:pt x="112657" y="478648"/>
                  </a:lnTo>
                  <a:lnTo>
                    <a:pt x="168986" y="517433"/>
                  </a:lnTo>
                  <a:lnTo>
                    <a:pt x="225315" y="556217"/>
                  </a:lnTo>
                  <a:lnTo>
                    <a:pt x="281644" y="595002"/>
                  </a:lnTo>
                  <a:lnTo>
                    <a:pt x="337973" y="633786"/>
                  </a:lnTo>
                  <a:lnTo>
                    <a:pt x="394302" y="672571"/>
                  </a:lnTo>
                  <a:lnTo>
                    <a:pt x="450631" y="711356"/>
                  </a:lnTo>
                  <a:lnTo>
                    <a:pt x="506960" y="750140"/>
                  </a:lnTo>
                  <a:lnTo>
                    <a:pt x="563288" y="788925"/>
                  </a:lnTo>
                  <a:lnTo>
                    <a:pt x="619617" y="827709"/>
                  </a:lnTo>
                  <a:lnTo>
                    <a:pt x="675946" y="866494"/>
                  </a:lnTo>
                  <a:lnTo>
                    <a:pt x="732275" y="905278"/>
                  </a:lnTo>
                  <a:lnTo>
                    <a:pt x="788604" y="944063"/>
                  </a:lnTo>
                  <a:lnTo>
                    <a:pt x="844933" y="982847"/>
                  </a:lnTo>
                  <a:lnTo>
                    <a:pt x="901262" y="1021632"/>
                  </a:lnTo>
                  <a:lnTo>
                    <a:pt x="957591" y="1060416"/>
                  </a:lnTo>
                  <a:lnTo>
                    <a:pt x="1013920" y="1099201"/>
                  </a:lnTo>
                  <a:lnTo>
                    <a:pt x="1070248" y="1137985"/>
                  </a:lnTo>
                  <a:lnTo>
                    <a:pt x="1126577" y="1176770"/>
                  </a:lnTo>
                  <a:lnTo>
                    <a:pt x="1182906" y="1215554"/>
                  </a:lnTo>
                  <a:lnTo>
                    <a:pt x="1227093" y="116018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543118" y="2247108"/>
              <a:ext cx="985859" cy="1310621"/>
            </a:xfrm>
            <a:custGeom>
              <a:avLst/>
              <a:pathLst>
                <a:path w="985859" h="1310621">
                  <a:moveTo>
                    <a:pt x="985859" y="1259015"/>
                  </a:moveTo>
                  <a:lnTo>
                    <a:pt x="952953" y="1199062"/>
                  </a:lnTo>
                  <a:lnTo>
                    <a:pt x="920047" y="1139109"/>
                  </a:lnTo>
                  <a:lnTo>
                    <a:pt x="887141" y="1079156"/>
                  </a:lnTo>
                  <a:lnTo>
                    <a:pt x="854235" y="1019203"/>
                  </a:lnTo>
                  <a:lnTo>
                    <a:pt x="821329" y="959249"/>
                  </a:lnTo>
                  <a:lnTo>
                    <a:pt x="788423" y="899296"/>
                  </a:lnTo>
                  <a:lnTo>
                    <a:pt x="755517" y="839343"/>
                  </a:lnTo>
                  <a:lnTo>
                    <a:pt x="722611" y="779390"/>
                  </a:lnTo>
                  <a:lnTo>
                    <a:pt x="689705" y="719437"/>
                  </a:lnTo>
                  <a:lnTo>
                    <a:pt x="656799" y="659484"/>
                  </a:lnTo>
                  <a:lnTo>
                    <a:pt x="623893" y="599531"/>
                  </a:lnTo>
                  <a:lnTo>
                    <a:pt x="590987" y="539578"/>
                  </a:lnTo>
                  <a:lnTo>
                    <a:pt x="558081" y="479624"/>
                  </a:lnTo>
                  <a:lnTo>
                    <a:pt x="525175" y="419671"/>
                  </a:lnTo>
                  <a:lnTo>
                    <a:pt x="492269" y="359718"/>
                  </a:lnTo>
                  <a:lnTo>
                    <a:pt x="459363" y="299765"/>
                  </a:lnTo>
                  <a:lnTo>
                    <a:pt x="426457" y="239812"/>
                  </a:lnTo>
                  <a:lnTo>
                    <a:pt x="393551" y="179859"/>
                  </a:lnTo>
                  <a:lnTo>
                    <a:pt x="360645" y="119906"/>
                  </a:lnTo>
                  <a:lnTo>
                    <a:pt x="327739" y="59953"/>
                  </a:lnTo>
                  <a:lnTo>
                    <a:pt x="294833" y="0"/>
                  </a:lnTo>
                  <a:lnTo>
                    <a:pt x="233019" y="35420"/>
                  </a:lnTo>
                  <a:lnTo>
                    <a:pt x="172548" y="73088"/>
                  </a:lnTo>
                  <a:lnTo>
                    <a:pt x="113501" y="112951"/>
                  </a:lnTo>
                  <a:lnTo>
                    <a:pt x="55959" y="154958"/>
                  </a:lnTo>
                  <a:lnTo>
                    <a:pt x="0" y="199050"/>
                  </a:lnTo>
                  <a:lnTo>
                    <a:pt x="43305" y="251981"/>
                  </a:lnTo>
                  <a:lnTo>
                    <a:pt x="86611" y="304913"/>
                  </a:lnTo>
                  <a:lnTo>
                    <a:pt x="129917" y="357845"/>
                  </a:lnTo>
                  <a:lnTo>
                    <a:pt x="173223" y="410777"/>
                  </a:lnTo>
                  <a:lnTo>
                    <a:pt x="216528" y="463709"/>
                  </a:lnTo>
                  <a:lnTo>
                    <a:pt x="259834" y="516641"/>
                  </a:lnTo>
                  <a:lnTo>
                    <a:pt x="303140" y="569573"/>
                  </a:lnTo>
                  <a:lnTo>
                    <a:pt x="346446" y="622505"/>
                  </a:lnTo>
                  <a:lnTo>
                    <a:pt x="389752" y="675437"/>
                  </a:lnTo>
                  <a:lnTo>
                    <a:pt x="433057" y="728369"/>
                  </a:lnTo>
                  <a:lnTo>
                    <a:pt x="476363" y="781301"/>
                  </a:lnTo>
                  <a:lnTo>
                    <a:pt x="519669" y="834233"/>
                  </a:lnTo>
                  <a:lnTo>
                    <a:pt x="562975" y="887165"/>
                  </a:lnTo>
                  <a:lnTo>
                    <a:pt x="606281" y="940097"/>
                  </a:lnTo>
                  <a:lnTo>
                    <a:pt x="649586" y="993029"/>
                  </a:lnTo>
                  <a:lnTo>
                    <a:pt x="692892" y="1045961"/>
                  </a:lnTo>
                  <a:lnTo>
                    <a:pt x="736198" y="1098893"/>
                  </a:lnTo>
                  <a:lnTo>
                    <a:pt x="779504" y="1151825"/>
                  </a:lnTo>
                  <a:lnTo>
                    <a:pt x="822809" y="1204757"/>
                  </a:lnTo>
                  <a:lnTo>
                    <a:pt x="866115" y="1257689"/>
                  </a:lnTo>
                  <a:lnTo>
                    <a:pt x="909421" y="131062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837951" y="2153070"/>
              <a:ext cx="742058" cy="1353052"/>
            </a:xfrm>
            <a:custGeom>
              <a:avLst/>
              <a:pathLst>
                <a:path w="742058" h="1353052">
                  <a:moveTo>
                    <a:pt x="742058" y="1328672"/>
                  </a:moveTo>
                  <a:lnTo>
                    <a:pt x="716095" y="1265402"/>
                  </a:lnTo>
                  <a:lnTo>
                    <a:pt x="690132" y="1202132"/>
                  </a:lnTo>
                  <a:lnTo>
                    <a:pt x="664169" y="1138862"/>
                  </a:lnTo>
                  <a:lnTo>
                    <a:pt x="638206" y="1075592"/>
                  </a:lnTo>
                  <a:lnTo>
                    <a:pt x="612243" y="1012322"/>
                  </a:lnTo>
                  <a:lnTo>
                    <a:pt x="586280" y="949052"/>
                  </a:lnTo>
                  <a:lnTo>
                    <a:pt x="560317" y="885781"/>
                  </a:lnTo>
                  <a:lnTo>
                    <a:pt x="534354" y="822511"/>
                  </a:lnTo>
                  <a:lnTo>
                    <a:pt x="508392" y="759241"/>
                  </a:lnTo>
                  <a:lnTo>
                    <a:pt x="482429" y="695971"/>
                  </a:lnTo>
                  <a:lnTo>
                    <a:pt x="456466" y="632701"/>
                  </a:lnTo>
                  <a:lnTo>
                    <a:pt x="430503" y="569431"/>
                  </a:lnTo>
                  <a:lnTo>
                    <a:pt x="404540" y="506161"/>
                  </a:lnTo>
                  <a:lnTo>
                    <a:pt x="378577" y="442890"/>
                  </a:lnTo>
                  <a:lnTo>
                    <a:pt x="352614" y="379620"/>
                  </a:lnTo>
                  <a:lnTo>
                    <a:pt x="326651" y="316350"/>
                  </a:lnTo>
                  <a:lnTo>
                    <a:pt x="300688" y="253080"/>
                  </a:lnTo>
                  <a:lnTo>
                    <a:pt x="274725" y="189810"/>
                  </a:lnTo>
                  <a:lnTo>
                    <a:pt x="248762" y="126540"/>
                  </a:lnTo>
                  <a:lnTo>
                    <a:pt x="222799" y="63270"/>
                  </a:lnTo>
                  <a:lnTo>
                    <a:pt x="196837" y="0"/>
                  </a:lnTo>
                  <a:lnTo>
                    <a:pt x="130063" y="28875"/>
                  </a:lnTo>
                  <a:lnTo>
                    <a:pt x="64420" y="60236"/>
                  </a:lnTo>
                  <a:lnTo>
                    <a:pt x="0" y="94037"/>
                  </a:lnTo>
                  <a:lnTo>
                    <a:pt x="32906" y="153990"/>
                  </a:lnTo>
                  <a:lnTo>
                    <a:pt x="65812" y="213943"/>
                  </a:lnTo>
                  <a:lnTo>
                    <a:pt x="98718" y="273896"/>
                  </a:lnTo>
                  <a:lnTo>
                    <a:pt x="131624" y="333849"/>
                  </a:lnTo>
                  <a:lnTo>
                    <a:pt x="164530" y="393802"/>
                  </a:lnTo>
                  <a:lnTo>
                    <a:pt x="197436" y="453756"/>
                  </a:lnTo>
                  <a:lnTo>
                    <a:pt x="230342" y="513709"/>
                  </a:lnTo>
                  <a:lnTo>
                    <a:pt x="263248" y="573662"/>
                  </a:lnTo>
                  <a:lnTo>
                    <a:pt x="296154" y="633615"/>
                  </a:lnTo>
                  <a:lnTo>
                    <a:pt x="329060" y="693568"/>
                  </a:lnTo>
                  <a:lnTo>
                    <a:pt x="361966" y="753521"/>
                  </a:lnTo>
                  <a:lnTo>
                    <a:pt x="394872" y="813474"/>
                  </a:lnTo>
                  <a:lnTo>
                    <a:pt x="427778" y="873427"/>
                  </a:lnTo>
                  <a:lnTo>
                    <a:pt x="460684" y="933381"/>
                  </a:lnTo>
                  <a:lnTo>
                    <a:pt x="493590" y="993334"/>
                  </a:lnTo>
                  <a:lnTo>
                    <a:pt x="526496" y="1053287"/>
                  </a:lnTo>
                  <a:lnTo>
                    <a:pt x="559402" y="1113240"/>
                  </a:lnTo>
                  <a:lnTo>
                    <a:pt x="592308" y="1173193"/>
                  </a:lnTo>
                  <a:lnTo>
                    <a:pt x="625214" y="1233146"/>
                  </a:lnTo>
                  <a:lnTo>
                    <a:pt x="658120" y="1293099"/>
                  </a:lnTo>
                  <a:lnTo>
                    <a:pt x="691026" y="135305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034788" y="2094046"/>
              <a:ext cx="587898" cy="1387697"/>
            </a:xfrm>
            <a:custGeom>
              <a:avLst/>
              <a:pathLst>
                <a:path w="587898" h="1387697">
                  <a:moveTo>
                    <a:pt x="587898" y="1372394"/>
                  </a:moveTo>
                  <a:lnTo>
                    <a:pt x="567742" y="1307042"/>
                  </a:lnTo>
                  <a:lnTo>
                    <a:pt x="547585" y="1241690"/>
                  </a:lnTo>
                  <a:lnTo>
                    <a:pt x="527429" y="1176338"/>
                  </a:lnTo>
                  <a:lnTo>
                    <a:pt x="507272" y="1110985"/>
                  </a:lnTo>
                  <a:lnTo>
                    <a:pt x="487116" y="1045633"/>
                  </a:lnTo>
                  <a:lnTo>
                    <a:pt x="466959" y="980281"/>
                  </a:lnTo>
                  <a:lnTo>
                    <a:pt x="446803" y="914929"/>
                  </a:lnTo>
                  <a:lnTo>
                    <a:pt x="426646" y="849577"/>
                  </a:lnTo>
                  <a:lnTo>
                    <a:pt x="406490" y="784225"/>
                  </a:lnTo>
                  <a:lnTo>
                    <a:pt x="386333" y="718873"/>
                  </a:lnTo>
                  <a:lnTo>
                    <a:pt x="366177" y="653521"/>
                  </a:lnTo>
                  <a:lnTo>
                    <a:pt x="346020" y="588169"/>
                  </a:lnTo>
                  <a:lnTo>
                    <a:pt x="325864" y="522816"/>
                  </a:lnTo>
                  <a:lnTo>
                    <a:pt x="305707" y="457464"/>
                  </a:lnTo>
                  <a:lnTo>
                    <a:pt x="285551" y="392112"/>
                  </a:lnTo>
                  <a:lnTo>
                    <a:pt x="265394" y="326760"/>
                  </a:lnTo>
                  <a:lnTo>
                    <a:pt x="245238" y="261408"/>
                  </a:lnTo>
                  <a:lnTo>
                    <a:pt x="225081" y="196056"/>
                  </a:lnTo>
                  <a:lnTo>
                    <a:pt x="204925" y="130704"/>
                  </a:lnTo>
                  <a:lnTo>
                    <a:pt x="184768" y="65352"/>
                  </a:lnTo>
                  <a:lnTo>
                    <a:pt x="164612" y="0"/>
                  </a:lnTo>
                  <a:lnTo>
                    <a:pt x="81640" y="27655"/>
                  </a:lnTo>
                  <a:lnTo>
                    <a:pt x="0" y="59024"/>
                  </a:lnTo>
                  <a:lnTo>
                    <a:pt x="25962" y="122294"/>
                  </a:lnTo>
                  <a:lnTo>
                    <a:pt x="51925" y="185564"/>
                  </a:lnTo>
                  <a:lnTo>
                    <a:pt x="77888" y="248834"/>
                  </a:lnTo>
                  <a:lnTo>
                    <a:pt x="103851" y="312104"/>
                  </a:lnTo>
                  <a:lnTo>
                    <a:pt x="129814" y="375374"/>
                  </a:lnTo>
                  <a:lnTo>
                    <a:pt x="155777" y="438644"/>
                  </a:lnTo>
                  <a:lnTo>
                    <a:pt x="181740" y="501915"/>
                  </a:lnTo>
                  <a:lnTo>
                    <a:pt x="207703" y="565185"/>
                  </a:lnTo>
                  <a:lnTo>
                    <a:pt x="233666" y="628455"/>
                  </a:lnTo>
                  <a:lnTo>
                    <a:pt x="259629" y="691725"/>
                  </a:lnTo>
                  <a:lnTo>
                    <a:pt x="285592" y="754995"/>
                  </a:lnTo>
                  <a:lnTo>
                    <a:pt x="311555" y="818265"/>
                  </a:lnTo>
                  <a:lnTo>
                    <a:pt x="337517" y="881535"/>
                  </a:lnTo>
                  <a:lnTo>
                    <a:pt x="363480" y="944806"/>
                  </a:lnTo>
                  <a:lnTo>
                    <a:pt x="389443" y="1008076"/>
                  </a:lnTo>
                  <a:lnTo>
                    <a:pt x="415406" y="1071346"/>
                  </a:lnTo>
                  <a:lnTo>
                    <a:pt x="441369" y="1134616"/>
                  </a:lnTo>
                  <a:lnTo>
                    <a:pt x="467332" y="1197886"/>
                  </a:lnTo>
                  <a:lnTo>
                    <a:pt x="493295" y="1261156"/>
                  </a:lnTo>
                  <a:lnTo>
                    <a:pt x="519258" y="1324426"/>
                  </a:lnTo>
                  <a:lnTo>
                    <a:pt x="545221" y="138769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199401" y="2055700"/>
              <a:ext cx="460535" cy="1410740"/>
            </a:xfrm>
            <a:custGeom>
              <a:avLst/>
              <a:pathLst>
                <a:path w="460535" h="1410740">
                  <a:moveTo>
                    <a:pt x="460535" y="1400798"/>
                  </a:moveTo>
                  <a:lnTo>
                    <a:pt x="445446" y="1334093"/>
                  </a:lnTo>
                  <a:lnTo>
                    <a:pt x="430357" y="1267389"/>
                  </a:lnTo>
                  <a:lnTo>
                    <a:pt x="415269" y="1200684"/>
                  </a:lnTo>
                  <a:lnTo>
                    <a:pt x="400180" y="1133979"/>
                  </a:lnTo>
                  <a:lnTo>
                    <a:pt x="385092" y="1067275"/>
                  </a:lnTo>
                  <a:lnTo>
                    <a:pt x="370003" y="1000570"/>
                  </a:lnTo>
                  <a:lnTo>
                    <a:pt x="354914" y="933865"/>
                  </a:lnTo>
                  <a:lnTo>
                    <a:pt x="339826" y="867161"/>
                  </a:lnTo>
                  <a:lnTo>
                    <a:pt x="324737" y="800456"/>
                  </a:lnTo>
                  <a:lnTo>
                    <a:pt x="309649" y="733751"/>
                  </a:lnTo>
                  <a:lnTo>
                    <a:pt x="294560" y="667046"/>
                  </a:lnTo>
                  <a:lnTo>
                    <a:pt x="279471" y="600342"/>
                  </a:lnTo>
                  <a:lnTo>
                    <a:pt x="264383" y="533637"/>
                  </a:lnTo>
                  <a:lnTo>
                    <a:pt x="249294" y="466932"/>
                  </a:lnTo>
                  <a:lnTo>
                    <a:pt x="234206" y="400228"/>
                  </a:lnTo>
                  <a:lnTo>
                    <a:pt x="219117" y="333523"/>
                  </a:lnTo>
                  <a:lnTo>
                    <a:pt x="204028" y="266818"/>
                  </a:lnTo>
                  <a:lnTo>
                    <a:pt x="188940" y="200114"/>
                  </a:lnTo>
                  <a:lnTo>
                    <a:pt x="173851" y="133409"/>
                  </a:lnTo>
                  <a:lnTo>
                    <a:pt x="158763" y="66704"/>
                  </a:lnTo>
                  <a:lnTo>
                    <a:pt x="143674" y="0"/>
                  </a:lnTo>
                  <a:lnTo>
                    <a:pt x="71469" y="17794"/>
                  </a:lnTo>
                  <a:lnTo>
                    <a:pt x="0" y="38345"/>
                  </a:lnTo>
                  <a:lnTo>
                    <a:pt x="20156" y="103697"/>
                  </a:lnTo>
                  <a:lnTo>
                    <a:pt x="40312" y="169049"/>
                  </a:lnTo>
                  <a:lnTo>
                    <a:pt x="60469" y="234402"/>
                  </a:lnTo>
                  <a:lnTo>
                    <a:pt x="80625" y="299754"/>
                  </a:lnTo>
                  <a:lnTo>
                    <a:pt x="100782" y="365106"/>
                  </a:lnTo>
                  <a:lnTo>
                    <a:pt x="120938" y="430458"/>
                  </a:lnTo>
                  <a:lnTo>
                    <a:pt x="141095" y="495810"/>
                  </a:lnTo>
                  <a:lnTo>
                    <a:pt x="161251" y="561162"/>
                  </a:lnTo>
                  <a:lnTo>
                    <a:pt x="181408" y="626514"/>
                  </a:lnTo>
                  <a:lnTo>
                    <a:pt x="201564" y="691866"/>
                  </a:lnTo>
                  <a:lnTo>
                    <a:pt x="221721" y="757219"/>
                  </a:lnTo>
                  <a:lnTo>
                    <a:pt x="241877" y="822571"/>
                  </a:lnTo>
                  <a:lnTo>
                    <a:pt x="262034" y="887923"/>
                  </a:lnTo>
                  <a:lnTo>
                    <a:pt x="282190" y="953275"/>
                  </a:lnTo>
                  <a:lnTo>
                    <a:pt x="302347" y="1018627"/>
                  </a:lnTo>
                  <a:lnTo>
                    <a:pt x="322503" y="1083979"/>
                  </a:lnTo>
                  <a:lnTo>
                    <a:pt x="342660" y="1149331"/>
                  </a:lnTo>
                  <a:lnTo>
                    <a:pt x="362816" y="1214683"/>
                  </a:lnTo>
                  <a:lnTo>
                    <a:pt x="382973" y="1280035"/>
                  </a:lnTo>
                  <a:lnTo>
                    <a:pt x="403129" y="1345388"/>
                  </a:lnTo>
                  <a:lnTo>
                    <a:pt x="423286" y="141074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343075" y="2028625"/>
              <a:ext cx="354503" cy="1427873"/>
            </a:xfrm>
            <a:custGeom>
              <a:avLst/>
              <a:pathLst>
                <a:path w="354503" h="1427873">
                  <a:moveTo>
                    <a:pt x="354503" y="1420854"/>
                  </a:moveTo>
                  <a:lnTo>
                    <a:pt x="344536" y="1353194"/>
                  </a:lnTo>
                  <a:lnTo>
                    <a:pt x="334569" y="1285534"/>
                  </a:lnTo>
                  <a:lnTo>
                    <a:pt x="324602" y="1217875"/>
                  </a:lnTo>
                  <a:lnTo>
                    <a:pt x="314635" y="1150215"/>
                  </a:lnTo>
                  <a:lnTo>
                    <a:pt x="304667" y="1082555"/>
                  </a:lnTo>
                  <a:lnTo>
                    <a:pt x="294700" y="1014895"/>
                  </a:lnTo>
                  <a:lnTo>
                    <a:pt x="284733" y="947236"/>
                  </a:lnTo>
                  <a:lnTo>
                    <a:pt x="274766" y="879576"/>
                  </a:lnTo>
                  <a:lnTo>
                    <a:pt x="264799" y="811916"/>
                  </a:lnTo>
                  <a:lnTo>
                    <a:pt x="254832" y="744257"/>
                  </a:lnTo>
                  <a:lnTo>
                    <a:pt x="244865" y="676597"/>
                  </a:lnTo>
                  <a:lnTo>
                    <a:pt x="234897" y="608937"/>
                  </a:lnTo>
                  <a:lnTo>
                    <a:pt x="224930" y="541277"/>
                  </a:lnTo>
                  <a:lnTo>
                    <a:pt x="214963" y="473618"/>
                  </a:lnTo>
                  <a:lnTo>
                    <a:pt x="204996" y="405958"/>
                  </a:lnTo>
                  <a:lnTo>
                    <a:pt x="195029" y="338298"/>
                  </a:lnTo>
                  <a:lnTo>
                    <a:pt x="185062" y="270638"/>
                  </a:lnTo>
                  <a:lnTo>
                    <a:pt x="175095" y="202979"/>
                  </a:lnTo>
                  <a:lnTo>
                    <a:pt x="165128" y="135319"/>
                  </a:lnTo>
                  <a:lnTo>
                    <a:pt x="155160" y="67659"/>
                  </a:lnTo>
                  <a:lnTo>
                    <a:pt x="145193" y="0"/>
                  </a:lnTo>
                  <a:lnTo>
                    <a:pt x="72338" y="12154"/>
                  </a:lnTo>
                  <a:lnTo>
                    <a:pt x="0" y="27075"/>
                  </a:lnTo>
                  <a:lnTo>
                    <a:pt x="15088" y="93779"/>
                  </a:lnTo>
                  <a:lnTo>
                    <a:pt x="30177" y="160484"/>
                  </a:lnTo>
                  <a:lnTo>
                    <a:pt x="45265" y="227189"/>
                  </a:lnTo>
                  <a:lnTo>
                    <a:pt x="60354" y="293893"/>
                  </a:lnTo>
                  <a:lnTo>
                    <a:pt x="75443" y="360598"/>
                  </a:lnTo>
                  <a:lnTo>
                    <a:pt x="90531" y="427303"/>
                  </a:lnTo>
                  <a:lnTo>
                    <a:pt x="105620" y="494008"/>
                  </a:lnTo>
                  <a:lnTo>
                    <a:pt x="120708" y="560712"/>
                  </a:lnTo>
                  <a:lnTo>
                    <a:pt x="135797" y="627417"/>
                  </a:lnTo>
                  <a:lnTo>
                    <a:pt x="150886" y="694122"/>
                  </a:lnTo>
                  <a:lnTo>
                    <a:pt x="165974" y="760826"/>
                  </a:lnTo>
                  <a:lnTo>
                    <a:pt x="181063" y="827531"/>
                  </a:lnTo>
                  <a:lnTo>
                    <a:pt x="196151" y="894236"/>
                  </a:lnTo>
                  <a:lnTo>
                    <a:pt x="211240" y="960940"/>
                  </a:lnTo>
                  <a:lnTo>
                    <a:pt x="226329" y="1027645"/>
                  </a:lnTo>
                  <a:lnTo>
                    <a:pt x="241417" y="1094350"/>
                  </a:lnTo>
                  <a:lnTo>
                    <a:pt x="256506" y="1161055"/>
                  </a:lnTo>
                  <a:lnTo>
                    <a:pt x="271594" y="1227759"/>
                  </a:lnTo>
                  <a:lnTo>
                    <a:pt x="286683" y="1294464"/>
                  </a:lnTo>
                  <a:lnTo>
                    <a:pt x="301772" y="1361169"/>
                  </a:lnTo>
                  <a:lnTo>
                    <a:pt x="316860" y="142787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88269" y="2014832"/>
              <a:ext cx="240171" cy="1434647"/>
            </a:xfrm>
            <a:custGeom>
              <a:avLst/>
              <a:pathLst>
                <a:path w="240171" h="1434647">
                  <a:moveTo>
                    <a:pt x="240171" y="1431071"/>
                  </a:moveTo>
                  <a:lnTo>
                    <a:pt x="234403" y="1362924"/>
                  </a:lnTo>
                  <a:lnTo>
                    <a:pt x="228635" y="1294778"/>
                  </a:lnTo>
                  <a:lnTo>
                    <a:pt x="222867" y="1226632"/>
                  </a:lnTo>
                  <a:lnTo>
                    <a:pt x="217098" y="1158486"/>
                  </a:lnTo>
                  <a:lnTo>
                    <a:pt x="211330" y="1090339"/>
                  </a:lnTo>
                  <a:lnTo>
                    <a:pt x="205562" y="1022193"/>
                  </a:lnTo>
                  <a:lnTo>
                    <a:pt x="199794" y="954047"/>
                  </a:lnTo>
                  <a:lnTo>
                    <a:pt x="194026" y="885901"/>
                  </a:lnTo>
                  <a:lnTo>
                    <a:pt x="188257" y="817754"/>
                  </a:lnTo>
                  <a:lnTo>
                    <a:pt x="182489" y="749608"/>
                  </a:lnTo>
                  <a:lnTo>
                    <a:pt x="176721" y="681462"/>
                  </a:lnTo>
                  <a:lnTo>
                    <a:pt x="170953" y="613316"/>
                  </a:lnTo>
                  <a:lnTo>
                    <a:pt x="165185" y="545169"/>
                  </a:lnTo>
                  <a:lnTo>
                    <a:pt x="159416" y="477023"/>
                  </a:lnTo>
                  <a:lnTo>
                    <a:pt x="153648" y="408877"/>
                  </a:lnTo>
                  <a:lnTo>
                    <a:pt x="147880" y="340731"/>
                  </a:lnTo>
                  <a:lnTo>
                    <a:pt x="142112" y="272584"/>
                  </a:lnTo>
                  <a:lnTo>
                    <a:pt x="136343" y="204438"/>
                  </a:lnTo>
                  <a:lnTo>
                    <a:pt x="130575" y="136292"/>
                  </a:lnTo>
                  <a:lnTo>
                    <a:pt x="124807" y="68146"/>
                  </a:lnTo>
                  <a:lnTo>
                    <a:pt x="119039" y="0"/>
                  </a:lnTo>
                  <a:lnTo>
                    <a:pt x="0" y="13792"/>
                  </a:lnTo>
                  <a:lnTo>
                    <a:pt x="9967" y="81452"/>
                  </a:lnTo>
                  <a:lnTo>
                    <a:pt x="19934" y="149112"/>
                  </a:lnTo>
                  <a:lnTo>
                    <a:pt x="29901" y="216771"/>
                  </a:lnTo>
                  <a:lnTo>
                    <a:pt x="39868" y="284431"/>
                  </a:lnTo>
                  <a:lnTo>
                    <a:pt x="49835" y="352091"/>
                  </a:lnTo>
                  <a:lnTo>
                    <a:pt x="59802" y="419751"/>
                  </a:lnTo>
                  <a:lnTo>
                    <a:pt x="69769" y="487410"/>
                  </a:lnTo>
                  <a:lnTo>
                    <a:pt x="79737" y="555070"/>
                  </a:lnTo>
                  <a:lnTo>
                    <a:pt x="89704" y="622730"/>
                  </a:lnTo>
                  <a:lnTo>
                    <a:pt x="99671" y="690389"/>
                  </a:lnTo>
                  <a:lnTo>
                    <a:pt x="109638" y="758049"/>
                  </a:lnTo>
                  <a:lnTo>
                    <a:pt x="119605" y="825709"/>
                  </a:lnTo>
                  <a:lnTo>
                    <a:pt x="129572" y="893369"/>
                  </a:lnTo>
                  <a:lnTo>
                    <a:pt x="139539" y="961028"/>
                  </a:lnTo>
                  <a:lnTo>
                    <a:pt x="149507" y="1028688"/>
                  </a:lnTo>
                  <a:lnTo>
                    <a:pt x="159474" y="1096348"/>
                  </a:lnTo>
                  <a:lnTo>
                    <a:pt x="169441" y="1164008"/>
                  </a:lnTo>
                  <a:lnTo>
                    <a:pt x="179408" y="1231667"/>
                  </a:lnTo>
                  <a:lnTo>
                    <a:pt x="189375" y="1299327"/>
                  </a:lnTo>
                  <a:lnTo>
                    <a:pt x="199342" y="1366987"/>
                  </a:lnTo>
                  <a:lnTo>
                    <a:pt x="209309" y="143464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607308" y="2011440"/>
              <a:ext cx="133268" cy="1434463"/>
            </a:xfrm>
            <a:custGeom>
              <a:avLst/>
              <a:pathLst>
                <a:path w="133268" h="1434463">
                  <a:moveTo>
                    <a:pt x="133268" y="1433583"/>
                  </a:moveTo>
                  <a:lnTo>
                    <a:pt x="129151" y="1365318"/>
                  </a:lnTo>
                  <a:lnTo>
                    <a:pt x="125034" y="1297052"/>
                  </a:lnTo>
                  <a:lnTo>
                    <a:pt x="120917" y="1228786"/>
                  </a:lnTo>
                  <a:lnTo>
                    <a:pt x="116800" y="1160520"/>
                  </a:lnTo>
                  <a:lnTo>
                    <a:pt x="112683" y="1092254"/>
                  </a:lnTo>
                  <a:lnTo>
                    <a:pt x="108566" y="1023988"/>
                  </a:lnTo>
                  <a:lnTo>
                    <a:pt x="104449" y="955722"/>
                  </a:lnTo>
                  <a:lnTo>
                    <a:pt x="100332" y="887456"/>
                  </a:lnTo>
                  <a:lnTo>
                    <a:pt x="96215" y="819190"/>
                  </a:lnTo>
                  <a:lnTo>
                    <a:pt x="92098" y="750924"/>
                  </a:lnTo>
                  <a:lnTo>
                    <a:pt x="87981" y="682659"/>
                  </a:lnTo>
                  <a:lnTo>
                    <a:pt x="83864" y="614393"/>
                  </a:lnTo>
                  <a:lnTo>
                    <a:pt x="79747" y="546127"/>
                  </a:lnTo>
                  <a:lnTo>
                    <a:pt x="75630" y="477861"/>
                  </a:lnTo>
                  <a:lnTo>
                    <a:pt x="71513" y="409595"/>
                  </a:lnTo>
                  <a:lnTo>
                    <a:pt x="67396" y="341329"/>
                  </a:lnTo>
                  <a:lnTo>
                    <a:pt x="63279" y="273063"/>
                  </a:lnTo>
                  <a:lnTo>
                    <a:pt x="59162" y="204797"/>
                  </a:lnTo>
                  <a:lnTo>
                    <a:pt x="55045" y="136531"/>
                  </a:lnTo>
                  <a:lnTo>
                    <a:pt x="50928" y="68265"/>
                  </a:lnTo>
                  <a:lnTo>
                    <a:pt x="46811" y="0"/>
                  </a:lnTo>
                  <a:lnTo>
                    <a:pt x="0" y="3392"/>
                  </a:lnTo>
                  <a:lnTo>
                    <a:pt x="5768" y="71538"/>
                  </a:lnTo>
                  <a:lnTo>
                    <a:pt x="11536" y="139684"/>
                  </a:lnTo>
                  <a:lnTo>
                    <a:pt x="17304" y="207830"/>
                  </a:lnTo>
                  <a:lnTo>
                    <a:pt x="23072" y="275977"/>
                  </a:lnTo>
                  <a:lnTo>
                    <a:pt x="28841" y="344123"/>
                  </a:lnTo>
                  <a:lnTo>
                    <a:pt x="34609" y="412269"/>
                  </a:lnTo>
                  <a:lnTo>
                    <a:pt x="40377" y="480415"/>
                  </a:lnTo>
                  <a:lnTo>
                    <a:pt x="46145" y="548562"/>
                  </a:lnTo>
                  <a:lnTo>
                    <a:pt x="51913" y="616708"/>
                  </a:lnTo>
                  <a:lnTo>
                    <a:pt x="57682" y="684854"/>
                  </a:lnTo>
                  <a:lnTo>
                    <a:pt x="63450" y="753000"/>
                  </a:lnTo>
                  <a:lnTo>
                    <a:pt x="69218" y="821147"/>
                  </a:lnTo>
                  <a:lnTo>
                    <a:pt x="74986" y="889293"/>
                  </a:lnTo>
                  <a:lnTo>
                    <a:pt x="80755" y="957439"/>
                  </a:lnTo>
                  <a:lnTo>
                    <a:pt x="86523" y="1025585"/>
                  </a:lnTo>
                  <a:lnTo>
                    <a:pt x="92291" y="1093732"/>
                  </a:lnTo>
                  <a:lnTo>
                    <a:pt x="98059" y="1161878"/>
                  </a:lnTo>
                  <a:lnTo>
                    <a:pt x="103827" y="1230024"/>
                  </a:lnTo>
                  <a:lnTo>
                    <a:pt x="109596" y="1298170"/>
                  </a:lnTo>
                  <a:lnTo>
                    <a:pt x="115364" y="1366317"/>
                  </a:lnTo>
                  <a:lnTo>
                    <a:pt x="121132" y="14344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654119" y="2009672"/>
              <a:ext cx="95378" cy="1435352"/>
            </a:xfrm>
            <a:custGeom>
              <a:avLst/>
              <a:pathLst>
                <a:path w="95378" h="1435352">
                  <a:moveTo>
                    <a:pt x="95378" y="1434893"/>
                  </a:moveTo>
                  <a:lnTo>
                    <a:pt x="92475" y="1366565"/>
                  </a:lnTo>
                  <a:lnTo>
                    <a:pt x="89571" y="1298237"/>
                  </a:lnTo>
                  <a:lnTo>
                    <a:pt x="86668" y="1229909"/>
                  </a:lnTo>
                  <a:lnTo>
                    <a:pt x="83765" y="1161580"/>
                  </a:lnTo>
                  <a:lnTo>
                    <a:pt x="80862" y="1093252"/>
                  </a:lnTo>
                  <a:lnTo>
                    <a:pt x="77958" y="1024924"/>
                  </a:lnTo>
                  <a:lnTo>
                    <a:pt x="75055" y="956595"/>
                  </a:lnTo>
                  <a:lnTo>
                    <a:pt x="72152" y="888267"/>
                  </a:lnTo>
                  <a:lnTo>
                    <a:pt x="69248" y="819939"/>
                  </a:lnTo>
                  <a:lnTo>
                    <a:pt x="66345" y="751611"/>
                  </a:lnTo>
                  <a:lnTo>
                    <a:pt x="63442" y="683282"/>
                  </a:lnTo>
                  <a:lnTo>
                    <a:pt x="60539" y="614954"/>
                  </a:lnTo>
                  <a:lnTo>
                    <a:pt x="57635" y="546626"/>
                  </a:lnTo>
                  <a:lnTo>
                    <a:pt x="54732" y="478297"/>
                  </a:lnTo>
                  <a:lnTo>
                    <a:pt x="51829" y="409969"/>
                  </a:lnTo>
                  <a:lnTo>
                    <a:pt x="48926" y="341641"/>
                  </a:lnTo>
                  <a:lnTo>
                    <a:pt x="46022" y="273313"/>
                  </a:lnTo>
                  <a:lnTo>
                    <a:pt x="43119" y="204984"/>
                  </a:lnTo>
                  <a:lnTo>
                    <a:pt x="40216" y="136656"/>
                  </a:lnTo>
                  <a:lnTo>
                    <a:pt x="37312" y="68328"/>
                  </a:lnTo>
                  <a:lnTo>
                    <a:pt x="34409" y="0"/>
                  </a:lnTo>
                  <a:lnTo>
                    <a:pt x="0" y="1768"/>
                  </a:lnTo>
                  <a:lnTo>
                    <a:pt x="4117" y="70034"/>
                  </a:lnTo>
                  <a:lnTo>
                    <a:pt x="8234" y="138300"/>
                  </a:lnTo>
                  <a:lnTo>
                    <a:pt x="12351" y="206566"/>
                  </a:lnTo>
                  <a:lnTo>
                    <a:pt x="16468" y="274832"/>
                  </a:lnTo>
                  <a:lnTo>
                    <a:pt x="20585" y="343097"/>
                  </a:lnTo>
                  <a:lnTo>
                    <a:pt x="24702" y="411363"/>
                  </a:lnTo>
                  <a:lnTo>
                    <a:pt x="28819" y="479629"/>
                  </a:lnTo>
                  <a:lnTo>
                    <a:pt x="32936" y="547895"/>
                  </a:lnTo>
                  <a:lnTo>
                    <a:pt x="37053" y="616161"/>
                  </a:lnTo>
                  <a:lnTo>
                    <a:pt x="41170" y="684427"/>
                  </a:lnTo>
                  <a:lnTo>
                    <a:pt x="45287" y="752693"/>
                  </a:lnTo>
                  <a:lnTo>
                    <a:pt x="49404" y="820959"/>
                  </a:lnTo>
                  <a:lnTo>
                    <a:pt x="53521" y="889225"/>
                  </a:lnTo>
                  <a:lnTo>
                    <a:pt x="57638" y="957491"/>
                  </a:lnTo>
                  <a:lnTo>
                    <a:pt x="61755" y="1025756"/>
                  </a:lnTo>
                  <a:lnTo>
                    <a:pt x="65872" y="1094022"/>
                  </a:lnTo>
                  <a:lnTo>
                    <a:pt x="69989" y="1162288"/>
                  </a:lnTo>
                  <a:lnTo>
                    <a:pt x="74106" y="1230554"/>
                  </a:lnTo>
                  <a:lnTo>
                    <a:pt x="78223" y="1298820"/>
                  </a:lnTo>
                  <a:lnTo>
                    <a:pt x="82340" y="1367086"/>
                  </a:lnTo>
                  <a:lnTo>
                    <a:pt x="86457" y="143535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688529" y="2008691"/>
              <a:ext cx="68171" cy="1435874"/>
            </a:xfrm>
            <a:custGeom>
              <a:avLst/>
              <a:pathLst>
                <a:path w="68171" h="1435874">
                  <a:moveTo>
                    <a:pt x="68171" y="1435620"/>
                  </a:moveTo>
                  <a:lnTo>
                    <a:pt x="66248" y="1367257"/>
                  </a:lnTo>
                  <a:lnTo>
                    <a:pt x="64324" y="1298894"/>
                  </a:lnTo>
                  <a:lnTo>
                    <a:pt x="62401" y="1230531"/>
                  </a:lnTo>
                  <a:lnTo>
                    <a:pt x="60478" y="1162169"/>
                  </a:lnTo>
                  <a:lnTo>
                    <a:pt x="58554" y="1093806"/>
                  </a:lnTo>
                  <a:lnTo>
                    <a:pt x="56631" y="1025443"/>
                  </a:lnTo>
                  <a:lnTo>
                    <a:pt x="54708" y="957080"/>
                  </a:lnTo>
                  <a:lnTo>
                    <a:pt x="52784" y="888717"/>
                  </a:lnTo>
                  <a:lnTo>
                    <a:pt x="50861" y="820354"/>
                  </a:lnTo>
                  <a:lnTo>
                    <a:pt x="48938" y="751991"/>
                  </a:lnTo>
                  <a:lnTo>
                    <a:pt x="47014" y="683628"/>
                  </a:lnTo>
                  <a:lnTo>
                    <a:pt x="45091" y="615265"/>
                  </a:lnTo>
                  <a:lnTo>
                    <a:pt x="43168" y="546903"/>
                  </a:lnTo>
                  <a:lnTo>
                    <a:pt x="41244" y="478540"/>
                  </a:lnTo>
                  <a:lnTo>
                    <a:pt x="39321" y="410177"/>
                  </a:lnTo>
                  <a:lnTo>
                    <a:pt x="37398" y="341814"/>
                  </a:lnTo>
                  <a:lnTo>
                    <a:pt x="35474" y="273451"/>
                  </a:lnTo>
                  <a:lnTo>
                    <a:pt x="33551" y="205088"/>
                  </a:lnTo>
                  <a:lnTo>
                    <a:pt x="31628" y="136725"/>
                  </a:lnTo>
                  <a:lnTo>
                    <a:pt x="29704" y="68362"/>
                  </a:lnTo>
                  <a:lnTo>
                    <a:pt x="27781" y="0"/>
                  </a:lnTo>
                  <a:lnTo>
                    <a:pt x="0" y="980"/>
                  </a:lnTo>
                  <a:lnTo>
                    <a:pt x="2903" y="69309"/>
                  </a:lnTo>
                  <a:lnTo>
                    <a:pt x="5806" y="137637"/>
                  </a:lnTo>
                  <a:lnTo>
                    <a:pt x="8709" y="205965"/>
                  </a:lnTo>
                  <a:lnTo>
                    <a:pt x="11613" y="274294"/>
                  </a:lnTo>
                  <a:lnTo>
                    <a:pt x="14516" y="342622"/>
                  </a:lnTo>
                  <a:lnTo>
                    <a:pt x="17419" y="410950"/>
                  </a:lnTo>
                  <a:lnTo>
                    <a:pt x="20322" y="479278"/>
                  </a:lnTo>
                  <a:lnTo>
                    <a:pt x="23226" y="547607"/>
                  </a:lnTo>
                  <a:lnTo>
                    <a:pt x="26129" y="615935"/>
                  </a:lnTo>
                  <a:lnTo>
                    <a:pt x="29032" y="684263"/>
                  </a:lnTo>
                  <a:lnTo>
                    <a:pt x="31936" y="752592"/>
                  </a:lnTo>
                  <a:lnTo>
                    <a:pt x="34839" y="820920"/>
                  </a:lnTo>
                  <a:lnTo>
                    <a:pt x="37742" y="889248"/>
                  </a:lnTo>
                  <a:lnTo>
                    <a:pt x="40645" y="957576"/>
                  </a:lnTo>
                  <a:lnTo>
                    <a:pt x="43549" y="1025905"/>
                  </a:lnTo>
                  <a:lnTo>
                    <a:pt x="46452" y="1094233"/>
                  </a:lnTo>
                  <a:lnTo>
                    <a:pt x="49355" y="1162561"/>
                  </a:lnTo>
                  <a:lnTo>
                    <a:pt x="52259" y="1230890"/>
                  </a:lnTo>
                  <a:lnTo>
                    <a:pt x="55162" y="1299218"/>
                  </a:lnTo>
                  <a:lnTo>
                    <a:pt x="58065" y="1367546"/>
                  </a:lnTo>
                  <a:lnTo>
                    <a:pt x="60968" y="143587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716310" y="2008218"/>
              <a:ext cx="45771" cy="1436093"/>
            </a:xfrm>
            <a:custGeom>
              <a:avLst/>
              <a:pathLst>
                <a:path w="45771" h="1436093">
                  <a:moveTo>
                    <a:pt x="45771" y="1435970"/>
                  </a:moveTo>
                  <a:lnTo>
                    <a:pt x="44580" y="1367591"/>
                  </a:lnTo>
                  <a:lnTo>
                    <a:pt x="43389" y="1299211"/>
                  </a:lnTo>
                  <a:lnTo>
                    <a:pt x="42198" y="1230832"/>
                  </a:lnTo>
                  <a:lnTo>
                    <a:pt x="41007" y="1162452"/>
                  </a:lnTo>
                  <a:lnTo>
                    <a:pt x="39815" y="1094072"/>
                  </a:lnTo>
                  <a:lnTo>
                    <a:pt x="38624" y="1025693"/>
                  </a:lnTo>
                  <a:lnTo>
                    <a:pt x="37433" y="957313"/>
                  </a:lnTo>
                  <a:lnTo>
                    <a:pt x="36242" y="888934"/>
                  </a:lnTo>
                  <a:lnTo>
                    <a:pt x="35051" y="820554"/>
                  </a:lnTo>
                  <a:lnTo>
                    <a:pt x="33860" y="752175"/>
                  </a:lnTo>
                  <a:lnTo>
                    <a:pt x="32669" y="683795"/>
                  </a:lnTo>
                  <a:lnTo>
                    <a:pt x="31477" y="615416"/>
                  </a:lnTo>
                  <a:lnTo>
                    <a:pt x="30286" y="547036"/>
                  </a:lnTo>
                  <a:lnTo>
                    <a:pt x="29095" y="478656"/>
                  </a:lnTo>
                  <a:lnTo>
                    <a:pt x="27904" y="410277"/>
                  </a:lnTo>
                  <a:lnTo>
                    <a:pt x="26713" y="341897"/>
                  </a:lnTo>
                  <a:lnTo>
                    <a:pt x="25522" y="273518"/>
                  </a:lnTo>
                  <a:lnTo>
                    <a:pt x="24331" y="205138"/>
                  </a:lnTo>
                  <a:lnTo>
                    <a:pt x="23139" y="136759"/>
                  </a:lnTo>
                  <a:lnTo>
                    <a:pt x="21948" y="68379"/>
                  </a:lnTo>
                  <a:lnTo>
                    <a:pt x="20757" y="0"/>
                  </a:lnTo>
                  <a:lnTo>
                    <a:pt x="0" y="472"/>
                  </a:lnTo>
                  <a:lnTo>
                    <a:pt x="1923" y="68835"/>
                  </a:lnTo>
                  <a:lnTo>
                    <a:pt x="3846" y="137198"/>
                  </a:lnTo>
                  <a:lnTo>
                    <a:pt x="5770" y="205561"/>
                  </a:lnTo>
                  <a:lnTo>
                    <a:pt x="7693" y="273924"/>
                  </a:lnTo>
                  <a:lnTo>
                    <a:pt x="9616" y="342287"/>
                  </a:lnTo>
                  <a:lnTo>
                    <a:pt x="11540" y="410650"/>
                  </a:lnTo>
                  <a:lnTo>
                    <a:pt x="13463" y="479012"/>
                  </a:lnTo>
                  <a:lnTo>
                    <a:pt x="15386" y="547375"/>
                  </a:lnTo>
                  <a:lnTo>
                    <a:pt x="17310" y="615738"/>
                  </a:lnTo>
                  <a:lnTo>
                    <a:pt x="19233" y="684101"/>
                  </a:lnTo>
                  <a:lnTo>
                    <a:pt x="21156" y="752464"/>
                  </a:lnTo>
                  <a:lnTo>
                    <a:pt x="23080" y="820827"/>
                  </a:lnTo>
                  <a:lnTo>
                    <a:pt x="25003" y="889190"/>
                  </a:lnTo>
                  <a:lnTo>
                    <a:pt x="26926" y="957553"/>
                  </a:lnTo>
                  <a:lnTo>
                    <a:pt x="28850" y="1025916"/>
                  </a:lnTo>
                  <a:lnTo>
                    <a:pt x="30773" y="1094278"/>
                  </a:lnTo>
                  <a:lnTo>
                    <a:pt x="32696" y="1162641"/>
                  </a:lnTo>
                  <a:lnTo>
                    <a:pt x="34620" y="1231004"/>
                  </a:lnTo>
                  <a:lnTo>
                    <a:pt x="36543" y="1299367"/>
                  </a:lnTo>
                  <a:lnTo>
                    <a:pt x="38466" y="1367730"/>
                  </a:lnTo>
                  <a:lnTo>
                    <a:pt x="40390" y="143609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737068" y="2007975"/>
              <a:ext cx="30134" cy="1436214"/>
            </a:xfrm>
            <a:custGeom>
              <a:avLst/>
              <a:pathLst>
                <a:path w="30134" h="1436214">
                  <a:moveTo>
                    <a:pt x="30134" y="1436151"/>
                  </a:moveTo>
                  <a:lnTo>
                    <a:pt x="29639" y="1367762"/>
                  </a:lnTo>
                  <a:lnTo>
                    <a:pt x="29145" y="1299374"/>
                  </a:lnTo>
                  <a:lnTo>
                    <a:pt x="28650" y="1230986"/>
                  </a:lnTo>
                  <a:lnTo>
                    <a:pt x="28156" y="1162598"/>
                  </a:lnTo>
                  <a:lnTo>
                    <a:pt x="27661" y="1094210"/>
                  </a:lnTo>
                  <a:lnTo>
                    <a:pt x="27167" y="1025822"/>
                  </a:lnTo>
                  <a:lnTo>
                    <a:pt x="26672" y="957434"/>
                  </a:lnTo>
                  <a:lnTo>
                    <a:pt x="26178" y="889045"/>
                  </a:lnTo>
                  <a:lnTo>
                    <a:pt x="25683" y="820657"/>
                  </a:lnTo>
                  <a:lnTo>
                    <a:pt x="25189" y="752269"/>
                  </a:lnTo>
                  <a:lnTo>
                    <a:pt x="24694" y="683881"/>
                  </a:lnTo>
                  <a:lnTo>
                    <a:pt x="24200" y="615493"/>
                  </a:lnTo>
                  <a:lnTo>
                    <a:pt x="23705" y="547105"/>
                  </a:lnTo>
                  <a:lnTo>
                    <a:pt x="23211" y="478717"/>
                  </a:lnTo>
                  <a:lnTo>
                    <a:pt x="22716" y="410328"/>
                  </a:lnTo>
                  <a:lnTo>
                    <a:pt x="22222" y="341940"/>
                  </a:lnTo>
                  <a:lnTo>
                    <a:pt x="21727" y="273552"/>
                  </a:lnTo>
                  <a:lnTo>
                    <a:pt x="21233" y="205164"/>
                  </a:lnTo>
                  <a:lnTo>
                    <a:pt x="20738" y="136776"/>
                  </a:lnTo>
                  <a:lnTo>
                    <a:pt x="20244" y="68388"/>
                  </a:lnTo>
                  <a:lnTo>
                    <a:pt x="19749" y="0"/>
                  </a:lnTo>
                  <a:lnTo>
                    <a:pt x="0" y="243"/>
                  </a:lnTo>
                  <a:lnTo>
                    <a:pt x="1191" y="68622"/>
                  </a:lnTo>
                  <a:lnTo>
                    <a:pt x="2382" y="137002"/>
                  </a:lnTo>
                  <a:lnTo>
                    <a:pt x="3573" y="205382"/>
                  </a:lnTo>
                  <a:lnTo>
                    <a:pt x="4764" y="273761"/>
                  </a:lnTo>
                  <a:lnTo>
                    <a:pt x="5955" y="342141"/>
                  </a:lnTo>
                  <a:lnTo>
                    <a:pt x="7146" y="410520"/>
                  </a:lnTo>
                  <a:lnTo>
                    <a:pt x="8338" y="478900"/>
                  </a:lnTo>
                  <a:lnTo>
                    <a:pt x="9529" y="547279"/>
                  </a:lnTo>
                  <a:lnTo>
                    <a:pt x="10720" y="615659"/>
                  </a:lnTo>
                  <a:lnTo>
                    <a:pt x="11911" y="684039"/>
                  </a:lnTo>
                  <a:lnTo>
                    <a:pt x="13102" y="752418"/>
                  </a:lnTo>
                  <a:lnTo>
                    <a:pt x="14293" y="820798"/>
                  </a:lnTo>
                  <a:lnTo>
                    <a:pt x="15484" y="889177"/>
                  </a:lnTo>
                  <a:lnTo>
                    <a:pt x="16676" y="957557"/>
                  </a:lnTo>
                  <a:lnTo>
                    <a:pt x="17867" y="1025936"/>
                  </a:lnTo>
                  <a:lnTo>
                    <a:pt x="19058" y="1094316"/>
                  </a:lnTo>
                  <a:lnTo>
                    <a:pt x="20249" y="1162695"/>
                  </a:lnTo>
                  <a:lnTo>
                    <a:pt x="21440" y="1231075"/>
                  </a:lnTo>
                  <a:lnTo>
                    <a:pt x="22631" y="1299455"/>
                  </a:lnTo>
                  <a:lnTo>
                    <a:pt x="23822" y="1367834"/>
                  </a:lnTo>
                  <a:lnTo>
                    <a:pt x="25014" y="143621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756818" y="2007931"/>
              <a:ext cx="12669" cy="1436194"/>
            </a:xfrm>
            <a:custGeom>
              <a:avLst/>
              <a:pathLst>
                <a:path w="12669" h="1436194">
                  <a:moveTo>
                    <a:pt x="12669" y="1436183"/>
                  </a:moveTo>
                  <a:lnTo>
                    <a:pt x="12485" y="1367793"/>
                  </a:lnTo>
                  <a:lnTo>
                    <a:pt x="12301" y="1299404"/>
                  </a:lnTo>
                  <a:lnTo>
                    <a:pt x="12117" y="1231014"/>
                  </a:lnTo>
                  <a:lnTo>
                    <a:pt x="11934" y="1162624"/>
                  </a:lnTo>
                  <a:lnTo>
                    <a:pt x="11750" y="1094234"/>
                  </a:lnTo>
                  <a:lnTo>
                    <a:pt x="11566" y="1025845"/>
                  </a:lnTo>
                  <a:lnTo>
                    <a:pt x="11383" y="957455"/>
                  </a:lnTo>
                  <a:lnTo>
                    <a:pt x="11199" y="889065"/>
                  </a:lnTo>
                  <a:lnTo>
                    <a:pt x="11015" y="820676"/>
                  </a:lnTo>
                  <a:lnTo>
                    <a:pt x="10831" y="752286"/>
                  </a:lnTo>
                  <a:lnTo>
                    <a:pt x="10648" y="683896"/>
                  </a:lnTo>
                  <a:lnTo>
                    <a:pt x="10464" y="615507"/>
                  </a:lnTo>
                  <a:lnTo>
                    <a:pt x="10280" y="547117"/>
                  </a:lnTo>
                  <a:lnTo>
                    <a:pt x="10097" y="478727"/>
                  </a:lnTo>
                  <a:lnTo>
                    <a:pt x="9913" y="410338"/>
                  </a:lnTo>
                  <a:lnTo>
                    <a:pt x="9729" y="341948"/>
                  </a:lnTo>
                  <a:lnTo>
                    <a:pt x="9545" y="273558"/>
                  </a:lnTo>
                  <a:lnTo>
                    <a:pt x="9362" y="205169"/>
                  </a:lnTo>
                  <a:lnTo>
                    <a:pt x="9178" y="136779"/>
                  </a:lnTo>
                  <a:lnTo>
                    <a:pt x="8994" y="68389"/>
                  </a:lnTo>
                  <a:lnTo>
                    <a:pt x="8811" y="0"/>
                  </a:lnTo>
                  <a:lnTo>
                    <a:pt x="0" y="43"/>
                  </a:lnTo>
                  <a:lnTo>
                    <a:pt x="494" y="68431"/>
                  </a:lnTo>
                  <a:lnTo>
                    <a:pt x="989" y="136819"/>
                  </a:lnTo>
                  <a:lnTo>
                    <a:pt x="1483" y="205208"/>
                  </a:lnTo>
                  <a:lnTo>
                    <a:pt x="1978" y="273596"/>
                  </a:lnTo>
                  <a:lnTo>
                    <a:pt x="2472" y="341984"/>
                  </a:lnTo>
                  <a:lnTo>
                    <a:pt x="2967" y="410372"/>
                  </a:lnTo>
                  <a:lnTo>
                    <a:pt x="3461" y="478760"/>
                  </a:lnTo>
                  <a:lnTo>
                    <a:pt x="3956" y="547148"/>
                  </a:lnTo>
                  <a:lnTo>
                    <a:pt x="4450" y="615537"/>
                  </a:lnTo>
                  <a:lnTo>
                    <a:pt x="4945" y="683925"/>
                  </a:lnTo>
                  <a:lnTo>
                    <a:pt x="5439" y="752313"/>
                  </a:lnTo>
                  <a:lnTo>
                    <a:pt x="5934" y="820701"/>
                  </a:lnTo>
                  <a:lnTo>
                    <a:pt x="6428" y="889089"/>
                  </a:lnTo>
                  <a:lnTo>
                    <a:pt x="6923" y="957477"/>
                  </a:lnTo>
                  <a:lnTo>
                    <a:pt x="7417" y="1025865"/>
                  </a:lnTo>
                  <a:lnTo>
                    <a:pt x="7912" y="1094254"/>
                  </a:lnTo>
                  <a:lnTo>
                    <a:pt x="8406" y="1162642"/>
                  </a:lnTo>
                  <a:lnTo>
                    <a:pt x="8901" y="1231030"/>
                  </a:lnTo>
                  <a:lnTo>
                    <a:pt x="9395" y="1299418"/>
                  </a:lnTo>
                  <a:lnTo>
                    <a:pt x="9890" y="1367806"/>
                  </a:lnTo>
                  <a:lnTo>
                    <a:pt x="10384" y="143619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765629" y="2007924"/>
              <a:ext cx="5208" cy="1436190"/>
            </a:xfrm>
            <a:custGeom>
              <a:avLst/>
              <a:pathLst>
                <a:path w="5208" h="1436190">
                  <a:moveTo>
                    <a:pt x="5208" y="1436188"/>
                  </a:moveTo>
                  <a:lnTo>
                    <a:pt x="5208" y="1367798"/>
                  </a:lnTo>
                  <a:lnTo>
                    <a:pt x="5208" y="1299408"/>
                  </a:lnTo>
                  <a:lnTo>
                    <a:pt x="5208" y="1231018"/>
                  </a:lnTo>
                  <a:lnTo>
                    <a:pt x="5208" y="1162628"/>
                  </a:lnTo>
                  <a:lnTo>
                    <a:pt x="5208" y="1094238"/>
                  </a:lnTo>
                  <a:lnTo>
                    <a:pt x="5208" y="1025849"/>
                  </a:lnTo>
                  <a:lnTo>
                    <a:pt x="5208" y="957459"/>
                  </a:lnTo>
                  <a:lnTo>
                    <a:pt x="5208" y="889069"/>
                  </a:lnTo>
                  <a:lnTo>
                    <a:pt x="5208" y="820679"/>
                  </a:lnTo>
                  <a:lnTo>
                    <a:pt x="5208" y="752289"/>
                  </a:lnTo>
                  <a:lnTo>
                    <a:pt x="5208" y="683899"/>
                  </a:lnTo>
                  <a:lnTo>
                    <a:pt x="5208" y="615509"/>
                  </a:lnTo>
                  <a:lnTo>
                    <a:pt x="5208" y="547119"/>
                  </a:lnTo>
                  <a:lnTo>
                    <a:pt x="5208" y="478729"/>
                  </a:lnTo>
                  <a:lnTo>
                    <a:pt x="5208" y="410339"/>
                  </a:lnTo>
                  <a:lnTo>
                    <a:pt x="5208" y="341949"/>
                  </a:lnTo>
                  <a:lnTo>
                    <a:pt x="5208" y="273559"/>
                  </a:lnTo>
                  <a:lnTo>
                    <a:pt x="5208" y="205169"/>
                  </a:lnTo>
                  <a:lnTo>
                    <a:pt x="5208" y="136779"/>
                  </a:lnTo>
                  <a:lnTo>
                    <a:pt x="5208" y="68389"/>
                  </a:lnTo>
                  <a:lnTo>
                    <a:pt x="5208" y="0"/>
                  </a:lnTo>
                  <a:lnTo>
                    <a:pt x="0" y="6"/>
                  </a:lnTo>
                  <a:lnTo>
                    <a:pt x="183" y="68396"/>
                  </a:lnTo>
                  <a:lnTo>
                    <a:pt x="367" y="136786"/>
                  </a:lnTo>
                  <a:lnTo>
                    <a:pt x="551" y="205176"/>
                  </a:lnTo>
                  <a:lnTo>
                    <a:pt x="734" y="273565"/>
                  </a:lnTo>
                  <a:lnTo>
                    <a:pt x="918" y="341955"/>
                  </a:lnTo>
                  <a:lnTo>
                    <a:pt x="1102" y="410345"/>
                  </a:lnTo>
                  <a:lnTo>
                    <a:pt x="1285" y="478734"/>
                  </a:lnTo>
                  <a:lnTo>
                    <a:pt x="1469" y="547124"/>
                  </a:lnTo>
                  <a:lnTo>
                    <a:pt x="1653" y="615514"/>
                  </a:lnTo>
                  <a:lnTo>
                    <a:pt x="1837" y="683903"/>
                  </a:lnTo>
                  <a:lnTo>
                    <a:pt x="2020" y="752293"/>
                  </a:lnTo>
                  <a:lnTo>
                    <a:pt x="2204" y="820683"/>
                  </a:lnTo>
                  <a:lnTo>
                    <a:pt x="2388" y="889072"/>
                  </a:lnTo>
                  <a:lnTo>
                    <a:pt x="2571" y="957462"/>
                  </a:lnTo>
                  <a:lnTo>
                    <a:pt x="2755" y="1025852"/>
                  </a:lnTo>
                  <a:lnTo>
                    <a:pt x="2939" y="1094241"/>
                  </a:lnTo>
                  <a:lnTo>
                    <a:pt x="3123" y="1162631"/>
                  </a:lnTo>
                  <a:lnTo>
                    <a:pt x="3306" y="1231021"/>
                  </a:lnTo>
                  <a:lnTo>
                    <a:pt x="3490" y="1299411"/>
                  </a:lnTo>
                  <a:lnTo>
                    <a:pt x="3674" y="1367800"/>
                  </a:lnTo>
                  <a:lnTo>
                    <a:pt x="3857" y="143619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52390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2.8m</a:t>
              </a:r>
            </a:p>
          </p:txBody>
        </p:sp>
        <p:sp>
          <p:nvSpPr>
            <p:cNvPr id="26" name="tx26"/>
            <p:cNvSpPr/>
            <p:nvPr/>
          </p:nvSpPr>
          <p:spPr>
            <a:xfrm>
              <a:off x="5266405"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7" name="rc27"/>
            <p:cNvSpPr/>
            <p:nvPr/>
          </p:nvSpPr>
          <p:spPr>
            <a:xfrm>
              <a:off x="5275405"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5275405"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5275405"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5275405"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5275405"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5275405"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5275405"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5275405"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5275405"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5275405"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5275405"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287274"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287274"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287274"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287274"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287274"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287274"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287274"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287274"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287274"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287274"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555450" y="2909028"/>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650,000 (23.3%) </a:t>
              </a:r>
            </a:p>
          </p:txBody>
        </p:sp>
        <p:sp>
          <p:nvSpPr>
            <p:cNvPr id="49" name="tx49"/>
            <p:cNvSpPr/>
            <p:nvPr/>
          </p:nvSpPr>
          <p:spPr>
            <a:xfrm>
              <a:off x="5555450" y="3128484"/>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454,000 (16.3%) </a:t>
              </a:r>
            </a:p>
          </p:txBody>
        </p:sp>
        <p:sp>
          <p:nvSpPr>
            <p:cNvPr id="50" name="tx50"/>
            <p:cNvSpPr/>
            <p:nvPr/>
          </p:nvSpPr>
          <p:spPr>
            <a:xfrm>
              <a:off x="5555450" y="3347940"/>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South Africa: 380,000 (13.6%) </a:t>
              </a:r>
            </a:p>
          </p:txBody>
        </p:sp>
        <p:sp>
          <p:nvSpPr>
            <p:cNvPr id="51" name="tx51"/>
            <p:cNvSpPr/>
            <p:nvPr/>
          </p:nvSpPr>
          <p:spPr>
            <a:xfrm>
              <a:off x="5555450" y="3567396"/>
              <a:ext cx="1394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Tanzania: 307,000 (11%) </a:t>
              </a:r>
            </a:p>
          </p:txBody>
        </p:sp>
        <p:sp>
          <p:nvSpPr>
            <p:cNvPr id="52" name="tx52"/>
            <p:cNvSpPr/>
            <p:nvPr/>
          </p:nvSpPr>
          <p:spPr>
            <a:xfrm>
              <a:off x="5555450" y="3786852"/>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Madagascar: 256,000 (9.2%) </a:t>
              </a:r>
            </a:p>
          </p:txBody>
        </p:sp>
        <p:sp>
          <p:nvSpPr>
            <p:cNvPr id="53" name="tx53"/>
            <p:cNvSpPr/>
            <p:nvPr/>
          </p:nvSpPr>
          <p:spPr>
            <a:xfrm>
              <a:off x="5555450" y="400630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Somalia: 180,000 (6.4%) </a:t>
              </a:r>
            </a:p>
          </p:txBody>
        </p:sp>
        <p:sp>
          <p:nvSpPr>
            <p:cNvPr id="54" name="tx54"/>
            <p:cNvSpPr/>
            <p:nvPr/>
          </p:nvSpPr>
          <p:spPr>
            <a:xfrm>
              <a:off x="5555450" y="4225764"/>
              <a:ext cx="1305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Kenya: 135,000 (4.8%) </a:t>
              </a:r>
            </a:p>
          </p:txBody>
        </p:sp>
        <p:sp>
          <p:nvSpPr>
            <p:cNvPr id="55" name="tx55"/>
            <p:cNvSpPr/>
            <p:nvPr/>
          </p:nvSpPr>
          <p:spPr>
            <a:xfrm>
              <a:off x="5555450" y="444522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Mozambique: 125,000 (4.5%) </a:t>
              </a:r>
            </a:p>
          </p:txBody>
        </p:sp>
        <p:sp>
          <p:nvSpPr>
            <p:cNvPr id="56" name="tx56"/>
            <p:cNvSpPr/>
            <p:nvPr/>
          </p:nvSpPr>
          <p:spPr>
            <a:xfrm>
              <a:off x="5555450" y="466467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South Sudan: 82,000 (2.9%) </a:t>
              </a:r>
            </a:p>
          </p:txBody>
        </p:sp>
        <p:sp>
          <p:nvSpPr>
            <p:cNvPr id="57" name="tx57"/>
            <p:cNvSpPr/>
            <p:nvPr/>
          </p:nvSpPr>
          <p:spPr>
            <a:xfrm>
              <a:off x="5555450" y="4884132"/>
              <a:ext cx="13735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Burundi: 50,000 (1.8%) </a:t>
              </a:r>
            </a:p>
          </p:txBody>
        </p:sp>
        <p:sp>
          <p:nvSpPr>
            <p:cNvPr id="58" name="tx58"/>
            <p:cNvSpPr/>
            <p:nvPr/>
          </p:nvSpPr>
          <p:spPr>
            <a:xfrm>
              <a:off x="5555450" y="5103588"/>
              <a:ext cx="1327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Malawi: 40,000 (1.4%) </a:t>
              </a:r>
            </a:p>
          </p:txBody>
        </p:sp>
        <p:sp>
          <p:nvSpPr>
            <p:cNvPr id="59" name="tx59"/>
            <p:cNvSpPr/>
            <p:nvPr/>
          </p:nvSpPr>
          <p:spPr>
            <a:xfrm>
              <a:off x="7567320" y="2909028"/>
              <a:ext cx="15037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Zimbabwe: 34,000 (1.2%) </a:t>
              </a:r>
            </a:p>
          </p:txBody>
        </p:sp>
        <p:sp>
          <p:nvSpPr>
            <p:cNvPr id="60" name="tx60"/>
            <p:cNvSpPr/>
            <p:nvPr/>
          </p:nvSpPr>
          <p:spPr>
            <a:xfrm>
              <a:off x="7567320" y="3128484"/>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Uganda: 34,000 (1.2%) </a:t>
              </a:r>
            </a:p>
          </p:txBody>
        </p:sp>
        <p:sp>
          <p:nvSpPr>
            <p:cNvPr id="61" name="tx61"/>
            <p:cNvSpPr/>
            <p:nvPr/>
          </p:nvSpPr>
          <p:spPr>
            <a:xfrm>
              <a:off x="7567320" y="3347940"/>
              <a:ext cx="12676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Zambia: 27,000 (1%) </a:t>
              </a:r>
            </a:p>
          </p:txBody>
        </p:sp>
        <p:sp>
          <p:nvSpPr>
            <p:cNvPr id="62" name="tx62"/>
            <p:cNvSpPr/>
            <p:nvPr/>
          </p:nvSpPr>
          <p:spPr>
            <a:xfrm>
              <a:off x="7567320" y="3567396"/>
              <a:ext cx="1361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Namibia: 11,000 (&lt;1%) </a:t>
              </a:r>
            </a:p>
          </p:txBody>
        </p:sp>
        <p:sp>
          <p:nvSpPr>
            <p:cNvPr id="63" name="tx63"/>
            <p:cNvSpPr/>
            <p:nvPr/>
          </p:nvSpPr>
          <p:spPr>
            <a:xfrm>
              <a:off x="7567320" y="378685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Rwanda: 8,000 (&lt;1%) </a:t>
              </a:r>
            </a:p>
          </p:txBody>
        </p:sp>
        <p:sp>
          <p:nvSpPr>
            <p:cNvPr id="64" name="tx64"/>
            <p:cNvSpPr/>
            <p:nvPr/>
          </p:nvSpPr>
          <p:spPr>
            <a:xfrm>
              <a:off x="7567320" y="4006308"/>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Lesotho: 6,000 (&lt;1%) </a:t>
              </a:r>
            </a:p>
          </p:txBody>
        </p:sp>
        <p:sp>
          <p:nvSpPr>
            <p:cNvPr id="65" name="tx65"/>
            <p:cNvSpPr/>
            <p:nvPr/>
          </p:nvSpPr>
          <p:spPr>
            <a:xfrm>
              <a:off x="7567320" y="4225764"/>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Comoros: 5,000 (&lt;1%) </a:t>
              </a:r>
            </a:p>
          </p:txBody>
        </p:sp>
        <p:sp>
          <p:nvSpPr>
            <p:cNvPr id="66" name="tx66"/>
            <p:cNvSpPr/>
            <p:nvPr/>
          </p:nvSpPr>
          <p:spPr>
            <a:xfrm>
              <a:off x="7567320" y="4445220"/>
              <a:ext cx="13141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Eswatini: 5,000 (&lt;1%) </a:t>
              </a:r>
            </a:p>
          </p:txBody>
        </p:sp>
        <p:sp>
          <p:nvSpPr>
            <p:cNvPr id="67" name="tx67"/>
            <p:cNvSpPr/>
            <p:nvPr/>
          </p:nvSpPr>
          <p:spPr>
            <a:xfrm>
              <a:off x="7567320" y="4664676"/>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Eritrea: 2,000 (&lt;1%) </a:t>
              </a:r>
            </a:p>
          </p:txBody>
        </p:sp>
        <p:sp>
          <p:nvSpPr>
            <p:cNvPr id="68" name="tx68"/>
            <p:cNvSpPr/>
            <p:nvPr/>
          </p:nvSpPr>
          <p:spPr>
            <a:xfrm>
              <a:off x="7567320" y="4884132"/>
              <a:ext cx="13889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Botswana: 1,000 (&lt;1%) </a:t>
              </a:r>
            </a:p>
          </p:txBody>
        </p:sp>
        <p:sp>
          <p:nvSpPr>
            <p:cNvPr id="69" name="tx69"/>
            <p:cNvSpPr/>
            <p:nvPr/>
          </p:nvSpPr>
          <p:spPr>
            <a:xfrm>
              <a:off x="347269"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70" name="tx70"/>
            <p:cNvSpPr/>
            <p:nvPr/>
          </p:nvSpPr>
          <p:spPr>
            <a:xfrm>
              <a:off x="103242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4891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7786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(53.2%) of all zero-dose children in ESAR.
Ethiopia had the highest number of children who did not receive DTP1 (n=650,000), which is approximately 23.3% of all zero-dose children in ESAR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ESAR, with Ethiopia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77991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76551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51103"/>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3669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28712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2727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5830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4390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65153"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5395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4275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31550"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0348"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09147"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7946"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86745"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75544"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64343"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5314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4194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30740"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119539"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08338"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97137"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85935"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74734"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3533"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5233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4113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78992" y="2984964"/>
              <a:ext cx="349919" cy="2302155"/>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8666172" y="5281064"/>
              <a:ext cx="349919" cy="60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4389384" y="5033331"/>
              <a:ext cx="349919" cy="25378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6" name="rc36"/>
            <p:cNvSpPr/>
            <p:nvPr/>
          </p:nvSpPr>
          <p:spPr>
            <a:xfrm>
              <a:off x="7499775" y="5262977"/>
              <a:ext cx="349919" cy="2414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7" name="rc37"/>
            <p:cNvSpPr/>
            <p:nvPr/>
          </p:nvSpPr>
          <p:spPr>
            <a:xfrm>
              <a:off x="8277373" y="5276874"/>
              <a:ext cx="349919" cy="1024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8" name="rc38"/>
            <p:cNvSpPr/>
            <p:nvPr/>
          </p:nvSpPr>
          <p:spPr>
            <a:xfrm>
              <a:off x="7888574" y="5264154"/>
              <a:ext cx="349919" cy="2296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9" name="rc39"/>
            <p:cNvSpPr/>
            <p:nvPr/>
          </p:nvSpPr>
          <p:spPr>
            <a:xfrm>
              <a:off x="890193" y="1988619"/>
              <a:ext cx="349919" cy="329850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0" name="rc40"/>
            <p:cNvSpPr/>
            <p:nvPr/>
          </p:nvSpPr>
          <p:spPr>
            <a:xfrm>
              <a:off x="3222987" y="4601376"/>
              <a:ext cx="349919" cy="68574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7110976" y="5254796"/>
              <a:ext cx="349919" cy="3232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2" name="rc42"/>
            <p:cNvSpPr/>
            <p:nvPr/>
          </p:nvSpPr>
          <p:spPr>
            <a:xfrm>
              <a:off x="2445389" y="3986402"/>
              <a:ext cx="349919" cy="1300717"/>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3" name="rc43"/>
            <p:cNvSpPr/>
            <p:nvPr/>
          </p:nvSpPr>
          <p:spPr>
            <a:xfrm>
              <a:off x="4778182" y="5083711"/>
              <a:ext cx="349919" cy="20340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4" name="rc44"/>
            <p:cNvSpPr/>
            <p:nvPr/>
          </p:nvSpPr>
          <p:spPr>
            <a:xfrm>
              <a:off x="3611786" y="4651138"/>
              <a:ext cx="349919" cy="63598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5" name="rc45"/>
            <p:cNvSpPr/>
            <p:nvPr/>
          </p:nvSpPr>
          <p:spPr>
            <a:xfrm>
              <a:off x="6333378" y="5232545"/>
              <a:ext cx="349919" cy="5457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6" name="rc46"/>
            <p:cNvSpPr/>
            <p:nvPr/>
          </p:nvSpPr>
          <p:spPr>
            <a:xfrm>
              <a:off x="6722177" y="5247056"/>
              <a:ext cx="349919" cy="4006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2834188" y="4375990"/>
              <a:ext cx="349919" cy="91112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8" name="rc48"/>
            <p:cNvSpPr/>
            <p:nvPr/>
          </p:nvSpPr>
          <p:spPr>
            <a:xfrm>
              <a:off x="1667791" y="3358647"/>
              <a:ext cx="349919" cy="1928473"/>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49" name="rc49"/>
            <p:cNvSpPr/>
            <p:nvPr/>
          </p:nvSpPr>
          <p:spPr>
            <a:xfrm>
              <a:off x="4000585" y="4872897"/>
              <a:ext cx="349919" cy="414222"/>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0" name="rc50"/>
            <p:cNvSpPr/>
            <p:nvPr/>
          </p:nvSpPr>
          <p:spPr>
            <a:xfrm>
              <a:off x="5555780" y="5115340"/>
              <a:ext cx="349919" cy="17177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2056590" y="3730564"/>
              <a:ext cx="349919" cy="15565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2" name="rc52"/>
            <p:cNvSpPr/>
            <p:nvPr/>
          </p:nvSpPr>
          <p:spPr>
            <a:xfrm>
              <a:off x="5944579" y="5147756"/>
              <a:ext cx="349919" cy="13936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rc53"/>
            <p:cNvSpPr/>
            <p:nvPr/>
          </p:nvSpPr>
          <p:spPr>
            <a:xfrm>
              <a:off x="5166981" y="5114169"/>
              <a:ext cx="349919" cy="17295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4" name="tx54"/>
            <p:cNvSpPr/>
            <p:nvPr/>
          </p:nvSpPr>
          <p:spPr>
            <a:xfrm rot="-5400000">
              <a:off x="869334" y="222394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55" name="tx55"/>
            <p:cNvSpPr/>
            <p:nvPr/>
          </p:nvSpPr>
          <p:spPr>
            <a:xfrm rot="-5400000">
              <a:off x="1258133" y="267200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56" name="tx56"/>
            <p:cNvSpPr/>
            <p:nvPr/>
          </p:nvSpPr>
          <p:spPr>
            <a:xfrm rot="-5400000">
              <a:off x="8705571" y="505246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57" name="tx57"/>
            <p:cNvSpPr/>
            <p:nvPr/>
          </p:nvSpPr>
          <p:spPr>
            <a:xfrm rot="-5400000">
              <a:off x="4398654" y="476254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50,000</a:t>
              </a:r>
            </a:p>
          </p:txBody>
        </p:sp>
        <p:sp>
          <p:nvSpPr>
            <p:cNvPr id="58" name="tx58"/>
            <p:cNvSpPr/>
            <p:nvPr/>
          </p:nvSpPr>
          <p:spPr>
            <a:xfrm rot="-5400000">
              <a:off x="7539175" y="503437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59" name="tx59"/>
            <p:cNvSpPr/>
            <p:nvPr/>
          </p:nvSpPr>
          <p:spPr>
            <a:xfrm rot="-5400000">
              <a:off x="8316772" y="504827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0" name="tx60"/>
            <p:cNvSpPr/>
            <p:nvPr/>
          </p:nvSpPr>
          <p:spPr>
            <a:xfrm rot="-5400000">
              <a:off x="7927973" y="503555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61" name="tx61"/>
            <p:cNvSpPr/>
            <p:nvPr/>
          </p:nvSpPr>
          <p:spPr>
            <a:xfrm rot="-5400000">
              <a:off x="3202128" y="428841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135,000</a:t>
              </a:r>
            </a:p>
          </p:txBody>
        </p:sp>
        <p:sp>
          <p:nvSpPr>
            <p:cNvPr id="62" name="tx62"/>
            <p:cNvSpPr/>
            <p:nvPr/>
          </p:nvSpPr>
          <p:spPr>
            <a:xfrm rot="-5400000">
              <a:off x="7150376" y="502619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63" name="tx63"/>
            <p:cNvSpPr/>
            <p:nvPr/>
          </p:nvSpPr>
          <p:spPr>
            <a:xfrm rot="-5400000">
              <a:off x="2424530" y="367343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64" name="tx64"/>
            <p:cNvSpPr/>
            <p:nvPr/>
          </p:nvSpPr>
          <p:spPr>
            <a:xfrm rot="-5400000">
              <a:off x="4787453" y="481293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65" name="tx65"/>
            <p:cNvSpPr/>
            <p:nvPr/>
          </p:nvSpPr>
          <p:spPr>
            <a:xfrm rot="-5400000">
              <a:off x="3590926" y="433817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66" name="tx66"/>
            <p:cNvSpPr/>
            <p:nvPr/>
          </p:nvSpPr>
          <p:spPr>
            <a:xfrm rot="-5400000">
              <a:off x="6346672" y="4967396"/>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7" name="tx67"/>
            <p:cNvSpPr/>
            <p:nvPr/>
          </p:nvSpPr>
          <p:spPr>
            <a:xfrm rot="-5400000">
              <a:off x="6761577" y="501845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68" name="tx68"/>
            <p:cNvSpPr/>
            <p:nvPr/>
          </p:nvSpPr>
          <p:spPr>
            <a:xfrm rot="-5400000">
              <a:off x="2813329" y="40630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69" name="tx69"/>
            <p:cNvSpPr/>
            <p:nvPr/>
          </p:nvSpPr>
          <p:spPr>
            <a:xfrm rot="-5400000">
              <a:off x="1646932" y="304568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380,000</a:t>
              </a:r>
            </a:p>
          </p:txBody>
        </p:sp>
        <p:sp>
          <p:nvSpPr>
            <p:cNvPr id="70" name="tx70"/>
            <p:cNvSpPr/>
            <p:nvPr/>
          </p:nvSpPr>
          <p:spPr>
            <a:xfrm rot="-5400000">
              <a:off x="4009855" y="460211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71" name="tx71"/>
            <p:cNvSpPr/>
            <p:nvPr/>
          </p:nvSpPr>
          <p:spPr>
            <a:xfrm rot="-5400000">
              <a:off x="5565051" y="484455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72" name="tx72"/>
            <p:cNvSpPr/>
            <p:nvPr/>
          </p:nvSpPr>
          <p:spPr>
            <a:xfrm rot="-5400000">
              <a:off x="2035731" y="341760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307,000</a:t>
              </a:r>
            </a:p>
          </p:txBody>
        </p:sp>
        <p:sp>
          <p:nvSpPr>
            <p:cNvPr id="73" name="tx73"/>
            <p:cNvSpPr/>
            <p:nvPr/>
          </p:nvSpPr>
          <p:spPr>
            <a:xfrm rot="-5400000">
              <a:off x="5953849" y="487697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74" name="tx74"/>
            <p:cNvSpPr/>
            <p:nvPr/>
          </p:nvSpPr>
          <p:spPr>
            <a:xfrm rot="-5400000">
              <a:off x="5176252" y="484338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75" name="tx75"/>
            <p:cNvSpPr/>
            <p:nvPr/>
          </p:nvSpPr>
          <p:spPr>
            <a:xfrm>
              <a:off x="632541" y="524711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6" name="tx76"/>
            <p:cNvSpPr/>
            <p:nvPr/>
          </p:nvSpPr>
          <p:spPr>
            <a:xfrm>
              <a:off x="508182" y="423270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7" name="tx77"/>
            <p:cNvSpPr/>
            <p:nvPr/>
          </p:nvSpPr>
          <p:spPr>
            <a:xfrm>
              <a:off x="508182" y="321830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8" name="tx78"/>
            <p:cNvSpPr/>
            <p:nvPr/>
          </p:nvSpPr>
          <p:spPr>
            <a:xfrm>
              <a:off x="508182" y="220389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79" name="tx79"/>
            <p:cNvSpPr/>
            <p:nvPr/>
          </p:nvSpPr>
          <p:spPr>
            <a:xfrm rot="-2700000">
              <a:off x="748699" y="548083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80" name="tx80"/>
            <p:cNvSpPr/>
            <p:nvPr/>
          </p:nvSpPr>
          <p:spPr>
            <a:xfrm rot="-2700000">
              <a:off x="1185185" y="546107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81" name="tx81"/>
            <p:cNvSpPr/>
            <p:nvPr/>
          </p:nvSpPr>
          <p:spPr>
            <a:xfrm rot="-2700000">
              <a:off x="1356540" y="5551145"/>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82" name="tx82"/>
            <p:cNvSpPr/>
            <p:nvPr/>
          </p:nvSpPr>
          <p:spPr>
            <a:xfrm rot="-2700000">
              <a:off x="1877944" y="549621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83" name="tx83"/>
            <p:cNvSpPr/>
            <p:nvPr/>
          </p:nvSpPr>
          <p:spPr>
            <a:xfrm rot="-2700000">
              <a:off x="2123601" y="5555509"/>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84" name="tx84"/>
            <p:cNvSpPr/>
            <p:nvPr/>
          </p:nvSpPr>
          <p:spPr>
            <a:xfrm rot="-2700000">
              <a:off x="2692849" y="548076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85" name="tx85"/>
            <p:cNvSpPr/>
            <p:nvPr/>
          </p:nvSpPr>
          <p:spPr>
            <a:xfrm rot="-2700000">
              <a:off x="3155717" y="5450085"/>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86" name="tx86"/>
            <p:cNvSpPr/>
            <p:nvPr/>
          </p:nvSpPr>
          <p:spPr>
            <a:xfrm rot="-2700000">
              <a:off x="3268847" y="556427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87" name="tx87"/>
            <p:cNvSpPr/>
            <p:nvPr/>
          </p:nvSpPr>
          <p:spPr>
            <a:xfrm rot="-2700000">
              <a:off x="3652026" y="556659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88" name="tx88"/>
            <p:cNvSpPr/>
            <p:nvPr/>
          </p:nvSpPr>
          <p:spPr>
            <a:xfrm rot="-2700000">
              <a:off x="4263811" y="5474235"/>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89" name="tx89"/>
            <p:cNvSpPr/>
            <p:nvPr/>
          </p:nvSpPr>
          <p:spPr>
            <a:xfrm rot="-2700000">
              <a:off x="4684688" y="5460947"/>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90" name="tx90"/>
            <p:cNvSpPr/>
            <p:nvPr/>
          </p:nvSpPr>
          <p:spPr>
            <a:xfrm rot="-2700000">
              <a:off x="4930267" y="5520271"/>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91" name="tx91"/>
            <p:cNvSpPr/>
            <p:nvPr/>
          </p:nvSpPr>
          <p:spPr>
            <a:xfrm rot="-2700000">
              <a:off x="5424822" y="547646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92" name="tx92"/>
            <p:cNvSpPr/>
            <p:nvPr/>
          </p:nvSpPr>
          <p:spPr>
            <a:xfrm rot="-2700000">
              <a:off x="5829777" y="546977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93" name="tx93"/>
            <p:cNvSpPr/>
            <p:nvPr/>
          </p:nvSpPr>
          <p:spPr>
            <a:xfrm rot="-2700000">
              <a:off x="6186810" y="548293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94" name="tx94"/>
            <p:cNvSpPr/>
            <p:nvPr/>
          </p:nvSpPr>
          <p:spPr>
            <a:xfrm rot="-2700000">
              <a:off x="6575453" y="54829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95" name="tx95"/>
            <p:cNvSpPr/>
            <p:nvPr/>
          </p:nvSpPr>
          <p:spPr>
            <a:xfrm rot="-2700000">
              <a:off x="6974632" y="5478696"/>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96" name="tx96"/>
            <p:cNvSpPr/>
            <p:nvPr/>
          </p:nvSpPr>
          <p:spPr>
            <a:xfrm rot="-2700000">
              <a:off x="7316056" y="549832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97" name="tx97"/>
            <p:cNvSpPr/>
            <p:nvPr/>
          </p:nvSpPr>
          <p:spPr>
            <a:xfrm rot="-2700000">
              <a:off x="7736698" y="5485129"/>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98" name="tx98"/>
            <p:cNvSpPr/>
            <p:nvPr/>
          </p:nvSpPr>
          <p:spPr>
            <a:xfrm rot="-2700000">
              <a:off x="8199644" y="5454417"/>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99" name="tx99"/>
            <p:cNvSpPr/>
            <p:nvPr/>
          </p:nvSpPr>
          <p:spPr>
            <a:xfrm rot="-2700000">
              <a:off x="8450452" y="5511574"/>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100" name="tx100"/>
            <p:cNvSpPr/>
            <p:nvPr/>
          </p:nvSpPr>
          <p:spPr>
            <a:xfrm rot="-5400000">
              <a:off x="24920" y="3389942"/>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01" name="tx101"/>
            <p:cNvSpPr/>
            <p:nvPr/>
          </p:nvSpPr>
          <p:spPr>
            <a:xfrm>
              <a:off x="2728208"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02" name="rc102"/>
            <p:cNvSpPr/>
            <p:nvPr/>
          </p:nvSpPr>
          <p:spPr>
            <a:xfrm>
              <a:off x="4064828"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03" name="rc103"/>
            <p:cNvSpPr/>
            <p:nvPr/>
          </p:nvSpPr>
          <p:spPr>
            <a:xfrm>
              <a:off x="4709395"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04" name="rc104"/>
            <p:cNvSpPr/>
            <p:nvPr/>
          </p:nvSpPr>
          <p:spPr>
            <a:xfrm>
              <a:off x="5353962"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05" name="rc105"/>
            <p:cNvSpPr/>
            <p:nvPr/>
          </p:nvSpPr>
          <p:spPr>
            <a:xfrm>
              <a:off x="5998529"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06" name="rc106"/>
            <p:cNvSpPr/>
            <p:nvPr/>
          </p:nvSpPr>
          <p:spPr>
            <a:xfrm>
              <a:off x="6643096"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07" name="tx107"/>
            <p:cNvSpPr/>
            <p:nvPr/>
          </p:nvSpPr>
          <p:spPr>
            <a:xfrm>
              <a:off x="4344873"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08" name="tx108"/>
            <p:cNvSpPr/>
            <p:nvPr/>
          </p:nvSpPr>
          <p:spPr>
            <a:xfrm>
              <a:off x="4989440"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09" name="tx109"/>
            <p:cNvSpPr/>
            <p:nvPr/>
          </p:nvSpPr>
          <p:spPr>
            <a:xfrm>
              <a:off x="563400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10" name="tx110"/>
            <p:cNvSpPr/>
            <p:nvPr/>
          </p:nvSpPr>
          <p:spPr>
            <a:xfrm>
              <a:off x="627857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11" name="tx111"/>
            <p:cNvSpPr/>
            <p:nvPr/>
          </p:nvSpPr>
          <p:spPr>
            <a:xfrm>
              <a:off x="6923141"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12" name="tx112"/>
            <p:cNvSpPr/>
            <p:nvPr/>
          </p:nvSpPr>
          <p:spPr>
            <a:xfrm>
              <a:off x="831873" y="1368037"/>
              <a:ext cx="40753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ESAR, 2025</a:t>
              </a:r>
            </a:p>
          </p:txBody>
        </p:sp>
        <p:sp>
          <p:nvSpPr>
            <p:cNvPr id="113" name="tx11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ESAR. Bars are coloured based on DTP1 coverage.
In 2025, Ethiopia had the highest absolute number of zero-dose children, with 84%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ESAR live in just 6 countries, highlighting where intensified efforts could have the greatest regional impact on zero-dose numbers.</a:t>
            </a:r>
          </a:p>
        </p:txBody>
      </p:sp>
      <p:grpSp xmlns:pic="http://schemas.openxmlformats.org/drawingml/2006/picture">
        <p:nvGrpSpPr>
          <p:cNvPr id="116" name=""/>
          <p:cNvGrpSpPr/>
          <p:nvPr/>
        </p:nvGrpSpPr>
        <p:grpSpPr>
          <a:xfrm>
            <a:off x="292608" y="914400"/>
            <a:ext cx="8595360" cy="28575"/>
            <a:chOff x="292608" y="914400"/>
            <a:chExt cx="8595360" cy="28575"/>
          </a:xfrm>
        </p:grpSpPr>
        <p:sp>
          <p:nvSpPr>
            <p:cNvPr id="11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98173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713252"/>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444765"/>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561598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434749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3079009"/>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1810522"/>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1101316"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88359"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5402"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62446"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9489"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6533"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3576"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10620"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97663"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84707"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1750"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58793"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45837"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32880"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519924"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06967"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94011"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81054"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68098"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455141"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842184"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69090" y="3079009"/>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3" name="rc33"/>
            <p:cNvSpPr/>
            <p:nvPr/>
          </p:nvSpPr>
          <p:spPr>
            <a:xfrm>
              <a:off x="927146" y="3079009"/>
              <a:ext cx="348339" cy="2515371"/>
            </a:xfrm>
            <a:prstGeom prst="rect">
              <a:avLst/>
            </a:prstGeom>
            <a:solidFill>
              <a:srgbClr val="00833D">
                <a:alpha val="100000"/>
              </a:srgbClr>
            </a:solidFill>
          </p:spPr>
          <p:txBody>
            <a:bodyPr/>
            <a:lstStyle/>
            <a:p/>
          </p:txBody>
        </p:sp>
        <p:sp>
          <p:nvSpPr>
            <p:cNvPr id="34" name="rc34"/>
            <p:cNvSpPr/>
            <p:nvPr/>
          </p:nvSpPr>
          <p:spPr>
            <a:xfrm>
              <a:off x="1314189" y="3079009"/>
              <a:ext cx="348339" cy="463251"/>
            </a:xfrm>
            <a:prstGeom prst="rect">
              <a:avLst/>
            </a:prstGeom>
            <a:solidFill>
              <a:srgbClr val="00833D">
                <a:alpha val="100000"/>
              </a:srgbClr>
            </a:solidFill>
          </p:spPr>
          <p:txBody>
            <a:bodyPr/>
            <a:lstStyle/>
            <a:p/>
          </p:txBody>
        </p:sp>
        <p:sp>
          <p:nvSpPr>
            <p:cNvPr id="35" name="rc35"/>
            <p:cNvSpPr/>
            <p:nvPr/>
          </p:nvSpPr>
          <p:spPr>
            <a:xfrm>
              <a:off x="1701233" y="3079009"/>
              <a:ext cx="348339" cy="209782"/>
            </a:xfrm>
            <a:prstGeom prst="rect">
              <a:avLst/>
            </a:prstGeom>
            <a:solidFill>
              <a:srgbClr val="00833D">
                <a:alpha val="100000"/>
              </a:srgbClr>
            </a:solidFill>
          </p:spPr>
          <p:txBody>
            <a:bodyPr/>
            <a:lstStyle/>
            <a:p/>
          </p:txBody>
        </p:sp>
        <p:sp>
          <p:nvSpPr>
            <p:cNvPr id="36" name="rc36"/>
            <p:cNvSpPr/>
            <p:nvPr/>
          </p:nvSpPr>
          <p:spPr>
            <a:xfrm>
              <a:off x="2088276" y="3079009"/>
              <a:ext cx="348339" cy="165550"/>
            </a:xfrm>
            <a:prstGeom prst="rect">
              <a:avLst/>
            </a:prstGeom>
            <a:solidFill>
              <a:srgbClr val="00833D">
                <a:alpha val="100000"/>
              </a:srgbClr>
            </a:solidFill>
          </p:spPr>
          <p:txBody>
            <a:bodyPr/>
            <a:lstStyle/>
            <a:p/>
          </p:txBody>
        </p:sp>
        <p:sp>
          <p:nvSpPr>
            <p:cNvPr id="37" name="rc37"/>
            <p:cNvSpPr/>
            <p:nvPr/>
          </p:nvSpPr>
          <p:spPr>
            <a:xfrm>
              <a:off x="2475320" y="3079009"/>
              <a:ext cx="348339" cy="67559"/>
            </a:xfrm>
            <a:prstGeom prst="rect">
              <a:avLst/>
            </a:prstGeom>
            <a:solidFill>
              <a:srgbClr val="00833D">
                <a:alpha val="100000"/>
              </a:srgbClr>
            </a:solidFill>
          </p:spPr>
          <p:txBody>
            <a:bodyPr/>
            <a:lstStyle/>
            <a:p/>
          </p:txBody>
        </p:sp>
        <p:sp>
          <p:nvSpPr>
            <p:cNvPr id="38" name="rc38"/>
            <p:cNvSpPr/>
            <p:nvPr/>
          </p:nvSpPr>
          <p:spPr>
            <a:xfrm>
              <a:off x="2862363" y="3079009"/>
              <a:ext cx="348339" cy="13560"/>
            </a:xfrm>
            <a:prstGeom prst="rect">
              <a:avLst/>
            </a:prstGeom>
            <a:solidFill>
              <a:srgbClr val="00833D">
                <a:alpha val="100000"/>
              </a:srgbClr>
            </a:solidFill>
          </p:spPr>
          <p:txBody>
            <a:bodyPr/>
            <a:lstStyle/>
            <a:p/>
          </p:txBody>
        </p:sp>
        <p:sp>
          <p:nvSpPr>
            <p:cNvPr id="39" name="rc39"/>
            <p:cNvSpPr/>
            <p:nvPr/>
          </p:nvSpPr>
          <p:spPr>
            <a:xfrm>
              <a:off x="3249407" y="3079009"/>
              <a:ext cx="348339" cy="12126"/>
            </a:xfrm>
            <a:prstGeom prst="rect">
              <a:avLst/>
            </a:prstGeom>
            <a:solidFill>
              <a:srgbClr val="00833D">
                <a:alpha val="100000"/>
              </a:srgbClr>
            </a:solidFill>
          </p:spPr>
          <p:txBody>
            <a:bodyPr/>
            <a:lstStyle/>
            <a:p/>
          </p:txBody>
        </p:sp>
        <p:sp>
          <p:nvSpPr>
            <p:cNvPr id="40" name="rc40"/>
            <p:cNvSpPr/>
            <p:nvPr/>
          </p:nvSpPr>
          <p:spPr>
            <a:xfrm>
              <a:off x="3636450" y="3079009"/>
              <a:ext cx="348339" cy="50"/>
            </a:xfrm>
            <a:prstGeom prst="rect">
              <a:avLst/>
            </a:prstGeom>
            <a:solidFill>
              <a:srgbClr val="00833D">
                <a:alpha val="100000"/>
              </a:srgbClr>
            </a:solidFill>
          </p:spPr>
          <p:txBody>
            <a:bodyPr/>
            <a:lstStyle/>
            <a:p/>
          </p:txBody>
        </p:sp>
        <p:sp>
          <p:nvSpPr>
            <p:cNvPr id="41" name="rc41"/>
            <p:cNvSpPr/>
            <p:nvPr/>
          </p:nvSpPr>
          <p:spPr>
            <a:xfrm>
              <a:off x="4023494" y="3078806"/>
              <a:ext cx="348339" cy="202"/>
            </a:xfrm>
            <a:prstGeom prst="rect">
              <a:avLst/>
            </a:prstGeom>
            <a:solidFill>
              <a:srgbClr val="00833D">
                <a:alpha val="100000"/>
              </a:srgbClr>
            </a:solidFill>
          </p:spPr>
          <p:txBody>
            <a:bodyPr/>
            <a:lstStyle/>
            <a:p/>
          </p:txBody>
        </p:sp>
        <p:sp>
          <p:nvSpPr>
            <p:cNvPr id="42" name="rc42"/>
            <p:cNvSpPr/>
            <p:nvPr/>
          </p:nvSpPr>
          <p:spPr>
            <a:xfrm>
              <a:off x="4410537" y="3075850"/>
              <a:ext cx="348339" cy="3158"/>
            </a:xfrm>
            <a:prstGeom prst="rect">
              <a:avLst/>
            </a:prstGeom>
            <a:solidFill>
              <a:srgbClr val="00833D">
                <a:alpha val="100000"/>
              </a:srgbClr>
            </a:solidFill>
          </p:spPr>
          <p:txBody>
            <a:bodyPr/>
            <a:lstStyle/>
            <a:p/>
          </p:txBody>
        </p:sp>
        <p:sp>
          <p:nvSpPr>
            <p:cNvPr id="43" name="rc43"/>
            <p:cNvSpPr/>
            <p:nvPr/>
          </p:nvSpPr>
          <p:spPr>
            <a:xfrm>
              <a:off x="4797580" y="3075685"/>
              <a:ext cx="348339" cy="3323"/>
            </a:xfrm>
            <a:prstGeom prst="rect">
              <a:avLst/>
            </a:prstGeom>
            <a:solidFill>
              <a:srgbClr val="00833D">
                <a:alpha val="100000"/>
              </a:srgbClr>
            </a:solidFill>
          </p:spPr>
          <p:txBody>
            <a:bodyPr/>
            <a:lstStyle/>
            <a:p/>
          </p:txBody>
        </p:sp>
        <p:sp>
          <p:nvSpPr>
            <p:cNvPr id="44" name="rc44"/>
            <p:cNvSpPr/>
            <p:nvPr/>
          </p:nvSpPr>
          <p:spPr>
            <a:xfrm>
              <a:off x="5184624" y="3070662"/>
              <a:ext cx="348339" cy="8346"/>
            </a:xfrm>
            <a:prstGeom prst="rect">
              <a:avLst/>
            </a:prstGeom>
            <a:solidFill>
              <a:srgbClr val="00833D">
                <a:alpha val="100000"/>
              </a:srgbClr>
            </a:solidFill>
          </p:spPr>
          <p:txBody>
            <a:bodyPr/>
            <a:lstStyle/>
            <a:p/>
          </p:txBody>
        </p:sp>
        <p:sp>
          <p:nvSpPr>
            <p:cNvPr id="45" name="rc45"/>
            <p:cNvSpPr/>
            <p:nvPr/>
          </p:nvSpPr>
          <p:spPr>
            <a:xfrm>
              <a:off x="5571667" y="3054070"/>
              <a:ext cx="348339" cy="24938"/>
            </a:xfrm>
            <a:prstGeom prst="rect">
              <a:avLst/>
            </a:prstGeom>
            <a:solidFill>
              <a:srgbClr val="00833D">
                <a:alpha val="100000"/>
              </a:srgbClr>
            </a:solidFill>
          </p:spPr>
          <p:txBody>
            <a:bodyPr/>
            <a:lstStyle/>
            <a:p/>
          </p:txBody>
        </p:sp>
        <p:sp>
          <p:nvSpPr>
            <p:cNvPr id="46" name="rc46"/>
            <p:cNvSpPr/>
            <p:nvPr/>
          </p:nvSpPr>
          <p:spPr>
            <a:xfrm>
              <a:off x="5958711" y="3053512"/>
              <a:ext cx="348339" cy="25496"/>
            </a:xfrm>
            <a:prstGeom prst="rect">
              <a:avLst/>
            </a:prstGeom>
            <a:solidFill>
              <a:srgbClr val="00833D">
                <a:alpha val="100000"/>
              </a:srgbClr>
            </a:solidFill>
          </p:spPr>
          <p:txBody>
            <a:bodyPr/>
            <a:lstStyle/>
            <a:p/>
          </p:txBody>
        </p:sp>
        <p:sp>
          <p:nvSpPr>
            <p:cNvPr id="47" name="rc47"/>
            <p:cNvSpPr/>
            <p:nvPr/>
          </p:nvSpPr>
          <p:spPr>
            <a:xfrm>
              <a:off x="6345754" y="3051165"/>
              <a:ext cx="348339" cy="27843"/>
            </a:xfrm>
            <a:prstGeom prst="rect">
              <a:avLst/>
            </a:prstGeom>
            <a:solidFill>
              <a:srgbClr val="00833D">
                <a:alpha val="100000"/>
              </a:srgbClr>
            </a:solidFill>
          </p:spPr>
          <p:txBody>
            <a:bodyPr/>
            <a:lstStyle/>
            <a:p/>
          </p:txBody>
        </p:sp>
        <p:sp>
          <p:nvSpPr>
            <p:cNvPr id="48" name="rc48"/>
            <p:cNvSpPr/>
            <p:nvPr/>
          </p:nvSpPr>
          <p:spPr>
            <a:xfrm>
              <a:off x="6732798" y="3028371"/>
              <a:ext cx="348339" cy="50638"/>
            </a:xfrm>
            <a:prstGeom prst="rect">
              <a:avLst/>
            </a:prstGeom>
            <a:solidFill>
              <a:srgbClr val="00833D">
                <a:alpha val="100000"/>
              </a:srgbClr>
            </a:solidFill>
          </p:spPr>
          <p:txBody>
            <a:bodyPr/>
            <a:lstStyle/>
            <a:p/>
          </p:txBody>
        </p:sp>
        <p:sp>
          <p:nvSpPr>
            <p:cNvPr id="49" name="rc49"/>
            <p:cNvSpPr/>
            <p:nvPr/>
          </p:nvSpPr>
          <p:spPr>
            <a:xfrm>
              <a:off x="7119841" y="3023462"/>
              <a:ext cx="348339" cy="55547"/>
            </a:xfrm>
            <a:prstGeom prst="rect">
              <a:avLst/>
            </a:prstGeom>
            <a:solidFill>
              <a:srgbClr val="00833D">
                <a:alpha val="100000"/>
              </a:srgbClr>
            </a:solidFill>
          </p:spPr>
          <p:txBody>
            <a:bodyPr/>
            <a:lstStyle/>
            <a:p/>
          </p:txBody>
        </p:sp>
        <p:sp>
          <p:nvSpPr>
            <p:cNvPr id="50" name="rc50"/>
            <p:cNvSpPr/>
            <p:nvPr/>
          </p:nvSpPr>
          <p:spPr>
            <a:xfrm>
              <a:off x="7506885" y="2933450"/>
              <a:ext cx="348339" cy="145558"/>
            </a:xfrm>
            <a:prstGeom prst="rect">
              <a:avLst/>
            </a:prstGeom>
            <a:solidFill>
              <a:srgbClr val="00833D">
                <a:alpha val="100000"/>
              </a:srgbClr>
            </a:solidFill>
          </p:spPr>
          <p:txBody>
            <a:bodyPr/>
            <a:lstStyle/>
            <a:p/>
          </p:txBody>
        </p:sp>
        <p:sp>
          <p:nvSpPr>
            <p:cNvPr id="51" name="rc51"/>
            <p:cNvSpPr/>
            <p:nvPr/>
          </p:nvSpPr>
          <p:spPr>
            <a:xfrm>
              <a:off x="7893928" y="2681046"/>
              <a:ext cx="348339" cy="397962"/>
            </a:xfrm>
            <a:prstGeom prst="rect">
              <a:avLst/>
            </a:prstGeom>
            <a:solidFill>
              <a:srgbClr val="00833D">
                <a:alpha val="100000"/>
              </a:srgbClr>
            </a:solidFill>
          </p:spPr>
          <p:txBody>
            <a:bodyPr/>
            <a:lstStyle/>
            <a:p/>
          </p:txBody>
        </p:sp>
        <p:sp>
          <p:nvSpPr>
            <p:cNvPr id="52" name="rc52"/>
            <p:cNvSpPr/>
            <p:nvPr/>
          </p:nvSpPr>
          <p:spPr>
            <a:xfrm>
              <a:off x="8280971" y="2471708"/>
              <a:ext cx="348339" cy="607300"/>
            </a:xfrm>
            <a:prstGeom prst="rect">
              <a:avLst/>
            </a:prstGeom>
            <a:solidFill>
              <a:srgbClr val="00833D">
                <a:alpha val="100000"/>
              </a:srgbClr>
            </a:solidFill>
          </p:spPr>
          <p:txBody>
            <a:bodyPr/>
            <a:lstStyle/>
            <a:p/>
          </p:txBody>
        </p:sp>
        <p:sp>
          <p:nvSpPr>
            <p:cNvPr id="53" name="rc53"/>
            <p:cNvSpPr/>
            <p:nvPr/>
          </p:nvSpPr>
          <p:spPr>
            <a:xfrm>
              <a:off x="8668015" y="1783351"/>
              <a:ext cx="348339" cy="1295658"/>
            </a:xfrm>
            <a:prstGeom prst="rect">
              <a:avLst/>
            </a:prstGeom>
            <a:solidFill>
              <a:srgbClr val="00833D">
                <a:alpha val="100000"/>
              </a:srgbClr>
            </a:solidFill>
          </p:spPr>
          <p:txBody>
            <a:bodyPr/>
            <a:lstStyle/>
            <a:p/>
          </p:txBody>
        </p:sp>
        <p:sp>
          <p:nvSpPr>
            <p:cNvPr id="54" name="tx54"/>
            <p:cNvSpPr/>
            <p:nvPr/>
          </p:nvSpPr>
          <p:spPr>
            <a:xfrm>
              <a:off x="4104257" y="294683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4491301" y="294387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6" name="tx56"/>
            <p:cNvSpPr/>
            <p:nvPr/>
          </p:nvSpPr>
          <p:spPr>
            <a:xfrm>
              <a:off x="4878344" y="294371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7" name="tx57"/>
            <p:cNvSpPr/>
            <p:nvPr/>
          </p:nvSpPr>
          <p:spPr>
            <a:xfrm>
              <a:off x="5265387" y="293868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8" name="tx58"/>
            <p:cNvSpPr/>
            <p:nvPr/>
          </p:nvSpPr>
          <p:spPr>
            <a:xfrm>
              <a:off x="5684069" y="292209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6071113" y="292153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6458156" y="291919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tx61"/>
            <p:cNvSpPr/>
            <p:nvPr/>
          </p:nvSpPr>
          <p:spPr>
            <a:xfrm>
              <a:off x="6845199" y="289639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 name="tx62"/>
            <p:cNvSpPr/>
            <p:nvPr/>
          </p:nvSpPr>
          <p:spPr>
            <a:xfrm>
              <a:off x="7232243" y="289148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3" name="tx63"/>
            <p:cNvSpPr/>
            <p:nvPr/>
          </p:nvSpPr>
          <p:spPr>
            <a:xfrm>
              <a:off x="7593180" y="2801475"/>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4" name="tx64"/>
            <p:cNvSpPr/>
            <p:nvPr/>
          </p:nvSpPr>
          <p:spPr>
            <a:xfrm>
              <a:off x="7976200" y="254907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65" name="tx65"/>
            <p:cNvSpPr/>
            <p:nvPr/>
          </p:nvSpPr>
          <p:spPr>
            <a:xfrm>
              <a:off x="8363244" y="233973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66" name="tx66"/>
            <p:cNvSpPr/>
            <p:nvPr/>
          </p:nvSpPr>
          <p:spPr>
            <a:xfrm>
              <a:off x="8720158" y="165137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67" name="tx67"/>
            <p:cNvSpPr/>
            <p:nvPr/>
          </p:nvSpPr>
          <p:spPr>
            <a:xfrm>
              <a:off x="992868" y="56409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68" name="tx68"/>
            <p:cNvSpPr/>
            <p:nvPr/>
          </p:nvSpPr>
          <p:spPr>
            <a:xfrm>
              <a:off x="1410041" y="35888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69" name="tx69"/>
            <p:cNvSpPr/>
            <p:nvPr/>
          </p:nvSpPr>
          <p:spPr>
            <a:xfrm>
              <a:off x="1797084" y="33353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70" name="tx70"/>
            <p:cNvSpPr/>
            <p:nvPr/>
          </p:nvSpPr>
          <p:spPr>
            <a:xfrm>
              <a:off x="2184128" y="32911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1" name="tx71"/>
            <p:cNvSpPr/>
            <p:nvPr/>
          </p:nvSpPr>
          <p:spPr>
            <a:xfrm>
              <a:off x="2601300" y="31931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2" name="tx72"/>
            <p:cNvSpPr/>
            <p:nvPr/>
          </p:nvSpPr>
          <p:spPr>
            <a:xfrm>
              <a:off x="2988344" y="31391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3343749" y="313771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4" name="tx74"/>
            <p:cNvSpPr/>
            <p:nvPr/>
          </p:nvSpPr>
          <p:spPr>
            <a:xfrm>
              <a:off x="3730793" y="312563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5" name="tx75"/>
            <p:cNvSpPr/>
            <p:nvPr/>
          </p:nvSpPr>
          <p:spPr>
            <a:xfrm>
              <a:off x="508182" y="557597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6" name="tx76"/>
            <p:cNvSpPr/>
            <p:nvPr/>
          </p:nvSpPr>
          <p:spPr>
            <a:xfrm>
              <a:off x="508182" y="4307491"/>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7" name="tx77"/>
            <p:cNvSpPr/>
            <p:nvPr/>
          </p:nvSpPr>
          <p:spPr>
            <a:xfrm>
              <a:off x="669757" y="3039004"/>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8" name="tx78"/>
            <p:cNvSpPr/>
            <p:nvPr/>
          </p:nvSpPr>
          <p:spPr>
            <a:xfrm>
              <a:off x="545398" y="177051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9" name="tx79"/>
            <p:cNvSpPr/>
            <p:nvPr/>
          </p:nvSpPr>
          <p:spPr>
            <a:xfrm rot="-2700000">
              <a:off x="784861" y="597864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80" name="tx80"/>
            <p:cNvSpPr/>
            <p:nvPr/>
          </p:nvSpPr>
          <p:spPr>
            <a:xfrm rot="-2700000">
              <a:off x="991612" y="605332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81" name="tx81"/>
            <p:cNvSpPr/>
            <p:nvPr/>
          </p:nvSpPr>
          <p:spPr>
            <a:xfrm rot="-2700000">
              <a:off x="1569485" y="597427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82" name="tx82"/>
            <p:cNvSpPr/>
            <p:nvPr/>
          </p:nvSpPr>
          <p:spPr>
            <a:xfrm rot="-2700000">
              <a:off x="1972684" y="5967585"/>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83" name="tx83"/>
            <p:cNvSpPr/>
            <p:nvPr/>
          </p:nvSpPr>
          <p:spPr>
            <a:xfrm rot="-2700000">
              <a:off x="2327962" y="598074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84" name="tx84"/>
            <p:cNvSpPr/>
            <p:nvPr/>
          </p:nvSpPr>
          <p:spPr>
            <a:xfrm rot="-2700000">
              <a:off x="2725230" y="5976508"/>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85" name="tx85"/>
            <p:cNvSpPr/>
            <p:nvPr/>
          </p:nvSpPr>
          <p:spPr>
            <a:xfrm rot="-2700000">
              <a:off x="3170888" y="5952229"/>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86" name="tx86"/>
            <p:cNvSpPr/>
            <p:nvPr/>
          </p:nvSpPr>
          <p:spPr>
            <a:xfrm rot="-2700000">
              <a:off x="3419941" y="6009387"/>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87" name="tx87"/>
            <p:cNvSpPr/>
            <p:nvPr/>
          </p:nvSpPr>
          <p:spPr>
            <a:xfrm rot="-2700000">
              <a:off x="3838984" y="599613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88" name="tx88"/>
            <p:cNvSpPr/>
            <p:nvPr/>
          </p:nvSpPr>
          <p:spPr>
            <a:xfrm rot="-2700000">
              <a:off x="4284174" y="5972047"/>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89" name="tx89"/>
            <p:cNvSpPr/>
            <p:nvPr/>
          </p:nvSpPr>
          <p:spPr>
            <a:xfrm rot="-2700000">
              <a:off x="4560076" y="6018083"/>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90" name="tx90"/>
            <p:cNvSpPr/>
            <p:nvPr/>
          </p:nvSpPr>
          <p:spPr>
            <a:xfrm rot="-2700000">
              <a:off x="5090339" y="595876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91" name="tx91"/>
            <p:cNvSpPr/>
            <p:nvPr/>
          </p:nvSpPr>
          <p:spPr>
            <a:xfrm rot="-2700000">
              <a:off x="5419002" y="5982942"/>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92" name="tx92"/>
            <p:cNvSpPr/>
            <p:nvPr/>
          </p:nvSpPr>
          <p:spPr>
            <a:xfrm rot="-2700000">
              <a:off x="5609362" y="606441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93" name="tx93"/>
            <p:cNvSpPr/>
            <p:nvPr/>
          </p:nvSpPr>
          <p:spPr>
            <a:xfrm rot="-2700000">
              <a:off x="6002025" y="606208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94" name="tx94"/>
            <p:cNvSpPr/>
            <p:nvPr/>
          </p:nvSpPr>
          <p:spPr>
            <a:xfrm rot="-2700000">
              <a:off x="6585284" y="598080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95" name="tx95"/>
            <p:cNvSpPr/>
            <p:nvPr/>
          </p:nvSpPr>
          <p:spPr>
            <a:xfrm rot="-2700000">
              <a:off x="6940405" y="599403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96" name="tx96"/>
            <p:cNvSpPr/>
            <p:nvPr/>
          </p:nvSpPr>
          <p:spPr>
            <a:xfrm rot="-2700000">
              <a:off x="7364756" y="597857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97" name="tx97"/>
            <p:cNvSpPr/>
            <p:nvPr/>
          </p:nvSpPr>
          <p:spPr>
            <a:xfrm rot="-2700000">
              <a:off x="7825868" y="5947897"/>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98" name="tx98"/>
            <p:cNvSpPr/>
            <p:nvPr/>
          </p:nvSpPr>
          <p:spPr>
            <a:xfrm rot="-2700000">
              <a:off x="8186375" y="595888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99" name="tx99"/>
            <p:cNvSpPr/>
            <p:nvPr/>
          </p:nvSpPr>
          <p:spPr>
            <a:xfrm rot="-2700000">
              <a:off x="8355974" y="6048957"/>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00" name="tx100"/>
            <p:cNvSpPr/>
            <p:nvPr/>
          </p:nvSpPr>
          <p:spPr>
            <a:xfrm rot="-5400000">
              <a:off x="-591430" y="3638848"/>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01" name="tx101"/>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02" name="tx10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13 countries had an increase in zero-dose children and 8 countries saw the number of zero-dose children decline between 2024 and 2025.
The three countries with the largest increase were: South Africa (278,000 ⇒ 380,000 [+102,000]), Angola (406,000 ⇒ 454,000 [+48,000]), Kenya (104,000 ⇒ 135,000 [+31,000]).
Ethiopia had the largest decline in the number of zero-dose children from 849,000 in 2024 to 650,000 in 2025 (-198,000).</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05" name=""/>
          <p:cNvGrpSpPr/>
          <p:nvPr/>
        </p:nvGrpSpPr>
        <p:grpSpPr>
          <a:xfrm>
            <a:off x="292608" y="1097280"/>
            <a:ext cx="8595360" cy="28575"/>
            <a:chOff x="292608" y="1097280"/>
            <a:chExt cx="8595360" cy="28575"/>
          </a:xfrm>
        </p:grpSpPr>
        <p:sp>
          <p:nvSpPr>
            <p:cNvPr id="1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786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821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2651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7084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600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043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48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9300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717627"/>
              <a:ext cx="239877" cy="398073"/>
            </a:xfrm>
            <a:prstGeom prst="rect">
              <a:avLst/>
            </a:prstGeom>
            <a:solidFill>
              <a:srgbClr val="80BD41">
                <a:alpha val="100000"/>
              </a:srgbClr>
            </a:solidFill>
          </p:spPr>
          <p:txBody>
            <a:bodyPr/>
            <a:lstStyle/>
            <a:p/>
          </p:txBody>
        </p:sp>
        <p:sp>
          <p:nvSpPr>
            <p:cNvPr id="26" name="rc26"/>
            <p:cNvSpPr/>
            <p:nvPr/>
          </p:nvSpPr>
          <p:spPr>
            <a:xfrm>
              <a:off x="1296454" y="3442365"/>
              <a:ext cx="239877" cy="275261"/>
            </a:xfrm>
            <a:prstGeom prst="rect">
              <a:avLst/>
            </a:prstGeom>
            <a:solidFill>
              <a:srgbClr val="1CABE2">
                <a:alpha val="100000"/>
              </a:srgbClr>
            </a:solidFill>
          </p:spPr>
          <p:txBody>
            <a:bodyPr/>
            <a:lstStyle/>
            <a:p/>
          </p:txBody>
        </p:sp>
        <p:sp>
          <p:nvSpPr>
            <p:cNvPr id="27" name="rc27"/>
            <p:cNvSpPr/>
            <p:nvPr/>
          </p:nvSpPr>
          <p:spPr>
            <a:xfrm>
              <a:off x="1562984" y="3693154"/>
              <a:ext cx="239877" cy="422546"/>
            </a:xfrm>
            <a:prstGeom prst="rect">
              <a:avLst/>
            </a:prstGeom>
            <a:solidFill>
              <a:srgbClr val="80BD41">
                <a:alpha val="100000"/>
              </a:srgbClr>
            </a:solidFill>
          </p:spPr>
          <p:txBody>
            <a:bodyPr/>
            <a:lstStyle/>
            <a:p/>
          </p:txBody>
        </p:sp>
        <p:sp>
          <p:nvSpPr>
            <p:cNvPr id="28" name="rc28"/>
            <p:cNvSpPr/>
            <p:nvPr/>
          </p:nvSpPr>
          <p:spPr>
            <a:xfrm>
              <a:off x="1562984" y="3428654"/>
              <a:ext cx="239877" cy="264500"/>
            </a:xfrm>
            <a:prstGeom prst="rect">
              <a:avLst/>
            </a:prstGeom>
            <a:solidFill>
              <a:srgbClr val="1CABE2">
                <a:alpha val="100000"/>
              </a:srgbClr>
            </a:solidFill>
          </p:spPr>
          <p:txBody>
            <a:bodyPr/>
            <a:lstStyle/>
            <a:p/>
          </p:txBody>
        </p:sp>
        <p:sp>
          <p:nvSpPr>
            <p:cNvPr id="29" name="rc29"/>
            <p:cNvSpPr/>
            <p:nvPr/>
          </p:nvSpPr>
          <p:spPr>
            <a:xfrm>
              <a:off x="1829515" y="3674916"/>
              <a:ext cx="239877" cy="440784"/>
            </a:xfrm>
            <a:prstGeom prst="rect">
              <a:avLst/>
            </a:prstGeom>
            <a:solidFill>
              <a:srgbClr val="80BD41">
                <a:alpha val="100000"/>
              </a:srgbClr>
            </a:solidFill>
          </p:spPr>
          <p:txBody>
            <a:bodyPr/>
            <a:lstStyle/>
            <a:p/>
          </p:txBody>
        </p:sp>
        <p:sp>
          <p:nvSpPr>
            <p:cNvPr id="30" name="rc30"/>
            <p:cNvSpPr/>
            <p:nvPr/>
          </p:nvSpPr>
          <p:spPr>
            <a:xfrm>
              <a:off x="1829515" y="3415511"/>
              <a:ext cx="239877" cy="259404"/>
            </a:xfrm>
            <a:prstGeom prst="rect">
              <a:avLst/>
            </a:prstGeom>
            <a:solidFill>
              <a:srgbClr val="1CABE2">
                <a:alpha val="100000"/>
              </a:srgbClr>
            </a:solidFill>
          </p:spPr>
          <p:txBody>
            <a:bodyPr/>
            <a:lstStyle/>
            <a:p/>
          </p:txBody>
        </p:sp>
        <p:sp>
          <p:nvSpPr>
            <p:cNvPr id="31" name="rc31"/>
            <p:cNvSpPr/>
            <p:nvPr/>
          </p:nvSpPr>
          <p:spPr>
            <a:xfrm>
              <a:off x="2096045" y="3652173"/>
              <a:ext cx="239877" cy="463527"/>
            </a:xfrm>
            <a:prstGeom prst="rect">
              <a:avLst/>
            </a:prstGeom>
            <a:solidFill>
              <a:srgbClr val="80BD41">
                <a:alpha val="100000"/>
              </a:srgbClr>
            </a:solidFill>
          </p:spPr>
          <p:txBody>
            <a:bodyPr/>
            <a:lstStyle/>
            <a:p/>
          </p:txBody>
        </p:sp>
        <p:sp>
          <p:nvSpPr>
            <p:cNvPr id="32" name="rc32"/>
            <p:cNvSpPr/>
            <p:nvPr/>
          </p:nvSpPr>
          <p:spPr>
            <a:xfrm>
              <a:off x="2096045" y="3400165"/>
              <a:ext cx="239877" cy="252007"/>
            </a:xfrm>
            <a:prstGeom prst="rect">
              <a:avLst/>
            </a:prstGeom>
            <a:solidFill>
              <a:srgbClr val="1CABE2">
                <a:alpha val="100000"/>
              </a:srgbClr>
            </a:solidFill>
          </p:spPr>
          <p:txBody>
            <a:bodyPr/>
            <a:lstStyle/>
            <a:p/>
          </p:txBody>
        </p:sp>
        <p:sp>
          <p:nvSpPr>
            <p:cNvPr id="33" name="rc33"/>
            <p:cNvSpPr/>
            <p:nvPr/>
          </p:nvSpPr>
          <p:spPr>
            <a:xfrm>
              <a:off x="2362575" y="3629595"/>
              <a:ext cx="239877" cy="486105"/>
            </a:xfrm>
            <a:prstGeom prst="rect">
              <a:avLst/>
            </a:prstGeom>
            <a:solidFill>
              <a:srgbClr val="80BD41">
                <a:alpha val="100000"/>
              </a:srgbClr>
            </a:solidFill>
          </p:spPr>
          <p:txBody>
            <a:bodyPr/>
            <a:lstStyle/>
            <a:p/>
          </p:txBody>
        </p:sp>
        <p:sp>
          <p:nvSpPr>
            <p:cNvPr id="34" name="rc34"/>
            <p:cNvSpPr/>
            <p:nvPr/>
          </p:nvSpPr>
          <p:spPr>
            <a:xfrm>
              <a:off x="2362575" y="3381183"/>
              <a:ext cx="239877" cy="248412"/>
            </a:xfrm>
            <a:prstGeom prst="rect">
              <a:avLst/>
            </a:prstGeom>
            <a:solidFill>
              <a:srgbClr val="1CABE2">
                <a:alpha val="100000"/>
              </a:srgbClr>
            </a:solidFill>
          </p:spPr>
          <p:txBody>
            <a:bodyPr/>
            <a:lstStyle/>
            <a:p/>
          </p:txBody>
        </p:sp>
        <p:sp>
          <p:nvSpPr>
            <p:cNvPr id="35" name="rc35"/>
            <p:cNvSpPr/>
            <p:nvPr/>
          </p:nvSpPr>
          <p:spPr>
            <a:xfrm>
              <a:off x="2629106" y="3600902"/>
              <a:ext cx="239877" cy="514798"/>
            </a:xfrm>
            <a:prstGeom prst="rect">
              <a:avLst/>
            </a:prstGeom>
            <a:solidFill>
              <a:srgbClr val="80BD41">
                <a:alpha val="100000"/>
              </a:srgbClr>
            </a:solidFill>
          </p:spPr>
          <p:txBody>
            <a:bodyPr/>
            <a:lstStyle/>
            <a:p/>
          </p:txBody>
        </p:sp>
        <p:sp>
          <p:nvSpPr>
            <p:cNvPr id="36" name="rc36"/>
            <p:cNvSpPr/>
            <p:nvPr/>
          </p:nvSpPr>
          <p:spPr>
            <a:xfrm>
              <a:off x="2629106" y="3363597"/>
              <a:ext cx="239877" cy="237305"/>
            </a:xfrm>
            <a:prstGeom prst="rect">
              <a:avLst/>
            </a:prstGeom>
            <a:solidFill>
              <a:srgbClr val="1CABE2">
                <a:alpha val="100000"/>
              </a:srgbClr>
            </a:solidFill>
          </p:spPr>
          <p:txBody>
            <a:bodyPr/>
            <a:lstStyle/>
            <a:p/>
          </p:txBody>
        </p:sp>
        <p:sp>
          <p:nvSpPr>
            <p:cNvPr id="37" name="rc37"/>
            <p:cNvSpPr/>
            <p:nvPr/>
          </p:nvSpPr>
          <p:spPr>
            <a:xfrm>
              <a:off x="2895636" y="3581425"/>
              <a:ext cx="239877" cy="534275"/>
            </a:xfrm>
            <a:prstGeom prst="rect">
              <a:avLst/>
            </a:prstGeom>
            <a:solidFill>
              <a:srgbClr val="80BD41">
                <a:alpha val="100000"/>
              </a:srgbClr>
            </a:solidFill>
          </p:spPr>
          <p:txBody>
            <a:bodyPr/>
            <a:lstStyle/>
            <a:p/>
          </p:txBody>
        </p:sp>
        <p:sp>
          <p:nvSpPr>
            <p:cNvPr id="38" name="rc38"/>
            <p:cNvSpPr/>
            <p:nvPr/>
          </p:nvSpPr>
          <p:spPr>
            <a:xfrm>
              <a:off x="2895636" y="3349080"/>
              <a:ext cx="239877" cy="232345"/>
            </a:xfrm>
            <a:prstGeom prst="rect">
              <a:avLst/>
            </a:prstGeom>
            <a:solidFill>
              <a:srgbClr val="1CABE2">
                <a:alpha val="100000"/>
              </a:srgbClr>
            </a:solidFill>
          </p:spPr>
          <p:txBody>
            <a:bodyPr/>
            <a:lstStyle/>
            <a:p/>
          </p:txBody>
        </p:sp>
        <p:sp>
          <p:nvSpPr>
            <p:cNvPr id="39" name="rc39"/>
            <p:cNvSpPr/>
            <p:nvPr/>
          </p:nvSpPr>
          <p:spPr>
            <a:xfrm>
              <a:off x="3162166" y="3563801"/>
              <a:ext cx="239877" cy="551899"/>
            </a:xfrm>
            <a:prstGeom prst="rect">
              <a:avLst/>
            </a:prstGeom>
            <a:solidFill>
              <a:srgbClr val="80BD41">
                <a:alpha val="100000"/>
              </a:srgbClr>
            </a:solidFill>
          </p:spPr>
          <p:txBody>
            <a:bodyPr/>
            <a:lstStyle/>
            <a:p/>
          </p:txBody>
        </p:sp>
        <p:sp>
          <p:nvSpPr>
            <p:cNvPr id="40" name="rc40"/>
            <p:cNvSpPr/>
            <p:nvPr/>
          </p:nvSpPr>
          <p:spPr>
            <a:xfrm>
              <a:off x="3162166" y="3335704"/>
              <a:ext cx="239877" cy="228097"/>
            </a:xfrm>
            <a:prstGeom prst="rect">
              <a:avLst/>
            </a:prstGeom>
            <a:solidFill>
              <a:srgbClr val="1CABE2">
                <a:alpha val="100000"/>
              </a:srgbClr>
            </a:solidFill>
          </p:spPr>
          <p:txBody>
            <a:bodyPr/>
            <a:lstStyle/>
            <a:p/>
          </p:txBody>
        </p:sp>
        <p:sp>
          <p:nvSpPr>
            <p:cNvPr id="41" name="rc41"/>
            <p:cNvSpPr/>
            <p:nvPr/>
          </p:nvSpPr>
          <p:spPr>
            <a:xfrm>
              <a:off x="3428696" y="3541032"/>
              <a:ext cx="239877" cy="574668"/>
            </a:xfrm>
            <a:prstGeom prst="rect">
              <a:avLst/>
            </a:prstGeom>
            <a:solidFill>
              <a:srgbClr val="80BD41">
                <a:alpha val="100000"/>
              </a:srgbClr>
            </a:solidFill>
          </p:spPr>
          <p:txBody>
            <a:bodyPr/>
            <a:lstStyle/>
            <a:p/>
          </p:txBody>
        </p:sp>
        <p:sp>
          <p:nvSpPr>
            <p:cNvPr id="42" name="rc42"/>
            <p:cNvSpPr/>
            <p:nvPr/>
          </p:nvSpPr>
          <p:spPr>
            <a:xfrm>
              <a:off x="3428696" y="3318373"/>
              <a:ext cx="239877" cy="222658"/>
            </a:xfrm>
            <a:prstGeom prst="rect">
              <a:avLst/>
            </a:prstGeom>
            <a:solidFill>
              <a:srgbClr val="1CABE2">
                <a:alpha val="100000"/>
              </a:srgbClr>
            </a:solidFill>
          </p:spPr>
          <p:txBody>
            <a:bodyPr/>
            <a:lstStyle/>
            <a:p/>
          </p:txBody>
        </p:sp>
        <p:sp>
          <p:nvSpPr>
            <p:cNvPr id="43" name="rc43"/>
            <p:cNvSpPr/>
            <p:nvPr/>
          </p:nvSpPr>
          <p:spPr>
            <a:xfrm>
              <a:off x="3695227" y="3516578"/>
              <a:ext cx="239877" cy="599122"/>
            </a:xfrm>
            <a:prstGeom prst="rect">
              <a:avLst/>
            </a:prstGeom>
            <a:solidFill>
              <a:srgbClr val="80BD41">
                <a:alpha val="100000"/>
              </a:srgbClr>
            </a:solidFill>
          </p:spPr>
          <p:txBody>
            <a:bodyPr/>
            <a:lstStyle/>
            <a:p/>
          </p:txBody>
        </p:sp>
        <p:sp>
          <p:nvSpPr>
            <p:cNvPr id="44" name="rc44"/>
            <p:cNvSpPr/>
            <p:nvPr/>
          </p:nvSpPr>
          <p:spPr>
            <a:xfrm>
              <a:off x="3695227" y="3309330"/>
              <a:ext cx="239877" cy="207247"/>
            </a:xfrm>
            <a:prstGeom prst="rect">
              <a:avLst/>
            </a:prstGeom>
            <a:solidFill>
              <a:srgbClr val="1CABE2">
                <a:alpha val="100000"/>
              </a:srgbClr>
            </a:solidFill>
          </p:spPr>
          <p:txBody>
            <a:bodyPr/>
            <a:lstStyle/>
            <a:p/>
          </p:txBody>
        </p:sp>
        <p:sp>
          <p:nvSpPr>
            <p:cNvPr id="45" name="rc45"/>
            <p:cNvSpPr/>
            <p:nvPr/>
          </p:nvSpPr>
          <p:spPr>
            <a:xfrm>
              <a:off x="3961757" y="3498077"/>
              <a:ext cx="239877" cy="617623"/>
            </a:xfrm>
            <a:prstGeom prst="rect">
              <a:avLst/>
            </a:prstGeom>
            <a:solidFill>
              <a:srgbClr val="80BD41">
                <a:alpha val="100000"/>
              </a:srgbClr>
            </a:solidFill>
          </p:spPr>
          <p:txBody>
            <a:bodyPr/>
            <a:lstStyle/>
            <a:p/>
          </p:txBody>
        </p:sp>
        <p:sp>
          <p:nvSpPr>
            <p:cNvPr id="46" name="rc46"/>
            <p:cNvSpPr/>
            <p:nvPr/>
          </p:nvSpPr>
          <p:spPr>
            <a:xfrm>
              <a:off x="3961757" y="3299210"/>
              <a:ext cx="239877" cy="198866"/>
            </a:xfrm>
            <a:prstGeom prst="rect">
              <a:avLst/>
            </a:prstGeom>
            <a:solidFill>
              <a:srgbClr val="1CABE2">
                <a:alpha val="100000"/>
              </a:srgbClr>
            </a:solidFill>
          </p:spPr>
          <p:txBody>
            <a:bodyPr/>
            <a:lstStyle/>
            <a:p/>
          </p:txBody>
        </p:sp>
        <p:sp>
          <p:nvSpPr>
            <p:cNvPr id="47" name="rc47"/>
            <p:cNvSpPr/>
            <p:nvPr/>
          </p:nvSpPr>
          <p:spPr>
            <a:xfrm>
              <a:off x="4228287" y="3464125"/>
              <a:ext cx="239877" cy="651575"/>
            </a:xfrm>
            <a:prstGeom prst="rect">
              <a:avLst/>
            </a:prstGeom>
            <a:solidFill>
              <a:srgbClr val="80BD41">
                <a:alpha val="100000"/>
              </a:srgbClr>
            </a:solidFill>
          </p:spPr>
          <p:txBody>
            <a:bodyPr/>
            <a:lstStyle/>
            <a:p/>
          </p:txBody>
        </p:sp>
        <p:sp>
          <p:nvSpPr>
            <p:cNvPr id="48" name="rc48"/>
            <p:cNvSpPr/>
            <p:nvPr/>
          </p:nvSpPr>
          <p:spPr>
            <a:xfrm>
              <a:off x="4228287" y="3270880"/>
              <a:ext cx="239877" cy="193244"/>
            </a:xfrm>
            <a:prstGeom prst="rect">
              <a:avLst/>
            </a:prstGeom>
            <a:solidFill>
              <a:srgbClr val="1CABE2">
                <a:alpha val="100000"/>
              </a:srgbClr>
            </a:solidFill>
          </p:spPr>
          <p:txBody>
            <a:bodyPr/>
            <a:lstStyle/>
            <a:p/>
          </p:txBody>
        </p:sp>
        <p:sp>
          <p:nvSpPr>
            <p:cNvPr id="49" name="rc49"/>
            <p:cNvSpPr/>
            <p:nvPr/>
          </p:nvSpPr>
          <p:spPr>
            <a:xfrm>
              <a:off x="4494818" y="3464623"/>
              <a:ext cx="239877" cy="651077"/>
            </a:xfrm>
            <a:prstGeom prst="rect">
              <a:avLst/>
            </a:prstGeom>
            <a:solidFill>
              <a:srgbClr val="80BD41">
                <a:alpha val="100000"/>
              </a:srgbClr>
            </a:solidFill>
          </p:spPr>
          <p:txBody>
            <a:bodyPr/>
            <a:lstStyle/>
            <a:p/>
          </p:txBody>
        </p:sp>
        <p:sp>
          <p:nvSpPr>
            <p:cNvPr id="50" name="rc50"/>
            <p:cNvSpPr/>
            <p:nvPr/>
          </p:nvSpPr>
          <p:spPr>
            <a:xfrm>
              <a:off x="4494818" y="3260454"/>
              <a:ext cx="239877" cy="204169"/>
            </a:xfrm>
            <a:prstGeom prst="rect">
              <a:avLst/>
            </a:prstGeom>
            <a:solidFill>
              <a:srgbClr val="1CABE2">
                <a:alpha val="100000"/>
              </a:srgbClr>
            </a:solidFill>
          </p:spPr>
          <p:txBody>
            <a:bodyPr/>
            <a:lstStyle/>
            <a:p/>
          </p:txBody>
        </p:sp>
        <p:sp>
          <p:nvSpPr>
            <p:cNvPr id="51" name="rc51"/>
            <p:cNvSpPr/>
            <p:nvPr/>
          </p:nvSpPr>
          <p:spPr>
            <a:xfrm>
              <a:off x="4761348" y="3460098"/>
              <a:ext cx="239877" cy="655601"/>
            </a:xfrm>
            <a:prstGeom prst="rect">
              <a:avLst/>
            </a:prstGeom>
            <a:solidFill>
              <a:srgbClr val="80BD41">
                <a:alpha val="100000"/>
              </a:srgbClr>
            </a:solidFill>
          </p:spPr>
          <p:txBody>
            <a:bodyPr/>
            <a:lstStyle/>
            <a:p/>
          </p:txBody>
        </p:sp>
        <p:sp>
          <p:nvSpPr>
            <p:cNvPr id="52" name="rc52"/>
            <p:cNvSpPr/>
            <p:nvPr/>
          </p:nvSpPr>
          <p:spPr>
            <a:xfrm>
              <a:off x="4761348" y="3250184"/>
              <a:ext cx="239877" cy="209914"/>
            </a:xfrm>
            <a:prstGeom prst="rect">
              <a:avLst/>
            </a:prstGeom>
            <a:solidFill>
              <a:srgbClr val="1CABE2">
                <a:alpha val="100000"/>
              </a:srgbClr>
            </a:solidFill>
          </p:spPr>
          <p:txBody>
            <a:bodyPr/>
            <a:lstStyle/>
            <a:p/>
          </p:txBody>
        </p:sp>
        <p:sp>
          <p:nvSpPr>
            <p:cNvPr id="53" name="rc53"/>
            <p:cNvSpPr/>
            <p:nvPr/>
          </p:nvSpPr>
          <p:spPr>
            <a:xfrm>
              <a:off x="5027878" y="3431919"/>
              <a:ext cx="239877" cy="683781"/>
            </a:xfrm>
            <a:prstGeom prst="rect">
              <a:avLst/>
            </a:prstGeom>
            <a:solidFill>
              <a:srgbClr val="80BD41">
                <a:alpha val="100000"/>
              </a:srgbClr>
            </a:solidFill>
          </p:spPr>
          <p:txBody>
            <a:bodyPr/>
            <a:lstStyle/>
            <a:p/>
          </p:txBody>
        </p:sp>
        <p:sp>
          <p:nvSpPr>
            <p:cNvPr id="54" name="rc54"/>
            <p:cNvSpPr/>
            <p:nvPr/>
          </p:nvSpPr>
          <p:spPr>
            <a:xfrm>
              <a:off x="5027878" y="3238362"/>
              <a:ext cx="239877" cy="193557"/>
            </a:xfrm>
            <a:prstGeom prst="rect">
              <a:avLst/>
            </a:prstGeom>
            <a:solidFill>
              <a:srgbClr val="1CABE2">
                <a:alpha val="100000"/>
              </a:srgbClr>
            </a:solidFill>
          </p:spPr>
          <p:txBody>
            <a:bodyPr/>
            <a:lstStyle/>
            <a:p/>
          </p:txBody>
        </p:sp>
        <p:sp>
          <p:nvSpPr>
            <p:cNvPr id="55" name="rc55"/>
            <p:cNvSpPr/>
            <p:nvPr/>
          </p:nvSpPr>
          <p:spPr>
            <a:xfrm>
              <a:off x="5294409" y="3427381"/>
              <a:ext cx="239877" cy="688319"/>
            </a:xfrm>
            <a:prstGeom prst="rect">
              <a:avLst/>
            </a:prstGeom>
            <a:solidFill>
              <a:srgbClr val="80BD41">
                <a:alpha val="100000"/>
              </a:srgbClr>
            </a:solidFill>
          </p:spPr>
          <p:txBody>
            <a:bodyPr/>
            <a:lstStyle/>
            <a:p/>
          </p:txBody>
        </p:sp>
        <p:sp>
          <p:nvSpPr>
            <p:cNvPr id="56" name="rc56"/>
            <p:cNvSpPr/>
            <p:nvPr/>
          </p:nvSpPr>
          <p:spPr>
            <a:xfrm>
              <a:off x="5294409" y="3229781"/>
              <a:ext cx="239877" cy="197600"/>
            </a:xfrm>
            <a:prstGeom prst="rect">
              <a:avLst/>
            </a:prstGeom>
            <a:solidFill>
              <a:srgbClr val="1CABE2">
                <a:alpha val="100000"/>
              </a:srgbClr>
            </a:solidFill>
          </p:spPr>
          <p:txBody>
            <a:bodyPr/>
            <a:lstStyle/>
            <a:p/>
          </p:txBody>
        </p:sp>
        <p:sp>
          <p:nvSpPr>
            <p:cNvPr id="57" name="rc57"/>
            <p:cNvSpPr/>
            <p:nvPr/>
          </p:nvSpPr>
          <p:spPr>
            <a:xfrm>
              <a:off x="5560939" y="3412350"/>
              <a:ext cx="239877" cy="703349"/>
            </a:xfrm>
            <a:prstGeom prst="rect">
              <a:avLst/>
            </a:prstGeom>
            <a:solidFill>
              <a:srgbClr val="80BD41">
                <a:alpha val="100000"/>
              </a:srgbClr>
            </a:solidFill>
          </p:spPr>
          <p:txBody>
            <a:bodyPr/>
            <a:lstStyle/>
            <a:p/>
          </p:txBody>
        </p:sp>
        <p:sp>
          <p:nvSpPr>
            <p:cNvPr id="58" name="rc58"/>
            <p:cNvSpPr/>
            <p:nvPr/>
          </p:nvSpPr>
          <p:spPr>
            <a:xfrm>
              <a:off x="5560939" y="3218005"/>
              <a:ext cx="239877" cy="194345"/>
            </a:xfrm>
            <a:prstGeom prst="rect">
              <a:avLst/>
            </a:prstGeom>
            <a:solidFill>
              <a:srgbClr val="1CABE2">
                <a:alpha val="100000"/>
              </a:srgbClr>
            </a:solidFill>
          </p:spPr>
          <p:txBody>
            <a:bodyPr/>
            <a:lstStyle/>
            <a:p/>
          </p:txBody>
        </p:sp>
        <p:sp>
          <p:nvSpPr>
            <p:cNvPr id="59" name="rc59"/>
            <p:cNvSpPr/>
            <p:nvPr/>
          </p:nvSpPr>
          <p:spPr>
            <a:xfrm>
              <a:off x="5827469" y="3407363"/>
              <a:ext cx="239877" cy="708337"/>
            </a:xfrm>
            <a:prstGeom prst="rect">
              <a:avLst/>
            </a:prstGeom>
            <a:solidFill>
              <a:srgbClr val="80BD41">
                <a:alpha val="100000"/>
              </a:srgbClr>
            </a:solidFill>
          </p:spPr>
          <p:txBody>
            <a:bodyPr/>
            <a:lstStyle/>
            <a:p/>
          </p:txBody>
        </p:sp>
        <p:sp>
          <p:nvSpPr>
            <p:cNvPr id="60" name="rc60"/>
            <p:cNvSpPr/>
            <p:nvPr/>
          </p:nvSpPr>
          <p:spPr>
            <a:xfrm>
              <a:off x="5827469" y="3204162"/>
              <a:ext cx="239877" cy="203201"/>
            </a:xfrm>
            <a:prstGeom prst="rect">
              <a:avLst/>
            </a:prstGeom>
            <a:solidFill>
              <a:srgbClr val="1CABE2">
                <a:alpha val="100000"/>
              </a:srgbClr>
            </a:solidFill>
          </p:spPr>
          <p:txBody>
            <a:bodyPr/>
            <a:lstStyle/>
            <a:p/>
          </p:txBody>
        </p:sp>
        <p:sp>
          <p:nvSpPr>
            <p:cNvPr id="61" name="rc61"/>
            <p:cNvSpPr/>
            <p:nvPr/>
          </p:nvSpPr>
          <p:spPr>
            <a:xfrm>
              <a:off x="6094000" y="3371610"/>
              <a:ext cx="239877" cy="744090"/>
            </a:xfrm>
            <a:prstGeom prst="rect">
              <a:avLst/>
            </a:prstGeom>
            <a:solidFill>
              <a:srgbClr val="80BD41">
                <a:alpha val="100000"/>
              </a:srgbClr>
            </a:solidFill>
          </p:spPr>
          <p:txBody>
            <a:bodyPr/>
            <a:lstStyle/>
            <a:p/>
          </p:txBody>
        </p:sp>
        <p:sp>
          <p:nvSpPr>
            <p:cNvPr id="62" name="rc62"/>
            <p:cNvSpPr/>
            <p:nvPr/>
          </p:nvSpPr>
          <p:spPr>
            <a:xfrm>
              <a:off x="6094000" y="3186774"/>
              <a:ext cx="239877" cy="184835"/>
            </a:xfrm>
            <a:prstGeom prst="rect">
              <a:avLst/>
            </a:prstGeom>
            <a:solidFill>
              <a:srgbClr val="1CABE2">
                <a:alpha val="100000"/>
              </a:srgbClr>
            </a:solidFill>
          </p:spPr>
          <p:txBody>
            <a:bodyPr/>
            <a:lstStyle/>
            <a:p/>
          </p:txBody>
        </p:sp>
        <p:sp>
          <p:nvSpPr>
            <p:cNvPr id="63" name="rc63"/>
            <p:cNvSpPr/>
            <p:nvPr/>
          </p:nvSpPr>
          <p:spPr>
            <a:xfrm>
              <a:off x="6360530" y="3348860"/>
              <a:ext cx="239877" cy="766840"/>
            </a:xfrm>
            <a:prstGeom prst="rect">
              <a:avLst/>
            </a:prstGeom>
            <a:solidFill>
              <a:srgbClr val="80BD41">
                <a:alpha val="100000"/>
              </a:srgbClr>
            </a:solidFill>
          </p:spPr>
          <p:txBody>
            <a:bodyPr/>
            <a:lstStyle/>
            <a:p/>
          </p:txBody>
        </p:sp>
        <p:sp>
          <p:nvSpPr>
            <p:cNvPr id="64" name="rc64"/>
            <p:cNvSpPr/>
            <p:nvPr/>
          </p:nvSpPr>
          <p:spPr>
            <a:xfrm>
              <a:off x="6360530" y="3168151"/>
              <a:ext cx="239877" cy="180708"/>
            </a:xfrm>
            <a:prstGeom prst="rect">
              <a:avLst/>
            </a:prstGeom>
            <a:solidFill>
              <a:srgbClr val="1CABE2">
                <a:alpha val="100000"/>
              </a:srgbClr>
            </a:solidFill>
          </p:spPr>
          <p:txBody>
            <a:bodyPr/>
            <a:lstStyle/>
            <a:p/>
          </p:txBody>
        </p:sp>
        <p:sp>
          <p:nvSpPr>
            <p:cNvPr id="65" name="rc65"/>
            <p:cNvSpPr/>
            <p:nvPr/>
          </p:nvSpPr>
          <p:spPr>
            <a:xfrm>
              <a:off x="6627060" y="3355905"/>
              <a:ext cx="239877" cy="759795"/>
            </a:xfrm>
            <a:prstGeom prst="rect">
              <a:avLst/>
            </a:prstGeom>
            <a:solidFill>
              <a:srgbClr val="80BD41">
                <a:alpha val="100000"/>
              </a:srgbClr>
            </a:solidFill>
          </p:spPr>
          <p:txBody>
            <a:bodyPr/>
            <a:lstStyle/>
            <a:p/>
          </p:txBody>
        </p:sp>
        <p:sp>
          <p:nvSpPr>
            <p:cNvPr id="66" name="rc66"/>
            <p:cNvSpPr/>
            <p:nvPr/>
          </p:nvSpPr>
          <p:spPr>
            <a:xfrm>
              <a:off x="6627060" y="3151469"/>
              <a:ext cx="239877" cy="204436"/>
            </a:xfrm>
            <a:prstGeom prst="rect">
              <a:avLst/>
            </a:prstGeom>
            <a:solidFill>
              <a:srgbClr val="1CABE2">
                <a:alpha val="100000"/>
              </a:srgbClr>
            </a:solidFill>
          </p:spPr>
          <p:txBody>
            <a:bodyPr/>
            <a:lstStyle/>
            <a:p/>
          </p:txBody>
        </p:sp>
        <p:sp>
          <p:nvSpPr>
            <p:cNvPr id="67" name="rc67"/>
            <p:cNvSpPr/>
            <p:nvPr/>
          </p:nvSpPr>
          <p:spPr>
            <a:xfrm>
              <a:off x="6893590" y="3364180"/>
              <a:ext cx="239877" cy="751520"/>
            </a:xfrm>
            <a:prstGeom prst="rect">
              <a:avLst/>
            </a:prstGeom>
            <a:solidFill>
              <a:srgbClr val="80BD41">
                <a:alpha val="100000"/>
              </a:srgbClr>
            </a:solidFill>
          </p:spPr>
          <p:txBody>
            <a:bodyPr/>
            <a:lstStyle/>
            <a:p/>
          </p:txBody>
        </p:sp>
        <p:sp>
          <p:nvSpPr>
            <p:cNvPr id="68" name="rc68"/>
            <p:cNvSpPr/>
            <p:nvPr/>
          </p:nvSpPr>
          <p:spPr>
            <a:xfrm>
              <a:off x="6893590" y="3136318"/>
              <a:ext cx="239877" cy="227861"/>
            </a:xfrm>
            <a:prstGeom prst="rect">
              <a:avLst/>
            </a:prstGeom>
            <a:solidFill>
              <a:srgbClr val="1CABE2">
                <a:alpha val="100000"/>
              </a:srgbClr>
            </a:solidFill>
          </p:spPr>
          <p:txBody>
            <a:bodyPr/>
            <a:lstStyle/>
            <a:p/>
          </p:txBody>
        </p:sp>
        <p:sp>
          <p:nvSpPr>
            <p:cNvPr id="69" name="rc69"/>
            <p:cNvSpPr/>
            <p:nvPr/>
          </p:nvSpPr>
          <p:spPr>
            <a:xfrm>
              <a:off x="7160121" y="3350830"/>
              <a:ext cx="239877" cy="764870"/>
            </a:xfrm>
            <a:prstGeom prst="rect">
              <a:avLst/>
            </a:prstGeom>
            <a:solidFill>
              <a:srgbClr val="80BD41">
                <a:alpha val="100000"/>
              </a:srgbClr>
            </a:solidFill>
          </p:spPr>
          <p:txBody>
            <a:bodyPr/>
            <a:lstStyle/>
            <a:p/>
          </p:txBody>
        </p:sp>
        <p:sp>
          <p:nvSpPr>
            <p:cNvPr id="70" name="rc70"/>
            <p:cNvSpPr/>
            <p:nvPr/>
          </p:nvSpPr>
          <p:spPr>
            <a:xfrm>
              <a:off x="7160121" y="3123369"/>
              <a:ext cx="239877" cy="227460"/>
            </a:xfrm>
            <a:prstGeom prst="rect">
              <a:avLst/>
            </a:prstGeom>
            <a:solidFill>
              <a:srgbClr val="1CABE2">
                <a:alpha val="100000"/>
              </a:srgbClr>
            </a:solidFill>
          </p:spPr>
          <p:txBody>
            <a:bodyPr/>
            <a:lstStyle/>
            <a:p/>
          </p:txBody>
        </p:sp>
        <p:sp>
          <p:nvSpPr>
            <p:cNvPr id="71" name="rc71"/>
            <p:cNvSpPr/>
            <p:nvPr/>
          </p:nvSpPr>
          <p:spPr>
            <a:xfrm>
              <a:off x="7426651" y="3318254"/>
              <a:ext cx="239877" cy="797446"/>
            </a:xfrm>
            <a:prstGeom prst="rect">
              <a:avLst/>
            </a:prstGeom>
            <a:solidFill>
              <a:srgbClr val="80BD41">
                <a:alpha val="100000"/>
              </a:srgbClr>
            </a:solidFill>
          </p:spPr>
          <p:txBody>
            <a:bodyPr/>
            <a:lstStyle/>
            <a:p/>
          </p:txBody>
        </p:sp>
        <p:sp>
          <p:nvSpPr>
            <p:cNvPr id="72" name="rc72"/>
            <p:cNvSpPr/>
            <p:nvPr/>
          </p:nvSpPr>
          <p:spPr>
            <a:xfrm>
              <a:off x="7426651" y="3110595"/>
              <a:ext cx="239877" cy="207659"/>
            </a:xfrm>
            <a:prstGeom prst="rect">
              <a:avLst/>
            </a:prstGeom>
            <a:solidFill>
              <a:srgbClr val="1CABE2">
                <a:alpha val="100000"/>
              </a:srgbClr>
            </a:solidFill>
          </p:spPr>
          <p:txBody>
            <a:bodyPr/>
            <a:lstStyle/>
            <a:p/>
          </p:txBody>
        </p:sp>
        <p:sp>
          <p:nvSpPr>
            <p:cNvPr id="73" name="rc73"/>
            <p:cNvSpPr/>
            <p:nvPr/>
          </p:nvSpPr>
          <p:spPr>
            <a:xfrm>
              <a:off x="7693181" y="3311849"/>
              <a:ext cx="239877" cy="803851"/>
            </a:xfrm>
            <a:prstGeom prst="rect">
              <a:avLst/>
            </a:prstGeom>
            <a:solidFill>
              <a:srgbClr val="80BD41">
                <a:alpha val="100000"/>
              </a:srgbClr>
            </a:solidFill>
          </p:spPr>
          <p:txBody>
            <a:bodyPr/>
            <a:lstStyle/>
            <a:p/>
          </p:txBody>
        </p:sp>
        <p:sp>
          <p:nvSpPr>
            <p:cNvPr id="74" name="rc74"/>
            <p:cNvSpPr/>
            <p:nvPr/>
          </p:nvSpPr>
          <p:spPr>
            <a:xfrm>
              <a:off x="7693181" y="3096089"/>
              <a:ext cx="239877" cy="215760"/>
            </a:xfrm>
            <a:prstGeom prst="rect">
              <a:avLst/>
            </a:prstGeom>
            <a:solidFill>
              <a:srgbClr val="1CABE2">
                <a:alpha val="100000"/>
              </a:srgbClr>
            </a:solidFill>
          </p:spPr>
          <p:txBody>
            <a:bodyPr/>
            <a:lstStyle/>
            <a:p/>
          </p:txBody>
        </p:sp>
        <p:sp>
          <p:nvSpPr>
            <p:cNvPr id="75" name="rc75"/>
            <p:cNvSpPr/>
            <p:nvPr/>
          </p:nvSpPr>
          <p:spPr>
            <a:xfrm>
              <a:off x="7959712" y="3295794"/>
              <a:ext cx="239877" cy="819906"/>
            </a:xfrm>
            <a:prstGeom prst="rect">
              <a:avLst/>
            </a:prstGeom>
            <a:solidFill>
              <a:srgbClr val="80BD41">
                <a:alpha val="100000"/>
              </a:srgbClr>
            </a:solidFill>
          </p:spPr>
          <p:txBody>
            <a:bodyPr/>
            <a:lstStyle/>
            <a:p/>
          </p:txBody>
        </p:sp>
        <p:sp>
          <p:nvSpPr>
            <p:cNvPr id="76" name="rc76"/>
            <p:cNvSpPr/>
            <p:nvPr/>
          </p:nvSpPr>
          <p:spPr>
            <a:xfrm>
              <a:off x="7959712" y="3085197"/>
              <a:ext cx="239877" cy="210597"/>
            </a:xfrm>
            <a:prstGeom prst="rect">
              <a:avLst/>
            </a:prstGeom>
            <a:solidFill>
              <a:srgbClr val="1CABE2">
                <a:alpha val="100000"/>
              </a:srgbClr>
            </a:solidFill>
          </p:spPr>
          <p:txBody>
            <a:bodyPr/>
            <a:lstStyle/>
            <a:p/>
          </p:txBody>
        </p:sp>
        <p:sp>
          <p:nvSpPr>
            <p:cNvPr id="77" name="pl77"/>
            <p:cNvSpPr/>
            <p:nvPr/>
          </p:nvSpPr>
          <p:spPr>
            <a:xfrm>
              <a:off x="1416393" y="2446284"/>
              <a:ext cx="6663257" cy="453421"/>
            </a:xfrm>
            <a:custGeom>
              <a:avLst/>
              <a:pathLst>
                <a:path w="6663257" h="453421">
                  <a:moveTo>
                    <a:pt x="0" y="453421"/>
                  </a:moveTo>
                  <a:lnTo>
                    <a:pt x="266530" y="391591"/>
                  </a:lnTo>
                  <a:lnTo>
                    <a:pt x="533060" y="370981"/>
                  </a:lnTo>
                  <a:lnTo>
                    <a:pt x="799590" y="329761"/>
                  </a:lnTo>
                  <a:lnTo>
                    <a:pt x="1066121" y="309151"/>
                  </a:lnTo>
                  <a:lnTo>
                    <a:pt x="1332651" y="267930"/>
                  </a:lnTo>
                  <a:lnTo>
                    <a:pt x="1599181" y="226710"/>
                  </a:lnTo>
                  <a:lnTo>
                    <a:pt x="1865712" y="206100"/>
                  </a:lnTo>
                  <a:lnTo>
                    <a:pt x="2132242" y="185490"/>
                  </a:lnTo>
                  <a:lnTo>
                    <a:pt x="2398772" y="144270"/>
                  </a:lnTo>
                  <a:lnTo>
                    <a:pt x="2665303" y="103050"/>
                  </a:lnTo>
                  <a:lnTo>
                    <a:pt x="2931833" y="82440"/>
                  </a:lnTo>
                  <a:lnTo>
                    <a:pt x="3198363" y="103050"/>
                  </a:lnTo>
                  <a:lnTo>
                    <a:pt x="3464893" y="103050"/>
                  </a:lnTo>
                  <a:lnTo>
                    <a:pt x="3731424" y="61830"/>
                  </a:lnTo>
                  <a:lnTo>
                    <a:pt x="3997954" y="61830"/>
                  </a:lnTo>
                  <a:lnTo>
                    <a:pt x="4264484" y="61830"/>
                  </a:lnTo>
                  <a:lnTo>
                    <a:pt x="4531015" y="61830"/>
                  </a:lnTo>
                  <a:lnTo>
                    <a:pt x="4797545" y="20610"/>
                  </a:lnTo>
                  <a:lnTo>
                    <a:pt x="5064075" y="0"/>
                  </a:lnTo>
                  <a:lnTo>
                    <a:pt x="5330606" y="41220"/>
                  </a:lnTo>
                  <a:lnTo>
                    <a:pt x="5597136" y="82440"/>
                  </a:lnTo>
                  <a:lnTo>
                    <a:pt x="5863666" y="82440"/>
                  </a:lnTo>
                  <a:lnTo>
                    <a:pt x="6130197" y="41220"/>
                  </a:lnTo>
                  <a:lnTo>
                    <a:pt x="6396727" y="41220"/>
                  </a:lnTo>
                  <a:lnTo>
                    <a:pt x="6663257" y="2061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7186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9" name="tx79"/>
            <p:cNvSpPr/>
            <p:nvPr/>
          </p:nvSpPr>
          <p:spPr>
            <a:xfrm>
              <a:off x="2678727"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0" name="tx80"/>
            <p:cNvSpPr/>
            <p:nvPr/>
          </p:nvSpPr>
          <p:spPr>
            <a:xfrm>
              <a:off x="4011378"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1" name="tx81"/>
            <p:cNvSpPr/>
            <p:nvPr/>
          </p:nvSpPr>
          <p:spPr>
            <a:xfrm>
              <a:off x="5344030"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641015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6676681"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6943212"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209742"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6" name="tx86"/>
            <p:cNvSpPr/>
            <p:nvPr/>
          </p:nvSpPr>
          <p:spPr>
            <a:xfrm>
              <a:off x="7476272"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7" name="tx87"/>
            <p:cNvSpPr/>
            <p:nvPr/>
          </p:nvSpPr>
          <p:spPr>
            <a:xfrm>
              <a:off x="7742803"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8" name="tx88"/>
            <p:cNvSpPr/>
            <p:nvPr/>
          </p:nvSpPr>
          <p:spPr>
            <a:xfrm>
              <a:off x="8009333"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9" name="tx89"/>
            <p:cNvSpPr/>
            <p:nvPr/>
          </p:nvSpPr>
          <p:spPr>
            <a:xfrm>
              <a:off x="1341092" y="38778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90" name="tx90"/>
            <p:cNvSpPr/>
            <p:nvPr/>
          </p:nvSpPr>
          <p:spPr>
            <a:xfrm>
              <a:off x="1386263" y="354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91" name="tx91"/>
            <p:cNvSpPr/>
            <p:nvPr/>
          </p:nvSpPr>
          <p:spPr>
            <a:xfrm>
              <a:off x="2673743" y="38194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92" name="tx92"/>
            <p:cNvSpPr/>
            <p:nvPr/>
          </p:nvSpPr>
          <p:spPr>
            <a:xfrm>
              <a:off x="2673743" y="34434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3" name="tx93"/>
            <p:cNvSpPr/>
            <p:nvPr/>
          </p:nvSpPr>
          <p:spPr>
            <a:xfrm>
              <a:off x="3980289" y="376807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4" name="tx94"/>
            <p:cNvSpPr/>
            <p:nvPr/>
          </p:nvSpPr>
          <p:spPr>
            <a:xfrm>
              <a:off x="4006395" y="33598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5" name="tx95"/>
            <p:cNvSpPr/>
            <p:nvPr/>
          </p:nvSpPr>
          <p:spPr>
            <a:xfrm>
              <a:off x="5308917" y="37327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96" name="tx96"/>
            <p:cNvSpPr/>
            <p:nvPr/>
          </p:nvSpPr>
          <p:spPr>
            <a:xfrm>
              <a:off x="5339046" y="32897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7" name="tx97"/>
            <p:cNvSpPr/>
            <p:nvPr/>
          </p:nvSpPr>
          <p:spPr>
            <a:xfrm>
              <a:off x="6375038" y="36934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13.8</a:t>
              </a:r>
            </a:p>
          </p:txBody>
        </p:sp>
        <p:sp>
          <p:nvSpPr>
            <p:cNvPr id="98" name="tx98"/>
            <p:cNvSpPr/>
            <p:nvPr/>
          </p:nvSpPr>
          <p:spPr>
            <a:xfrm>
              <a:off x="6405168" y="32196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9" name="tx99"/>
            <p:cNvSpPr/>
            <p:nvPr/>
          </p:nvSpPr>
          <p:spPr>
            <a:xfrm>
              <a:off x="6641568" y="36969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100" name="tx100"/>
            <p:cNvSpPr/>
            <p:nvPr/>
          </p:nvSpPr>
          <p:spPr>
            <a:xfrm>
              <a:off x="6671698" y="32148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1" name="tx101"/>
            <p:cNvSpPr/>
            <p:nvPr/>
          </p:nvSpPr>
          <p:spPr>
            <a:xfrm>
              <a:off x="6908099" y="37011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102" name="tx102"/>
            <p:cNvSpPr/>
            <p:nvPr/>
          </p:nvSpPr>
          <p:spPr>
            <a:xfrm>
              <a:off x="6938228" y="32114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3" name="tx103"/>
            <p:cNvSpPr/>
            <p:nvPr/>
          </p:nvSpPr>
          <p:spPr>
            <a:xfrm>
              <a:off x="7174629" y="36944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13.8</a:t>
              </a:r>
            </a:p>
          </p:txBody>
        </p:sp>
        <p:sp>
          <p:nvSpPr>
            <p:cNvPr id="104" name="tx104"/>
            <p:cNvSpPr/>
            <p:nvPr/>
          </p:nvSpPr>
          <p:spPr>
            <a:xfrm>
              <a:off x="7204759" y="31982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5" name="tx105"/>
            <p:cNvSpPr/>
            <p:nvPr/>
          </p:nvSpPr>
          <p:spPr>
            <a:xfrm>
              <a:off x="7441159" y="36781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14.4</a:t>
              </a:r>
            </a:p>
          </p:txBody>
        </p:sp>
        <p:sp>
          <p:nvSpPr>
            <p:cNvPr id="106" name="tx106"/>
            <p:cNvSpPr/>
            <p:nvPr/>
          </p:nvSpPr>
          <p:spPr>
            <a:xfrm>
              <a:off x="7471289" y="31756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7" name="tx107"/>
            <p:cNvSpPr/>
            <p:nvPr/>
          </p:nvSpPr>
          <p:spPr>
            <a:xfrm>
              <a:off x="7707690" y="36749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14.5</a:t>
              </a:r>
            </a:p>
          </p:txBody>
        </p:sp>
        <p:sp>
          <p:nvSpPr>
            <p:cNvPr id="108" name="tx108"/>
            <p:cNvSpPr/>
            <p:nvPr/>
          </p:nvSpPr>
          <p:spPr>
            <a:xfrm>
              <a:off x="7737819" y="31651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9" name="tx109"/>
            <p:cNvSpPr/>
            <p:nvPr/>
          </p:nvSpPr>
          <p:spPr>
            <a:xfrm>
              <a:off x="7974220" y="3666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14.8</a:t>
              </a:r>
            </a:p>
          </p:txBody>
        </p:sp>
        <p:sp>
          <p:nvSpPr>
            <p:cNvPr id="110" name="tx110"/>
            <p:cNvSpPr/>
            <p:nvPr/>
          </p:nvSpPr>
          <p:spPr>
            <a:xfrm>
              <a:off x="8004349" y="3151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1" name="tx111"/>
            <p:cNvSpPr/>
            <p:nvPr/>
          </p:nvSpPr>
          <p:spPr>
            <a:xfrm>
              <a:off x="1310962" y="32871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112" name="tx112"/>
            <p:cNvSpPr/>
            <p:nvPr/>
          </p:nvSpPr>
          <p:spPr>
            <a:xfrm>
              <a:off x="2643614" y="32083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3" name="tx113"/>
            <p:cNvSpPr/>
            <p:nvPr/>
          </p:nvSpPr>
          <p:spPr>
            <a:xfrm>
              <a:off x="3976265" y="31439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4" name="tx114"/>
            <p:cNvSpPr/>
            <p:nvPr/>
          </p:nvSpPr>
          <p:spPr>
            <a:xfrm>
              <a:off x="5308917" y="30745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15" name="tx115"/>
            <p:cNvSpPr/>
            <p:nvPr/>
          </p:nvSpPr>
          <p:spPr>
            <a:xfrm>
              <a:off x="6375038" y="30128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6" name="tx116"/>
            <p:cNvSpPr/>
            <p:nvPr/>
          </p:nvSpPr>
          <p:spPr>
            <a:xfrm>
              <a:off x="6641568" y="2996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117" name="tx117"/>
            <p:cNvSpPr/>
            <p:nvPr/>
          </p:nvSpPr>
          <p:spPr>
            <a:xfrm>
              <a:off x="6908099" y="29810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118" name="tx118"/>
            <p:cNvSpPr/>
            <p:nvPr/>
          </p:nvSpPr>
          <p:spPr>
            <a:xfrm>
              <a:off x="7174629" y="29681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17.9</a:t>
              </a:r>
            </a:p>
          </p:txBody>
        </p:sp>
        <p:sp>
          <p:nvSpPr>
            <p:cNvPr id="119" name="tx119"/>
            <p:cNvSpPr/>
            <p:nvPr/>
          </p:nvSpPr>
          <p:spPr>
            <a:xfrm>
              <a:off x="7441159" y="29553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18.1</a:t>
              </a:r>
            </a:p>
          </p:txBody>
        </p:sp>
        <p:sp>
          <p:nvSpPr>
            <p:cNvPr id="120" name="tx120"/>
            <p:cNvSpPr/>
            <p:nvPr/>
          </p:nvSpPr>
          <p:spPr>
            <a:xfrm>
              <a:off x="7707690" y="29408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121" name="tx121"/>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18.5</a:t>
              </a:r>
            </a:p>
          </p:txBody>
        </p:sp>
        <p:sp>
          <p:nvSpPr>
            <p:cNvPr id="122" name="tx122"/>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1000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295433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39866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84298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38448" y="4979470"/>
              <a:ext cx="201456" cy="201456"/>
            </a:xfrm>
            <a:prstGeom prst="rect">
              <a:avLst/>
            </a:prstGeom>
            <a:solidFill>
              <a:srgbClr val="1CABE2">
                <a:alpha val="100000"/>
              </a:srgbClr>
            </a:solidFill>
          </p:spPr>
          <p:txBody>
            <a:bodyPr/>
            <a:lstStyle/>
            <a:p/>
          </p:txBody>
        </p:sp>
        <p:sp>
          <p:nvSpPr>
            <p:cNvPr id="148" name="rc148"/>
            <p:cNvSpPr/>
            <p:nvPr/>
          </p:nvSpPr>
          <p:spPr>
            <a:xfrm>
              <a:off x="5643725" y="4979470"/>
              <a:ext cx="201456" cy="201456"/>
            </a:xfrm>
            <a:prstGeom prst="rect">
              <a:avLst/>
            </a:prstGeom>
            <a:solidFill>
              <a:srgbClr val="80BD41">
                <a:alpha val="100000"/>
              </a:srgbClr>
            </a:solidFill>
          </p:spPr>
          <p:txBody>
            <a:bodyPr/>
            <a:lstStyle/>
            <a:p/>
          </p:txBody>
        </p:sp>
        <p:sp>
          <p:nvSpPr>
            <p:cNvPr id="149" name="tx149"/>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ESAR, 2000-2025</a:t>
              </a:r>
            </a:p>
          </p:txBody>
        </p:sp>
        <p:sp>
          <p:nvSpPr>
            <p:cNvPr id="153" name="pl153"/>
            <p:cNvSpPr/>
            <p:nvPr/>
          </p:nvSpPr>
          <p:spPr>
            <a:xfrm>
              <a:off x="218272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27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81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36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99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54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409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63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726007"/>
              <a:ext cx="4892292" cy="119023"/>
            </a:xfrm>
            <a:prstGeom prst="rect">
              <a:avLst/>
            </a:prstGeom>
            <a:solidFill>
              <a:srgbClr val="80BD41">
                <a:alpha val="100000"/>
              </a:srgbClr>
            </a:solidFill>
          </p:spPr>
          <p:txBody>
            <a:bodyPr/>
            <a:lstStyle/>
            <a:p/>
          </p:txBody>
        </p:sp>
        <p:sp>
          <p:nvSpPr>
            <p:cNvPr id="166" name="rc166"/>
            <p:cNvSpPr/>
            <p:nvPr/>
          </p:nvSpPr>
          <p:spPr>
            <a:xfrm>
              <a:off x="6188747" y="5726007"/>
              <a:ext cx="1152887" cy="119023"/>
            </a:xfrm>
            <a:prstGeom prst="rect">
              <a:avLst/>
            </a:prstGeom>
            <a:solidFill>
              <a:srgbClr val="1CABE2">
                <a:alpha val="100000"/>
              </a:srgbClr>
            </a:solidFill>
          </p:spPr>
          <p:txBody>
            <a:bodyPr/>
            <a:lstStyle/>
            <a:p/>
          </p:txBody>
        </p:sp>
        <p:sp>
          <p:nvSpPr>
            <p:cNvPr id="167" name="rc167"/>
            <p:cNvSpPr/>
            <p:nvPr/>
          </p:nvSpPr>
          <p:spPr>
            <a:xfrm>
              <a:off x="1296454" y="5577228"/>
              <a:ext cx="5128413" cy="119023"/>
            </a:xfrm>
            <a:prstGeom prst="rect">
              <a:avLst/>
            </a:prstGeom>
            <a:solidFill>
              <a:srgbClr val="80BD41">
                <a:alpha val="100000"/>
              </a:srgbClr>
            </a:solidFill>
          </p:spPr>
          <p:txBody>
            <a:bodyPr/>
            <a:lstStyle/>
            <a:p/>
          </p:txBody>
        </p:sp>
        <p:sp>
          <p:nvSpPr>
            <p:cNvPr id="168" name="rc168"/>
            <p:cNvSpPr/>
            <p:nvPr/>
          </p:nvSpPr>
          <p:spPr>
            <a:xfrm>
              <a:off x="6424868" y="5577228"/>
              <a:ext cx="1376510" cy="119023"/>
            </a:xfrm>
            <a:prstGeom prst="rect">
              <a:avLst/>
            </a:prstGeom>
            <a:solidFill>
              <a:srgbClr val="1CABE2">
                <a:alpha val="100000"/>
              </a:srgbClr>
            </a:solidFill>
          </p:spPr>
          <p:txBody>
            <a:bodyPr/>
            <a:lstStyle/>
            <a:p/>
          </p:txBody>
        </p:sp>
        <p:sp>
          <p:nvSpPr>
            <p:cNvPr id="169" name="rc169"/>
            <p:cNvSpPr/>
            <p:nvPr/>
          </p:nvSpPr>
          <p:spPr>
            <a:xfrm>
              <a:off x="1296454" y="5428449"/>
              <a:ext cx="5230845" cy="119023"/>
            </a:xfrm>
            <a:prstGeom prst="rect">
              <a:avLst/>
            </a:prstGeom>
            <a:solidFill>
              <a:srgbClr val="80BD41">
                <a:alpha val="100000"/>
              </a:srgbClr>
            </a:solidFill>
          </p:spPr>
          <p:txBody>
            <a:bodyPr/>
            <a:lstStyle/>
            <a:p/>
          </p:txBody>
        </p:sp>
        <p:sp>
          <p:nvSpPr>
            <p:cNvPr id="170" name="rc170"/>
            <p:cNvSpPr/>
            <p:nvPr/>
          </p:nvSpPr>
          <p:spPr>
            <a:xfrm>
              <a:off x="6527299" y="5428449"/>
              <a:ext cx="1343569" cy="119023"/>
            </a:xfrm>
            <a:prstGeom prst="rect">
              <a:avLst/>
            </a:prstGeom>
            <a:solidFill>
              <a:srgbClr val="1CABE2">
                <a:alpha val="100000"/>
              </a:srgbClr>
            </a:solidFill>
          </p:spPr>
          <p:txBody>
            <a:bodyPr/>
            <a:lstStyle/>
            <a:p/>
          </p:txBody>
        </p:sp>
        <p:sp>
          <p:nvSpPr>
            <p:cNvPr id="171" name="tx171"/>
            <p:cNvSpPr/>
            <p:nvPr/>
          </p:nvSpPr>
          <p:spPr>
            <a:xfrm>
              <a:off x="3619568"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13.8</a:t>
              </a:r>
            </a:p>
          </p:txBody>
        </p:sp>
        <p:sp>
          <p:nvSpPr>
            <p:cNvPr id="172" name="tx172"/>
            <p:cNvSpPr/>
            <p:nvPr/>
          </p:nvSpPr>
          <p:spPr>
            <a:xfrm>
              <a:off x="6677317"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a:t>
              </a:r>
            </a:p>
          </p:txBody>
        </p:sp>
        <p:sp>
          <p:nvSpPr>
            <p:cNvPr id="173" name="tx173"/>
            <p:cNvSpPr/>
            <p:nvPr/>
          </p:nvSpPr>
          <p:spPr>
            <a:xfrm>
              <a:off x="3737628"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14.5</a:t>
              </a:r>
            </a:p>
          </p:txBody>
        </p:sp>
        <p:sp>
          <p:nvSpPr>
            <p:cNvPr id="174" name="tx174"/>
            <p:cNvSpPr/>
            <p:nvPr/>
          </p:nvSpPr>
          <p:spPr>
            <a:xfrm>
              <a:off x="702524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5" name="tx175"/>
            <p:cNvSpPr/>
            <p:nvPr/>
          </p:nvSpPr>
          <p:spPr>
            <a:xfrm>
              <a:off x="3788844"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14.8</a:t>
              </a:r>
            </a:p>
          </p:txBody>
        </p:sp>
        <p:sp>
          <p:nvSpPr>
            <p:cNvPr id="176" name="tx176"/>
            <p:cNvSpPr/>
            <p:nvPr/>
          </p:nvSpPr>
          <p:spPr>
            <a:xfrm>
              <a:off x="7111210"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a:t>
              </a:r>
            </a:p>
          </p:txBody>
        </p:sp>
        <p:sp>
          <p:nvSpPr>
            <p:cNvPr id="177" name="tx177"/>
            <p:cNvSpPr/>
            <p:nvPr/>
          </p:nvSpPr>
          <p:spPr>
            <a:xfrm>
              <a:off x="7520861"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17.1</a:t>
              </a:r>
            </a:p>
          </p:txBody>
        </p:sp>
        <p:sp>
          <p:nvSpPr>
            <p:cNvPr id="178" name="tx178"/>
            <p:cNvSpPr/>
            <p:nvPr/>
          </p:nvSpPr>
          <p:spPr>
            <a:xfrm>
              <a:off x="8003592"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18.3</a:t>
              </a:r>
            </a:p>
          </p:txBody>
        </p:sp>
        <p:sp>
          <p:nvSpPr>
            <p:cNvPr id="179" name="tx179"/>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18.5</a:t>
              </a:r>
            </a:p>
          </p:txBody>
        </p:sp>
        <p:sp>
          <p:nvSpPr>
            <p:cNvPr id="180" name="tx18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952505"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686188"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458733"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823127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1" name="tx191"/>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(80%) was within 1% of coverage in 2019 (81%).
The number of children vaccinated with DTP3 increased 7% from 13.8 million in 2019 to 14.8 million in 2025.
The number of surviving infants increased approximately 9% from 17.1 million in 2019 to 18.5 million in 2025.
In 2025, 955,000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80%: 14.8 million children received three doses of DTP-containing vaccine, but 3.8 million remain un- or under-vaccinated.</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28752" y="5507609"/>
              <a:ext cx="269071" cy="20422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 name="rc5"/>
            <p:cNvSpPr/>
            <p:nvPr/>
          </p:nvSpPr>
          <p:spPr>
            <a:xfrm>
              <a:off x="1997824" y="5507609"/>
              <a:ext cx="26907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 name="rc6"/>
            <p:cNvSpPr/>
            <p:nvPr/>
          </p:nvSpPr>
          <p:spPr>
            <a:xfrm>
              <a:off x="2266896" y="5507609"/>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2535967" y="5507609"/>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 name="rc8"/>
            <p:cNvSpPr/>
            <p:nvPr/>
          </p:nvSpPr>
          <p:spPr>
            <a:xfrm>
              <a:off x="2805039" y="5507609"/>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 name="rc9"/>
            <p:cNvSpPr/>
            <p:nvPr/>
          </p:nvSpPr>
          <p:spPr>
            <a:xfrm>
              <a:off x="3074111" y="5507609"/>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3343183" y="5507609"/>
              <a:ext cx="269071"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 name="rc11"/>
            <p:cNvSpPr/>
            <p:nvPr/>
          </p:nvSpPr>
          <p:spPr>
            <a:xfrm>
              <a:off x="3612254" y="5507609"/>
              <a:ext cx="269071" cy="20422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 name="rc12"/>
            <p:cNvSpPr/>
            <p:nvPr/>
          </p:nvSpPr>
          <p:spPr>
            <a:xfrm>
              <a:off x="3881326" y="5507609"/>
              <a:ext cx="269071"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 name="rc13"/>
            <p:cNvSpPr/>
            <p:nvPr/>
          </p:nvSpPr>
          <p:spPr>
            <a:xfrm>
              <a:off x="4150398" y="5507609"/>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419470" y="5507609"/>
              <a:ext cx="26907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 name="rc15"/>
            <p:cNvSpPr/>
            <p:nvPr/>
          </p:nvSpPr>
          <p:spPr>
            <a:xfrm>
              <a:off x="4688541" y="550760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 name="rc16"/>
            <p:cNvSpPr/>
            <p:nvPr/>
          </p:nvSpPr>
          <p:spPr>
            <a:xfrm>
              <a:off x="4957613" y="5507609"/>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5226685" y="5507609"/>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 name="rc18"/>
            <p:cNvSpPr/>
            <p:nvPr/>
          </p:nvSpPr>
          <p:spPr>
            <a:xfrm>
              <a:off x="5495756" y="550760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 name="rc19"/>
            <p:cNvSpPr/>
            <p:nvPr/>
          </p:nvSpPr>
          <p:spPr>
            <a:xfrm>
              <a:off x="5764828" y="5507609"/>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6033900" y="550760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 name="rc21"/>
            <p:cNvSpPr/>
            <p:nvPr/>
          </p:nvSpPr>
          <p:spPr>
            <a:xfrm>
              <a:off x="6302972" y="550760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 name="rc22"/>
            <p:cNvSpPr/>
            <p:nvPr/>
          </p:nvSpPr>
          <p:spPr>
            <a:xfrm>
              <a:off x="6572043" y="5507609"/>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 name="rc23"/>
            <p:cNvSpPr/>
            <p:nvPr/>
          </p:nvSpPr>
          <p:spPr>
            <a:xfrm>
              <a:off x="6841115" y="5507609"/>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 name="rc24"/>
            <p:cNvSpPr/>
            <p:nvPr/>
          </p:nvSpPr>
          <p:spPr>
            <a:xfrm>
              <a:off x="7110187" y="550760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 name="rc25"/>
            <p:cNvSpPr/>
            <p:nvPr/>
          </p:nvSpPr>
          <p:spPr>
            <a:xfrm>
              <a:off x="7379259" y="550760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48330" y="5507609"/>
              <a:ext cx="269071"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 name="rc27"/>
            <p:cNvSpPr/>
            <p:nvPr/>
          </p:nvSpPr>
          <p:spPr>
            <a:xfrm>
              <a:off x="7917402" y="5507609"/>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8186474" y="5507609"/>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 name="rc29"/>
            <p:cNvSpPr/>
            <p:nvPr/>
          </p:nvSpPr>
          <p:spPr>
            <a:xfrm>
              <a:off x="8455545" y="5507609"/>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 name="rc30"/>
            <p:cNvSpPr/>
            <p:nvPr/>
          </p:nvSpPr>
          <p:spPr>
            <a:xfrm>
              <a:off x="1728752" y="162728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997824" y="162728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2266896" y="162728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535967"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805039"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3074111"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3343183"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612254"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881326"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150398" y="162728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419470"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688541"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957613"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226685"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495756"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764828"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033900"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02972"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72043"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41115"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10187"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379259"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648330" y="1627285"/>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 name="rc53"/>
            <p:cNvSpPr/>
            <p:nvPr/>
          </p:nvSpPr>
          <p:spPr>
            <a:xfrm>
              <a:off x="7917402"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186474"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455545" y="162728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1728752" y="264842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997824" y="2648423"/>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 name="rc58"/>
            <p:cNvSpPr/>
            <p:nvPr/>
          </p:nvSpPr>
          <p:spPr>
            <a:xfrm>
              <a:off x="2266896" y="2648423"/>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2535967" y="2648423"/>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 name="rc60"/>
            <p:cNvSpPr/>
            <p:nvPr/>
          </p:nvSpPr>
          <p:spPr>
            <a:xfrm>
              <a:off x="2805039" y="264842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3074111" y="264842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3343183"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612254" y="264842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881326"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4150398" y="264842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419470"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688541"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957613"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226685" y="264842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495756" y="264842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764828" y="264842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033900" y="264842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302972" y="264842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72043"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41115"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10187"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379259" y="264842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648330" y="264842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17402"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186474"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55545"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1728752" y="4282243"/>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 name="rc83"/>
            <p:cNvSpPr/>
            <p:nvPr/>
          </p:nvSpPr>
          <p:spPr>
            <a:xfrm>
              <a:off x="1997824" y="4282243"/>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266896" y="428224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535967" y="428224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6" name="rc86"/>
            <p:cNvSpPr/>
            <p:nvPr/>
          </p:nvSpPr>
          <p:spPr>
            <a:xfrm>
              <a:off x="2805039" y="4282243"/>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7" name="rc87"/>
            <p:cNvSpPr/>
            <p:nvPr/>
          </p:nvSpPr>
          <p:spPr>
            <a:xfrm>
              <a:off x="3074111" y="4282243"/>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343183" y="4282243"/>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9" name="rc89"/>
            <p:cNvSpPr/>
            <p:nvPr/>
          </p:nvSpPr>
          <p:spPr>
            <a:xfrm>
              <a:off x="3612254"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0" name="rc90"/>
            <p:cNvSpPr/>
            <p:nvPr/>
          </p:nvSpPr>
          <p:spPr>
            <a:xfrm>
              <a:off x="3881326" y="4282243"/>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4150398" y="428224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2" name="rc92"/>
            <p:cNvSpPr/>
            <p:nvPr/>
          </p:nvSpPr>
          <p:spPr>
            <a:xfrm>
              <a:off x="4419470"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4688541" y="428224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4957613" y="428224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5" name="rc95"/>
            <p:cNvSpPr/>
            <p:nvPr/>
          </p:nvSpPr>
          <p:spPr>
            <a:xfrm>
              <a:off x="5226685" y="428224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495756" y="428224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5764828" y="428224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6033900"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9" name="rc99"/>
            <p:cNvSpPr/>
            <p:nvPr/>
          </p:nvSpPr>
          <p:spPr>
            <a:xfrm>
              <a:off x="6302972" y="4282243"/>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6572043" y="4282243"/>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6841115" y="4282243"/>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7110187"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379259" y="428224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48330" y="4282243"/>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5" name="rc105"/>
            <p:cNvSpPr/>
            <p:nvPr/>
          </p:nvSpPr>
          <p:spPr>
            <a:xfrm>
              <a:off x="7917402"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186474"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55545" y="428224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8" name="rc108"/>
            <p:cNvSpPr/>
            <p:nvPr/>
          </p:nvSpPr>
          <p:spPr>
            <a:xfrm>
              <a:off x="1728752" y="1423057"/>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1997824" y="1423057"/>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0" name="rc110"/>
            <p:cNvSpPr/>
            <p:nvPr/>
          </p:nvSpPr>
          <p:spPr>
            <a:xfrm>
              <a:off x="2266896" y="1423057"/>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2535967" y="1423057"/>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2805039" y="1423057"/>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074111" y="1423057"/>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343183"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3612254"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881326"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150398"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419470"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41"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957613"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226685"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495756"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5764828"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6033900"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302972"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572043"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41115"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10187"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379259"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48330"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917402"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186474"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8455545" y="1423057"/>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1728752" y="326110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1997824" y="326110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2266896" y="326110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535967" y="326110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2805039" y="326110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3074111" y="326110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3343183" y="326110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3612254" y="326110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3881326" y="3261106"/>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4150398" y="3261106"/>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419470" y="3261106"/>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41" y="3261106"/>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4957613"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226685" y="3261106"/>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495756" y="3261106"/>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764828"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033900"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6302972"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572043"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6841115"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7110187" y="3261106"/>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7379259" y="326110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6" name="rc156"/>
            <p:cNvSpPr/>
            <p:nvPr/>
          </p:nvSpPr>
          <p:spPr>
            <a:xfrm>
              <a:off x="7648330"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17402" y="326110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8186474" y="326110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9" name="rc159"/>
            <p:cNvSpPr/>
            <p:nvPr/>
          </p:nvSpPr>
          <p:spPr>
            <a:xfrm>
              <a:off x="8455545" y="326110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1728752" y="3873788"/>
              <a:ext cx="269071" cy="20422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1" name="rc161"/>
            <p:cNvSpPr/>
            <p:nvPr/>
          </p:nvSpPr>
          <p:spPr>
            <a:xfrm>
              <a:off x="1997824" y="3873788"/>
              <a:ext cx="269071" cy="20422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2" name="rc162"/>
            <p:cNvSpPr/>
            <p:nvPr/>
          </p:nvSpPr>
          <p:spPr>
            <a:xfrm>
              <a:off x="2266896" y="3873788"/>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3" name="rc163"/>
            <p:cNvSpPr/>
            <p:nvPr/>
          </p:nvSpPr>
          <p:spPr>
            <a:xfrm>
              <a:off x="2535967" y="3873788"/>
              <a:ext cx="269071" cy="20422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2805039" y="3873788"/>
              <a:ext cx="269071" cy="20422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5" name="rc165"/>
            <p:cNvSpPr/>
            <p:nvPr/>
          </p:nvSpPr>
          <p:spPr>
            <a:xfrm>
              <a:off x="3074111" y="3873788"/>
              <a:ext cx="269071" cy="20422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6" name="rc166"/>
            <p:cNvSpPr/>
            <p:nvPr/>
          </p:nvSpPr>
          <p:spPr>
            <a:xfrm>
              <a:off x="3343183" y="3873788"/>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7" name="rc167"/>
            <p:cNvSpPr/>
            <p:nvPr/>
          </p:nvSpPr>
          <p:spPr>
            <a:xfrm>
              <a:off x="3612254" y="3873788"/>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3881326" y="3873788"/>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9" name="rc169"/>
            <p:cNvSpPr/>
            <p:nvPr/>
          </p:nvSpPr>
          <p:spPr>
            <a:xfrm>
              <a:off x="4150398" y="3873788"/>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0" name="rc170"/>
            <p:cNvSpPr/>
            <p:nvPr/>
          </p:nvSpPr>
          <p:spPr>
            <a:xfrm>
              <a:off x="4419470" y="3873788"/>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41" y="3873788"/>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4957613" y="3873788"/>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3" name="rc173"/>
            <p:cNvSpPr/>
            <p:nvPr/>
          </p:nvSpPr>
          <p:spPr>
            <a:xfrm>
              <a:off x="5226685" y="3873788"/>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4" name="rc174"/>
            <p:cNvSpPr/>
            <p:nvPr/>
          </p:nvSpPr>
          <p:spPr>
            <a:xfrm>
              <a:off x="5495756" y="3873788"/>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5" name="rc175"/>
            <p:cNvSpPr/>
            <p:nvPr/>
          </p:nvSpPr>
          <p:spPr>
            <a:xfrm>
              <a:off x="5764828" y="3873788"/>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6033900" y="3873788"/>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7" name="rc177"/>
            <p:cNvSpPr/>
            <p:nvPr/>
          </p:nvSpPr>
          <p:spPr>
            <a:xfrm>
              <a:off x="6302972" y="3873788"/>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6572043" y="3873788"/>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6841115" y="3873788"/>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0" name="rc180"/>
            <p:cNvSpPr/>
            <p:nvPr/>
          </p:nvSpPr>
          <p:spPr>
            <a:xfrm>
              <a:off x="7110187" y="3873788"/>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1" name="rc181"/>
            <p:cNvSpPr/>
            <p:nvPr/>
          </p:nvSpPr>
          <p:spPr>
            <a:xfrm>
              <a:off x="7379259" y="3873788"/>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2" name="rc182"/>
            <p:cNvSpPr/>
            <p:nvPr/>
          </p:nvSpPr>
          <p:spPr>
            <a:xfrm>
              <a:off x="7648330" y="3873788"/>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3" name="rc183"/>
            <p:cNvSpPr/>
            <p:nvPr/>
          </p:nvSpPr>
          <p:spPr>
            <a:xfrm>
              <a:off x="7917402" y="387378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4" name="rc184"/>
            <p:cNvSpPr/>
            <p:nvPr/>
          </p:nvSpPr>
          <p:spPr>
            <a:xfrm>
              <a:off x="8186474" y="387378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8455545" y="3873788"/>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1728752" y="2852650"/>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1997824" y="285265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8" name="rc188"/>
            <p:cNvSpPr/>
            <p:nvPr/>
          </p:nvSpPr>
          <p:spPr>
            <a:xfrm>
              <a:off x="2266896" y="285265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9" name="rc189"/>
            <p:cNvSpPr/>
            <p:nvPr/>
          </p:nvSpPr>
          <p:spPr>
            <a:xfrm>
              <a:off x="2535967" y="285265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0" name="rc190"/>
            <p:cNvSpPr/>
            <p:nvPr/>
          </p:nvSpPr>
          <p:spPr>
            <a:xfrm>
              <a:off x="2805039" y="285265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3074111" y="285265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2" name="rc192"/>
            <p:cNvSpPr/>
            <p:nvPr/>
          </p:nvSpPr>
          <p:spPr>
            <a:xfrm>
              <a:off x="3343183" y="285265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3612254" y="2852650"/>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4" name="rc194"/>
            <p:cNvSpPr/>
            <p:nvPr/>
          </p:nvSpPr>
          <p:spPr>
            <a:xfrm>
              <a:off x="3881326"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4150398"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4419470"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41" y="285265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4957613" y="285265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226685" y="285265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0" name="rc200"/>
            <p:cNvSpPr/>
            <p:nvPr/>
          </p:nvSpPr>
          <p:spPr>
            <a:xfrm>
              <a:off x="5495756" y="285265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5764828" y="285265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6033900"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6302972" y="2852650"/>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4" name="rc204"/>
            <p:cNvSpPr/>
            <p:nvPr/>
          </p:nvSpPr>
          <p:spPr>
            <a:xfrm>
              <a:off x="6572043"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6841115" y="285265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10187" y="285265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7379259" y="285265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48330" y="285265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7917402" y="285265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86474"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8455545" y="285265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1728752" y="305687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1997824" y="3056878"/>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4" name="rc214"/>
            <p:cNvSpPr/>
            <p:nvPr/>
          </p:nvSpPr>
          <p:spPr>
            <a:xfrm>
              <a:off x="2266896" y="305687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2535967"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2805039"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3074111"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3343183"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3612254"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3881326"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4150398" y="305687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2" name="rc222"/>
            <p:cNvSpPr/>
            <p:nvPr/>
          </p:nvSpPr>
          <p:spPr>
            <a:xfrm>
              <a:off x="4419470"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688541" y="3056878"/>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4957613" y="305687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5226685"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5495756"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7" name="rc227"/>
            <p:cNvSpPr/>
            <p:nvPr/>
          </p:nvSpPr>
          <p:spPr>
            <a:xfrm>
              <a:off x="5764828" y="305687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033900" y="3056878"/>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9" name="rc229"/>
            <p:cNvSpPr/>
            <p:nvPr/>
          </p:nvSpPr>
          <p:spPr>
            <a:xfrm>
              <a:off x="6302972"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6572043"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6841115" y="3056878"/>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10187"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7379259" y="305687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7648330" y="3056878"/>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17402"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8186474" y="305687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55545"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1728752" y="5303381"/>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9" name="rc239"/>
            <p:cNvSpPr/>
            <p:nvPr/>
          </p:nvSpPr>
          <p:spPr>
            <a:xfrm>
              <a:off x="1997824" y="5303381"/>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0" name="rc240"/>
            <p:cNvSpPr/>
            <p:nvPr/>
          </p:nvSpPr>
          <p:spPr>
            <a:xfrm>
              <a:off x="2266896" y="5303381"/>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1" name="rc241"/>
            <p:cNvSpPr/>
            <p:nvPr/>
          </p:nvSpPr>
          <p:spPr>
            <a:xfrm>
              <a:off x="2535967" y="5303381"/>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2" name="rc242"/>
            <p:cNvSpPr/>
            <p:nvPr/>
          </p:nvSpPr>
          <p:spPr>
            <a:xfrm>
              <a:off x="2805039" y="5303381"/>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3074111" y="530338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4" name="rc244"/>
            <p:cNvSpPr/>
            <p:nvPr/>
          </p:nvSpPr>
          <p:spPr>
            <a:xfrm>
              <a:off x="3343183" y="530338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3612254" y="530338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6" name="rc246"/>
            <p:cNvSpPr/>
            <p:nvPr/>
          </p:nvSpPr>
          <p:spPr>
            <a:xfrm>
              <a:off x="3881326" y="5303381"/>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7" name="rc247"/>
            <p:cNvSpPr/>
            <p:nvPr/>
          </p:nvSpPr>
          <p:spPr>
            <a:xfrm>
              <a:off x="4150398" y="5303381"/>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8" name="rc248"/>
            <p:cNvSpPr/>
            <p:nvPr/>
          </p:nvSpPr>
          <p:spPr>
            <a:xfrm>
              <a:off x="4419470" y="5303381"/>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41" y="530338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4957613" y="5303381"/>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5226685" y="5303381"/>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5495756" y="5303381"/>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3" name="rc253"/>
            <p:cNvSpPr/>
            <p:nvPr/>
          </p:nvSpPr>
          <p:spPr>
            <a:xfrm>
              <a:off x="5764828" y="5303381"/>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4" name="rc254"/>
            <p:cNvSpPr/>
            <p:nvPr/>
          </p:nvSpPr>
          <p:spPr>
            <a:xfrm>
              <a:off x="6033900" y="5303381"/>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5" name="rc255"/>
            <p:cNvSpPr/>
            <p:nvPr/>
          </p:nvSpPr>
          <p:spPr>
            <a:xfrm>
              <a:off x="6302972" y="5303381"/>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6" name="rc256"/>
            <p:cNvSpPr/>
            <p:nvPr/>
          </p:nvSpPr>
          <p:spPr>
            <a:xfrm>
              <a:off x="6572043" y="5303381"/>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6841115" y="5303381"/>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8" name="rc258"/>
            <p:cNvSpPr/>
            <p:nvPr/>
          </p:nvSpPr>
          <p:spPr>
            <a:xfrm>
              <a:off x="7110187" y="530338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7379259" y="5303381"/>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0" name="rc260"/>
            <p:cNvSpPr/>
            <p:nvPr/>
          </p:nvSpPr>
          <p:spPr>
            <a:xfrm>
              <a:off x="7648330" y="5303381"/>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1" name="rc261"/>
            <p:cNvSpPr/>
            <p:nvPr/>
          </p:nvSpPr>
          <p:spPr>
            <a:xfrm>
              <a:off x="7917402" y="5303381"/>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2" name="rc262"/>
            <p:cNvSpPr/>
            <p:nvPr/>
          </p:nvSpPr>
          <p:spPr>
            <a:xfrm>
              <a:off x="8186474" y="5303381"/>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3" name="rc263"/>
            <p:cNvSpPr/>
            <p:nvPr/>
          </p:nvSpPr>
          <p:spPr>
            <a:xfrm>
              <a:off x="8455545" y="5303381"/>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4" name="rc264"/>
            <p:cNvSpPr/>
            <p:nvPr/>
          </p:nvSpPr>
          <p:spPr>
            <a:xfrm>
              <a:off x="1728752" y="2444195"/>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5" name="rc265"/>
            <p:cNvSpPr/>
            <p:nvPr/>
          </p:nvSpPr>
          <p:spPr>
            <a:xfrm>
              <a:off x="1997824" y="244419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2266896" y="2444195"/>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7" name="rc267"/>
            <p:cNvSpPr/>
            <p:nvPr/>
          </p:nvSpPr>
          <p:spPr>
            <a:xfrm>
              <a:off x="2535967" y="2444195"/>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8" name="rc268"/>
            <p:cNvSpPr/>
            <p:nvPr/>
          </p:nvSpPr>
          <p:spPr>
            <a:xfrm>
              <a:off x="2805039" y="2444195"/>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9" name="rc269"/>
            <p:cNvSpPr/>
            <p:nvPr/>
          </p:nvSpPr>
          <p:spPr>
            <a:xfrm>
              <a:off x="3074111"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0" name="rc270"/>
            <p:cNvSpPr/>
            <p:nvPr/>
          </p:nvSpPr>
          <p:spPr>
            <a:xfrm>
              <a:off x="3343183" y="2444195"/>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3612254" y="244419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3881326" y="244419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3" name="rc273"/>
            <p:cNvSpPr/>
            <p:nvPr/>
          </p:nvSpPr>
          <p:spPr>
            <a:xfrm>
              <a:off x="4150398"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4" name="rc274"/>
            <p:cNvSpPr/>
            <p:nvPr/>
          </p:nvSpPr>
          <p:spPr>
            <a:xfrm>
              <a:off x="4419470"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41" y="2444195"/>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4957613" y="244419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7" name="rc277"/>
            <p:cNvSpPr/>
            <p:nvPr/>
          </p:nvSpPr>
          <p:spPr>
            <a:xfrm>
              <a:off x="5226685" y="2444195"/>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8" name="rc278"/>
            <p:cNvSpPr/>
            <p:nvPr/>
          </p:nvSpPr>
          <p:spPr>
            <a:xfrm>
              <a:off x="5495756" y="244419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9" name="rc279"/>
            <p:cNvSpPr/>
            <p:nvPr/>
          </p:nvSpPr>
          <p:spPr>
            <a:xfrm>
              <a:off x="5764828" y="2444195"/>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0" name="rc280"/>
            <p:cNvSpPr/>
            <p:nvPr/>
          </p:nvSpPr>
          <p:spPr>
            <a:xfrm>
              <a:off x="6033900" y="2444195"/>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1" name="rc281"/>
            <p:cNvSpPr/>
            <p:nvPr/>
          </p:nvSpPr>
          <p:spPr>
            <a:xfrm>
              <a:off x="6302972" y="2444195"/>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6572043" y="2444195"/>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3" name="rc283"/>
            <p:cNvSpPr/>
            <p:nvPr/>
          </p:nvSpPr>
          <p:spPr>
            <a:xfrm>
              <a:off x="6841115" y="2444195"/>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4" name="rc284"/>
            <p:cNvSpPr/>
            <p:nvPr/>
          </p:nvSpPr>
          <p:spPr>
            <a:xfrm>
              <a:off x="7110187" y="2444195"/>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5" name="rc285"/>
            <p:cNvSpPr/>
            <p:nvPr/>
          </p:nvSpPr>
          <p:spPr>
            <a:xfrm>
              <a:off x="7379259"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6" name="rc286"/>
            <p:cNvSpPr/>
            <p:nvPr/>
          </p:nvSpPr>
          <p:spPr>
            <a:xfrm>
              <a:off x="7648330" y="2444195"/>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7" name="rc287"/>
            <p:cNvSpPr/>
            <p:nvPr/>
          </p:nvSpPr>
          <p:spPr>
            <a:xfrm>
              <a:off x="7917402" y="244419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8" name="rc288"/>
            <p:cNvSpPr/>
            <p:nvPr/>
          </p:nvSpPr>
          <p:spPr>
            <a:xfrm>
              <a:off x="8186474" y="244419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55545" y="244419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1728752" y="4894926"/>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1" name="rc291"/>
            <p:cNvSpPr/>
            <p:nvPr/>
          </p:nvSpPr>
          <p:spPr>
            <a:xfrm>
              <a:off x="1997824" y="4894926"/>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2" name="rc292"/>
            <p:cNvSpPr/>
            <p:nvPr/>
          </p:nvSpPr>
          <p:spPr>
            <a:xfrm>
              <a:off x="2266896"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3" name="rc293"/>
            <p:cNvSpPr/>
            <p:nvPr/>
          </p:nvSpPr>
          <p:spPr>
            <a:xfrm>
              <a:off x="2535967"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4" name="rc294"/>
            <p:cNvSpPr/>
            <p:nvPr/>
          </p:nvSpPr>
          <p:spPr>
            <a:xfrm>
              <a:off x="2805039" y="4894926"/>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5" name="rc295"/>
            <p:cNvSpPr/>
            <p:nvPr/>
          </p:nvSpPr>
          <p:spPr>
            <a:xfrm>
              <a:off x="3074111" y="4894926"/>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6" name="rc296"/>
            <p:cNvSpPr/>
            <p:nvPr/>
          </p:nvSpPr>
          <p:spPr>
            <a:xfrm>
              <a:off x="3343183" y="489492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7" name="rc297"/>
            <p:cNvSpPr/>
            <p:nvPr/>
          </p:nvSpPr>
          <p:spPr>
            <a:xfrm>
              <a:off x="3612254" y="4894926"/>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8" name="rc298"/>
            <p:cNvSpPr/>
            <p:nvPr/>
          </p:nvSpPr>
          <p:spPr>
            <a:xfrm>
              <a:off x="3881326" y="4894926"/>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9" name="rc299"/>
            <p:cNvSpPr/>
            <p:nvPr/>
          </p:nvSpPr>
          <p:spPr>
            <a:xfrm>
              <a:off x="4150398" y="4894926"/>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0" name="rc300"/>
            <p:cNvSpPr/>
            <p:nvPr/>
          </p:nvSpPr>
          <p:spPr>
            <a:xfrm>
              <a:off x="4419470" y="4894926"/>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1" name="rc301"/>
            <p:cNvSpPr/>
            <p:nvPr/>
          </p:nvSpPr>
          <p:spPr>
            <a:xfrm>
              <a:off x="4688541" y="489492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2" name="rc302"/>
            <p:cNvSpPr/>
            <p:nvPr/>
          </p:nvSpPr>
          <p:spPr>
            <a:xfrm>
              <a:off x="4957613" y="4894926"/>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3" name="rc303"/>
            <p:cNvSpPr/>
            <p:nvPr/>
          </p:nvSpPr>
          <p:spPr>
            <a:xfrm>
              <a:off x="5226685" y="4894926"/>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4" name="rc304"/>
            <p:cNvSpPr/>
            <p:nvPr/>
          </p:nvSpPr>
          <p:spPr>
            <a:xfrm>
              <a:off x="5495756"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5" name="rc305"/>
            <p:cNvSpPr/>
            <p:nvPr/>
          </p:nvSpPr>
          <p:spPr>
            <a:xfrm>
              <a:off x="5764828"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6" name="rc306"/>
            <p:cNvSpPr/>
            <p:nvPr/>
          </p:nvSpPr>
          <p:spPr>
            <a:xfrm>
              <a:off x="6033900"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7" name="rc307"/>
            <p:cNvSpPr/>
            <p:nvPr/>
          </p:nvSpPr>
          <p:spPr>
            <a:xfrm>
              <a:off x="6302972"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8" name="rc308"/>
            <p:cNvSpPr/>
            <p:nvPr/>
          </p:nvSpPr>
          <p:spPr>
            <a:xfrm>
              <a:off x="6572043"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9" name="rc309"/>
            <p:cNvSpPr/>
            <p:nvPr/>
          </p:nvSpPr>
          <p:spPr>
            <a:xfrm>
              <a:off x="6841115" y="4894926"/>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0" name="rc310"/>
            <p:cNvSpPr/>
            <p:nvPr/>
          </p:nvSpPr>
          <p:spPr>
            <a:xfrm>
              <a:off x="7110187" y="4894926"/>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1" name="rc311"/>
            <p:cNvSpPr/>
            <p:nvPr/>
          </p:nvSpPr>
          <p:spPr>
            <a:xfrm>
              <a:off x="7379259" y="4894926"/>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12" name="rc312"/>
            <p:cNvSpPr/>
            <p:nvPr/>
          </p:nvSpPr>
          <p:spPr>
            <a:xfrm>
              <a:off x="7648330" y="4894926"/>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3" name="rc313"/>
            <p:cNvSpPr/>
            <p:nvPr/>
          </p:nvSpPr>
          <p:spPr>
            <a:xfrm>
              <a:off x="7917402" y="4894926"/>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4" name="rc314"/>
            <p:cNvSpPr/>
            <p:nvPr/>
          </p:nvSpPr>
          <p:spPr>
            <a:xfrm>
              <a:off x="8186474" y="4894926"/>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5" name="rc315"/>
            <p:cNvSpPr/>
            <p:nvPr/>
          </p:nvSpPr>
          <p:spPr>
            <a:xfrm>
              <a:off x="8455545" y="4894926"/>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6" name="rc316"/>
            <p:cNvSpPr/>
            <p:nvPr/>
          </p:nvSpPr>
          <p:spPr>
            <a:xfrm>
              <a:off x="1728752" y="3669561"/>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7" name="rc317"/>
            <p:cNvSpPr/>
            <p:nvPr/>
          </p:nvSpPr>
          <p:spPr>
            <a:xfrm>
              <a:off x="1997824" y="3669561"/>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8" name="rc318"/>
            <p:cNvSpPr/>
            <p:nvPr/>
          </p:nvSpPr>
          <p:spPr>
            <a:xfrm>
              <a:off x="2266896" y="3669561"/>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9" name="rc319"/>
            <p:cNvSpPr/>
            <p:nvPr/>
          </p:nvSpPr>
          <p:spPr>
            <a:xfrm>
              <a:off x="2535967" y="3669561"/>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0" name="rc320"/>
            <p:cNvSpPr/>
            <p:nvPr/>
          </p:nvSpPr>
          <p:spPr>
            <a:xfrm>
              <a:off x="2805039" y="3669561"/>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1" name="rc321"/>
            <p:cNvSpPr/>
            <p:nvPr/>
          </p:nvSpPr>
          <p:spPr>
            <a:xfrm>
              <a:off x="3074111" y="3669561"/>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2" name="rc322"/>
            <p:cNvSpPr/>
            <p:nvPr/>
          </p:nvSpPr>
          <p:spPr>
            <a:xfrm>
              <a:off x="3343183" y="3669561"/>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3" name="rc323"/>
            <p:cNvSpPr/>
            <p:nvPr/>
          </p:nvSpPr>
          <p:spPr>
            <a:xfrm>
              <a:off x="3612254" y="3669561"/>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4" name="rc324"/>
            <p:cNvSpPr/>
            <p:nvPr/>
          </p:nvSpPr>
          <p:spPr>
            <a:xfrm>
              <a:off x="3881326" y="366956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5" name="rc325"/>
            <p:cNvSpPr/>
            <p:nvPr/>
          </p:nvSpPr>
          <p:spPr>
            <a:xfrm>
              <a:off x="4150398" y="366956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6" name="rc326"/>
            <p:cNvSpPr/>
            <p:nvPr/>
          </p:nvSpPr>
          <p:spPr>
            <a:xfrm>
              <a:off x="4419470" y="366956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7" name="rc327"/>
            <p:cNvSpPr/>
            <p:nvPr/>
          </p:nvSpPr>
          <p:spPr>
            <a:xfrm>
              <a:off x="4688541" y="3669561"/>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8" name="rc328"/>
            <p:cNvSpPr/>
            <p:nvPr/>
          </p:nvSpPr>
          <p:spPr>
            <a:xfrm>
              <a:off x="4957613" y="366956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9" name="rc329"/>
            <p:cNvSpPr/>
            <p:nvPr/>
          </p:nvSpPr>
          <p:spPr>
            <a:xfrm>
              <a:off x="5226685" y="366956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0" name="rc330"/>
            <p:cNvSpPr/>
            <p:nvPr/>
          </p:nvSpPr>
          <p:spPr>
            <a:xfrm>
              <a:off x="5495756"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1" name="rc331"/>
            <p:cNvSpPr/>
            <p:nvPr/>
          </p:nvSpPr>
          <p:spPr>
            <a:xfrm>
              <a:off x="5764828" y="366956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2" name="rc332"/>
            <p:cNvSpPr/>
            <p:nvPr/>
          </p:nvSpPr>
          <p:spPr>
            <a:xfrm>
              <a:off x="6033900" y="366956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3" name="rc333"/>
            <p:cNvSpPr/>
            <p:nvPr/>
          </p:nvSpPr>
          <p:spPr>
            <a:xfrm>
              <a:off x="6302972"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4" name="rc334"/>
            <p:cNvSpPr/>
            <p:nvPr/>
          </p:nvSpPr>
          <p:spPr>
            <a:xfrm>
              <a:off x="6572043" y="366956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5" name="rc335"/>
            <p:cNvSpPr/>
            <p:nvPr/>
          </p:nvSpPr>
          <p:spPr>
            <a:xfrm>
              <a:off x="6841115" y="3669561"/>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6" name="rc336"/>
            <p:cNvSpPr/>
            <p:nvPr/>
          </p:nvSpPr>
          <p:spPr>
            <a:xfrm>
              <a:off x="7110187" y="3669561"/>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7" name="rc337"/>
            <p:cNvSpPr/>
            <p:nvPr/>
          </p:nvSpPr>
          <p:spPr>
            <a:xfrm>
              <a:off x="7379259" y="3669561"/>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7648330" y="366956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9" name="rc339"/>
            <p:cNvSpPr/>
            <p:nvPr/>
          </p:nvSpPr>
          <p:spPr>
            <a:xfrm>
              <a:off x="7917402" y="366956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0" name="rc340"/>
            <p:cNvSpPr/>
            <p:nvPr/>
          </p:nvSpPr>
          <p:spPr>
            <a:xfrm>
              <a:off x="8186474" y="3669561"/>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1" name="rc341"/>
            <p:cNvSpPr/>
            <p:nvPr/>
          </p:nvSpPr>
          <p:spPr>
            <a:xfrm>
              <a:off x="8455545" y="3669561"/>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2" name="rc342"/>
            <p:cNvSpPr/>
            <p:nvPr/>
          </p:nvSpPr>
          <p:spPr>
            <a:xfrm>
              <a:off x="1728752" y="183151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3" name="rc343"/>
            <p:cNvSpPr/>
            <p:nvPr/>
          </p:nvSpPr>
          <p:spPr>
            <a:xfrm>
              <a:off x="1997824" y="1831513"/>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4" name="rc344"/>
            <p:cNvSpPr/>
            <p:nvPr/>
          </p:nvSpPr>
          <p:spPr>
            <a:xfrm>
              <a:off x="2266896" y="183151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5" name="rc345"/>
            <p:cNvSpPr/>
            <p:nvPr/>
          </p:nvSpPr>
          <p:spPr>
            <a:xfrm>
              <a:off x="2535967"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6" name="rc346"/>
            <p:cNvSpPr/>
            <p:nvPr/>
          </p:nvSpPr>
          <p:spPr>
            <a:xfrm>
              <a:off x="2805039" y="183151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7" name="rc347"/>
            <p:cNvSpPr/>
            <p:nvPr/>
          </p:nvSpPr>
          <p:spPr>
            <a:xfrm>
              <a:off x="3074111" y="183151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8" name="rc348"/>
            <p:cNvSpPr/>
            <p:nvPr/>
          </p:nvSpPr>
          <p:spPr>
            <a:xfrm>
              <a:off x="3343183" y="1831513"/>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612254"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0" name="rc350"/>
            <p:cNvSpPr/>
            <p:nvPr/>
          </p:nvSpPr>
          <p:spPr>
            <a:xfrm>
              <a:off x="3881326"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150398"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419470"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3" name="rc353"/>
            <p:cNvSpPr/>
            <p:nvPr/>
          </p:nvSpPr>
          <p:spPr>
            <a:xfrm>
              <a:off x="4688541"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4" name="rc354"/>
            <p:cNvSpPr/>
            <p:nvPr/>
          </p:nvSpPr>
          <p:spPr>
            <a:xfrm>
              <a:off x="4957613"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226685"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495756"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7" name="rc357"/>
            <p:cNvSpPr/>
            <p:nvPr/>
          </p:nvSpPr>
          <p:spPr>
            <a:xfrm>
              <a:off x="5764828"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033900"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02972"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0" name="rc360"/>
            <p:cNvSpPr/>
            <p:nvPr/>
          </p:nvSpPr>
          <p:spPr>
            <a:xfrm>
              <a:off x="6572043"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41115"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10187" y="183151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3" name="rc363"/>
            <p:cNvSpPr/>
            <p:nvPr/>
          </p:nvSpPr>
          <p:spPr>
            <a:xfrm>
              <a:off x="7379259" y="183151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4" name="rc364"/>
            <p:cNvSpPr/>
            <p:nvPr/>
          </p:nvSpPr>
          <p:spPr>
            <a:xfrm>
              <a:off x="7648330"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17402" y="183151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6" name="rc366"/>
            <p:cNvSpPr/>
            <p:nvPr/>
          </p:nvSpPr>
          <p:spPr>
            <a:xfrm>
              <a:off x="8186474" y="183151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55545" y="183151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8" name="rc368"/>
            <p:cNvSpPr/>
            <p:nvPr/>
          </p:nvSpPr>
          <p:spPr>
            <a:xfrm>
              <a:off x="1728752" y="4690699"/>
              <a:ext cx="269071"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69" name="rc369"/>
            <p:cNvSpPr/>
            <p:nvPr/>
          </p:nvSpPr>
          <p:spPr>
            <a:xfrm>
              <a:off x="1997824" y="4690699"/>
              <a:ext cx="269071"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70" name="rc370"/>
            <p:cNvSpPr/>
            <p:nvPr/>
          </p:nvSpPr>
          <p:spPr>
            <a:xfrm>
              <a:off x="2266896" y="4690699"/>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1" name="rc371"/>
            <p:cNvSpPr/>
            <p:nvPr/>
          </p:nvSpPr>
          <p:spPr>
            <a:xfrm>
              <a:off x="2535967" y="4690699"/>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2" name="rc372"/>
            <p:cNvSpPr/>
            <p:nvPr/>
          </p:nvSpPr>
          <p:spPr>
            <a:xfrm>
              <a:off x="2805039" y="4690699"/>
              <a:ext cx="269071" cy="20422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73" name="rc373"/>
            <p:cNvSpPr/>
            <p:nvPr/>
          </p:nvSpPr>
          <p:spPr>
            <a:xfrm>
              <a:off x="3074111" y="4690699"/>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74" name="rc374"/>
            <p:cNvSpPr/>
            <p:nvPr/>
          </p:nvSpPr>
          <p:spPr>
            <a:xfrm>
              <a:off x="3343183" y="4690699"/>
              <a:ext cx="269071" cy="20422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75" name="rc375"/>
            <p:cNvSpPr/>
            <p:nvPr/>
          </p:nvSpPr>
          <p:spPr>
            <a:xfrm>
              <a:off x="3612254" y="4690699"/>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6" name="rc376"/>
            <p:cNvSpPr/>
            <p:nvPr/>
          </p:nvSpPr>
          <p:spPr>
            <a:xfrm>
              <a:off x="3881326" y="4690699"/>
              <a:ext cx="269071" cy="20422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77" name="rc377"/>
            <p:cNvSpPr/>
            <p:nvPr/>
          </p:nvSpPr>
          <p:spPr>
            <a:xfrm>
              <a:off x="4150398" y="4690699"/>
              <a:ext cx="26907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78" name="rc378"/>
            <p:cNvSpPr/>
            <p:nvPr/>
          </p:nvSpPr>
          <p:spPr>
            <a:xfrm>
              <a:off x="4419470" y="4690699"/>
              <a:ext cx="269071"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9" name="rc379"/>
            <p:cNvSpPr/>
            <p:nvPr/>
          </p:nvSpPr>
          <p:spPr>
            <a:xfrm>
              <a:off x="4688541" y="4690699"/>
              <a:ext cx="269071"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80" name="rc380"/>
            <p:cNvSpPr/>
            <p:nvPr/>
          </p:nvSpPr>
          <p:spPr>
            <a:xfrm>
              <a:off x="4957613" y="4690699"/>
              <a:ext cx="26907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81" name="rc381"/>
            <p:cNvSpPr/>
            <p:nvPr/>
          </p:nvSpPr>
          <p:spPr>
            <a:xfrm>
              <a:off x="5226685" y="4690699"/>
              <a:ext cx="269071"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2" name="rc382"/>
            <p:cNvSpPr/>
            <p:nvPr/>
          </p:nvSpPr>
          <p:spPr>
            <a:xfrm>
              <a:off x="5495756" y="4690699"/>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83" name="rc383"/>
            <p:cNvSpPr/>
            <p:nvPr/>
          </p:nvSpPr>
          <p:spPr>
            <a:xfrm>
              <a:off x="5764828" y="4690699"/>
              <a:ext cx="269071"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84" name="rc384"/>
            <p:cNvSpPr/>
            <p:nvPr/>
          </p:nvSpPr>
          <p:spPr>
            <a:xfrm>
              <a:off x="6033900" y="4690699"/>
              <a:ext cx="26907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85" name="rc385"/>
            <p:cNvSpPr/>
            <p:nvPr/>
          </p:nvSpPr>
          <p:spPr>
            <a:xfrm>
              <a:off x="6302972" y="469069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6" name="rc386"/>
            <p:cNvSpPr/>
            <p:nvPr/>
          </p:nvSpPr>
          <p:spPr>
            <a:xfrm>
              <a:off x="6572043" y="4690699"/>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87" name="rc387"/>
            <p:cNvSpPr/>
            <p:nvPr/>
          </p:nvSpPr>
          <p:spPr>
            <a:xfrm>
              <a:off x="6841115" y="469069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88" name="rc388"/>
            <p:cNvSpPr/>
            <p:nvPr/>
          </p:nvSpPr>
          <p:spPr>
            <a:xfrm>
              <a:off x="7110187" y="469069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89" name="rc389"/>
            <p:cNvSpPr/>
            <p:nvPr/>
          </p:nvSpPr>
          <p:spPr>
            <a:xfrm>
              <a:off x="7379259" y="4690699"/>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0" name="rc390"/>
            <p:cNvSpPr/>
            <p:nvPr/>
          </p:nvSpPr>
          <p:spPr>
            <a:xfrm>
              <a:off x="7648330" y="4690699"/>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1" name="rc391"/>
            <p:cNvSpPr/>
            <p:nvPr/>
          </p:nvSpPr>
          <p:spPr>
            <a:xfrm>
              <a:off x="7917402" y="4690699"/>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2" name="rc392"/>
            <p:cNvSpPr/>
            <p:nvPr/>
          </p:nvSpPr>
          <p:spPr>
            <a:xfrm>
              <a:off x="8186474"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3" name="rc393"/>
            <p:cNvSpPr/>
            <p:nvPr/>
          </p:nvSpPr>
          <p:spPr>
            <a:xfrm>
              <a:off x="8455545" y="4690699"/>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4" name="rc394"/>
            <p:cNvSpPr/>
            <p:nvPr/>
          </p:nvSpPr>
          <p:spPr>
            <a:xfrm>
              <a:off x="1728752" y="5099154"/>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5" name="rc395"/>
            <p:cNvSpPr/>
            <p:nvPr/>
          </p:nvSpPr>
          <p:spPr>
            <a:xfrm>
              <a:off x="1997824" y="5099154"/>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6" name="rc396"/>
            <p:cNvSpPr/>
            <p:nvPr/>
          </p:nvSpPr>
          <p:spPr>
            <a:xfrm>
              <a:off x="2266896" y="5099154"/>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7" name="rc397"/>
            <p:cNvSpPr/>
            <p:nvPr/>
          </p:nvSpPr>
          <p:spPr>
            <a:xfrm>
              <a:off x="2535967" y="5099154"/>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8" name="rc398"/>
            <p:cNvSpPr/>
            <p:nvPr/>
          </p:nvSpPr>
          <p:spPr>
            <a:xfrm>
              <a:off x="2805039"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9" name="rc399"/>
            <p:cNvSpPr/>
            <p:nvPr/>
          </p:nvSpPr>
          <p:spPr>
            <a:xfrm>
              <a:off x="3074111" y="5099154"/>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0" name="rc400"/>
            <p:cNvSpPr/>
            <p:nvPr/>
          </p:nvSpPr>
          <p:spPr>
            <a:xfrm>
              <a:off x="3343183" y="5099154"/>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1" name="rc401"/>
            <p:cNvSpPr/>
            <p:nvPr/>
          </p:nvSpPr>
          <p:spPr>
            <a:xfrm>
              <a:off x="3612254"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2" name="rc402"/>
            <p:cNvSpPr/>
            <p:nvPr/>
          </p:nvSpPr>
          <p:spPr>
            <a:xfrm>
              <a:off x="3881326" y="5099154"/>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3" name="rc403"/>
            <p:cNvSpPr/>
            <p:nvPr/>
          </p:nvSpPr>
          <p:spPr>
            <a:xfrm>
              <a:off x="4150398" y="5099154"/>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4" name="rc404"/>
            <p:cNvSpPr/>
            <p:nvPr/>
          </p:nvSpPr>
          <p:spPr>
            <a:xfrm>
              <a:off x="4419470"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5" name="rc405"/>
            <p:cNvSpPr/>
            <p:nvPr/>
          </p:nvSpPr>
          <p:spPr>
            <a:xfrm>
              <a:off x="4688541" y="5099154"/>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6" name="rc406"/>
            <p:cNvSpPr/>
            <p:nvPr/>
          </p:nvSpPr>
          <p:spPr>
            <a:xfrm>
              <a:off x="4957613" y="5099154"/>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7" name="rc407"/>
            <p:cNvSpPr/>
            <p:nvPr/>
          </p:nvSpPr>
          <p:spPr>
            <a:xfrm>
              <a:off x="5226685" y="5099154"/>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8" name="rc408"/>
            <p:cNvSpPr/>
            <p:nvPr/>
          </p:nvSpPr>
          <p:spPr>
            <a:xfrm>
              <a:off x="5495756"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9" name="rc409"/>
            <p:cNvSpPr/>
            <p:nvPr/>
          </p:nvSpPr>
          <p:spPr>
            <a:xfrm>
              <a:off x="5764828"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0" name="rc410"/>
            <p:cNvSpPr/>
            <p:nvPr/>
          </p:nvSpPr>
          <p:spPr>
            <a:xfrm>
              <a:off x="6033900"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1" name="rc411"/>
            <p:cNvSpPr/>
            <p:nvPr/>
          </p:nvSpPr>
          <p:spPr>
            <a:xfrm>
              <a:off x="6302972" y="5099154"/>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2" name="rc412"/>
            <p:cNvSpPr/>
            <p:nvPr/>
          </p:nvSpPr>
          <p:spPr>
            <a:xfrm>
              <a:off x="6572043" y="5099154"/>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3" name="rc413"/>
            <p:cNvSpPr/>
            <p:nvPr/>
          </p:nvSpPr>
          <p:spPr>
            <a:xfrm>
              <a:off x="6841115"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4" name="rc414"/>
            <p:cNvSpPr/>
            <p:nvPr/>
          </p:nvSpPr>
          <p:spPr>
            <a:xfrm>
              <a:off x="7110187" y="5099154"/>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5" name="rc415"/>
            <p:cNvSpPr/>
            <p:nvPr/>
          </p:nvSpPr>
          <p:spPr>
            <a:xfrm>
              <a:off x="7379259" y="5099154"/>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6" name="rc416"/>
            <p:cNvSpPr/>
            <p:nvPr/>
          </p:nvSpPr>
          <p:spPr>
            <a:xfrm>
              <a:off x="7648330" y="5099154"/>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7" name="rc417"/>
            <p:cNvSpPr/>
            <p:nvPr/>
          </p:nvSpPr>
          <p:spPr>
            <a:xfrm>
              <a:off x="7917402" y="5099154"/>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8" name="rc418"/>
            <p:cNvSpPr/>
            <p:nvPr/>
          </p:nvSpPr>
          <p:spPr>
            <a:xfrm>
              <a:off x="8186474"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9" name="rc419"/>
            <p:cNvSpPr/>
            <p:nvPr/>
          </p:nvSpPr>
          <p:spPr>
            <a:xfrm>
              <a:off x="8455545" y="5099154"/>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0" name="rc420"/>
            <p:cNvSpPr/>
            <p:nvPr/>
          </p:nvSpPr>
          <p:spPr>
            <a:xfrm>
              <a:off x="4688541" y="4486471"/>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1" name="rc421"/>
            <p:cNvSpPr/>
            <p:nvPr/>
          </p:nvSpPr>
          <p:spPr>
            <a:xfrm>
              <a:off x="4957613" y="4486471"/>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2" name="rc422"/>
            <p:cNvSpPr/>
            <p:nvPr/>
          </p:nvSpPr>
          <p:spPr>
            <a:xfrm>
              <a:off x="5226685" y="4486471"/>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3" name="rc423"/>
            <p:cNvSpPr/>
            <p:nvPr/>
          </p:nvSpPr>
          <p:spPr>
            <a:xfrm>
              <a:off x="5495756" y="4486471"/>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4" name="rc424"/>
            <p:cNvSpPr/>
            <p:nvPr/>
          </p:nvSpPr>
          <p:spPr>
            <a:xfrm>
              <a:off x="5764828" y="4486471"/>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5" name="rc425"/>
            <p:cNvSpPr/>
            <p:nvPr/>
          </p:nvSpPr>
          <p:spPr>
            <a:xfrm>
              <a:off x="6033900" y="4486471"/>
              <a:ext cx="269071"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26" name="rc426"/>
            <p:cNvSpPr/>
            <p:nvPr/>
          </p:nvSpPr>
          <p:spPr>
            <a:xfrm>
              <a:off x="6302972" y="4486471"/>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7" name="rc427"/>
            <p:cNvSpPr/>
            <p:nvPr/>
          </p:nvSpPr>
          <p:spPr>
            <a:xfrm>
              <a:off x="6572043"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8" name="rc428"/>
            <p:cNvSpPr/>
            <p:nvPr/>
          </p:nvSpPr>
          <p:spPr>
            <a:xfrm>
              <a:off x="6841115" y="4486471"/>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9" name="rc429"/>
            <p:cNvSpPr/>
            <p:nvPr/>
          </p:nvSpPr>
          <p:spPr>
            <a:xfrm>
              <a:off x="7110187" y="4486471"/>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0" name="rc430"/>
            <p:cNvSpPr/>
            <p:nvPr/>
          </p:nvSpPr>
          <p:spPr>
            <a:xfrm>
              <a:off x="7379259" y="4486471"/>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1" name="rc431"/>
            <p:cNvSpPr/>
            <p:nvPr/>
          </p:nvSpPr>
          <p:spPr>
            <a:xfrm>
              <a:off x="7648330" y="448647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2" name="rc432"/>
            <p:cNvSpPr/>
            <p:nvPr/>
          </p:nvSpPr>
          <p:spPr>
            <a:xfrm>
              <a:off x="7917402" y="448647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3" name="rc433"/>
            <p:cNvSpPr/>
            <p:nvPr/>
          </p:nvSpPr>
          <p:spPr>
            <a:xfrm>
              <a:off x="8186474" y="448647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4" name="rc434"/>
            <p:cNvSpPr/>
            <p:nvPr/>
          </p:nvSpPr>
          <p:spPr>
            <a:xfrm>
              <a:off x="8455545" y="4486471"/>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5" name="rc435"/>
            <p:cNvSpPr/>
            <p:nvPr/>
          </p:nvSpPr>
          <p:spPr>
            <a:xfrm>
              <a:off x="1728752" y="1218830"/>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6" name="rc436"/>
            <p:cNvSpPr/>
            <p:nvPr/>
          </p:nvSpPr>
          <p:spPr>
            <a:xfrm>
              <a:off x="1997824" y="1218830"/>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37" name="rc437"/>
            <p:cNvSpPr/>
            <p:nvPr/>
          </p:nvSpPr>
          <p:spPr>
            <a:xfrm>
              <a:off x="2266896" y="1218830"/>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8" name="rc438"/>
            <p:cNvSpPr/>
            <p:nvPr/>
          </p:nvSpPr>
          <p:spPr>
            <a:xfrm>
              <a:off x="2535967" y="1218830"/>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39" name="rc439"/>
            <p:cNvSpPr/>
            <p:nvPr/>
          </p:nvSpPr>
          <p:spPr>
            <a:xfrm>
              <a:off x="2805039" y="1218830"/>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0" name="rc440"/>
            <p:cNvSpPr/>
            <p:nvPr/>
          </p:nvSpPr>
          <p:spPr>
            <a:xfrm>
              <a:off x="3074111" y="1218830"/>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1" name="rc441"/>
            <p:cNvSpPr/>
            <p:nvPr/>
          </p:nvSpPr>
          <p:spPr>
            <a:xfrm>
              <a:off x="3343183" y="1218830"/>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2" name="rc442"/>
            <p:cNvSpPr/>
            <p:nvPr/>
          </p:nvSpPr>
          <p:spPr>
            <a:xfrm>
              <a:off x="3612254" y="121883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3" name="rc443"/>
            <p:cNvSpPr/>
            <p:nvPr/>
          </p:nvSpPr>
          <p:spPr>
            <a:xfrm>
              <a:off x="3881326" y="1218830"/>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4" name="rc444"/>
            <p:cNvSpPr/>
            <p:nvPr/>
          </p:nvSpPr>
          <p:spPr>
            <a:xfrm>
              <a:off x="4150398" y="1218830"/>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5" name="rc445"/>
            <p:cNvSpPr/>
            <p:nvPr/>
          </p:nvSpPr>
          <p:spPr>
            <a:xfrm>
              <a:off x="4419470" y="121883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6" name="rc446"/>
            <p:cNvSpPr/>
            <p:nvPr/>
          </p:nvSpPr>
          <p:spPr>
            <a:xfrm>
              <a:off x="4688541" y="1218830"/>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7" name="rc447"/>
            <p:cNvSpPr/>
            <p:nvPr/>
          </p:nvSpPr>
          <p:spPr>
            <a:xfrm>
              <a:off x="4957613" y="121883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8" name="rc448"/>
            <p:cNvSpPr/>
            <p:nvPr/>
          </p:nvSpPr>
          <p:spPr>
            <a:xfrm>
              <a:off x="5226685" y="121883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9" name="rc449"/>
            <p:cNvSpPr/>
            <p:nvPr/>
          </p:nvSpPr>
          <p:spPr>
            <a:xfrm>
              <a:off x="5495756" y="121883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0" name="rc450"/>
            <p:cNvSpPr/>
            <p:nvPr/>
          </p:nvSpPr>
          <p:spPr>
            <a:xfrm>
              <a:off x="5764828" y="121883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1" name="rc451"/>
            <p:cNvSpPr/>
            <p:nvPr/>
          </p:nvSpPr>
          <p:spPr>
            <a:xfrm>
              <a:off x="6033900"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2" name="rc452"/>
            <p:cNvSpPr/>
            <p:nvPr/>
          </p:nvSpPr>
          <p:spPr>
            <a:xfrm>
              <a:off x="6302972" y="121883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3" name="rc453"/>
            <p:cNvSpPr/>
            <p:nvPr/>
          </p:nvSpPr>
          <p:spPr>
            <a:xfrm>
              <a:off x="6572043"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4" name="rc454"/>
            <p:cNvSpPr/>
            <p:nvPr/>
          </p:nvSpPr>
          <p:spPr>
            <a:xfrm>
              <a:off x="6841115"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5" name="rc455"/>
            <p:cNvSpPr/>
            <p:nvPr/>
          </p:nvSpPr>
          <p:spPr>
            <a:xfrm>
              <a:off x="7110187" y="121883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6" name="rc456"/>
            <p:cNvSpPr/>
            <p:nvPr/>
          </p:nvSpPr>
          <p:spPr>
            <a:xfrm>
              <a:off x="7379259" y="121883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7" name="rc457"/>
            <p:cNvSpPr/>
            <p:nvPr/>
          </p:nvSpPr>
          <p:spPr>
            <a:xfrm>
              <a:off x="7648330" y="121883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8" name="rc458"/>
            <p:cNvSpPr/>
            <p:nvPr/>
          </p:nvSpPr>
          <p:spPr>
            <a:xfrm>
              <a:off x="7917402" y="121883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9" name="rc459"/>
            <p:cNvSpPr/>
            <p:nvPr/>
          </p:nvSpPr>
          <p:spPr>
            <a:xfrm>
              <a:off x="8186474" y="121883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0" name="rc460"/>
            <p:cNvSpPr/>
            <p:nvPr/>
          </p:nvSpPr>
          <p:spPr>
            <a:xfrm>
              <a:off x="8455545" y="1218830"/>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1" name="rc461"/>
            <p:cNvSpPr/>
            <p:nvPr/>
          </p:nvSpPr>
          <p:spPr>
            <a:xfrm>
              <a:off x="1728752" y="3465333"/>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2" name="rc462"/>
            <p:cNvSpPr/>
            <p:nvPr/>
          </p:nvSpPr>
          <p:spPr>
            <a:xfrm>
              <a:off x="1997824"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3" name="rc463"/>
            <p:cNvSpPr/>
            <p:nvPr/>
          </p:nvSpPr>
          <p:spPr>
            <a:xfrm>
              <a:off x="2266896" y="346533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4" name="rc464"/>
            <p:cNvSpPr/>
            <p:nvPr/>
          </p:nvSpPr>
          <p:spPr>
            <a:xfrm>
              <a:off x="2535967"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2805039"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6" name="rc466"/>
            <p:cNvSpPr/>
            <p:nvPr/>
          </p:nvSpPr>
          <p:spPr>
            <a:xfrm>
              <a:off x="3074111"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7" name="rc467"/>
            <p:cNvSpPr/>
            <p:nvPr/>
          </p:nvSpPr>
          <p:spPr>
            <a:xfrm>
              <a:off x="3343183"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8" name="rc468"/>
            <p:cNvSpPr/>
            <p:nvPr/>
          </p:nvSpPr>
          <p:spPr>
            <a:xfrm>
              <a:off x="3612254" y="346533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9" name="rc469"/>
            <p:cNvSpPr/>
            <p:nvPr/>
          </p:nvSpPr>
          <p:spPr>
            <a:xfrm>
              <a:off x="3881326" y="346533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0" name="rc470"/>
            <p:cNvSpPr/>
            <p:nvPr/>
          </p:nvSpPr>
          <p:spPr>
            <a:xfrm>
              <a:off x="4150398" y="346533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1" name="rc471"/>
            <p:cNvSpPr/>
            <p:nvPr/>
          </p:nvSpPr>
          <p:spPr>
            <a:xfrm>
              <a:off x="4419470"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2" name="rc472"/>
            <p:cNvSpPr/>
            <p:nvPr/>
          </p:nvSpPr>
          <p:spPr>
            <a:xfrm>
              <a:off x="4688541"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3" name="rc473"/>
            <p:cNvSpPr/>
            <p:nvPr/>
          </p:nvSpPr>
          <p:spPr>
            <a:xfrm>
              <a:off x="4957613" y="346533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4" name="rc474"/>
            <p:cNvSpPr/>
            <p:nvPr/>
          </p:nvSpPr>
          <p:spPr>
            <a:xfrm>
              <a:off x="5226685"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5" name="rc475"/>
            <p:cNvSpPr/>
            <p:nvPr/>
          </p:nvSpPr>
          <p:spPr>
            <a:xfrm>
              <a:off x="5495756" y="346533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6" name="rc476"/>
            <p:cNvSpPr/>
            <p:nvPr/>
          </p:nvSpPr>
          <p:spPr>
            <a:xfrm>
              <a:off x="5764828" y="346533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7" name="rc477"/>
            <p:cNvSpPr/>
            <p:nvPr/>
          </p:nvSpPr>
          <p:spPr>
            <a:xfrm>
              <a:off x="6033900" y="346533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8" name="rc478"/>
            <p:cNvSpPr/>
            <p:nvPr/>
          </p:nvSpPr>
          <p:spPr>
            <a:xfrm>
              <a:off x="6302972"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9" name="rc479"/>
            <p:cNvSpPr/>
            <p:nvPr/>
          </p:nvSpPr>
          <p:spPr>
            <a:xfrm>
              <a:off x="6572043" y="346533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0" name="rc480"/>
            <p:cNvSpPr/>
            <p:nvPr/>
          </p:nvSpPr>
          <p:spPr>
            <a:xfrm>
              <a:off x="6841115"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1" name="rc481"/>
            <p:cNvSpPr/>
            <p:nvPr/>
          </p:nvSpPr>
          <p:spPr>
            <a:xfrm>
              <a:off x="7110187" y="346533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2" name="rc482"/>
            <p:cNvSpPr/>
            <p:nvPr/>
          </p:nvSpPr>
          <p:spPr>
            <a:xfrm>
              <a:off x="7379259" y="346533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3" name="rc483"/>
            <p:cNvSpPr/>
            <p:nvPr/>
          </p:nvSpPr>
          <p:spPr>
            <a:xfrm>
              <a:off x="7648330"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4" name="rc484"/>
            <p:cNvSpPr/>
            <p:nvPr/>
          </p:nvSpPr>
          <p:spPr>
            <a:xfrm>
              <a:off x="7917402" y="346533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5" name="rc485"/>
            <p:cNvSpPr/>
            <p:nvPr/>
          </p:nvSpPr>
          <p:spPr>
            <a:xfrm>
              <a:off x="8186474" y="346533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6" name="rc486"/>
            <p:cNvSpPr/>
            <p:nvPr/>
          </p:nvSpPr>
          <p:spPr>
            <a:xfrm>
              <a:off x="8455545" y="346533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7" name="rc487"/>
            <p:cNvSpPr/>
            <p:nvPr/>
          </p:nvSpPr>
          <p:spPr>
            <a:xfrm>
              <a:off x="1728752" y="203574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8" name="rc488"/>
            <p:cNvSpPr/>
            <p:nvPr/>
          </p:nvSpPr>
          <p:spPr>
            <a:xfrm>
              <a:off x="1997824" y="203574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9" name="rc489"/>
            <p:cNvSpPr/>
            <p:nvPr/>
          </p:nvSpPr>
          <p:spPr>
            <a:xfrm>
              <a:off x="2266896" y="203574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0" name="rc490"/>
            <p:cNvSpPr/>
            <p:nvPr/>
          </p:nvSpPr>
          <p:spPr>
            <a:xfrm>
              <a:off x="2535967" y="203574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1" name="rc491"/>
            <p:cNvSpPr/>
            <p:nvPr/>
          </p:nvSpPr>
          <p:spPr>
            <a:xfrm>
              <a:off x="2805039" y="203574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2" name="rc492"/>
            <p:cNvSpPr/>
            <p:nvPr/>
          </p:nvSpPr>
          <p:spPr>
            <a:xfrm>
              <a:off x="3074111" y="2035740"/>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3" name="rc493"/>
            <p:cNvSpPr/>
            <p:nvPr/>
          </p:nvSpPr>
          <p:spPr>
            <a:xfrm>
              <a:off x="3343183" y="2035740"/>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4" name="rc494"/>
            <p:cNvSpPr/>
            <p:nvPr/>
          </p:nvSpPr>
          <p:spPr>
            <a:xfrm>
              <a:off x="3612254" y="203574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5" name="rc495"/>
            <p:cNvSpPr/>
            <p:nvPr/>
          </p:nvSpPr>
          <p:spPr>
            <a:xfrm>
              <a:off x="3881326" y="203574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6" name="rc496"/>
            <p:cNvSpPr/>
            <p:nvPr/>
          </p:nvSpPr>
          <p:spPr>
            <a:xfrm>
              <a:off x="4150398"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7" name="rc497"/>
            <p:cNvSpPr/>
            <p:nvPr/>
          </p:nvSpPr>
          <p:spPr>
            <a:xfrm>
              <a:off x="4419470" y="203574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8" name="rc498"/>
            <p:cNvSpPr/>
            <p:nvPr/>
          </p:nvSpPr>
          <p:spPr>
            <a:xfrm>
              <a:off x="4688541" y="2035740"/>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9" name="rc499"/>
            <p:cNvSpPr/>
            <p:nvPr/>
          </p:nvSpPr>
          <p:spPr>
            <a:xfrm>
              <a:off x="4957613" y="2035740"/>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0" name="rc500"/>
            <p:cNvSpPr/>
            <p:nvPr/>
          </p:nvSpPr>
          <p:spPr>
            <a:xfrm>
              <a:off x="5226685" y="2035740"/>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1" name="rc501"/>
            <p:cNvSpPr/>
            <p:nvPr/>
          </p:nvSpPr>
          <p:spPr>
            <a:xfrm>
              <a:off x="5495756" y="203574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2" name="rc502"/>
            <p:cNvSpPr/>
            <p:nvPr/>
          </p:nvSpPr>
          <p:spPr>
            <a:xfrm>
              <a:off x="5764828"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3" name="rc503"/>
            <p:cNvSpPr/>
            <p:nvPr/>
          </p:nvSpPr>
          <p:spPr>
            <a:xfrm>
              <a:off x="6033900" y="203574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4" name="rc504"/>
            <p:cNvSpPr/>
            <p:nvPr/>
          </p:nvSpPr>
          <p:spPr>
            <a:xfrm>
              <a:off x="6302972" y="203574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5" name="rc505"/>
            <p:cNvSpPr/>
            <p:nvPr/>
          </p:nvSpPr>
          <p:spPr>
            <a:xfrm>
              <a:off x="6572043"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6" name="rc506"/>
            <p:cNvSpPr/>
            <p:nvPr/>
          </p:nvSpPr>
          <p:spPr>
            <a:xfrm>
              <a:off x="6841115" y="203574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7" name="rc507"/>
            <p:cNvSpPr/>
            <p:nvPr/>
          </p:nvSpPr>
          <p:spPr>
            <a:xfrm>
              <a:off x="7110187" y="203574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8" name="rc508"/>
            <p:cNvSpPr/>
            <p:nvPr/>
          </p:nvSpPr>
          <p:spPr>
            <a:xfrm>
              <a:off x="7379259" y="203574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9" name="rc509"/>
            <p:cNvSpPr/>
            <p:nvPr/>
          </p:nvSpPr>
          <p:spPr>
            <a:xfrm>
              <a:off x="7648330" y="203574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0" name="rc510"/>
            <p:cNvSpPr/>
            <p:nvPr/>
          </p:nvSpPr>
          <p:spPr>
            <a:xfrm>
              <a:off x="7917402" y="203574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1" name="rc511"/>
            <p:cNvSpPr/>
            <p:nvPr/>
          </p:nvSpPr>
          <p:spPr>
            <a:xfrm>
              <a:off x="8186474" y="2035740"/>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2" name="rc512"/>
            <p:cNvSpPr/>
            <p:nvPr/>
          </p:nvSpPr>
          <p:spPr>
            <a:xfrm>
              <a:off x="8455545" y="203574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3" name="rc513"/>
            <p:cNvSpPr/>
            <p:nvPr/>
          </p:nvSpPr>
          <p:spPr>
            <a:xfrm>
              <a:off x="1728752" y="2239968"/>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4" name="rc514"/>
            <p:cNvSpPr/>
            <p:nvPr/>
          </p:nvSpPr>
          <p:spPr>
            <a:xfrm>
              <a:off x="1997824" y="223996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5" name="rc515"/>
            <p:cNvSpPr/>
            <p:nvPr/>
          </p:nvSpPr>
          <p:spPr>
            <a:xfrm>
              <a:off x="2266896" y="2239968"/>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6" name="rc516"/>
            <p:cNvSpPr/>
            <p:nvPr/>
          </p:nvSpPr>
          <p:spPr>
            <a:xfrm>
              <a:off x="2535967" y="2239968"/>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7" name="rc517"/>
            <p:cNvSpPr/>
            <p:nvPr/>
          </p:nvSpPr>
          <p:spPr>
            <a:xfrm>
              <a:off x="2805039" y="2239968"/>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8" name="rc518"/>
            <p:cNvSpPr/>
            <p:nvPr/>
          </p:nvSpPr>
          <p:spPr>
            <a:xfrm>
              <a:off x="3074111" y="2239968"/>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9" name="rc519"/>
            <p:cNvSpPr/>
            <p:nvPr/>
          </p:nvSpPr>
          <p:spPr>
            <a:xfrm>
              <a:off x="3343183" y="2239968"/>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0" name="rc520"/>
            <p:cNvSpPr/>
            <p:nvPr/>
          </p:nvSpPr>
          <p:spPr>
            <a:xfrm>
              <a:off x="3612254" y="2239968"/>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1" name="rc521"/>
            <p:cNvSpPr/>
            <p:nvPr/>
          </p:nvSpPr>
          <p:spPr>
            <a:xfrm>
              <a:off x="3881326" y="223996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2" name="rc522"/>
            <p:cNvSpPr/>
            <p:nvPr/>
          </p:nvSpPr>
          <p:spPr>
            <a:xfrm>
              <a:off x="4150398" y="2239968"/>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3" name="rc523"/>
            <p:cNvSpPr/>
            <p:nvPr/>
          </p:nvSpPr>
          <p:spPr>
            <a:xfrm>
              <a:off x="4419470"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4" name="rc524"/>
            <p:cNvSpPr/>
            <p:nvPr/>
          </p:nvSpPr>
          <p:spPr>
            <a:xfrm>
              <a:off x="4688541"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5" name="rc525"/>
            <p:cNvSpPr/>
            <p:nvPr/>
          </p:nvSpPr>
          <p:spPr>
            <a:xfrm>
              <a:off x="4957613" y="223996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6" name="rc526"/>
            <p:cNvSpPr/>
            <p:nvPr/>
          </p:nvSpPr>
          <p:spPr>
            <a:xfrm>
              <a:off x="5226685" y="223996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7" name="rc527"/>
            <p:cNvSpPr/>
            <p:nvPr/>
          </p:nvSpPr>
          <p:spPr>
            <a:xfrm>
              <a:off x="5495756" y="223996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8" name="rc528"/>
            <p:cNvSpPr/>
            <p:nvPr/>
          </p:nvSpPr>
          <p:spPr>
            <a:xfrm>
              <a:off x="5764828" y="2239968"/>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6033900" y="223996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0" name="rc530"/>
            <p:cNvSpPr/>
            <p:nvPr/>
          </p:nvSpPr>
          <p:spPr>
            <a:xfrm>
              <a:off x="6302972"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1" name="rc531"/>
            <p:cNvSpPr/>
            <p:nvPr/>
          </p:nvSpPr>
          <p:spPr>
            <a:xfrm>
              <a:off x="6572043"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2" name="rc532"/>
            <p:cNvSpPr/>
            <p:nvPr/>
          </p:nvSpPr>
          <p:spPr>
            <a:xfrm>
              <a:off x="6841115" y="223996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3" name="rc533"/>
            <p:cNvSpPr/>
            <p:nvPr/>
          </p:nvSpPr>
          <p:spPr>
            <a:xfrm>
              <a:off x="7110187" y="223996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4" name="rc534"/>
            <p:cNvSpPr/>
            <p:nvPr/>
          </p:nvSpPr>
          <p:spPr>
            <a:xfrm>
              <a:off x="7379259" y="223996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5" name="rc535"/>
            <p:cNvSpPr/>
            <p:nvPr/>
          </p:nvSpPr>
          <p:spPr>
            <a:xfrm>
              <a:off x="7648330" y="223996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6" name="rc536"/>
            <p:cNvSpPr/>
            <p:nvPr/>
          </p:nvSpPr>
          <p:spPr>
            <a:xfrm>
              <a:off x="7917402" y="223996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7" name="rc537"/>
            <p:cNvSpPr/>
            <p:nvPr/>
          </p:nvSpPr>
          <p:spPr>
            <a:xfrm>
              <a:off x="8186474" y="223996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8" name="rc538"/>
            <p:cNvSpPr/>
            <p:nvPr/>
          </p:nvSpPr>
          <p:spPr>
            <a:xfrm>
              <a:off x="8455545" y="223996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9" name="rc539"/>
            <p:cNvSpPr/>
            <p:nvPr/>
          </p:nvSpPr>
          <p:spPr>
            <a:xfrm>
              <a:off x="1728752" y="4078016"/>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40" name="rc540"/>
            <p:cNvSpPr/>
            <p:nvPr/>
          </p:nvSpPr>
          <p:spPr>
            <a:xfrm>
              <a:off x="1997824" y="4078016"/>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41" name="rc541"/>
            <p:cNvSpPr/>
            <p:nvPr/>
          </p:nvSpPr>
          <p:spPr>
            <a:xfrm>
              <a:off x="2266896" y="4078016"/>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2" name="rc542"/>
            <p:cNvSpPr/>
            <p:nvPr/>
          </p:nvSpPr>
          <p:spPr>
            <a:xfrm>
              <a:off x="2535967" y="4078016"/>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3" name="rc543"/>
            <p:cNvSpPr/>
            <p:nvPr/>
          </p:nvSpPr>
          <p:spPr>
            <a:xfrm>
              <a:off x="2805039" y="4078016"/>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44" name="rc544"/>
            <p:cNvSpPr/>
            <p:nvPr/>
          </p:nvSpPr>
          <p:spPr>
            <a:xfrm>
              <a:off x="3074111" y="4078016"/>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45" name="rc545"/>
            <p:cNvSpPr/>
            <p:nvPr/>
          </p:nvSpPr>
          <p:spPr>
            <a:xfrm>
              <a:off x="3343183" y="4078016"/>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6" name="rc546"/>
            <p:cNvSpPr/>
            <p:nvPr/>
          </p:nvSpPr>
          <p:spPr>
            <a:xfrm>
              <a:off x="3612254" y="4078016"/>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47" name="rc547"/>
            <p:cNvSpPr/>
            <p:nvPr/>
          </p:nvSpPr>
          <p:spPr>
            <a:xfrm>
              <a:off x="3881326" y="4078016"/>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8" name="rc548"/>
            <p:cNvSpPr/>
            <p:nvPr/>
          </p:nvSpPr>
          <p:spPr>
            <a:xfrm>
              <a:off x="4150398" y="4078016"/>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9" name="rc549"/>
            <p:cNvSpPr/>
            <p:nvPr/>
          </p:nvSpPr>
          <p:spPr>
            <a:xfrm>
              <a:off x="4419470" y="407801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0" name="rc550"/>
            <p:cNvSpPr/>
            <p:nvPr/>
          </p:nvSpPr>
          <p:spPr>
            <a:xfrm>
              <a:off x="4688541" y="407801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1" name="rc551"/>
            <p:cNvSpPr/>
            <p:nvPr/>
          </p:nvSpPr>
          <p:spPr>
            <a:xfrm>
              <a:off x="4957613" y="407801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2" name="rc552"/>
            <p:cNvSpPr/>
            <p:nvPr/>
          </p:nvSpPr>
          <p:spPr>
            <a:xfrm>
              <a:off x="5226685" y="407801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3" name="rc553"/>
            <p:cNvSpPr/>
            <p:nvPr/>
          </p:nvSpPr>
          <p:spPr>
            <a:xfrm>
              <a:off x="5495756" y="407801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4" name="rc554"/>
            <p:cNvSpPr/>
            <p:nvPr/>
          </p:nvSpPr>
          <p:spPr>
            <a:xfrm>
              <a:off x="5764828" y="407801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5" name="rc555"/>
            <p:cNvSpPr/>
            <p:nvPr/>
          </p:nvSpPr>
          <p:spPr>
            <a:xfrm>
              <a:off x="6033900" y="407801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6" name="rc556"/>
            <p:cNvSpPr/>
            <p:nvPr/>
          </p:nvSpPr>
          <p:spPr>
            <a:xfrm>
              <a:off x="6302972" y="407801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7" name="rc557"/>
            <p:cNvSpPr/>
            <p:nvPr/>
          </p:nvSpPr>
          <p:spPr>
            <a:xfrm>
              <a:off x="6572043" y="4078016"/>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8" name="rc558"/>
            <p:cNvSpPr/>
            <p:nvPr/>
          </p:nvSpPr>
          <p:spPr>
            <a:xfrm>
              <a:off x="6841115" y="4078016"/>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9" name="rc559"/>
            <p:cNvSpPr/>
            <p:nvPr/>
          </p:nvSpPr>
          <p:spPr>
            <a:xfrm>
              <a:off x="7110187" y="4078016"/>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0" name="rc560"/>
            <p:cNvSpPr/>
            <p:nvPr/>
          </p:nvSpPr>
          <p:spPr>
            <a:xfrm>
              <a:off x="7379259" y="407801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1" name="rc561"/>
            <p:cNvSpPr/>
            <p:nvPr/>
          </p:nvSpPr>
          <p:spPr>
            <a:xfrm>
              <a:off x="7648330" y="407801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2" name="rc562"/>
            <p:cNvSpPr/>
            <p:nvPr/>
          </p:nvSpPr>
          <p:spPr>
            <a:xfrm>
              <a:off x="7917402" y="4078016"/>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3" name="rc563"/>
            <p:cNvSpPr/>
            <p:nvPr/>
          </p:nvSpPr>
          <p:spPr>
            <a:xfrm>
              <a:off x="8186474" y="4078016"/>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4" name="rc564"/>
            <p:cNvSpPr/>
            <p:nvPr/>
          </p:nvSpPr>
          <p:spPr>
            <a:xfrm>
              <a:off x="8455545" y="4078016"/>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5" name="tx565"/>
            <p:cNvSpPr/>
            <p:nvPr/>
          </p:nvSpPr>
          <p:spPr>
            <a:xfrm>
              <a:off x="664632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6" name="tx566"/>
            <p:cNvSpPr/>
            <p:nvPr/>
          </p:nvSpPr>
          <p:spPr>
            <a:xfrm>
              <a:off x="691539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7" name="tx567"/>
            <p:cNvSpPr/>
            <p:nvPr/>
          </p:nvSpPr>
          <p:spPr>
            <a:xfrm>
              <a:off x="799167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8" name="tx568"/>
            <p:cNvSpPr/>
            <p:nvPr/>
          </p:nvSpPr>
          <p:spPr>
            <a:xfrm>
              <a:off x="180302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9" name="tx569"/>
            <p:cNvSpPr/>
            <p:nvPr/>
          </p:nvSpPr>
          <p:spPr>
            <a:xfrm>
              <a:off x="207210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0" name="tx570"/>
            <p:cNvSpPr/>
            <p:nvPr/>
          </p:nvSpPr>
          <p:spPr>
            <a:xfrm>
              <a:off x="234117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1" name="tx571"/>
            <p:cNvSpPr/>
            <p:nvPr/>
          </p:nvSpPr>
          <p:spPr>
            <a:xfrm>
              <a:off x="261024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2" name="tx572"/>
            <p:cNvSpPr/>
            <p:nvPr/>
          </p:nvSpPr>
          <p:spPr>
            <a:xfrm>
              <a:off x="287931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3" name="tx573"/>
            <p:cNvSpPr/>
            <p:nvPr/>
          </p:nvSpPr>
          <p:spPr>
            <a:xfrm>
              <a:off x="314838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4" name="tx574"/>
            <p:cNvSpPr/>
            <p:nvPr/>
          </p:nvSpPr>
          <p:spPr>
            <a:xfrm>
              <a:off x="34174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5" name="tx575"/>
            <p:cNvSpPr/>
            <p:nvPr/>
          </p:nvSpPr>
          <p:spPr>
            <a:xfrm>
              <a:off x="368653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6" name="tx576"/>
            <p:cNvSpPr/>
            <p:nvPr/>
          </p:nvSpPr>
          <p:spPr>
            <a:xfrm>
              <a:off x="395560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7" name="tx577"/>
            <p:cNvSpPr/>
            <p:nvPr/>
          </p:nvSpPr>
          <p:spPr>
            <a:xfrm>
              <a:off x="42246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8" name="tx578"/>
            <p:cNvSpPr/>
            <p:nvPr/>
          </p:nvSpPr>
          <p:spPr>
            <a:xfrm>
              <a:off x="44937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9" name="tx579"/>
            <p:cNvSpPr/>
            <p:nvPr/>
          </p:nvSpPr>
          <p:spPr>
            <a:xfrm>
              <a:off x="47628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0" name="tx580"/>
            <p:cNvSpPr/>
            <p:nvPr/>
          </p:nvSpPr>
          <p:spPr>
            <a:xfrm>
              <a:off x="50318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1" name="tx581"/>
            <p:cNvSpPr/>
            <p:nvPr/>
          </p:nvSpPr>
          <p:spPr>
            <a:xfrm>
              <a:off x="53009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2" name="tx582"/>
            <p:cNvSpPr/>
            <p:nvPr/>
          </p:nvSpPr>
          <p:spPr>
            <a:xfrm>
              <a:off x="557003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3" name="tx583"/>
            <p:cNvSpPr/>
            <p:nvPr/>
          </p:nvSpPr>
          <p:spPr>
            <a:xfrm>
              <a:off x="583910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4" name="tx584"/>
            <p:cNvSpPr/>
            <p:nvPr/>
          </p:nvSpPr>
          <p:spPr>
            <a:xfrm>
              <a:off x="610817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5" name="tx585"/>
            <p:cNvSpPr/>
            <p:nvPr/>
          </p:nvSpPr>
          <p:spPr>
            <a:xfrm>
              <a:off x="637724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6" name="tx586"/>
            <p:cNvSpPr/>
            <p:nvPr/>
          </p:nvSpPr>
          <p:spPr>
            <a:xfrm>
              <a:off x="664632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7" name="tx587"/>
            <p:cNvSpPr/>
            <p:nvPr/>
          </p:nvSpPr>
          <p:spPr>
            <a:xfrm>
              <a:off x="691539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8" name="tx588"/>
            <p:cNvSpPr/>
            <p:nvPr/>
          </p:nvSpPr>
          <p:spPr>
            <a:xfrm>
              <a:off x="718446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9" name="tx589"/>
            <p:cNvSpPr/>
            <p:nvPr/>
          </p:nvSpPr>
          <p:spPr>
            <a:xfrm>
              <a:off x="745353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0" name="tx590"/>
            <p:cNvSpPr/>
            <p:nvPr/>
          </p:nvSpPr>
          <p:spPr>
            <a:xfrm>
              <a:off x="772260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1" name="tx591"/>
            <p:cNvSpPr/>
            <p:nvPr/>
          </p:nvSpPr>
          <p:spPr>
            <a:xfrm>
              <a:off x="799167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2" name="tx592"/>
            <p:cNvSpPr/>
            <p:nvPr/>
          </p:nvSpPr>
          <p:spPr>
            <a:xfrm>
              <a:off x="82607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3" name="tx593"/>
            <p:cNvSpPr/>
            <p:nvPr/>
          </p:nvSpPr>
          <p:spPr>
            <a:xfrm>
              <a:off x="85298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4" name="tx594"/>
            <p:cNvSpPr/>
            <p:nvPr/>
          </p:nvSpPr>
          <p:spPr>
            <a:xfrm>
              <a:off x="180302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5" name="tx595"/>
            <p:cNvSpPr/>
            <p:nvPr/>
          </p:nvSpPr>
          <p:spPr>
            <a:xfrm>
              <a:off x="207210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6" name="tx596"/>
            <p:cNvSpPr/>
            <p:nvPr/>
          </p:nvSpPr>
          <p:spPr>
            <a:xfrm>
              <a:off x="234117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7" name="tx597"/>
            <p:cNvSpPr/>
            <p:nvPr/>
          </p:nvSpPr>
          <p:spPr>
            <a:xfrm>
              <a:off x="261024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8" name="tx598"/>
            <p:cNvSpPr/>
            <p:nvPr/>
          </p:nvSpPr>
          <p:spPr>
            <a:xfrm>
              <a:off x="287931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9" name="tx599"/>
            <p:cNvSpPr/>
            <p:nvPr/>
          </p:nvSpPr>
          <p:spPr>
            <a:xfrm>
              <a:off x="314838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0" name="tx600"/>
            <p:cNvSpPr/>
            <p:nvPr/>
          </p:nvSpPr>
          <p:spPr>
            <a:xfrm>
              <a:off x="34174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1" name="tx601"/>
            <p:cNvSpPr/>
            <p:nvPr/>
          </p:nvSpPr>
          <p:spPr>
            <a:xfrm>
              <a:off x="368653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395560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3" name="tx603"/>
            <p:cNvSpPr/>
            <p:nvPr/>
          </p:nvSpPr>
          <p:spPr>
            <a:xfrm>
              <a:off x="42246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4" name="tx604"/>
            <p:cNvSpPr/>
            <p:nvPr/>
          </p:nvSpPr>
          <p:spPr>
            <a:xfrm>
              <a:off x="44937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5" name="tx605"/>
            <p:cNvSpPr/>
            <p:nvPr/>
          </p:nvSpPr>
          <p:spPr>
            <a:xfrm>
              <a:off x="47628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6" name="tx606"/>
            <p:cNvSpPr/>
            <p:nvPr/>
          </p:nvSpPr>
          <p:spPr>
            <a:xfrm>
              <a:off x="50318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7" name="tx607"/>
            <p:cNvSpPr/>
            <p:nvPr/>
          </p:nvSpPr>
          <p:spPr>
            <a:xfrm>
              <a:off x="53009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8" name="tx608"/>
            <p:cNvSpPr/>
            <p:nvPr/>
          </p:nvSpPr>
          <p:spPr>
            <a:xfrm>
              <a:off x="557003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9" name="tx609"/>
            <p:cNvSpPr/>
            <p:nvPr/>
          </p:nvSpPr>
          <p:spPr>
            <a:xfrm>
              <a:off x="583910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0" name="tx610"/>
            <p:cNvSpPr/>
            <p:nvPr/>
          </p:nvSpPr>
          <p:spPr>
            <a:xfrm>
              <a:off x="610817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1" name="tx611"/>
            <p:cNvSpPr/>
            <p:nvPr/>
          </p:nvSpPr>
          <p:spPr>
            <a:xfrm>
              <a:off x="637724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2" name="tx612"/>
            <p:cNvSpPr/>
            <p:nvPr/>
          </p:nvSpPr>
          <p:spPr>
            <a:xfrm>
              <a:off x="664632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3" name="tx613"/>
            <p:cNvSpPr/>
            <p:nvPr/>
          </p:nvSpPr>
          <p:spPr>
            <a:xfrm>
              <a:off x="691539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4" name="tx614"/>
            <p:cNvSpPr/>
            <p:nvPr/>
          </p:nvSpPr>
          <p:spPr>
            <a:xfrm>
              <a:off x="718446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5" name="tx615"/>
            <p:cNvSpPr/>
            <p:nvPr/>
          </p:nvSpPr>
          <p:spPr>
            <a:xfrm>
              <a:off x="745353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6" name="tx616"/>
            <p:cNvSpPr/>
            <p:nvPr/>
          </p:nvSpPr>
          <p:spPr>
            <a:xfrm>
              <a:off x="772260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7" name="tx617"/>
            <p:cNvSpPr/>
            <p:nvPr/>
          </p:nvSpPr>
          <p:spPr>
            <a:xfrm>
              <a:off x="799167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8" name="tx618"/>
            <p:cNvSpPr/>
            <p:nvPr/>
          </p:nvSpPr>
          <p:spPr>
            <a:xfrm>
              <a:off x="82607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9" name="tx619"/>
            <p:cNvSpPr/>
            <p:nvPr/>
          </p:nvSpPr>
          <p:spPr>
            <a:xfrm>
              <a:off x="85298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0" name="tx620"/>
            <p:cNvSpPr/>
            <p:nvPr/>
          </p:nvSpPr>
          <p:spPr>
            <a:xfrm>
              <a:off x="180302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1" name="tx621"/>
            <p:cNvSpPr/>
            <p:nvPr/>
          </p:nvSpPr>
          <p:spPr>
            <a:xfrm>
              <a:off x="207210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234117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3" name="tx623"/>
            <p:cNvSpPr/>
            <p:nvPr/>
          </p:nvSpPr>
          <p:spPr>
            <a:xfrm>
              <a:off x="261024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4" name="tx624"/>
            <p:cNvSpPr/>
            <p:nvPr/>
          </p:nvSpPr>
          <p:spPr>
            <a:xfrm>
              <a:off x="287931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5" name="tx625"/>
            <p:cNvSpPr/>
            <p:nvPr/>
          </p:nvSpPr>
          <p:spPr>
            <a:xfrm>
              <a:off x="314838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6" name="tx626"/>
            <p:cNvSpPr/>
            <p:nvPr/>
          </p:nvSpPr>
          <p:spPr>
            <a:xfrm>
              <a:off x="341745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7" name="tx627"/>
            <p:cNvSpPr/>
            <p:nvPr/>
          </p:nvSpPr>
          <p:spPr>
            <a:xfrm>
              <a:off x="368653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8" name="tx628"/>
            <p:cNvSpPr/>
            <p:nvPr/>
          </p:nvSpPr>
          <p:spPr>
            <a:xfrm>
              <a:off x="395560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9" name="tx629"/>
            <p:cNvSpPr/>
            <p:nvPr/>
          </p:nvSpPr>
          <p:spPr>
            <a:xfrm>
              <a:off x="422467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0" name="tx630"/>
            <p:cNvSpPr/>
            <p:nvPr/>
          </p:nvSpPr>
          <p:spPr>
            <a:xfrm>
              <a:off x="449374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31" name="tx631"/>
            <p:cNvSpPr/>
            <p:nvPr/>
          </p:nvSpPr>
          <p:spPr>
            <a:xfrm>
              <a:off x="47628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2" name="tx632"/>
            <p:cNvSpPr/>
            <p:nvPr/>
          </p:nvSpPr>
          <p:spPr>
            <a:xfrm>
              <a:off x="50318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3" name="tx633"/>
            <p:cNvSpPr/>
            <p:nvPr/>
          </p:nvSpPr>
          <p:spPr>
            <a:xfrm>
              <a:off x="53009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4" name="tx634"/>
            <p:cNvSpPr/>
            <p:nvPr/>
          </p:nvSpPr>
          <p:spPr>
            <a:xfrm>
              <a:off x="557003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5" name="tx635"/>
            <p:cNvSpPr/>
            <p:nvPr/>
          </p:nvSpPr>
          <p:spPr>
            <a:xfrm>
              <a:off x="583910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6" name="tx636"/>
            <p:cNvSpPr/>
            <p:nvPr/>
          </p:nvSpPr>
          <p:spPr>
            <a:xfrm>
              <a:off x="610817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7" name="tx637"/>
            <p:cNvSpPr/>
            <p:nvPr/>
          </p:nvSpPr>
          <p:spPr>
            <a:xfrm>
              <a:off x="637724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8" name="tx638"/>
            <p:cNvSpPr/>
            <p:nvPr/>
          </p:nvSpPr>
          <p:spPr>
            <a:xfrm>
              <a:off x="664632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39" name="tx639"/>
            <p:cNvSpPr/>
            <p:nvPr/>
          </p:nvSpPr>
          <p:spPr>
            <a:xfrm>
              <a:off x="691539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0" name="tx640"/>
            <p:cNvSpPr/>
            <p:nvPr/>
          </p:nvSpPr>
          <p:spPr>
            <a:xfrm>
              <a:off x="718446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1" name="tx641"/>
            <p:cNvSpPr/>
            <p:nvPr/>
          </p:nvSpPr>
          <p:spPr>
            <a:xfrm>
              <a:off x="745353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42" name="tx642"/>
            <p:cNvSpPr/>
            <p:nvPr/>
          </p:nvSpPr>
          <p:spPr>
            <a:xfrm>
              <a:off x="772260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3" name="tx643"/>
            <p:cNvSpPr/>
            <p:nvPr/>
          </p:nvSpPr>
          <p:spPr>
            <a:xfrm>
              <a:off x="799167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4" name="tx644"/>
            <p:cNvSpPr/>
            <p:nvPr/>
          </p:nvSpPr>
          <p:spPr>
            <a:xfrm>
              <a:off x="82607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5" name="tx645"/>
            <p:cNvSpPr/>
            <p:nvPr/>
          </p:nvSpPr>
          <p:spPr>
            <a:xfrm>
              <a:off x="85298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6" name="tx646"/>
            <p:cNvSpPr/>
            <p:nvPr/>
          </p:nvSpPr>
          <p:spPr>
            <a:xfrm>
              <a:off x="180302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47" name="tx647"/>
            <p:cNvSpPr/>
            <p:nvPr/>
          </p:nvSpPr>
          <p:spPr>
            <a:xfrm>
              <a:off x="207210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48" name="tx648"/>
            <p:cNvSpPr/>
            <p:nvPr/>
          </p:nvSpPr>
          <p:spPr>
            <a:xfrm>
              <a:off x="234117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49" name="tx649"/>
            <p:cNvSpPr/>
            <p:nvPr/>
          </p:nvSpPr>
          <p:spPr>
            <a:xfrm>
              <a:off x="261024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0" name="tx650"/>
            <p:cNvSpPr/>
            <p:nvPr/>
          </p:nvSpPr>
          <p:spPr>
            <a:xfrm>
              <a:off x="287931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1" name="tx651"/>
            <p:cNvSpPr/>
            <p:nvPr/>
          </p:nvSpPr>
          <p:spPr>
            <a:xfrm>
              <a:off x="314838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2" name="tx652"/>
            <p:cNvSpPr/>
            <p:nvPr/>
          </p:nvSpPr>
          <p:spPr>
            <a:xfrm>
              <a:off x="34174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3" name="tx653"/>
            <p:cNvSpPr/>
            <p:nvPr/>
          </p:nvSpPr>
          <p:spPr>
            <a:xfrm>
              <a:off x="368653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4" name="tx654"/>
            <p:cNvSpPr/>
            <p:nvPr/>
          </p:nvSpPr>
          <p:spPr>
            <a:xfrm>
              <a:off x="395560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5" name="tx655"/>
            <p:cNvSpPr/>
            <p:nvPr/>
          </p:nvSpPr>
          <p:spPr>
            <a:xfrm>
              <a:off x="42246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6" name="tx656"/>
            <p:cNvSpPr/>
            <p:nvPr/>
          </p:nvSpPr>
          <p:spPr>
            <a:xfrm>
              <a:off x="44937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7" name="tx657"/>
            <p:cNvSpPr/>
            <p:nvPr/>
          </p:nvSpPr>
          <p:spPr>
            <a:xfrm>
              <a:off x="47628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8" name="tx658"/>
            <p:cNvSpPr/>
            <p:nvPr/>
          </p:nvSpPr>
          <p:spPr>
            <a:xfrm>
              <a:off x="50318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9" name="tx659"/>
            <p:cNvSpPr/>
            <p:nvPr/>
          </p:nvSpPr>
          <p:spPr>
            <a:xfrm>
              <a:off x="53009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0" name="tx660"/>
            <p:cNvSpPr/>
            <p:nvPr/>
          </p:nvSpPr>
          <p:spPr>
            <a:xfrm>
              <a:off x="557003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1" name="tx661"/>
            <p:cNvSpPr/>
            <p:nvPr/>
          </p:nvSpPr>
          <p:spPr>
            <a:xfrm>
              <a:off x="583910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2" name="tx662"/>
            <p:cNvSpPr/>
            <p:nvPr/>
          </p:nvSpPr>
          <p:spPr>
            <a:xfrm>
              <a:off x="610817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3" name="tx663"/>
            <p:cNvSpPr/>
            <p:nvPr/>
          </p:nvSpPr>
          <p:spPr>
            <a:xfrm>
              <a:off x="637724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4" name="tx664"/>
            <p:cNvSpPr/>
            <p:nvPr/>
          </p:nvSpPr>
          <p:spPr>
            <a:xfrm>
              <a:off x="664632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5" name="tx665"/>
            <p:cNvSpPr/>
            <p:nvPr/>
          </p:nvSpPr>
          <p:spPr>
            <a:xfrm>
              <a:off x="691539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6" name="tx666"/>
            <p:cNvSpPr/>
            <p:nvPr/>
          </p:nvSpPr>
          <p:spPr>
            <a:xfrm>
              <a:off x="718446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7" name="tx667"/>
            <p:cNvSpPr/>
            <p:nvPr/>
          </p:nvSpPr>
          <p:spPr>
            <a:xfrm>
              <a:off x="745353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8" name="tx668"/>
            <p:cNvSpPr/>
            <p:nvPr/>
          </p:nvSpPr>
          <p:spPr>
            <a:xfrm>
              <a:off x="772260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9" name="tx669"/>
            <p:cNvSpPr/>
            <p:nvPr/>
          </p:nvSpPr>
          <p:spPr>
            <a:xfrm>
              <a:off x="799167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0" name="tx670"/>
            <p:cNvSpPr/>
            <p:nvPr/>
          </p:nvSpPr>
          <p:spPr>
            <a:xfrm>
              <a:off x="82607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1" name="tx671"/>
            <p:cNvSpPr/>
            <p:nvPr/>
          </p:nvSpPr>
          <p:spPr>
            <a:xfrm>
              <a:off x="85298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2" name="tx672"/>
            <p:cNvSpPr/>
            <p:nvPr/>
          </p:nvSpPr>
          <p:spPr>
            <a:xfrm>
              <a:off x="180302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3" name="tx673"/>
            <p:cNvSpPr/>
            <p:nvPr/>
          </p:nvSpPr>
          <p:spPr>
            <a:xfrm>
              <a:off x="207210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4" name="tx674"/>
            <p:cNvSpPr/>
            <p:nvPr/>
          </p:nvSpPr>
          <p:spPr>
            <a:xfrm>
              <a:off x="234117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5" name="tx675"/>
            <p:cNvSpPr/>
            <p:nvPr/>
          </p:nvSpPr>
          <p:spPr>
            <a:xfrm>
              <a:off x="261024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6" name="tx676"/>
            <p:cNvSpPr/>
            <p:nvPr/>
          </p:nvSpPr>
          <p:spPr>
            <a:xfrm>
              <a:off x="287931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7" name="tx677"/>
            <p:cNvSpPr/>
            <p:nvPr/>
          </p:nvSpPr>
          <p:spPr>
            <a:xfrm>
              <a:off x="314838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8" name="tx678"/>
            <p:cNvSpPr/>
            <p:nvPr/>
          </p:nvSpPr>
          <p:spPr>
            <a:xfrm>
              <a:off x="34174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9" name="tx679"/>
            <p:cNvSpPr/>
            <p:nvPr/>
          </p:nvSpPr>
          <p:spPr>
            <a:xfrm>
              <a:off x="368653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0" name="tx680"/>
            <p:cNvSpPr/>
            <p:nvPr/>
          </p:nvSpPr>
          <p:spPr>
            <a:xfrm>
              <a:off x="395560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1" name="tx681"/>
            <p:cNvSpPr/>
            <p:nvPr/>
          </p:nvSpPr>
          <p:spPr>
            <a:xfrm>
              <a:off x="42246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2" name="tx682"/>
            <p:cNvSpPr/>
            <p:nvPr/>
          </p:nvSpPr>
          <p:spPr>
            <a:xfrm>
              <a:off x="44937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3" name="tx683"/>
            <p:cNvSpPr/>
            <p:nvPr/>
          </p:nvSpPr>
          <p:spPr>
            <a:xfrm>
              <a:off x="47628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4" name="tx684"/>
            <p:cNvSpPr/>
            <p:nvPr/>
          </p:nvSpPr>
          <p:spPr>
            <a:xfrm>
              <a:off x="50318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5" name="tx685"/>
            <p:cNvSpPr/>
            <p:nvPr/>
          </p:nvSpPr>
          <p:spPr>
            <a:xfrm>
              <a:off x="53009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6" name="tx686"/>
            <p:cNvSpPr/>
            <p:nvPr/>
          </p:nvSpPr>
          <p:spPr>
            <a:xfrm>
              <a:off x="557003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7" name="tx687"/>
            <p:cNvSpPr/>
            <p:nvPr/>
          </p:nvSpPr>
          <p:spPr>
            <a:xfrm>
              <a:off x="583910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8" name="tx688"/>
            <p:cNvSpPr/>
            <p:nvPr/>
          </p:nvSpPr>
          <p:spPr>
            <a:xfrm>
              <a:off x="610817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9" name="tx689"/>
            <p:cNvSpPr/>
            <p:nvPr/>
          </p:nvSpPr>
          <p:spPr>
            <a:xfrm>
              <a:off x="637724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0" name="tx690"/>
            <p:cNvSpPr/>
            <p:nvPr/>
          </p:nvSpPr>
          <p:spPr>
            <a:xfrm>
              <a:off x="664632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1" name="tx691"/>
            <p:cNvSpPr/>
            <p:nvPr/>
          </p:nvSpPr>
          <p:spPr>
            <a:xfrm>
              <a:off x="691539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2" name="tx692"/>
            <p:cNvSpPr/>
            <p:nvPr/>
          </p:nvSpPr>
          <p:spPr>
            <a:xfrm>
              <a:off x="718446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3" name="tx693"/>
            <p:cNvSpPr/>
            <p:nvPr/>
          </p:nvSpPr>
          <p:spPr>
            <a:xfrm>
              <a:off x="745353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4" name="tx694"/>
            <p:cNvSpPr/>
            <p:nvPr/>
          </p:nvSpPr>
          <p:spPr>
            <a:xfrm>
              <a:off x="772260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95" name="tx695"/>
            <p:cNvSpPr/>
            <p:nvPr/>
          </p:nvSpPr>
          <p:spPr>
            <a:xfrm>
              <a:off x="799167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6" name="tx696"/>
            <p:cNvSpPr/>
            <p:nvPr/>
          </p:nvSpPr>
          <p:spPr>
            <a:xfrm>
              <a:off x="82607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7" name="tx697"/>
            <p:cNvSpPr/>
            <p:nvPr/>
          </p:nvSpPr>
          <p:spPr>
            <a:xfrm>
              <a:off x="85298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8" name="tx698"/>
            <p:cNvSpPr/>
            <p:nvPr/>
          </p:nvSpPr>
          <p:spPr>
            <a:xfrm>
              <a:off x="44937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99" name="tx699"/>
            <p:cNvSpPr/>
            <p:nvPr/>
          </p:nvSpPr>
          <p:spPr>
            <a:xfrm>
              <a:off x="47628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0" name="tx700"/>
            <p:cNvSpPr/>
            <p:nvPr/>
          </p:nvSpPr>
          <p:spPr>
            <a:xfrm>
              <a:off x="50318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1" name="tx701"/>
            <p:cNvSpPr/>
            <p:nvPr/>
          </p:nvSpPr>
          <p:spPr>
            <a:xfrm>
              <a:off x="557003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2" name="tx702"/>
            <p:cNvSpPr/>
            <p:nvPr/>
          </p:nvSpPr>
          <p:spPr>
            <a:xfrm>
              <a:off x="583910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3" name="tx703"/>
            <p:cNvSpPr/>
            <p:nvPr/>
          </p:nvSpPr>
          <p:spPr>
            <a:xfrm>
              <a:off x="610817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04" name="tx704"/>
            <p:cNvSpPr/>
            <p:nvPr/>
          </p:nvSpPr>
          <p:spPr>
            <a:xfrm>
              <a:off x="637724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5" name="tx705"/>
            <p:cNvSpPr/>
            <p:nvPr/>
          </p:nvSpPr>
          <p:spPr>
            <a:xfrm>
              <a:off x="664632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6" name="tx706"/>
            <p:cNvSpPr/>
            <p:nvPr/>
          </p:nvSpPr>
          <p:spPr>
            <a:xfrm>
              <a:off x="691539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7" name="tx707"/>
            <p:cNvSpPr/>
            <p:nvPr/>
          </p:nvSpPr>
          <p:spPr>
            <a:xfrm>
              <a:off x="718446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8" name="tx708"/>
            <p:cNvSpPr/>
            <p:nvPr/>
          </p:nvSpPr>
          <p:spPr>
            <a:xfrm>
              <a:off x="745353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9" name="tx709"/>
            <p:cNvSpPr/>
            <p:nvPr/>
          </p:nvSpPr>
          <p:spPr>
            <a:xfrm>
              <a:off x="772260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10" name="tx710"/>
            <p:cNvSpPr/>
            <p:nvPr/>
          </p:nvSpPr>
          <p:spPr>
            <a:xfrm>
              <a:off x="799167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1" name="tx711"/>
            <p:cNvSpPr/>
            <p:nvPr/>
          </p:nvSpPr>
          <p:spPr>
            <a:xfrm>
              <a:off x="82607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2" name="tx712"/>
            <p:cNvSpPr/>
            <p:nvPr/>
          </p:nvSpPr>
          <p:spPr>
            <a:xfrm>
              <a:off x="85298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3" name="tx713"/>
            <p:cNvSpPr/>
            <p:nvPr/>
          </p:nvSpPr>
          <p:spPr>
            <a:xfrm>
              <a:off x="180302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14" name="tx714"/>
            <p:cNvSpPr/>
            <p:nvPr/>
          </p:nvSpPr>
          <p:spPr>
            <a:xfrm>
              <a:off x="207210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5" name="tx715"/>
            <p:cNvSpPr/>
            <p:nvPr/>
          </p:nvSpPr>
          <p:spPr>
            <a:xfrm>
              <a:off x="234117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6" name="tx716"/>
            <p:cNvSpPr/>
            <p:nvPr/>
          </p:nvSpPr>
          <p:spPr>
            <a:xfrm>
              <a:off x="261024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7" name="tx717"/>
            <p:cNvSpPr/>
            <p:nvPr/>
          </p:nvSpPr>
          <p:spPr>
            <a:xfrm>
              <a:off x="287931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8" name="tx718"/>
            <p:cNvSpPr/>
            <p:nvPr/>
          </p:nvSpPr>
          <p:spPr>
            <a:xfrm>
              <a:off x="314838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9" name="tx719"/>
            <p:cNvSpPr/>
            <p:nvPr/>
          </p:nvSpPr>
          <p:spPr>
            <a:xfrm>
              <a:off x="34174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0" name="tx720"/>
            <p:cNvSpPr/>
            <p:nvPr/>
          </p:nvSpPr>
          <p:spPr>
            <a:xfrm>
              <a:off x="368653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1" name="tx721"/>
            <p:cNvSpPr/>
            <p:nvPr/>
          </p:nvSpPr>
          <p:spPr>
            <a:xfrm>
              <a:off x="395560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2" name="tx722"/>
            <p:cNvSpPr/>
            <p:nvPr/>
          </p:nvSpPr>
          <p:spPr>
            <a:xfrm>
              <a:off x="42246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3" name="tx723"/>
            <p:cNvSpPr/>
            <p:nvPr/>
          </p:nvSpPr>
          <p:spPr>
            <a:xfrm>
              <a:off x="44937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4" name="tx724"/>
            <p:cNvSpPr/>
            <p:nvPr/>
          </p:nvSpPr>
          <p:spPr>
            <a:xfrm>
              <a:off x="47628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50318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6" name="tx726"/>
            <p:cNvSpPr/>
            <p:nvPr/>
          </p:nvSpPr>
          <p:spPr>
            <a:xfrm>
              <a:off x="53009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27" name="tx727"/>
            <p:cNvSpPr/>
            <p:nvPr/>
          </p:nvSpPr>
          <p:spPr>
            <a:xfrm>
              <a:off x="557003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8" name="tx728"/>
            <p:cNvSpPr/>
            <p:nvPr/>
          </p:nvSpPr>
          <p:spPr>
            <a:xfrm>
              <a:off x="583910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9" name="tx729"/>
            <p:cNvSpPr/>
            <p:nvPr/>
          </p:nvSpPr>
          <p:spPr>
            <a:xfrm>
              <a:off x="610817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30" name="tx730"/>
            <p:cNvSpPr/>
            <p:nvPr/>
          </p:nvSpPr>
          <p:spPr>
            <a:xfrm>
              <a:off x="637724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1" name="tx731"/>
            <p:cNvSpPr/>
            <p:nvPr/>
          </p:nvSpPr>
          <p:spPr>
            <a:xfrm>
              <a:off x="664632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2" name="tx732"/>
            <p:cNvSpPr/>
            <p:nvPr/>
          </p:nvSpPr>
          <p:spPr>
            <a:xfrm>
              <a:off x="691539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3" name="tx733"/>
            <p:cNvSpPr/>
            <p:nvPr/>
          </p:nvSpPr>
          <p:spPr>
            <a:xfrm>
              <a:off x="718446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4" name="tx734"/>
            <p:cNvSpPr/>
            <p:nvPr/>
          </p:nvSpPr>
          <p:spPr>
            <a:xfrm>
              <a:off x="745353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5" name="tx735"/>
            <p:cNvSpPr/>
            <p:nvPr/>
          </p:nvSpPr>
          <p:spPr>
            <a:xfrm>
              <a:off x="772260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6" name="tx736"/>
            <p:cNvSpPr/>
            <p:nvPr/>
          </p:nvSpPr>
          <p:spPr>
            <a:xfrm>
              <a:off x="799167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7" name="tx737"/>
            <p:cNvSpPr/>
            <p:nvPr/>
          </p:nvSpPr>
          <p:spPr>
            <a:xfrm>
              <a:off x="82607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8" name="tx738"/>
            <p:cNvSpPr/>
            <p:nvPr/>
          </p:nvSpPr>
          <p:spPr>
            <a:xfrm>
              <a:off x="85298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39" name="tx739"/>
            <p:cNvSpPr/>
            <p:nvPr/>
          </p:nvSpPr>
          <p:spPr>
            <a:xfrm>
              <a:off x="180302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0" name="tx740"/>
            <p:cNvSpPr/>
            <p:nvPr/>
          </p:nvSpPr>
          <p:spPr>
            <a:xfrm>
              <a:off x="207210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1" name="tx741"/>
            <p:cNvSpPr/>
            <p:nvPr/>
          </p:nvSpPr>
          <p:spPr>
            <a:xfrm>
              <a:off x="234117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2" name="tx742"/>
            <p:cNvSpPr/>
            <p:nvPr/>
          </p:nvSpPr>
          <p:spPr>
            <a:xfrm>
              <a:off x="261024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3" name="tx743"/>
            <p:cNvSpPr/>
            <p:nvPr/>
          </p:nvSpPr>
          <p:spPr>
            <a:xfrm>
              <a:off x="287931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4" name="tx744"/>
            <p:cNvSpPr/>
            <p:nvPr/>
          </p:nvSpPr>
          <p:spPr>
            <a:xfrm>
              <a:off x="314838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5" name="tx745"/>
            <p:cNvSpPr/>
            <p:nvPr/>
          </p:nvSpPr>
          <p:spPr>
            <a:xfrm>
              <a:off x="34174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6" name="tx746"/>
            <p:cNvSpPr/>
            <p:nvPr/>
          </p:nvSpPr>
          <p:spPr>
            <a:xfrm>
              <a:off x="368653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7" name="tx747"/>
            <p:cNvSpPr/>
            <p:nvPr/>
          </p:nvSpPr>
          <p:spPr>
            <a:xfrm>
              <a:off x="395560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8" name="tx748"/>
            <p:cNvSpPr/>
            <p:nvPr/>
          </p:nvSpPr>
          <p:spPr>
            <a:xfrm>
              <a:off x="42246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9" name="tx749"/>
            <p:cNvSpPr/>
            <p:nvPr/>
          </p:nvSpPr>
          <p:spPr>
            <a:xfrm>
              <a:off x="44937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0" name="tx750"/>
            <p:cNvSpPr/>
            <p:nvPr/>
          </p:nvSpPr>
          <p:spPr>
            <a:xfrm>
              <a:off x="47628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1" name="tx751"/>
            <p:cNvSpPr/>
            <p:nvPr/>
          </p:nvSpPr>
          <p:spPr>
            <a:xfrm>
              <a:off x="50318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2" name="tx752"/>
            <p:cNvSpPr/>
            <p:nvPr/>
          </p:nvSpPr>
          <p:spPr>
            <a:xfrm>
              <a:off x="53009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3" name="tx753"/>
            <p:cNvSpPr/>
            <p:nvPr/>
          </p:nvSpPr>
          <p:spPr>
            <a:xfrm>
              <a:off x="557003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4" name="tx754"/>
            <p:cNvSpPr/>
            <p:nvPr/>
          </p:nvSpPr>
          <p:spPr>
            <a:xfrm>
              <a:off x="583910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55" name="tx755"/>
            <p:cNvSpPr/>
            <p:nvPr/>
          </p:nvSpPr>
          <p:spPr>
            <a:xfrm>
              <a:off x="610817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56" name="tx756"/>
            <p:cNvSpPr/>
            <p:nvPr/>
          </p:nvSpPr>
          <p:spPr>
            <a:xfrm>
              <a:off x="637724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7" name="tx757"/>
            <p:cNvSpPr/>
            <p:nvPr/>
          </p:nvSpPr>
          <p:spPr>
            <a:xfrm>
              <a:off x="664632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8" name="tx758"/>
            <p:cNvSpPr/>
            <p:nvPr/>
          </p:nvSpPr>
          <p:spPr>
            <a:xfrm>
              <a:off x="691539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9" name="tx759"/>
            <p:cNvSpPr/>
            <p:nvPr/>
          </p:nvSpPr>
          <p:spPr>
            <a:xfrm>
              <a:off x="718446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0" name="tx760"/>
            <p:cNvSpPr/>
            <p:nvPr/>
          </p:nvSpPr>
          <p:spPr>
            <a:xfrm>
              <a:off x="745353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1" name="tx761"/>
            <p:cNvSpPr/>
            <p:nvPr/>
          </p:nvSpPr>
          <p:spPr>
            <a:xfrm>
              <a:off x="772260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2" name="tx762"/>
            <p:cNvSpPr/>
            <p:nvPr/>
          </p:nvSpPr>
          <p:spPr>
            <a:xfrm>
              <a:off x="799167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3" name="tx763"/>
            <p:cNvSpPr/>
            <p:nvPr/>
          </p:nvSpPr>
          <p:spPr>
            <a:xfrm>
              <a:off x="82607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64" name="tx764"/>
            <p:cNvSpPr/>
            <p:nvPr/>
          </p:nvSpPr>
          <p:spPr>
            <a:xfrm>
              <a:off x="85298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5" name="tx765"/>
            <p:cNvSpPr/>
            <p:nvPr/>
          </p:nvSpPr>
          <p:spPr>
            <a:xfrm>
              <a:off x="207210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66" name="tx766"/>
            <p:cNvSpPr/>
            <p:nvPr/>
          </p:nvSpPr>
          <p:spPr>
            <a:xfrm>
              <a:off x="234117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67" name="tx767"/>
            <p:cNvSpPr/>
            <p:nvPr/>
          </p:nvSpPr>
          <p:spPr>
            <a:xfrm>
              <a:off x="261024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68" name="tx768"/>
            <p:cNvSpPr/>
            <p:nvPr/>
          </p:nvSpPr>
          <p:spPr>
            <a:xfrm>
              <a:off x="287931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69" name="tx769"/>
            <p:cNvSpPr/>
            <p:nvPr/>
          </p:nvSpPr>
          <p:spPr>
            <a:xfrm>
              <a:off x="314838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0" name="tx770"/>
            <p:cNvSpPr/>
            <p:nvPr/>
          </p:nvSpPr>
          <p:spPr>
            <a:xfrm>
              <a:off x="34174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1" name="tx771"/>
            <p:cNvSpPr/>
            <p:nvPr/>
          </p:nvSpPr>
          <p:spPr>
            <a:xfrm>
              <a:off x="368653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2" name="tx772"/>
            <p:cNvSpPr/>
            <p:nvPr/>
          </p:nvSpPr>
          <p:spPr>
            <a:xfrm>
              <a:off x="395560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3" name="tx773"/>
            <p:cNvSpPr/>
            <p:nvPr/>
          </p:nvSpPr>
          <p:spPr>
            <a:xfrm>
              <a:off x="42246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4" name="tx774"/>
            <p:cNvSpPr/>
            <p:nvPr/>
          </p:nvSpPr>
          <p:spPr>
            <a:xfrm>
              <a:off x="44937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5" name="tx775"/>
            <p:cNvSpPr/>
            <p:nvPr/>
          </p:nvSpPr>
          <p:spPr>
            <a:xfrm>
              <a:off x="47628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76" name="tx776"/>
            <p:cNvSpPr/>
            <p:nvPr/>
          </p:nvSpPr>
          <p:spPr>
            <a:xfrm>
              <a:off x="50318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77" name="tx777"/>
            <p:cNvSpPr/>
            <p:nvPr/>
          </p:nvSpPr>
          <p:spPr>
            <a:xfrm>
              <a:off x="53009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8" name="tx778"/>
            <p:cNvSpPr/>
            <p:nvPr/>
          </p:nvSpPr>
          <p:spPr>
            <a:xfrm>
              <a:off x="557003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79" name="tx779"/>
            <p:cNvSpPr/>
            <p:nvPr/>
          </p:nvSpPr>
          <p:spPr>
            <a:xfrm>
              <a:off x="583910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80" name="tx780"/>
            <p:cNvSpPr/>
            <p:nvPr/>
          </p:nvSpPr>
          <p:spPr>
            <a:xfrm>
              <a:off x="610817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81" name="tx781"/>
            <p:cNvSpPr/>
            <p:nvPr/>
          </p:nvSpPr>
          <p:spPr>
            <a:xfrm>
              <a:off x="637724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2" name="tx782"/>
            <p:cNvSpPr/>
            <p:nvPr/>
          </p:nvSpPr>
          <p:spPr>
            <a:xfrm>
              <a:off x="664632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83" name="tx783"/>
            <p:cNvSpPr/>
            <p:nvPr/>
          </p:nvSpPr>
          <p:spPr>
            <a:xfrm>
              <a:off x="691539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4" name="tx784"/>
            <p:cNvSpPr/>
            <p:nvPr/>
          </p:nvSpPr>
          <p:spPr>
            <a:xfrm>
              <a:off x="718446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85" name="tx785"/>
            <p:cNvSpPr/>
            <p:nvPr/>
          </p:nvSpPr>
          <p:spPr>
            <a:xfrm>
              <a:off x="799167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6" name="tx786"/>
            <p:cNvSpPr/>
            <p:nvPr/>
          </p:nvSpPr>
          <p:spPr>
            <a:xfrm>
              <a:off x="82607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87" name="tx787"/>
            <p:cNvSpPr/>
            <p:nvPr/>
          </p:nvSpPr>
          <p:spPr>
            <a:xfrm>
              <a:off x="85298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88" name="tx788"/>
            <p:cNvSpPr/>
            <p:nvPr/>
          </p:nvSpPr>
          <p:spPr>
            <a:xfrm>
              <a:off x="180302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89" name="tx789"/>
            <p:cNvSpPr/>
            <p:nvPr/>
          </p:nvSpPr>
          <p:spPr>
            <a:xfrm>
              <a:off x="207210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0" name="tx790"/>
            <p:cNvSpPr/>
            <p:nvPr/>
          </p:nvSpPr>
          <p:spPr>
            <a:xfrm>
              <a:off x="234117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91" name="tx791"/>
            <p:cNvSpPr/>
            <p:nvPr/>
          </p:nvSpPr>
          <p:spPr>
            <a:xfrm>
              <a:off x="261024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92" name="tx792"/>
            <p:cNvSpPr/>
            <p:nvPr/>
          </p:nvSpPr>
          <p:spPr>
            <a:xfrm>
              <a:off x="287931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3" name="tx793"/>
            <p:cNvSpPr/>
            <p:nvPr/>
          </p:nvSpPr>
          <p:spPr>
            <a:xfrm>
              <a:off x="314838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4" name="tx794"/>
            <p:cNvSpPr/>
            <p:nvPr/>
          </p:nvSpPr>
          <p:spPr>
            <a:xfrm>
              <a:off x="34174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368653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6" name="tx796"/>
            <p:cNvSpPr/>
            <p:nvPr/>
          </p:nvSpPr>
          <p:spPr>
            <a:xfrm>
              <a:off x="395560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7" name="tx797"/>
            <p:cNvSpPr/>
            <p:nvPr/>
          </p:nvSpPr>
          <p:spPr>
            <a:xfrm>
              <a:off x="42246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8" name="tx798"/>
            <p:cNvSpPr/>
            <p:nvPr/>
          </p:nvSpPr>
          <p:spPr>
            <a:xfrm>
              <a:off x="44937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9" name="tx799"/>
            <p:cNvSpPr/>
            <p:nvPr/>
          </p:nvSpPr>
          <p:spPr>
            <a:xfrm>
              <a:off x="47628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0" name="tx800"/>
            <p:cNvSpPr/>
            <p:nvPr/>
          </p:nvSpPr>
          <p:spPr>
            <a:xfrm>
              <a:off x="50318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1" name="tx801"/>
            <p:cNvSpPr/>
            <p:nvPr/>
          </p:nvSpPr>
          <p:spPr>
            <a:xfrm>
              <a:off x="53009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2" name="tx802"/>
            <p:cNvSpPr/>
            <p:nvPr/>
          </p:nvSpPr>
          <p:spPr>
            <a:xfrm>
              <a:off x="557003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3" name="tx803"/>
            <p:cNvSpPr/>
            <p:nvPr/>
          </p:nvSpPr>
          <p:spPr>
            <a:xfrm>
              <a:off x="583910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4" name="tx804"/>
            <p:cNvSpPr/>
            <p:nvPr/>
          </p:nvSpPr>
          <p:spPr>
            <a:xfrm>
              <a:off x="610817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05" name="tx805"/>
            <p:cNvSpPr/>
            <p:nvPr/>
          </p:nvSpPr>
          <p:spPr>
            <a:xfrm>
              <a:off x="637724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6" name="tx806"/>
            <p:cNvSpPr/>
            <p:nvPr/>
          </p:nvSpPr>
          <p:spPr>
            <a:xfrm>
              <a:off x="664632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7" name="tx807"/>
            <p:cNvSpPr/>
            <p:nvPr/>
          </p:nvSpPr>
          <p:spPr>
            <a:xfrm>
              <a:off x="691539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8" name="tx808"/>
            <p:cNvSpPr/>
            <p:nvPr/>
          </p:nvSpPr>
          <p:spPr>
            <a:xfrm>
              <a:off x="718446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9" name="tx809"/>
            <p:cNvSpPr/>
            <p:nvPr/>
          </p:nvSpPr>
          <p:spPr>
            <a:xfrm>
              <a:off x="745353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0" name="tx810"/>
            <p:cNvSpPr/>
            <p:nvPr/>
          </p:nvSpPr>
          <p:spPr>
            <a:xfrm>
              <a:off x="772260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1" name="tx811"/>
            <p:cNvSpPr/>
            <p:nvPr/>
          </p:nvSpPr>
          <p:spPr>
            <a:xfrm>
              <a:off x="799167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2" name="tx812"/>
            <p:cNvSpPr/>
            <p:nvPr/>
          </p:nvSpPr>
          <p:spPr>
            <a:xfrm>
              <a:off x="82607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3" name="tx813"/>
            <p:cNvSpPr/>
            <p:nvPr/>
          </p:nvSpPr>
          <p:spPr>
            <a:xfrm>
              <a:off x="85298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4" name="tx814"/>
            <p:cNvSpPr/>
            <p:nvPr/>
          </p:nvSpPr>
          <p:spPr>
            <a:xfrm>
              <a:off x="180302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5" name="tx815"/>
            <p:cNvSpPr/>
            <p:nvPr/>
          </p:nvSpPr>
          <p:spPr>
            <a:xfrm>
              <a:off x="207210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6" name="tx816"/>
            <p:cNvSpPr/>
            <p:nvPr/>
          </p:nvSpPr>
          <p:spPr>
            <a:xfrm>
              <a:off x="234117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7" name="tx817"/>
            <p:cNvSpPr/>
            <p:nvPr/>
          </p:nvSpPr>
          <p:spPr>
            <a:xfrm>
              <a:off x="261024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8" name="tx818"/>
            <p:cNvSpPr/>
            <p:nvPr/>
          </p:nvSpPr>
          <p:spPr>
            <a:xfrm>
              <a:off x="287931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9" name="tx819"/>
            <p:cNvSpPr/>
            <p:nvPr/>
          </p:nvSpPr>
          <p:spPr>
            <a:xfrm>
              <a:off x="314838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20" name="tx820"/>
            <p:cNvSpPr/>
            <p:nvPr/>
          </p:nvSpPr>
          <p:spPr>
            <a:xfrm>
              <a:off x="341745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21" name="tx821"/>
            <p:cNvSpPr/>
            <p:nvPr/>
          </p:nvSpPr>
          <p:spPr>
            <a:xfrm>
              <a:off x="368653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22" name="tx822"/>
            <p:cNvSpPr/>
            <p:nvPr/>
          </p:nvSpPr>
          <p:spPr>
            <a:xfrm>
              <a:off x="395560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23" name="tx823"/>
            <p:cNvSpPr/>
            <p:nvPr/>
          </p:nvSpPr>
          <p:spPr>
            <a:xfrm>
              <a:off x="422467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4" name="tx824"/>
            <p:cNvSpPr/>
            <p:nvPr/>
          </p:nvSpPr>
          <p:spPr>
            <a:xfrm>
              <a:off x="449374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5" name="tx825"/>
            <p:cNvSpPr/>
            <p:nvPr/>
          </p:nvSpPr>
          <p:spPr>
            <a:xfrm>
              <a:off x="47628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26" name="tx826"/>
            <p:cNvSpPr/>
            <p:nvPr/>
          </p:nvSpPr>
          <p:spPr>
            <a:xfrm>
              <a:off x="50318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27" name="tx827"/>
            <p:cNvSpPr/>
            <p:nvPr/>
          </p:nvSpPr>
          <p:spPr>
            <a:xfrm>
              <a:off x="53009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8" name="tx828"/>
            <p:cNvSpPr/>
            <p:nvPr/>
          </p:nvSpPr>
          <p:spPr>
            <a:xfrm>
              <a:off x="557003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9" name="tx829"/>
            <p:cNvSpPr/>
            <p:nvPr/>
          </p:nvSpPr>
          <p:spPr>
            <a:xfrm>
              <a:off x="583910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0" name="tx830"/>
            <p:cNvSpPr/>
            <p:nvPr/>
          </p:nvSpPr>
          <p:spPr>
            <a:xfrm>
              <a:off x="610817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1" name="tx831"/>
            <p:cNvSpPr/>
            <p:nvPr/>
          </p:nvSpPr>
          <p:spPr>
            <a:xfrm>
              <a:off x="637724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2" name="tx832"/>
            <p:cNvSpPr/>
            <p:nvPr/>
          </p:nvSpPr>
          <p:spPr>
            <a:xfrm>
              <a:off x="664632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3" name="tx833"/>
            <p:cNvSpPr/>
            <p:nvPr/>
          </p:nvSpPr>
          <p:spPr>
            <a:xfrm>
              <a:off x="691539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4" name="tx834"/>
            <p:cNvSpPr/>
            <p:nvPr/>
          </p:nvSpPr>
          <p:spPr>
            <a:xfrm>
              <a:off x="718446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5" name="tx835"/>
            <p:cNvSpPr/>
            <p:nvPr/>
          </p:nvSpPr>
          <p:spPr>
            <a:xfrm>
              <a:off x="799167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6" name="tx836"/>
            <p:cNvSpPr/>
            <p:nvPr/>
          </p:nvSpPr>
          <p:spPr>
            <a:xfrm>
              <a:off x="82607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7" name="tx837"/>
            <p:cNvSpPr/>
            <p:nvPr/>
          </p:nvSpPr>
          <p:spPr>
            <a:xfrm>
              <a:off x="85298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8" name="tx838"/>
            <p:cNvSpPr/>
            <p:nvPr/>
          </p:nvSpPr>
          <p:spPr>
            <a:xfrm>
              <a:off x="180302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39" name="tx839"/>
            <p:cNvSpPr/>
            <p:nvPr/>
          </p:nvSpPr>
          <p:spPr>
            <a:xfrm>
              <a:off x="207210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40" name="tx840"/>
            <p:cNvSpPr/>
            <p:nvPr/>
          </p:nvSpPr>
          <p:spPr>
            <a:xfrm>
              <a:off x="234117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41" name="tx841"/>
            <p:cNvSpPr/>
            <p:nvPr/>
          </p:nvSpPr>
          <p:spPr>
            <a:xfrm>
              <a:off x="261024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2" name="tx842"/>
            <p:cNvSpPr/>
            <p:nvPr/>
          </p:nvSpPr>
          <p:spPr>
            <a:xfrm>
              <a:off x="287931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3" name="tx843"/>
            <p:cNvSpPr/>
            <p:nvPr/>
          </p:nvSpPr>
          <p:spPr>
            <a:xfrm>
              <a:off x="314838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4" name="tx844"/>
            <p:cNvSpPr/>
            <p:nvPr/>
          </p:nvSpPr>
          <p:spPr>
            <a:xfrm>
              <a:off x="34174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5" name="tx845"/>
            <p:cNvSpPr/>
            <p:nvPr/>
          </p:nvSpPr>
          <p:spPr>
            <a:xfrm>
              <a:off x="368653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6" name="tx846"/>
            <p:cNvSpPr/>
            <p:nvPr/>
          </p:nvSpPr>
          <p:spPr>
            <a:xfrm>
              <a:off x="395560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7" name="tx847"/>
            <p:cNvSpPr/>
            <p:nvPr/>
          </p:nvSpPr>
          <p:spPr>
            <a:xfrm>
              <a:off x="42246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8" name="tx848"/>
            <p:cNvSpPr/>
            <p:nvPr/>
          </p:nvSpPr>
          <p:spPr>
            <a:xfrm>
              <a:off x="44937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9" name="tx849"/>
            <p:cNvSpPr/>
            <p:nvPr/>
          </p:nvSpPr>
          <p:spPr>
            <a:xfrm>
              <a:off x="47628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0" name="tx850"/>
            <p:cNvSpPr/>
            <p:nvPr/>
          </p:nvSpPr>
          <p:spPr>
            <a:xfrm>
              <a:off x="50318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51" name="tx851"/>
            <p:cNvSpPr/>
            <p:nvPr/>
          </p:nvSpPr>
          <p:spPr>
            <a:xfrm>
              <a:off x="53009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2" name="tx852"/>
            <p:cNvSpPr/>
            <p:nvPr/>
          </p:nvSpPr>
          <p:spPr>
            <a:xfrm>
              <a:off x="557003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3" name="tx853"/>
            <p:cNvSpPr/>
            <p:nvPr/>
          </p:nvSpPr>
          <p:spPr>
            <a:xfrm>
              <a:off x="583910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4" name="tx854"/>
            <p:cNvSpPr/>
            <p:nvPr/>
          </p:nvSpPr>
          <p:spPr>
            <a:xfrm>
              <a:off x="610817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5" name="tx855"/>
            <p:cNvSpPr/>
            <p:nvPr/>
          </p:nvSpPr>
          <p:spPr>
            <a:xfrm>
              <a:off x="637724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6" name="tx856"/>
            <p:cNvSpPr/>
            <p:nvPr/>
          </p:nvSpPr>
          <p:spPr>
            <a:xfrm>
              <a:off x="664632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7" name="tx857"/>
            <p:cNvSpPr/>
            <p:nvPr/>
          </p:nvSpPr>
          <p:spPr>
            <a:xfrm>
              <a:off x="691539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58" name="tx858"/>
            <p:cNvSpPr/>
            <p:nvPr/>
          </p:nvSpPr>
          <p:spPr>
            <a:xfrm>
              <a:off x="718446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9" name="tx859"/>
            <p:cNvSpPr/>
            <p:nvPr/>
          </p:nvSpPr>
          <p:spPr>
            <a:xfrm>
              <a:off x="745353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0" name="tx860"/>
            <p:cNvSpPr/>
            <p:nvPr/>
          </p:nvSpPr>
          <p:spPr>
            <a:xfrm>
              <a:off x="772260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1" name="tx861"/>
            <p:cNvSpPr/>
            <p:nvPr/>
          </p:nvSpPr>
          <p:spPr>
            <a:xfrm>
              <a:off x="799167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2" name="tx862"/>
            <p:cNvSpPr/>
            <p:nvPr/>
          </p:nvSpPr>
          <p:spPr>
            <a:xfrm>
              <a:off x="82607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3" name="tx863"/>
            <p:cNvSpPr/>
            <p:nvPr/>
          </p:nvSpPr>
          <p:spPr>
            <a:xfrm>
              <a:off x="85298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64" name="tx864"/>
            <p:cNvSpPr/>
            <p:nvPr/>
          </p:nvSpPr>
          <p:spPr>
            <a:xfrm>
              <a:off x="180302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5" name="tx865"/>
            <p:cNvSpPr/>
            <p:nvPr/>
          </p:nvSpPr>
          <p:spPr>
            <a:xfrm>
              <a:off x="207210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6" name="tx866"/>
            <p:cNvSpPr/>
            <p:nvPr/>
          </p:nvSpPr>
          <p:spPr>
            <a:xfrm>
              <a:off x="234117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67" name="tx867"/>
            <p:cNvSpPr/>
            <p:nvPr/>
          </p:nvSpPr>
          <p:spPr>
            <a:xfrm>
              <a:off x="261024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8" name="tx868"/>
            <p:cNvSpPr/>
            <p:nvPr/>
          </p:nvSpPr>
          <p:spPr>
            <a:xfrm>
              <a:off x="287931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9" name="tx869"/>
            <p:cNvSpPr/>
            <p:nvPr/>
          </p:nvSpPr>
          <p:spPr>
            <a:xfrm>
              <a:off x="314838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0" name="tx870"/>
            <p:cNvSpPr/>
            <p:nvPr/>
          </p:nvSpPr>
          <p:spPr>
            <a:xfrm>
              <a:off x="34174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368653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2" name="tx872"/>
            <p:cNvSpPr/>
            <p:nvPr/>
          </p:nvSpPr>
          <p:spPr>
            <a:xfrm>
              <a:off x="395560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42246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4" name="tx874"/>
            <p:cNvSpPr/>
            <p:nvPr/>
          </p:nvSpPr>
          <p:spPr>
            <a:xfrm>
              <a:off x="44937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5" name="tx875"/>
            <p:cNvSpPr/>
            <p:nvPr/>
          </p:nvSpPr>
          <p:spPr>
            <a:xfrm>
              <a:off x="47628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6" name="tx876"/>
            <p:cNvSpPr/>
            <p:nvPr/>
          </p:nvSpPr>
          <p:spPr>
            <a:xfrm>
              <a:off x="50318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7" name="tx877"/>
            <p:cNvSpPr/>
            <p:nvPr/>
          </p:nvSpPr>
          <p:spPr>
            <a:xfrm>
              <a:off x="53009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8" name="tx878"/>
            <p:cNvSpPr/>
            <p:nvPr/>
          </p:nvSpPr>
          <p:spPr>
            <a:xfrm>
              <a:off x="557003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9" name="tx879"/>
            <p:cNvSpPr/>
            <p:nvPr/>
          </p:nvSpPr>
          <p:spPr>
            <a:xfrm>
              <a:off x="583910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610817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1" name="tx881"/>
            <p:cNvSpPr/>
            <p:nvPr/>
          </p:nvSpPr>
          <p:spPr>
            <a:xfrm>
              <a:off x="637724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2" name="tx882"/>
            <p:cNvSpPr/>
            <p:nvPr/>
          </p:nvSpPr>
          <p:spPr>
            <a:xfrm>
              <a:off x="664632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3" name="tx883"/>
            <p:cNvSpPr/>
            <p:nvPr/>
          </p:nvSpPr>
          <p:spPr>
            <a:xfrm>
              <a:off x="691539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4" name="tx884"/>
            <p:cNvSpPr/>
            <p:nvPr/>
          </p:nvSpPr>
          <p:spPr>
            <a:xfrm>
              <a:off x="718446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5" name="tx885"/>
            <p:cNvSpPr/>
            <p:nvPr/>
          </p:nvSpPr>
          <p:spPr>
            <a:xfrm>
              <a:off x="745353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6" name="tx886"/>
            <p:cNvSpPr/>
            <p:nvPr/>
          </p:nvSpPr>
          <p:spPr>
            <a:xfrm>
              <a:off x="772260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7" name="tx887"/>
            <p:cNvSpPr/>
            <p:nvPr/>
          </p:nvSpPr>
          <p:spPr>
            <a:xfrm>
              <a:off x="799167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8" name="tx888"/>
            <p:cNvSpPr/>
            <p:nvPr/>
          </p:nvSpPr>
          <p:spPr>
            <a:xfrm>
              <a:off x="82607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85298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0" name="tx890"/>
            <p:cNvSpPr/>
            <p:nvPr/>
          </p:nvSpPr>
          <p:spPr>
            <a:xfrm>
              <a:off x="745353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91" name="tx891"/>
            <p:cNvSpPr/>
            <p:nvPr/>
          </p:nvSpPr>
          <p:spPr>
            <a:xfrm>
              <a:off x="772260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2" name="tx892"/>
            <p:cNvSpPr/>
            <p:nvPr/>
          </p:nvSpPr>
          <p:spPr>
            <a:xfrm>
              <a:off x="799167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3" name="tx893"/>
            <p:cNvSpPr/>
            <p:nvPr/>
          </p:nvSpPr>
          <p:spPr>
            <a:xfrm>
              <a:off x="82607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4" name="tx894"/>
            <p:cNvSpPr/>
            <p:nvPr/>
          </p:nvSpPr>
          <p:spPr>
            <a:xfrm>
              <a:off x="85298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95" name="tx895"/>
            <p:cNvSpPr/>
            <p:nvPr/>
          </p:nvSpPr>
          <p:spPr>
            <a:xfrm>
              <a:off x="180302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6" name="tx896"/>
            <p:cNvSpPr/>
            <p:nvPr/>
          </p:nvSpPr>
          <p:spPr>
            <a:xfrm>
              <a:off x="207210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7" name="tx897"/>
            <p:cNvSpPr/>
            <p:nvPr/>
          </p:nvSpPr>
          <p:spPr>
            <a:xfrm>
              <a:off x="234117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8" name="tx898"/>
            <p:cNvSpPr/>
            <p:nvPr/>
          </p:nvSpPr>
          <p:spPr>
            <a:xfrm>
              <a:off x="261024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9" name="tx899"/>
            <p:cNvSpPr/>
            <p:nvPr/>
          </p:nvSpPr>
          <p:spPr>
            <a:xfrm>
              <a:off x="287931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0" name="tx900"/>
            <p:cNvSpPr/>
            <p:nvPr/>
          </p:nvSpPr>
          <p:spPr>
            <a:xfrm>
              <a:off x="314838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1" name="tx901"/>
            <p:cNvSpPr/>
            <p:nvPr/>
          </p:nvSpPr>
          <p:spPr>
            <a:xfrm>
              <a:off x="34174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2" name="tx902"/>
            <p:cNvSpPr/>
            <p:nvPr/>
          </p:nvSpPr>
          <p:spPr>
            <a:xfrm>
              <a:off x="368653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3" name="tx903"/>
            <p:cNvSpPr/>
            <p:nvPr/>
          </p:nvSpPr>
          <p:spPr>
            <a:xfrm>
              <a:off x="395560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4" name="tx904"/>
            <p:cNvSpPr/>
            <p:nvPr/>
          </p:nvSpPr>
          <p:spPr>
            <a:xfrm>
              <a:off x="42246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5" name="tx905"/>
            <p:cNvSpPr/>
            <p:nvPr/>
          </p:nvSpPr>
          <p:spPr>
            <a:xfrm>
              <a:off x="44937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6" name="tx906"/>
            <p:cNvSpPr/>
            <p:nvPr/>
          </p:nvSpPr>
          <p:spPr>
            <a:xfrm>
              <a:off x="47628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07" name="tx907"/>
            <p:cNvSpPr/>
            <p:nvPr/>
          </p:nvSpPr>
          <p:spPr>
            <a:xfrm>
              <a:off x="50318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08" name="tx908"/>
            <p:cNvSpPr/>
            <p:nvPr/>
          </p:nvSpPr>
          <p:spPr>
            <a:xfrm>
              <a:off x="53009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9" name="tx909"/>
            <p:cNvSpPr/>
            <p:nvPr/>
          </p:nvSpPr>
          <p:spPr>
            <a:xfrm>
              <a:off x="557003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0" name="tx910"/>
            <p:cNvSpPr/>
            <p:nvPr/>
          </p:nvSpPr>
          <p:spPr>
            <a:xfrm>
              <a:off x="583910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1" name="tx911"/>
            <p:cNvSpPr/>
            <p:nvPr/>
          </p:nvSpPr>
          <p:spPr>
            <a:xfrm>
              <a:off x="610817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2" name="tx912"/>
            <p:cNvSpPr/>
            <p:nvPr/>
          </p:nvSpPr>
          <p:spPr>
            <a:xfrm>
              <a:off x="637724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3" name="tx913"/>
            <p:cNvSpPr/>
            <p:nvPr/>
          </p:nvSpPr>
          <p:spPr>
            <a:xfrm>
              <a:off x="664632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4" name="tx914"/>
            <p:cNvSpPr/>
            <p:nvPr/>
          </p:nvSpPr>
          <p:spPr>
            <a:xfrm>
              <a:off x="691539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5" name="tx915"/>
            <p:cNvSpPr/>
            <p:nvPr/>
          </p:nvSpPr>
          <p:spPr>
            <a:xfrm>
              <a:off x="718446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6" name="tx916"/>
            <p:cNvSpPr/>
            <p:nvPr/>
          </p:nvSpPr>
          <p:spPr>
            <a:xfrm>
              <a:off x="745353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7" name="tx917"/>
            <p:cNvSpPr/>
            <p:nvPr/>
          </p:nvSpPr>
          <p:spPr>
            <a:xfrm>
              <a:off x="772260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8" name="tx918"/>
            <p:cNvSpPr/>
            <p:nvPr/>
          </p:nvSpPr>
          <p:spPr>
            <a:xfrm>
              <a:off x="799167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9" name="tx919"/>
            <p:cNvSpPr/>
            <p:nvPr/>
          </p:nvSpPr>
          <p:spPr>
            <a:xfrm>
              <a:off x="82607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20" name="tx920"/>
            <p:cNvSpPr/>
            <p:nvPr/>
          </p:nvSpPr>
          <p:spPr>
            <a:xfrm>
              <a:off x="85298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1" name="tx921"/>
            <p:cNvSpPr/>
            <p:nvPr/>
          </p:nvSpPr>
          <p:spPr>
            <a:xfrm>
              <a:off x="47628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22" name="tx922"/>
            <p:cNvSpPr/>
            <p:nvPr/>
          </p:nvSpPr>
          <p:spPr>
            <a:xfrm>
              <a:off x="50318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23" name="tx923"/>
            <p:cNvSpPr/>
            <p:nvPr/>
          </p:nvSpPr>
          <p:spPr>
            <a:xfrm>
              <a:off x="691539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24" name="tx924"/>
            <p:cNvSpPr/>
            <p:nvPr/>
          </p:nvSpPr>
          <p:spPr>
            <a:xfrm>
              <a:off x="718446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5" name="tx925"/>
            <p:cNvSpPr/>
            <p:nvPr/>
          </p:nvSpPr>
          <p:spPr>
            <a:xfrm>
              <a:off x="745353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6" name="tx926"/>
            <p:cNvSpPr/>
            <p:nvPr/>
          </p:nvSpPr>
          <p:spPr>
            <a:xfrm>
              <a:off x="772260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7" name="tx927"/>
            <p:cNvSpPr/>
            <p:nvPr/>
          </p:nvSpPr>
          <p:spPr>
            <a:xfrm>
              <a:off x="799167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8" name="tx928"/>
            <p:cNvSpPr/>
            <p:nvPr/>
          </p:nvSpPr>
          <p:spPr>
            <a:xfrm>
              <a:off x="82607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9" name="tx929"/>
            <p:cNvSpPr/>
            <p:nvPr/>
          </p:nvSpPr>
          <p:spPr>
            <a:xfrm>
              <a:off x="85298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0" name="tx930"/>
            <p:cNvSpPr/>
            <p:nvPr/>
          </p:nvSpPr>
          <p:spPr>
            <a:xfrm>
              <a:off x="287931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31" name="tx931"/>
            <p:cNvSpPr/>
            <p:nvPr/>
          </p:nvSpPr>
          <p:spPr>
            <a:xfrm>
              <a:off x="314838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2" name="tx932"/>
            <p:cNvSpPr/>
            <p:nvPr/>
          </p:nvSpPr>
          <p:spPr>
            <a:xfrm>
              <a:off x="34174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3" name="tx933"/>
            <p:cNvSpPr/>
            <p:nvPr/>
          </p:nvSpPr>
          <p:spPr>
            <a:xfrm>
              <a:off x="368653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4" name="tx934"/>
            <p:cNvSpPr/>
            <p:nvPr/>
          </p:nvSpPr>
          <p:spPr>
            <a:xfrm>
              <a:off x="395560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5" name="tx935"/>
            <p:cNvSpPr/>
            <p:nvPr/>
          </p:nvSpPr>
          <p:spPr>
            <a:xfrm>
              <a:off x="42246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6" name="tx936"/>
            <p:cNvSpPr/>
            <p:nvPr/>
          </p:nvSpPr>
          <p:spPr>
            <a:xfrm>
              <a:off x="44937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7" name="tx937"/>
            <p:cNvSpPr/>
            <p:nvPr/>
          </p:nvSpPr>
          <p:spPr>
            <a:xfrm>
              <a:off x="47628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8" name="tx938"/>
            <p:cNvSpPr/>
            <p:nvPr/>
          </p:nvSpPr>
          <p:spPr>
            <a:xfrm>
              <a:off x="50318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9" name="tx939"/>
            <p:cNvSpPr/>
            <p:nvPr/>
          </p:nvSpPr>
          <p:spPr>
            <a:xfrm>
              <a:off x="53009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0" name="tx940"/>
            <p:cNvSpPr/>
            <p:nvPr/>
          </p:nvSpPr>
          <p:spPr>
            <a:xfrm>
              <a:off x="557003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1" name="tx941"/>
            <p:cNvSpPr/>
            <p:nvPr/>
          </p:nvSpPr>
          <p:spPr>
            <a:xfrm>
              <a:off x="583910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2" name="tx942"/>
            <p:cNvSpPr/>
            <p:nvPr/>
          </p:nvSpPr>
          <p:spPr>
            <a:xfrm>
              <a:off x="610817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3" name="tx943"/>
            <p:cNvSpPr/>
            <p:nvPr/>
          </p:nvSpPr>
          <p:spPr>
            <a:xfrm>
              <a:off x="637724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4" name="tx944"/>
            <p:cNvSpPr/>
            <p:nvPr/>
          </p:nvSpPr>
          <p:spPr>
            <a:xfrm>
              <a:off x="664632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5" name="tx945"/>
            <p:cNvSpPr/>
            <p:nvPr/>
          </p:nvSpPr>
          <p:spPr>
            <a:xfrm>
              <a:off x="691539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6" name="tx946"/>
            <p:cNvSpPr/>
            <p:nvPr/>
          </p:nvSpPr>
          <p:spPr>
            <a:xfrm>
              <a:off x="718446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7" name="tx947"/>
            <p:cNvSpPr/>
            <p:nvPr/>
          </p:nvSpPr>
          <p:spPr>
            <a:xfrm>
              <a:off x="745353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8" name="tx948"/>
            <p:cNvSpPr/>
            <p:nvPr/>
          </p:nvSpPr>
          <p:spPr>
            <a:xfrm>
              <a:off x="772260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9" name="tx949"/>
            <p:cNvSpPr/>
            <p:nvPr/>
          </p:nvSpPr>
          <p:spPr>
            <a:xfrm>
              <a:off x="799167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0" name="tx950"/>
            <p:cNvSpPr/>
            <p:nvPr/>
          </p:nvSpPr>
          <p:spPr>
            <a:xfrm>
              <a:off x="82607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1" name="tx951"/>
            <p:cNvSpPr/>
            <p:nvPr/>
          </p:nvSpPr>
          <p:spPr>
            <a:xfrm>
              <a:off x="85298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2" name="tx952"/>
            <p:cNvSpPr/>
            <p:nvPr/>
          </p:nvSpPr>
          <p:spPr>
            <a:xfrm>
              <a:off x="180302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3" name="tx953"/>
            <p:cNvSpPr/>
            <p:nvPr/>
          </p:nvSpPr>
          <p:spPr>
            <a:xfrm>
              <a:off x="207210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4" name="tx954"/>
            <p:cNvSpPr/>
            <p:nvPr/>
          </p:nvSpPr>
          <p:spPr>
            <a:xfrm>
              <a:off x="234117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5" name="tx955"/>
            <p:cNvSpPr/>
            <p:nvPr/>
          </p:nvSpPr>
          <p:spPr>
            <a:xfrm>
              <a:off x="261024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6" name="tx956"/>
            <p:cNvSpPr/>
            <p:nvPr/>
          </p:nvSpPr>
          <p:spPr>
            <a:xfrm>
              <a:off x="287931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7" name="tx957"/>
            <p:cNvSpPr/>
            <p:nvPr/>
          </p:nvSpPr>
          <p:spPr>
            <a:xfrm>
              <a:off x="314838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8" name="tx958"/>
            <p:cNvSpPr/>
            <p:nvPr/>
          </p:nvSpPr>
          <p:spPr>
            <a:xfrm>
              <a:off x="34174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9" name="tx959"/>
            <p:cNvSpPr/>
            <p:nvPr/>
          </p:nvSpPr>
          <p:spPr>
            <a:xfrm>
              <a:off x="368653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0" name="tx960"/>
            <p:cNvSpPr/>
            <p:nvPr/>
          </p:nvSpPr>
          <p:spPr>
            <a:xfrm>
              <a:off x="395560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1" name="tx961"/>
            <p:cNvSpPr/>
            <p:nvPr/>
          </p:nvSpPr>
          <p:spPr>
            <a:xfrm>
              <a:off x="42246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2" name="tx962"/>
            <p:cNvSpPr/>
            <p:nvPr/>
          </p:nvSpPr>
          <p:spPr>
            <a:xfrm>
              <a:off x="449374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3" name="tx963"/>
            <p:cNvSpPr/>
            <p:nvPr/>
          </p:nvSpPr>
          <p:spPr>
            <a:xfrm>
              <a:off x="47628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4" name="tx964"/>
            <p:cNvSpPr/>
            <p:nvPr/>
          </p:nvSpPr>
          <p:spPr>
            <a:xfrm>
              <a:off x="50318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5" name="tx965"/>
            <p:cNvSpPr/>
            <p:nvPr/>
          </p:nvSpPr>
          <p:spPr>
            <a:xfrm>
              <a:off x="530096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6" name="tx966"/>
            <p:cNvSpPr/>
            <p:nvPr/>
          </p:nvSpPr>
          <p:spPr>
            <a:xfrm>
              <a:off x="557003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7" name="tx967"/>
            <p:cNvSpPr/>
            <p:nvPr/>
          </p:nvSpPr>
          <p:spPr>
            <a:xfrm>
              <a:off x="583910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8" name="tx968"/>
            <p:cNvSpPr/>
            <p:nvPr/>
          </p:nvSpPr>
          <p:spPr>
            <a:xfrm>
              <a:off x="610817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9" name="tx969"/>
            <p:cNvSpPr/>
            <p:nvPr/>
          </p:nvSpPr>
          <p:spPr>
            <a:xfrm>
              <a:off x="637724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0" name="tx970"/>
            <p:cNvSpPr/>
            <p:nvPr/>
          </p:nvSpPr>
          <p:spPr>
            <a:xfrm>
              <a:off x="664632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1" name="tx971"/>
            <p:cNvSpPr/>
            <p:nvPr/>
          </p:nvSpPr>
          <p:spPr>
            <a:xfrm>
              <a:off x="691539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2" name="tx972"/>
            <p:cNvSpPr/>
            <p:nvPr/>
          </p:nvSpPr>
          <p:spPr>
            <a:xfrm>
              <a:off x="718446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3" name="tx973"/>
            <p:cNvSpPr/>
            <p:nvPr/>
          </p:nvSpPr>
          <p:spPr>
            <a:xfrm>
              <a:off x="745353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4" name="tx974"/>
            <p:cNvSpPr/>
            <p:nvPr/>
          </p:nvSpPr>
          <p:spPr>
            <a:xfrm>
              <a:off x="772260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5" name="tx975"/>
            <p:cNvSpPr/>
            <p:nvPr/>
          </p:nvSpPr>
          <p:spPr>
            <a:xfrm>
              <a:off x="799167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6" name="tx976"/>
            <p:cNvSpPr/>
            <p:nvPr/>
          </p:nvSpPr>
          <p:spPr>
            <a:xfrm>
              <a:off x="82607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7" name="tx977"/>
            <p:cNvSpPr/>
            <p:nvPr/>
          </p:nvSpPr>
          <p:spPr>
            <a:xfrm>
              <a:off x="85298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8" name="tx978"/>
            <p:cNvSpPr/>
            <p:nvPr/>
          </p:nvSpPr>
          <p:spPr>
            <a:xfrm>
              <a:off x="180302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9" name="tx979"/>
            <p:cNvSpPr/>
            <p:nvPr/>
          </p:nvSpPr>
          <p:spPr>
            <a:xfrm>
              <a:off x="207210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0" name="tx980"/>
            <p:cNvSpPr/>
            <p:nvPr/>
          </p:nvSpPr>
          <p:spPr>
            <a:xfrm>
              <a:off x="234117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1" name="tx981"/>
            <p:cNvSpPr/>
            <p:nvPr/>
          </p:nvSpPr>
          <p:spPr>
            <a:xfrm>
              <a:off x="261024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2" name="tx982"/>
            <p:cNvSpPr/>
            <p:nvPr/>
          </p:nvSpPr>
          <p:spPr>
            <a:xfrm>
              <a:off x="287931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3" name="tx983"/>
            <p:cNvSpPr/>
            <p:nvPr/>
          </p:nvSpPr>
          <p:spPr>
            <a:xfrm>
              <a:off x="314838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4" name="tx984"/>
            <p:cNvSpPr/>
            <p:nvPr/>
          </p:nvSpPr>
          <p:spPr>
            <a:xfrm>
              <a:off x="34174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5" name="tx985"/>
            <p:cNvSpPr/>
            <p:nvPr/>
          </p:nvSpPr>
          <p:spPr>
            <a:xfrm>
              <a:off x="368653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6" name="tx986"/>
            <p:cNvSpPr/>
            <p:nvPr/>
          </p:nvSpPr>
          <p:spPr>
            <a:xfrm>
              <a:off x="395560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7" name="tx987"/>
            <p:cNvSpPr/>
            <p:nvPr/>
          </p:nvSpPr>
          <p:spPr>
            <a:xfrm>
              <a:off x="42246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8" name="tx988"/>
            <p:cNvSpPr/>
            <p:nvPr/>
          </p:nvSpPr>
          <p:spPr>
            <a:xfrm>
              <a:off x="44937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9" name="tx989"/>
            <p:cNvSpPr/>
            <p:nvPr/>
          </p:nvSpPr>
          <p:spPr>
            <a:xfrm>
              <a:off x="47628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0" name="tx990"/>
            <p:cNvSpPr/>
            <p:nvPr/>
          </p:nvSpPr>
          <p:spPr>
            <a:xfrm>
              <a:off x="50318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1" name="tx991"/>
            <p:cNvSpPr/>
            <p:nvPr/>
          </p:nvSpPr>
          <p:spPr>
            <a:xfrm>
              <a:off x="53009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2" name="tx992"/>
            <p:cNvSpPr/>
            <p:nvPr/>
          </p:nvSpPr>
          <p:spPr>
            <a:xfrm>
              <a:off x="557003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3" name="tx993"/>
            <p:cNvSpPr/>
            <p:nvPr/>
          </p:nvSpPr>
          <p:spPr>
            <a:xfrm>
              <a:off x="583910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4" name="tx994"/>
            <p:cNvSpPr/>
            <p:nvPr/>
          </p:nvSpPr>
          <p:spPr>
            <a:xfrm>
              <a:off x="610817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5" name="tx995"/>
            <p:cNvSpPr/>
            <p:nvPr/>
          </p:nvSpPr>
          <p:spPr>
            <a:xfrm>
              <a:off x="637724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6" name="tx996"/>
            <p:cNvSpPr/>
            <p:nvPr/>
          </p:nvSpPr>
          <p:spPr>
            <a:xfrm>
              <a:off x="664632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7" name="tx997"/>
            <p:cNvSpPr/>
            <p:nvPr/>
          </p:nvSpPr>
          <p:spPr>
            <a:xfrm>
              <a:off x="691539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8" name="tx998"/>
            <p:cNvSpPr/>
            <p:nvPr/>
          </p:nvSpPr>
          <p:spPr>
            <a:xfrm>
              <a:off x="718446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99" name="tx999"/>
            <p:cNvSpPr/>
            <p:nvPr/>
          </p:nvSpPr>
          <p:spPr>
            <a:xfrm>
              <a:off x="745353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0" name="tx1000"/>
            <p:cNvSpPr/>
            <p:nvPr/>
          </p:nvSpPr>
          <p:spPr>
            <a:xfrm>
              <a:off x="772260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1" name="tx1001"/>
            <p:cNvSpPr/>
            <p:nvPr/>
          </p:nvSpPr>
          <p:spPr>
            <a:xfrm>
              <a:off x="799167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2" name="tx1002"/>
            <p:cNvSpPr/>
            <p:nvPr/>
          </p:nvSpPr>
          <p:spPr>
            <a:xfrm>
              <a:off x="82607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03" name="tx1003"/>
            <p:cNvSpPr/>
            <p:nvPr/>
          </p:nvSpPr>
          <p:spPr>
            <a:xfrm>
              <a:off x="85298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4" name="tx1004"/>
            <p:cNvSpPr/>
            <p:nvPr/>
          </p:nvSpPr>
          <p:spPr>
            <a:xfrm>
              <a:off x="180302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05" name="tx1005"/>
            <p:cNvSpPr/>
            <p:nvPr/>
          </p:nvSpPr>
          <p:spPr>
            <a:xfrm>
              <a:off x="207210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6" name="tx1006"/>
            <p:cNvSpPr/>
            <p:nvPr/>
          </p:nvSpPr>
          <p:spPr>
            <a:xfrm>
              <a:off x="234117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07" name="tx1007"/>
            <p:cNvSpPr/>
            <p:nvPr/>
          </p:nvSpPr>
          <p:spPr>
            <a:xfrm>
              <a:off x="261024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8" name="tx1008"/>
            <p:cNvSpPr/>
            <p:nvPr/>
          </p:nvSpPr>
          <p:spPr>
            <a:xfrm>
              <a:off x="287931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9" name="tx1009"/>
            <p:cNvSpPr/>
            <p:nvPr/>
          </p:nvSpPr>
          <p:spPr>
            <a:xfrm>
              <a:off x="314838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10" name="tx1010"/>
            <p:cNvSpPr/>
            <p:nvPr/>
          </p:nvSpPr>
          <p:spPr>
            <a:xfrm>
              <a:off x="34174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1" name="tx1011"/>
            <p:cNvSpPr/>
            <p:nvPr/>
          </p:nvSpPr>
          <p:spPr>
            <a:xfrm>
              <a:off x="368653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2" name="tx1012"/>
            <p:cNvSpPr/>
            <p:nvPr/>
          </p:nvSpPr>
          <p:spPr>
            <a:xfrm>
              <a:off x="395560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3" name="tx1013"/>
            <p:cNvSpPr/>
            <p:nvPr/>
          </p:nvSpPr>
          <p:spPr>
            <a:xfrm>
              <a:off x="42246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4" name="tx1014"/>
            <p:cNvSpPr/>
            <p:nvPr/>
          </p:nvSpPr>
          <p:spPr>
            <a:xfrm>
              <a:off x="44937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5" name="tx1015"/>
            <p:cNvSpPr/>
            <p:nvPr/>
          </p:nvSpPr>
          <p:spPr>
            <a:xfrm>
              <a:off x="47628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6" name="tx1016"/>
            <p:cNvSpPr/>
            <p:nvPr/>
          </p:nvSpPr>
          <p:spPr>
            <a:xfrm>
              <a:off x="50318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7" name="tx1017"/>
            <p:cNvSpPr/>
            <p:nvPr/>
          </p:nvSpPr>
          <p:spPr>
            <a:xfrm>
              <a:off x="53009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8" name="tx1018"/>
            <p:cNvSpPr/>
            <p:nvPr/>
          </p:nvSpPr>
          <p:spPr>
            <a:xfrm>
              <a:off x="557003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9" name="tx1019"/>
            <p:cNvSpPr/>
            <p:nvPr/>
          </p:nvSpPr>
          <p:spPr>
            <a:xfrm>
              <a:off x="583910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0" name="tx1020"/>
            <p:cNvSpPr/>
            <p:nvPr/>
          </p:nvSpPr>
          <p:spPr>
            <a:xfrm>
              <a:off x="610817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1" name="tx1021"/>
            <p:cNvSpPr/>
            <p:nvPr/>
          </p:nvSpPr>
          <p:spPr>
            <a:xfrm>
              <a:off x="637724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2" name="tx1022"/>
            <p:cNvSpPr/>
            <p:nvPr/>
          </p:nvSpPr>
          <p:spPr>
            <a:xfrm>
              <a:off x="664632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3" name="tx1023"/>
            <p:cNvSpPr/>
            <p:nvPr/>
          </p:nvSpPr>
          <p:spPr>
            <a:xfrm>
              <a:off x="691539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4" name="tx1024"/>
            <p:cNvSpPr/>
            <p:nvPr/>
          </p:nvSpPr>
          <p:spPr>
            <a:xfrm>
              <a:off x="718446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5" name="tx1025"/>
            <p:cNvSpPr/>
            <p:nvPr/>
          </p:nvSpPr>
          <p:spPr>
            <a:xfrm>
              <a:off x="745353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6" name="tx1026"/>
            <p:cNvSpPr/>
            <p:nvPr/>
          </p:nvSpPr>
          <p:spPr>
            <a:xfrm>
              <a:off x="772260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7" name="tx1027"/>
            <p:cNvSpPr/>
            <p:nvPr/>
          </p:nvSpPr>
          <p:spPr>
            <a:xfrm>
              <a:off x="799167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8" name="tx1028"/>
            <p:cNvSpPr/>
            <p:nvPr/>
          </p:nvSpPr>
          <p:spPr>
            <a:xfrm>
              <a:off x="82607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9" name="tx1029"/>
            <p:cNvSpPr/>
            <p:nvPr/>
          </p:nvSpPr>
          <p:spPr>
            <a:xfrm>
              <a:off x="85298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0" name="tx1030"/>
            <p:cNvSpPr/>
            <p:nvPr/>
          </p:nvSpPr>
          <p:spPr>
            <a:xfrm>
              <a:off x="207210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1" name="tx1031"/>
            <p:cNvSpPr/>
            <p:nvPr/>
          </p:nvSpPr>
          <p:spPr>
            <a:xfrm>
              <a:off x="234117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32" name="tx1032"/>
            <p:cNvSpPr/>
            <p:nvPr/>
          </p:nvSpPr>
          <p:spPr>
            <a:xfrm>
              <a:off x="261024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3" name="tx1033"/>
            <p:cNvSpPr/>
            <p:nvPr/>
          </p:nvSpPr>
          <p:spPr>
            <a:xfrm>
              <a:off x="287931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34" name="tx1034"/>
            <p:cNvSpPr/>
            <p:nvPr/>
          </p:nvSpPr>
          <p:spPr>
            <a:xfrm>
              <a:off x="314838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5" name="tx1035"/>
            <p:cNvSpPr/>
            <p:nvPr/>
          </p:nvSpPr>
          <p:spPr>
            <a:xfrm>
              <a:off x="34174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36" name="tx1036"/>
            <p:cNvSpPr/>
            <p:nvPr/>
          </p:nvSpPr>
          <p:spPr>
            <a:xfrm>
              <a:off x="368653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37" name="tx1037"/>
            <p:cNvSpPr/>
            <p:nvPr/>
          </p:nvSpPr>
          <p:spPr>
            <a:xfrm>
              <a:off x="395560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8" name="tx1038"/>
            <p:cNvSpPr/>
            <p:nvPr/>
          </p:nvSpPr>
          <p:spPr>
            <a:xfrm>
              <a:off x="42246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39" name="tx1039"/>
            <p:cNvSpPr/>
            <p:nvPr/>
          </p:nvSpPr>
          <p:spPr>
            <a:xfrm>
              <a:off x="44937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0" name="tx1040"/>
            <p:cNvSpPr/>
            <p:nvPr/>
          </p:nvSpPr>
          <p:spPr>
            <a:xfrm>
              <a:off x="47628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1" name="tx1041"/>
            <p:cNvSpPr/>
            <p:nvPr/>
          </p:nvSpPr>
          <p:spPr>
            <a:xfrm>
              <a:off x="50318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2" name="tx1042"/>
            <p:cNvSpPr/>
            <p:nvPr/>
          </p:nvSpPr>
          <p:spPr>
            <a:xfrm>
              <a:off x="53009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3" name="tx1043"/>
            <p:cNvSpPr/>
            <p:nvPr/>
          </p:nvSpPr>
          <p:spPr>
            <a:xfrm>
              <a:off x="557003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4" name="tx1044"/>
            <p:cNvSpPr/>
            <p:nvPr/>
          </p:nvSpPr>
          <p:spPr>
            <a:xfrm>
              <a:off x="583910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5" name="tx1045"/>
            <p:cNvSpPr/>
            <p:nvPr/>
          </p:nvSpPr>
          <p:spPr>
            <a:xfrm>
              <a:off x="610817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6" name="tx1046"/>
            <p:cNvSpPr/>
            <p:nvPr/>
          </p:nvSpPr>
          <p:spPr>
            <a:xfrm>
              <a:off x="637724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7" name="tx1047"/>
            <p:cNvSpPr/>
            <p:nvPr/>
          </p:nvSpPr>
          <p:spPr>
            <a:xfrm>
              <a:off x="664632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8" name="tx1048"/>
            <p:cNvSpPr/>
            <p:nvPr/>
          </p:nvSpPr>
          <p:spPr>
            <a:xfrm>
              <a:off x="691539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9" name="tx1049"/>
            <p:cNvSpPr/>
            <p:nvPr/>
          </p:nvSpPr>
          <p:spPr>
            <a:xfrm>
              <a:off x="718446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0" name="tx1050"/>
            <p:cNvSpPr/>
            <p:nvPr/>
          </p:nvSpPr>
          <p:spPr>
            <a:xfrm>
              <a:off x="745353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1" name="tx1051"/>
            <p:cNvSpPr/>
            <p:nvPr/>
          </p:nvSpPr>
          <p:spPr>
            <a:xfrm>
              <a:off x="772260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2" name="tx1052"/>
            <p:cNvSpPr/>
            <p:nvPr/>
          </p:nvSpPr>
          <p:spPr>
            <a:xfrm>
              <a:off x="799167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3" name="tx1053"/>
            <p:cNvSpPr/>
            <p:nvPr/>
          </p:nvSpPr>
          <p:spPr>
            <a:xfrm>
              <a:off x="82607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4" name="tx1054"/>
            <p:cNvSpPr/>
            <p:nvPr/>
          </p:nvSpPr>
          <p:spPr>
            <a:xfrm>
              <a:off x="85298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55" name="tx1055"/>
            <p:cNvSpPr/>
            <p:nvPr/>
          </p:nvSpPr>
          <p:spPr>
            <a:xfrm>
              <a:off x="180302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6" name="tx1056"/>
            <p:cNvSpPr/>
            <p:nvPr/>
          </p:nvSpPr>
          <p:spPr>
            <a:xfrm>
              <a:off x="207210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57" name="tx1057"/>
            <p:cNvSpPr/>
            <p:nvPr/>
          </p:nvSpPr>
          <p:spPr>
            <a:xfrm>
              <a:off x="234117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58" name="tx1058"/>
            <p:cNvSpPr/>
            <p:nvPr/>
          </p:nvSpPr>
          <p:spPr>
            <a:xfrm>
              <a:off x="261024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59" name="tx1059"/>
            <p:cNvSpPr/>
            <p:nvPr/>
          </p:nvSpPr>
          <p:spPr>
            <a:xfrm>
              <a:off x="287931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0" name="tx1060"/>
            <p:cNvSpPr/>
            <p:nvPr/>
          </p:nvSpPr>
          <p:spPr>
            <a:xfrm>
              <a:off x="314838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1" name="tx1061"/>
            <p:cNvSpPr/>
            <p:nvPr/>
          </p:nvSpPr>
          <p:spPr>
            <a:xfrm>
              <a:off x="34174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62" name="tx1062"/>
            <p:cNvSpPr/>
            <p:nvPr/>
          </p:nvSpPr>
          <p:spPr>
            <a:xfrm>
              <a:off x="368653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63" name="tx1063"/>
            <p:cNvSpPr/>
            <p:nvPr/>
          </p:nvSpPr>
          <p:spPr>
            <a:xfrm>
              <a:off x="395560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64" name="tx1064"/>
            <p:cNvSpPr/>
            <p:nvPr/>
          </p:nvSpPr>
          <p:spPr>
            <a:xfrm>
              <a:off x="42246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5" name="tx1065"/>
            <p:cNvSpPr/>
            <p:nvPr/>
          </p:nvSpPr>
          <p:spPr>
            <a:xfrm>
              <a:off x="449374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66" name="tx1066"/>
            <p:cNvSpPr/>
            <p:nvPr/>
          </p:nvSpPr>
          <p:spPr>
            <a:xfrm>
              <a:off x="47628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67" name="tx1067"/>
            <p:cNvSpPr/>
            <p:nvPr/>
          </p:nvSpPr>
          <p:spPr>
            <a:xfrm>
              <a:off x="50318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68" name="tx1068"/>
            <p:cNvSpPr/>
            <p:nvPr/>
          </p:nvSpPr>
          <p:spPr>
            <a:xfrm>
              <a:off x="530096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69" name="tx1069"/>
            <p:cNvSpPr/>
            <p:nvPr/>
          </p:nvSpPr>
          <p:spPr>
            <a:xfrm>
              <a:off x="557003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0" name="tx1070"/>
            <p:cNvSpPr/>
            <p:nvPr/>
          </p:nvSpPr>
          <p:spPr>
            <a:xfrm>
              <a:off x="583910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71" name="tx1071"/>
            <p:cNvSpPr/>
            <p:nvPr/>
          </p:nvSpPr>
          <p:spPr>
            <a:xfrm>
              <a:off x="610817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72" name="tx1072"/>
            <p:cNvSpPr/>
            <p:nvPr/>
          </p:nvSpPr>
          <p:spPr>
            <a:xfrm>
              <a:off x="637724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3" name="tx1073"/>
            <p:cNvSpPr/>
            <p:nvPr/>
          </p:nvSpPr>
          <p:spPr>
            <a:xfrm>
              <a:off x="718446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4" name="tx1074"/>
            <p:cNvSpPr/>
            <p:nvPr/>
          </p:nvSpPr>
          <p:spPr>
            <a:xfrm>
              <a:off x="745353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75" name="tx1075"/>
            <p:cNvSpPr/>
            <p:nvPr/>
          </p:nvSpPr>
          <p:spPr>
            <a:xfrm>
              <a:off x="772260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76" name="tx1076"/>
            <p:cNvSpPr/>
            <p:nvPr/>
          </p:nvSpPr>
          <p:spPr>
            <a:xfrm>
              <a:off x="82607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77" name="tx1077"/>
            <p:cNvSpPr/>
            <p:nvPr/>
          </p:nvSpPr>
          <p:spPr>
            <a:xfrm>
              <a:off x="85298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78" name="tx1078"/>
            <p:cNvSpPr/>
            <p:nvPr/>
          </p:nvSpPr>
          <p:spPr>
            <a:xfrm>
              <a:off x="180302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79" name="tx1079"/>
            <p:cNvSpPr/>
            <p:nvPr/>
          </p:nvSpPr>
          <p:spPr>
            <a:xfrm>
              <a:off x="207210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80" name="tx1080"/>
            <p:cNvSpPr/>
            <p:nvPr/>
          </p:nvSpPr>
          <p:spPr>
            <a:xfrm>
              <a:off x="234117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1" name="tx1081"/>
            <p:cNvSpPr/>
            <p:nvPr/>
          </p:nvSpPr>
          <p:spPr>
            <a:xfrm>
              <a:off x="261024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82" name="tx1082"/>
            <p:cNvSpPr/>
            <p:nvPr/>
          </p:nvSpPr>
          <p:spPr>
            <a:xfrm>
              <a:off x="287931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83" name="tx1083"/>
            <p:cNvSpPr/>
            <p:nvPr/>
          </p:nvSpPr>
          <p:spPr>
            <a:xfrm>
              <a:off x="314838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84" name="tx1084"/>
            <p:cNvSpPr/>
            <p:nvPr/>
          </p:nvSpPr>
          <p:spPr>
            <a:xfrm>
              <a:off x="34174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85" name="tx1085"/>
            <p:cNvSpPr/>
            <p:nvPr/>
          </p:nvSpPr>
          <p:spPr>
            <a:xfrm>
              <a:off x="368653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86" name="tx1086"/>
            <p:cNvSpPr/>
            <p:nvPr/>
          </p:nvSpPr>
          <p:spPr>
            <a:xfrm>
              <a:off x="395560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87" name="tx1087"/>
            <p:cNvSpPr/>
            <p:nvPr/>
          </p:nvSpPr>
          <p:spPr>
            <a:xfrm>
              <a:off x="42246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88" name="tx1088"/>
            <p:cNvSpPr/>
            <p:nvPr/>
          </p:nvSpPr>
          <p:spPr>
            <a:xfrm>
              <a:off x="53009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9" name="tx1089"/>
            <p:cNvSpPr/>
            <p:nvPr/>
          </p:nvSpPr>
          <p:spPr>
            <a:xfrm>
              <a:off x="180302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0" name="tx1090"/>
            <p:cNvSpPr/>
            <p:nvPr/>
          </p:nvSpPr>
          <p:spPr>
            <a:xfrm>
              <a:off x="745353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91" name="tx1091"/>
            <p:cNvSpPr/>
            <p:nvPr/>
          </p:nvSpPr>
          <p:spPr>
            <a:xfrm>
              <a:off x="772260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2" name="tx1092"/>
            <p:cNvSpPr/>
            <p:nvPr/>
          </p:nvSpPr>
          <p:spPr>
            <a:xfrm>
              <a:off x="745353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93" name="tx1093"/>
            <p:cNvSpPr/>
            <p:nvPr/>
          </p:nvSpPr>
          <p:spPr>
            <a:xfrm>
              <a:off x="772260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94" name="tx1094"/>
            <p:cNvSpPr/>
            <p:nvPr/>
          </p:nvSpPr>
          <p:spPr>
            <a:xfrm>
              <a:off x="180302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95" name="tx1095"/>
            <p:cNvSpPr/>
            <p:nvPr/>
          </p:nvSpPr>
          <p:spPr>
            <a:xfrm>
              <a:off x="207210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96" name="tx1096"/>
            <p:cNvSpPr/>
            <p:nvPr/>
          </p:nvSpPr>
          <p:spPr>
            <a:xfrm>
              <a:off x="234117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97" name="tx1097"/>
            <p:cNvSpPr/>
            <p:nvPr/>
          </p:nvSpPr>
          <p:spPr>
            <a:xfrm>
              <a:off x="261024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98" name="tx1098"/>
            <p:cNvSpPr/>
            <p:nvPr/>
          </p:nvSpPr>
          <p:spPr>
            <a:xfrm>
              <a:off x="287931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99" name="tx1099"/>
            <p:cNvSpPr/>
            <p:nvPr/>
          </p:nvSpPr>
          <p:spPr>
            <a:xfrm>
              <a:off x="314838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0" name="tx1100"/>
            <p:cNvSpPr/>
            <p:nvPr/>
          </p:nvSpPr>
          <p:spPr>
            <a:xfrm>
              <a:off x="34174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01" name="tx1101"/>
            <p:cNvSpPr/>
            <p:nvPr/>
          </p:nvSpPr>
          <p:spPr>
            <a:xfrm>
              <a:off x="368653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02" name="tx1102"/>
            <p:cNvSpPr/>
            <p:nvPr/>
          </p:nvSpPr>
          <p:spPr>
            <a:xfrm>
              <a:off x="395560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03" name="tx1103"/>
            <p:cNvSpPr/>
            <p:nvPr/>
          </p:nvSpPr>
          <p:spPr>
            <a:xfrm>
              <a:off x="42246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4" name="tx1104"/>
            <p:cNvSpPr/>
            <p:nvPr/>
          </p:nvSpPr>
          <p:spPr>
            <a:xfrm>
              <a:off x="449374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05" name="tx1105"/>
            <p:cNvSpPr/>
            <p:nvPr/>
          </p:nvSpPr>
          <p:spPr>
            <a:xfrm>
              <a:off x="47628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06" name="tx1106"/>
            <p:cNvSpPr/>
            <p:nvPr/>
          </p:nvSpPr>
          <p:spPr>
            <a:xfrm>
              <a:off x="50318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7" name="tx1107"/>
            <p:cNvSpPr/>
            <p:nvPr/>
          </p:nvSpPr>
          <p:spPr>
            <a:xfrm>
              <a:off x="530096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08" name="tx1108"/>
            <p:cNvSpPr/>
            <p:nvPr/>
          </p:nvSpPr>
          <p:spPr>
            <a:xfrm>
              <a:off x="557003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09" name="tx1109"/>
            <p:cNvSpPr/>
            <p:nvPr/>
          </p:nvSpPr>
          <p:spPr>
            <a:xfrm>
              <a:off x="583910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10" name="tx1110"/>
            <p:cNvSpPr/>
            <p:nvPr/>
          </p:nvSpPr>
          <p:spPr>
            <a:xfrm>
              <a:off x="610817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11" name="tx1111"/>
            <p:cNvSpPr/>
            <p:nvPr/>
          </p:nvSpPr>
          <p:spPr>
            <a:xfrm>
              <a:off x="637724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12" name="tx1112"/>
            <p:cNvSpPr/>
            <p:nvPr/>
          </p:nvSpPr>
          <p:spPr>
            <a:xfrm>
              <a:off x="664632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3" name="tx1113"/>
            <p:cNvSpPr/>
            <p:nvPr/>
          </p:nvSpPr>
          <p:spPr>
            <a:xfrm>
              <a:off x="691539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4" name="tx1114"/>
            <p:cNvSpPr/>
            <p:nvPr/>
          </p:nvSpPr>
          <p:spPr>
            <a:xfrm>
              <a:off x="718446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15" name="tx1115"/>
            <p:cNvSpPr/>
            <p:nvPr/>
          </p:nvSpPr>
          <p:spPr>
            <a:xfrm>
              <a:off x="53009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6" name="tx1116"/>
            <p:cNvSpPr/>
            <p:nvPr/>
          </p:nvSpPr>
          <p:spPr>
            <a:xfrm>
              <a:off x="557003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7" name="tx1117"/>
            <p:cNvSpPr/>
            <p:nvPr/>
          </p:nvSpPr>
          <p:spPr>
            <a:xfrm>
              <a:off x="583910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18" name="tx1118"/>
            <p:cNvSpPr/>
            <p:nvPr/>
          </p:nvSpPr>
          <p:spPr>
            <a:xfrm>
              <a:off x="610817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19" name="tx1119"/>
            <p:cNvSpPr/>
            <p:nvPr/>
          </p:nvSpPr>
          <p:spPr>
            <a:xfrm>
              <a:off x="637724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20" name="tx1120"/>
            <p:cNvSpPr/>
            <p:nvPr/>
          </p:nvSpPr>
          <p:spPr>
            <a:xfrm>
              <a:off x="664632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1" name="tx1121"/>
            <p:cNvSpPr/>
            <p:nvPr/>
          </p:nvSpPr>
          <p:spPr>
            <a:xfrm>
              <a:off x="180302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22" name="tx1122"/>
            <p:cNvSpPr/>
            <p:nvPr/>
          </p:nvSpPr>
          <p:spPr>
            <a:xfrm>
              <a:off x="207210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3" name="tx1123"/>
            <p:cNvSpPr/>
            <p:nvPr/>
          </p:nvSpPr>
          <p:spPr>
            <a:xfrm>
              <a:off x="234117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4" name="tx1124"/>
            <p:cNvSpPr/>
            <p:nvPr/>
          </p:nvSpPr>
          <p:spPr>
            <a:xfrm>
              <a:off x="261024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5" name="tx1125"/>
            <p:cNvSpPr/>
            <p:nvPr/>
          </p:nvSpPr>
          <p:spPr>
            <a:xfrm>
              <a:off x="180302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6" name="rc11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728752" y="4078016"/>
              <a:ext cx="6995865" cy="204227"/>
            </a:xfrm>
            <a:prstGeom prst="rect">
              <a:avLst/>
            </a:prstGeom>
            <a:noFill/>
            <a:ln w="27101" cap="flat">
              <a:solidFill>
                <a:srgbClr val="000000">
                  <a:alpha val="100000"/>
                </a:srgbClr>
              </a:solidFill>
              <a:prstDash val="solid"/>
              <a:miter/>
            </a:ln>
          </p:spPr>
          <p:txBody>
            <a:bodyPr/>
            <a:lstStyle/>
            <a:p/>
          </p:txBody>
        </p:sp>
        <p:sp>
          <p:nvSpPr>
            <p:cNvPr id="1687" name="tx1687"/>
            <p:cNvSpPr/>
            <p:nvPr/>
          </p:nvSpPr>
          <p:spPr>
            <a:xfrm rot="-2700000">
              <a:off x="1782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88" name="tx1688"/>
            <p:cNvSpPr/>
            <p:nvPr/>
          </p:nvSpPr>
          <p:spPr>
            <a:xfrm rot="-2700000">
              <a:off x="2051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89" name="tx1689"/>
            <p:cNvSpPr/>
            <p:nvPr/>
          </p:nvSpPr>
          <p:spPr>
            <a:xfrm rot="-2700000">
              <a:off x="23205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90" name="tx1690"/>
            <p:cNvSpPr/>
            <p:nvPr/>
          </p:nvSpPr>
          <p:spPr>
            <a:xfrm rot="-2700000">
              <a:off x="25896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91" name="tx1691"/>
            <p:cNvSpPr/>
            <p:nvPr/>
          </p:nvSpPr>
          <p:spPr>
            <a:xfrm rot="-2700000">
              <a:off x="28586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92" name="tx1692"/>
            <p:cNvSpPr/>
            <p:nvPr/>
          </p:nvSpPr>
          <p:spPr>
            <a:xfrm rot="-2700000">
              <a:off x="31277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93" name="tx1693"/>
            <p:cNvSpPr/>
            <p:nvPr/>
          </p:nvSpPr>
          <p:spPr>
            <a:xfrm rot="-2700000">
              <a:off x="3396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94" name="tx1694"/>
            <p:cNvSpPr/>
            <p:nvPr/>
          </p:nvSpPr>
          <p:spPr>
            <a:xfrm rot="-2700000">
              <a:off x="36658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95" name="tx1695"/>
            <p:cNvSpPr/>
            <p:nvPr/>
          </p:nvSpPr>
          <p:spPr>
            <a:xfrm rot="-2700000">
              <a:off x="39349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96" name="tx1696"/>
            <p:cNvSpPr/>
            <p:nvPr/>
          </p:nvSpPr>
          <p:spPr>
            <a:xfrm rot="-2700000">
              <a:off x="4204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97" name="tx1697"/>
            <p:cNvSpPr/>
            <p:nvPr/>
          </p:nvSpPr>
          <p:spPr>
            <a:xfrm rot="-2700000">
              <a:off x="44731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98" name="tx1698"/>
            <p:cNvSpPr/>
            <p:nvPr/>
          </p:nvSpPr>
          <p:spPr>
            <a:xfrm rot="-2700000">
              <a:off x="474369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99" name="tx1699"/>
            <p:cNvSpPr/>
            <p:nvPr/>
          </p:nvSpPr>
          <p:spPr>
            <a:xfrm rot="-2700000">
              <a:off x="5011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00" name="tx1700"/>
            <p:cNvSpPr/>
            <p:nvPr/>
          </p:nvSpPr>
          <p:spPr>
            <a:xfrm rot="-2700000">
              <a:off x="52803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01" name="tx1701"/>
            <p:cNvSpPr/>
            <p:nvPr/>
          </p:nvSpPr>
          <p:spPr>
            <a:xfrm rot="-2700000">
              <a:off x="5549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02" name="tx1702"/>
            <p:cNvSpPr/>
            <p:nvPr/>
          </p:nvSpPr>
          <p:spPr>
            <a:xfrm rot="-2700000">
              <a:off x="58184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03" name="tx1703"/>
            <p:cNvSpPr/>
            <p:nvPr/>
          </p:nvSpPr>
          <p:spPr>
            <a:xfrm rot="-2700000">
              <a:off x="60875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04" name="tx1704"/>
            <p:cNvSpPr/>
            <p:nvPr/>
          </p:nvSpPr>
          <p:spPr>
            <a:xfrm rot="-2700000">
              <a:off x="6356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05" name="tx1705"/>
            <p:cNvSpPr/>
            <p:nvPr/>
          </p:nvSpPr>
          <p:spPr>
            <a:xfrm rot="-2700000">
              <a:off x="66256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06" name="tx1706"/>
            <p:cNvSpPr/>
            <p:nvPr/>
          </p:nvSpPr>
          <p:spPr>
            <a:xfrm rot="-2700000">
              <a:off x="68947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07" name="tx1707"/>
            <p:cNvSpPr/>
            <p:nvPr/>
          </p:nvSpPr>
          <p:spPr>
            <a:xfrm rot="-2700000">
              <a:off x="7163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08" name="tx1708"/>
            <p:cNvSpPr/>
            <p:nvPr/>
          </p:nvSpPr>
          <p:spPr>
            <a:xfrm rot="-2700000">
              <a:off x="7432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09" name="tx1709"/>
            <p:cNvSpPr/>
            <p:nvPr/>
          </p:nvSpPr>
          <p:spPr>
            <a:xfrm rot="-2700000">
              <a:off x="7701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10" name="tx1710"/>
            <p:cNvSpPr/>
            <p:nvPr/>
          </p:nvSpPr>
          <p:spPr>
            <a:xfrm rot="-2700000">
              <a:off x="7971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11" name="tx1711"/>
            <p:cNvSpPr/>
            <p:nvPr/>
          </p:nvSpPr>
          <p:spPr>
            <a:xfrm rot="-2700000">
              <a:off x="8240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12" name="tx1712"/>
            <p:cNvSpPr/>
            <p:nvPr/>
          </p:nvSpPr>
          <p:spPr>
            <a:xfrm rot="-2700000">
              <a:off x="85091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13" name="tx1713"/>
            <p:cNvSpPr/>
            <p:nvPr/>
          </p:nvSpPr>
          <p:spPr>
            <a:xfrm>
              <a:off x="881257" y="5544983"/>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714" name="tx1714"/>
            <p:cNvSpPr/>
            <p:nvPr/>
          </p:nvSpPr>
          <p:spPr>
            <a:xfrm>
              <a:off x="547318" y="5340756"/>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715" name="tx1715"/>
            <p:cNvSpPr/>
            <p:nvPr/>
          </p:nvSpPr>
          <p:spPr>
            <a:xfrm>
              <a:off x="555091" y="5136528"/>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16" name="tx1716"/>
            <p:cNvSpPr/>
            <p:nvPr/>
          </p:nvSpPr>
          <p:spPr>
            <a:xfrm>
              <a:off x="959164" y="513652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717" name="tx1717"/>
            <p:cNvSpPr/>
            <p:nvPr/>
          </p:nvSpPr>
          <p:spPr>
            <a:xfrm>
              <a:off x="516320" y="4932300"/>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718" name="tx1718"/>
            <p:cNvSpPr/>
            <p:nvPr/>
          </p:nvSpPr>
          <p:spPr>
            <a:xfrm>
              <a:off x="811580" y="4728073"/>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19" name="tx1719"/>
            <p:cNvSpPr/>
            <p:nvPr/>
          </p:nvSpPr>
          <p:spPr>
            <a:xfrm>
              <a:off x="508182" y="452384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20" name="tx1720"/>
            <p:cNvSpPr/>
            <p:nvPr/>
          </p:nvSpPr>
          <p:spPr>
            <a:xfrm>
              <a:off x="912255" y="452384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21" name="tx1721"/>
            <p:cNvSpPr/>
            <p:nvPr/>
          </p:nvSpPr>
          <p:spPr>
            <a:xfrm>
              <a:off x="749492" y="4319618"/>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722" name="tx1722"/>
            <p:cNvSpPr/>
            <p:nvPr/>
          </p:nvSpPr>
          <p:spPr>
            <a:xfrm>
              <a:off x="928257" y="4115390"/>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ESAR</a:t>
              </a:r>
            </a:p>
          </p:txBody>
        </p:sp>
        <p:sp>
          <p:nvSpPr>
            <p:cNvPr id="1723" name="tx1723"/>
            <p:cNvSpPr/>
            <p:nvPr/>
          </p:nvSpPr>
          <p:spPr>
            <a:xfrm>
              <a:off x="811397" y="3911163"/>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724" name="tx1724"/>
            <p:cNvSpPr/>
            <p:nvPr/>
          </p:nvSpPr>
          <p:spPr>
            <a:xfrm>
              <a:off x="803899" y="3706935"/>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725" name="tx1725"/>
            <p:cNvSpPr/>
            <p:nvPr/>
          </p:nvSpPr>
          <p:spPr>
            <a:xfrm>
              <a:off x="756990" y="3502707"/>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726" name="tx1726"/>
            <p:cNvSpPr/>
            <p:nvPr/>
          </p:nvSpPr>
          <p:spPr>
            <a:xfrm>
              <a:off x="796127" y="3298480"/>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727" name="tx1727"/>
            <p:cNvSpPr/>
            <p:nvPr/>
          </p:nvSpPr>
          <p:spPr>
            <a:xfrm>
              <a:off x="818987" y="3094252"/>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728" name="tx1728"/>
            <p:cNvSpPr/>
            <p:nvPr/>
          </p:nvSpPr>
          <p:spPr>
            <a:xfrm>
              <a:off x="920119" y="2890025"/>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729" name="tx1729"/>
            <p:cNvSpPr/>
            <p:nvPr/>
          </p:nvSpPr>
          <p:spPr>
            <a:xfrm>
              <a:off x="834714" y="2685797"/>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1730" name="tx1730"/>
            <p:cNvSpPr/>
            <p:nvPr/>
          </p:nvSpPr>
          <p:spPr>
            <a:xfrm>
              <a:off x="881623" y="2481570"/>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731" name="tx1731"/>
            <p:cNvSpPr/>
            <p:nvPr/>
          </p:nvSpPr>
          <p:spPr>
            <a:xfrm>
              <a:off x="671860" y="2277342"/>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732" name="tx1732"/>
            <p:cNvSpPr/>
            <p:nvPr/>
          </p:nvSpPr>
          <p:spPr>
            <a:xfrm>
              <a:off x="850442" y="2073114"/>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733" name="tx1733"/>
            <p:cNvSpPr/>
            <p:nvPr/>
          </p:nvSpPr>
          <p:spPr>
            <a:xfrm>
              <a:off x="803716" y="1868887"/>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734" name="tx1734"/>
            <p:cNvSpPr/>
            <p:nvPr/>
          </p:nvSpPr>
          <p:spPr>
            <a:xfrm>
              <a:off x="702675" y="1664659"/>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735" name="tx1735"/>
            <p:cNvSpPr/>
            <p:nvPr/>
          </p:nvSpPr>
          <p:spPr>
            <a:xfrm>
              <a:off x="904757" y="1460432"/>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736" name="tx1736"/>
            <p:cNvSpPr/>
            <p:nvPr/>
          </p:nvSpPr>
          <p:spPr>
            <a:xfrm>
              <a:off x="826851" y="1256204"/>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737" name="tx1737"/>
            <p:cNvSpPr/>
            <p:nvPr/>
          </p:nvSpPr>
          <p:spPr>
            <a:xfrm>
              <a:off x="332088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2481" y="5941026"/>
              <a:ext cx="2160000" cy="219455"/>
            </a:xfrm>
            <a:prstGeom prst="rect">
              <a:avLst/>
            </a:prstGeom>
          </p:spPr>
        </p:pic>
        <p:sp>
          <p:nvSpPr>
            <p:cNvPr id="1739" name="pl1739"/>
            <p:cNvSpPr/>
            <p:nvPr/>
          </p:nvSpPr>
          <p:spPr>
            <a:xfrm>
              <a:off x="49760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0" name="pl1740"/>
            <p:cNvSpPr/>
            <p:nvPr/>
          </p:nvSpPr>
          <p:spPr>
            <a:xfrm>
              <a:off x="62677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1" name="pl1741"/>
            <p:cNvSpPr/>
            <p:nvPr/>
          </p:nvSpPr>
          <p:spPr>
            <a:xfrm>
              <a:off x="64830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2" name="pl1742"/>
            <p:cNvSpPr/>
            <p:nvPr/>
          </p:nvSpPr>
          <p:spPr>
            <a:xfrm>
              <a:off x="66983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3" name="pl1743"/>
            <p:cNvSpPr/>
            <p:nvPr/>
          </p:nvSpPr>
          <p:spPr>
            <a:xfrm>
              <a:off x="69136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4" name="pl1744"/>
            <p:cNvSpPr/>
            <p:nvPr/>
          </p:nvSpPr>
          <p:spPr>
            <a:xfrm>
              <a:off x="71288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5" name="pl1745"/>
            <p:cNvSpPr/>
            <p:nvPr/>
          </p:nvSpPr>
          <p:spPr>
            <a:xfrm>
              <a:off x="49760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6" name="pl1746"/>
            <p:cNvSpPr/>
            <p:nvPr/>
          </p:nvSpPr>
          <p:spPr>
            <a:xfrm>
              <a:off x="62677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7" name="pl1747"/>
            <p:cNvSpPr/>
            <p:nvPr/>
          </p:nvSpPr>
          <p:spPr>
            <a:xfrm>
              <a:off x="64830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8" name="pl1748"/>
            <p:cNvSpPr/>
            <p:nvPr/>
          </p:nvSpPr>
          <p:spPr>
            <a:xfrm>
              <a:off x="66983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9" name="pl1749"/>
            <p:cNvSpPr/>
            <p:nvPr/>
          </p:nvSpPr>
          <p:spPr>
            <a:xfrm>
              <a:off x="69136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0" name="pl1750"/>
            <p:cNvSpPr/>
            <p:nvPr/>
          </p:nvSpPr>
          <p:spPr>
            <a:xfrm>
              <a:off x="71288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1" name="tx1751"/>
            <p:cNvSpPr/>
            <p:nvPr/>
          </p:nvSpPr>
          <p:spPr>
            <a:xfrm>
              <a:off x="494499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52" name="tx1752"/>
            <p:cNvSpPr/>
            <p:nvPr/>
          </p:nvSpPr>
          <p:spPr>
            <a:xfrm>
              <a:off x="620558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53" name="tx1753"/>
            <p:cNvSpPr/>
            <p:nvPr/>
          </p:nvSpPr>
          <p:spPr>
            <a:xfrm>
              <a:off x="64208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54" name="tx1754"/>
            <p:cNvSpPr/>
            <p:nvPr/>
          </p:nvSpPr>
          <p:spPr>
            <a:xfrm>
              <a:off x="66361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55" name="tx1755"/>
            <p:cNvSpPr/>
            <p:nvPr/>
          </p:nvSpPr>
          <p:spPr>
            <a:xfrm>
              <a:off x="68514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56" name="tx1756"/>
            <p:cNvSpPr/>
            <p:nvPr/>
          </p:nvSpPr>
          <p:spPr>
            <a:xfrm>
              <a:off x="703561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57" name="tx1757"/>
            <p:cNvSpPr/>
            <p:nvPr/>
          </p:nvSpPr>
          <p:spPr>
            <a:xfrm>
              <a:off x="137895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ESAR, 2000-2025</a:t>
              </a:r>
            </a:p>
          </p:txBody>
        </p:sp>
        <p:sp>
          <p:nvSpPr>
            <p:cNvPr id="1758" name="tx175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65043" cap="flat">
              <a:solidFill>
                <a:srgbClr val="000000">
                  <a:alpha val="100000"/>
                </a:srgbClr>
              </a:solidFill>
              <a:prstDash val="solid"/>
              <a:round/>
            </a:ln>
          </p:spPr>
          <p:txBody>
            <a:bodyPr/>
            <a:lstStyle/>
            <a:p/>
          </p:txBody>
        </p:sp>
        <p:sp>
          <p:nvSpPr>
            <p:cNvPr id="32" name="pl32"/>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40651" cap="flat">
              <a:solidFill>
                <a:srgbClr val="00833D">
                  <a:alpha val="100000"/>
                </a:srgbClr>
              </a:solidFill>
              <a:prstDash val="solid"/>
              <a:round/>
            </a:ln>
          </p:spPr>
          <p:txBody>
            <a:bodyPr/>
            <a:lstStyle/>
            <a:p/>
          </p:txBody>
        </p:sp>
        <p:sp>
          <p:nvSpPr>
            <p:cNvPr id="33" name="tx33"/>
            <p:cNvSpPr/>
            <p:nvPr/>
          </p:nvSpPr>
          <p:spPr>
            <a:xfrm>
              <a:off x="1022795" y="295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4" name="tx34"/>
            <p:cNvSpPr/>
            <p:nvPr/>
          </p:nvSpPr>
          <p:spPr>
            <a:xfrm>
              <a:off x="1709658" y="264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 name="tx35"/>
            <p:cNvSpPr/>
            <p:nvPr/>
          </p:nvSpPr>
          <p:spPr>
            <a:xfrm>
              <a:off x="2396521" y="238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 name="tx36"/>
            <p:cNvSpPr/>
            <p:nvPr/>
          </p:nvSpPr>
          <p:spPr>
            <a:xfrm>
              <a:off x="3083384" y="2314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 name="tx37"/>
            <p:cNvSpPr/>
            <p:nvPr/>
          </p:nvSpPr>
          <p:spPr>
            <a:xfrm>
              <a:off x="3632875" y="221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 name="tx38"/>
            <p:cNvSpPr/>
            <p:nvPr/>
          </p:nvSpPr>
          <p:spPr>
            <a:xfrm>
              <a:off x="4457110" y="2247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ESAR,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65043" cap="flat">
              <a:solidFill>
                <a:srgbClr val="000000">
                  <a:alpha val="100000"/>
                </a:srgbClr>
              </a:solidFill>
              <a:prstDash val="solid"/>
              <a:round/>
            </a:ln>
          </p:spPr>
          <p:txBody>
            <a:bodyPr/>
            <a:lstStyle/>
            <a:p/>
          </p:txBody>
        </p:sp>
        <p:sp>
          <p:nvSpPr>
            <p:cNvPr id="94" name="pl94"/>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40651" cap="flat">
              <a:solidFill>
                <a:srgbClr val="00833D">
                  <a:alpha val="100000"/>
                </a:srgbClr>
              </a:solidFill>
              <a:prstDash val="solid"/>
              <a:round/>
            </a:ln>
          </p:spPr>
          <p:txBody>
            <a:bodyPr/>
            <a:lstStyle/>
            <a:p/>
          </p:txBody>
        </p:sp>
        <p:sp>
          <p:nvSpPr>
            <p:cNvPr id="95" name="tx95"/>
            <p:cNvSpPr/>
            <p:nvPr/>
          </p:nvSpPr>
          <p:spPr>
            <a:xfrm>
              <a:off x="5320472" y="31418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6" name="tx96"/>
            <p:cNvSpPr/>
            <p:nvPr/>
          </p:nvSpPr>
          <p:spPr>
            <a:xfrm>
              <a:off x="6007335" y="27489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7" name="tx97"/>
            <p:cNvSpPr/>
            <p:nvPr/>
          </p:nvSpPr>
          <p:spPr>
            <a:xfrm>
              <a:off x="6724327" y="23997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tx98"/>
            <p:cNvSpPr/>
            <p:nvPr/>
          </p:nvSpPr>
          <p:spPr>
            <a:xfrm>
              <a:off x="7411190" y="23124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22252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109113"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99570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88229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16581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05240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93900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82559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79224" y="5796365"/>
              <a:ext cx="6225756" cy="100410"/>
            </a:xfrm>
            <a:prstGeom prst="rect">
              <a:avLst/>
            </a:prstGeom>
            <a:solidFill>
              <a:srgbClr val="00833D">
                <a:alpha val="80000"/>
              </a:srgbClr>
            </a:solidFill>
          </p:spPr>
          <p:txBody>
            <a:bodyPr/>
            <a:lstStyle/>
            <a:p/>
          </p:txBody>
        </p:sp>
        <p:sp>
          <p:nvSpPr>
            <p:cNvPr id="142" name="rc142"/>
            <p:cNvSpPr/>
            <p:nvPr/>
          </p:nvSpPr>
          <p:spPr>
            <a:xfrm>
              <a:off x="1279224" y="5670852"/>
              <a:ext cx="7357712" cy="100410"/>
            </a:xfrm>
            <a:prstGeom prst="rect">
              <a:avLst/>
            </a:prstGeom>
            <a:solidFill>
              <a:srgbClr val="00833D">
                <a:alpha val="80000"/>
              </a:srgbClr>
            </a:solidFill>
          </p:spPr>
          <p:txBody>
            <a:bodyPr/>
            <a:lstStyle/>
            <a:p/>
          </p:txBody>
        </p:sp>
        <p:sp>
          <p:nvSpPr>
            <p:cNvPr id="143" name="rc143"/>
            <p:cNvSpPr/>
            <p:nvPr/>
          </p:nvSpPr>
          <p:spPr>
            <a:xfrm>
              <a:off x="1279224" y="5545339"/>
              <a:ext cx="7169052" cy="100410"/>
            </a:xfrm>
            <a:prstGeom prst="rect">
              <a:avLst/>
            </a:prstGeom>
            <a:solidFill>
              <a:srgbClr val="00833D">
                <a:alpha val="80000"/>
              </a:srgbClr>
            </a:solidFill>
          </p:spPr>
          <p:txBody>
            <a:bodyPr/>
            <a:lstStyle/>
            <a:p/>
          </p:txBody>
        </p:sp>
        <p:sp>
          <p:nvSpPr>
            <p:cNvPr id="144" name="tx144"/>
            <p:cNvSpPr/>
            <p:nvPr/>
          </p:nvSpPr>
          <p:spPr>
            <a:xfrm>
              <a:off x="758028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45" name="tx14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46" name="tx146"/>
            <p:cNvSpPr/>
            <p:nvPr/>
          </p:nvSpPr>
          <p:spPr>
            <a:xfrm>
              <a:off x="852357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7" name="tx14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8" name="tx14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9" name="tx14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0" name="tx15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1" name="tx151"/>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52" name="tx152"/>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3" name="tx153"/>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54" name="tx154"/>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55" name="tx15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6" name="tx156"/>
            <p:cNvSpPr/>
            <p:nvPr/>
          </p:nvSpPr>
          <p:spPr>
            <a:xfrm>
              <a:off x="911338" y="5309464"/>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ESAR</a:t>
              </a:r>
            </a:p>
          </p:txBody>
        </p:sp>
        <p:sp>
          <p:nvSpPr>
            <p:cNvPr id="157" name="tx15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9" name="tx15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DTP3 coverage of 80%.
DTP3 coverage (80%) was 1 percentage point lower than in 2019 (81%).
This equates to 3.8 million undervaccinated children in 2025 compared to 3.3 million undervaccinated children in 2019.</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62" name=""/>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65043" cap="flat">
              <a:solidFill>
                <a:srgbClr val="000000">
                  <a:alpha val="100000"/>
                </a:srgbClr>
              </a:solidFill>
              <a:prstDash val="solid"/>
              <a:round/>
            </a:ln>
          </p:spPr>
          <p:txBody>
            <a:bodyPr/>
            <a:lstStyle/>
            <a:p/>
          </p:txBody>
        </p:sp>
        <p:sp>
          <p:nvSpPr>
            <p:cNvPr id="26" name="pl26"/>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40651" cap="flat">
              <a:solidFill>
                <a:srgbClr val="00833D">
                  <a:alpha val="100000"/>
                </a:srgbClr>
              </a:solidFill>
              <a:prstDash val="solid"/>
              <a:round/>
            </a:ln>
          </p:spPr>
          <p:txBody>
            <a:bodyPr/>
            <a:lstStyle/>
            <a:p/>
          </p:txBody>
        </p:sp>
        <p:sp>
          <p:nvSpPr>
            <p:cNvPr id="27" name="tx27"/>
            <p:cNvSpPr/>
            <p:nvPr/>
          </p:nvSpPr>
          <p:spPr>
            <a:xfrm>
              <a:off x="1022795"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1513411"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2004028"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 name="tx30"/>
            <p:cNvSpPr/>
            <p:nvPr/>
          </p:nvSpPr>
          <p:spPr>
            <a:xfrm>
              <a:off x="2494644"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 name="tx31"/>
            <p:cNvSpPr/>
            <p:nvPr/>
          </p:nvSpPr>
          <p:spPr>
            <a:xfrm>
              <a:off x="2985261"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2" name="tx32"/>
            <p:cNvSpPr/>
            <p:nvPr/>
          </p:nvSpPr>
          <p:spPr>
            <a:xfrm>
              <a:off x="3475877"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 name="tx33"/>
            <p:cNvSpPr/>
            <p:nvPr/>
          </p:nvSpPr>
          <p:spPr>
            <a:xfrm>
              <a:off x="3966494"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 name="tx34"/>
            <p:cNvSpPr/>
            <p:nvPr/>
          </p:nvSpPr>
          <p:spPr>
            <a:xfrm>
              <a:off x="4457110" y="2594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24419"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9" name="pl49"/>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ESAR,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65043" cap="flat">
              <a:solidFill>
                <a:srgbClr val="000000">
                  <a:alpha val="100000"/>
                </a:srgbClr>
              </a:solidFill>
              <a:prstDash val="solid"/>
              <a:round/>
            </a:ln>
          </p:spPr>
          <p:txBody>
            <a:bodyPr/>
            <a:lstStyle/>
            <a:p/>
          </p:txBody>
        </p:sp>
        <p:sp>
          <p:nvSpPr>
            <p:cNvPr id="81" name="pl81"/>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40651" cap="flat">
              <a:solidFill>
                <a:srgbClr val="00833D">
                  <a:alpha val="100000"/>
                </a:srgbClr>
              </a:solidFill>
              <a:prstDash val="solid"/>
              <a:round/>
            </a:ln>
          </p:spPr>
          <p:txBody>
            <a:bodyPr/>
            <a:lstStyle/>
            <a:p/>
          </p:txBody>
        </p:sp>
        <p:sp>
          <p:nvSpPr>
            <p:cNvPr id="82" name="tx82"/>
            <p:cNvSpPr/>
            <p:nvPr/>
          </p:nvSpPr>
          <p:spPr>
            <a:xfrm>
              <a:off x="5350601"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6822451"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7313067"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7803684"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294300"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8784917"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l102"/>
            <p:cNvSpPr/>
            <p:nvPr/>
          </p:nvSpPr>
          <p:spPr>
            <a:xfrm>
              <a:off x="6440156"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03" name="pl103"/>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5" name="pl105"/>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22252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109113"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99570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88229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16581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05240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93900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82559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79224" y="5795011"/>
              <a:ext cx="6225756" cy="101493"/>
            </a:xfrm>
            <a:prstGeom prst="rect">
              <a:avLst/>
            </a:prstGeom>
            <a:solidFill>
              <a:srgbClr val="00833D">
                <a:alpha val="80000"/>
              </a:srgbClr>
            </a:solidFill>
          </p:spPr>
          <p:txBody>
            <a:bodyPr/>
            <a:lstStyle/>
            <a:p/>
          </p:txBody>
        </p:sp>
        <p:sp>
          <p:nvSpPr>
            <p:cNvPr id="128" name="rc128"/>
            <p:cNvSpPr/>
            <p:nvPr/>
          </p:nvSpPr>
          <p:spPr>
            <a:xfrm>
              <a:off x="1279224" y="5668144"/>
              <a:ext cx="7357712" cy="101493"/>
            </a:xfrm>
            <a:prstGeom prst="rect">
              <a:avLst/>
            </a:prstGeom>
            <a:solidFill>
              <a:srgbClr val="00833D">
                <a:alpha val="80000"/>
              </a:srgbClr>
            </a:solidFill>
          </p:spPr>
          <p:txBody>
            <a:bodyPr/>
            <a:lstStyle/>
            <a:p/>
          </p:txBody>
        </p:sp>
        <p:sp>
          <p:nvSpPr>
            <p:cNvPr id="129" name="rc129"/>
            <p:cNvSpPr/>
            <p:nvPr/>
          </p:nvSpPr>
          <p:spPr>
            <a:xfrm>
              <a:off x="1279224" y="5541277"/>
              <a:ext cx="7169052" cy="101493"/>
            </a:xfrm>
            <a:prstGeom prst="rect">
              <a:avLst/>
            </a:prstGeom>
            <a:solidFill>
              <a:srgbClr val="00833D">
                <a:alpha val="80000"/>
              </a:srgbClr>
            </a:solidFill>
          </p:spPr>
          <p:txBody>
            <a:bodyPr/>
            <a:lstStyle/>
            <a:p/>
          </p:txBody>
        </p:sp>
        <p:sp>
          <p:nvSpPr>
            <p:cNvPr id="130" name="tx130"/>
            <p:cNvSpPr/>
            <p:nvPr/>
          </p:nvSpPr>
          <p:spPr>
            <a:xfrm>
              <a:off x="758028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31" name="tx131"/>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2" name="tx132"/>
            <p:cNvSpPr/>
            <p:nvPr/>
          </p:nvSpPr>
          <p:spPr>
            <a:xfrm>
              <a:off x="852357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3" name="tx133"/>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4" name="tx134"/>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5" name="tx135"/>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6" name="tx13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7" name="tx137"/>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8" name="tx138"/>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9" name="tx139"/>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40" name="tx140"/>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41" name="tx141"/>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2" name="tx142"/>
            <p:cNvSpPr/>
            <p:nvPr/>
          </p:nvSpPr>
          <p:spPr>
            <a:xfrm>
              <a:off x="911338" y="5305131"/>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ESAR</a:t>
              </a:r>
            </a:p>
          </p:txBody>
        </p:sp>
        <p:sp>
          <p:nvSpPr>
            <p:cNvPr id="143" name="tx14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DTP3 coverage of 80%.
DTP3 coverage (80%) was 1 percentage point lower than in 2019 (81%).
This equates to 3.8 million undervaccinated children in 2025 compared to 3.3 million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ESAR, 3 out of 21 (14%) countries had DTP3 coverage below 70% in 2025. These are Angola, Madagascar, and South Africa.
These countries account for approximately 3.5 million (19%) of the total annual cohort of surviving infants in the region.
There were 7 (33%) countries that achieved DTP3 of 90% or higher, accounting for 4.1 million (22%)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7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22" name="pl22"/>
            <p:cNvSpPr/>
            <p:nvPr/>
          </p:nvSpPr>
          <p:spPr>
            <a:xfrm>
              <a:off x="830429" y="1839712"/>
              <a:ext cx="1461582" cy="188911"/>
            </a:xfrm>
            <a:custGeom>
              <a:avLst/>
              <a:pathLst>
                <a:path w="1461582" h="188911">
                  <a:moveTo>
                    <a:pt x="0" y="0"/>
                  </a:moveTo>
                  <a:lnTo>
                    <a:pt x="208797" y="35420"/>
                  </a:lnTo>
                  <a:lnTo>
                    <a:pt x="417595" y="106262"/>
                  </a:lnTo>
                  <a:lnTo>
                    <a:pt x="626392" y="165297"/>
                  </a:lnTo>
                  <a:lnTo>
                    <a:pt x="835190" y="188911"/>
                  </a:lnTo>
                  <a:lnTo>
                    <a:pt x="1043987" y="47227"/>
                  </a:lnTo>
                  <a:lnTo>
                    <a:pt x="1252785" y="70841"/>
                  </a:lnTo>
                  <a:lnTo>
                    <a:pt x="1461582" y="141683"/>
                  </a:lnTo>
                </a:path>
              </a:pathLst>
            </a:custGeom>
            <a:ln w="40651" cap="flat">
              <a:solidFill>
                <a:srgbClr val="BEBEBE">
                  <a:alpha val="69803"/>
                </a:srgbClr>
              </a:solidFill>
              <a:prstDash val="solid"/>
              <a:round/>
            </a:ln>
          </p:spPr>
          <p:txBody>
            <a:bodyPr/>
            <a:lstStyle/>
            <a:p/>
          </p:txBody>
        </p:sp>
        <p:sp>
          <p:nvSpPr>
            <p:cNvPr id="23" name="pl23"/>
            <p:cNvSpPr/>
            <p:nvPr/>
          </p:nvSpPr>
          <p:spPr>
            <a:xfrm>
              <a:off x="830429" y="1839712"/>
              <a:ext cx="1461582" cy="188911"/>
            </a:xfrm>
            <a:custGeom>
              <a:avLst/>
              <a:pathLst>
                <a:path w="1461582" h="188911">
                  <a:moveTo>
                    <a:pt x="0" y="0"/>
                  </a:moveTo>
                  <a:lnTo>
                    <a:pt x="208797" y="35420"/>
                  </a:lnTo>
                  <a:lnTo>
                    <a:pt x="417595" y="106262"/>
                  </a:lnTo>
                  <a:lnTo>
                    <a:pt x="626392" y="165297"/>
                  </a:lnTo>
                  <a:lnTo>
                    <a:pt x="835190" y="188911"/>
                  </a:lnTo>
                  <a:lnTo>
                    <a:pt x="1043987" y="47227"/>
                  </a:lnTo>
                  <a:lnTo>
                    <a:pt x="1252785" y="70841"/>
                  </a:lnTo>
                  <a:lnTo>
                    <a:pt x="1461582" y="141683"/>
                  </a:lnTo>
                </a:path>
              </a:pathLst>
            </a:custGeom>
            <a:ln w="35231" cap="flat">
              <a:solidFill>
                <a:srgbClr val="BEBEBE">
                  <a:alpha val="69803"/>
                </a:srgbClr>
              </a:solidFill>
              <a:prstDash val="solid"/>
              <a:round/>
            </a:ln>
          </p:spPr>
          <p:txBody>
            <a:bodyPr/>
            <a:lstStyle/>
            <a:p/>
          </p:txBody>
        </p:sp>
        <p:sp>
          <p:nvSpPr>
            <p:cNvPr id="24" name="pl24"/>
            <p:cNvSpPr/>
            <p:nvPr/>
          </p:nvSpPr>
          <p:spPr>
            <a:xfrm>
              <a:off x="83042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25" name="pl25"/>
            <p:cNvSpPr/>
            <p:nvPr/>
          </p:nvSpPr>
          <p:spPr>
            <a:xfrm>
              <a:off x="830429" y="1839712"/>
              <a:ext cx="1461582" cy="188911"/>
            </a:xfrm>
            <a:custGeom>
              <a:avLst/>
              <a:pathLst>
                <a:path w="1461582" h="188911">
                  <a:moveTo>
                    <a:pt x="0" y="0"/>
                  </a:moveTo>
                  <a:lnTo>
                    <a:pt x="208797" y="35420"/>
                  </a:lnTo>
                  <a:lnTo>
                    <a:pt x="417595" y="106262"/>
                  </a:lnTo>
                  <a:lnTo>
                    <a:pt x="626392" y="165297"/>
                  </a:lnTo>
                  <a:lnTo>
                    <a:pt x="835190" y="188911"/>
                  </a:lnTo>
                  <a:lnTo>
                    <a:pt x="1043987" y="47227"/>
                  </a:lnTo>
                  <a:lnTo>
                    <a:pt x="1252785" y="70841"/>
                  </a:lnTo>
                  <a:lnTo>
                    <a:pt x="1461582" y="141683"/>
                  </a:lnTo>
                </a:path>
              </a:pathLst>
            </a:custGeom>
            <a:ln w="40651" cap="flat">
              <a:solidFill>
                <a:srgbClr val="000000">
                  <a:alpha val="100000"/>
                </a:srgbClr>
              </a:solidFill>
              <a:prstDash val="solid"/>
              <a:round/>
            </a:ln>
          </p:spPr>
          <p:txBody>
            <a:bodyPr/>
            <a:lstStyle/>
            <a:p/>
          </p:txBody>
        </p:sp>
        <p:sp>
          <p:nvSpPr>
            <p:cNvPr id="26" name="pl26"/>
            <p:cNvSpPr/>
            <p:nvPr/>
          </p:nvSpPr>
          <p:spPr>
            <a:xfrm>
              <a:off x="830429" y="1839712"/>
              <a:ext cx="1461582" cy="188911"/>
            </a:xfrm>
            <a:custGeom>
              <a:avLst/>
              <a:pathLst>
                <a:path w="1461582" h="188911">
                  <a:moveTo>
                    <a:pt x="0" y="0"/>
                  </a:moveTo>
                  <a:lnTo>
                    <a:pt x="208797" y="35420"/>
                  </a:lnTo>
                  <a:lnTo>
                    <a:pt x="417595" y="106262"/>
                  </a:lnTo>
                  <a:lnTo>
                    <a:pt x="626392" y="165297"/>
                  </a:lnTo>
                  <a:lnTo>
                    <a:pt x="835190" y="188911"/>
                  </a:lnTo>
                  <a:lnTo>
                    <a:pt x="1043987" y="47227"/>
                  </a:lnTo>
                  <a:lnTo>
                    <a:pt x="1252785" y="70841"/>
                  </a:lnTo>
                  <a:lnTo>
                    <a:pt x="1461582" y="141683"/>
                  </a:lnTo>
                </a:path>
              </a:pathLst>
            </a:custGeom>
            <a:ln w="35231" cap="flat">
              <a:solidFill>
                <a:srgbClr val="1CABE2">
                  <a:alpha val="100000"/>
                </a:srgbClr>
              </a:solidFill>
              <a:prstDash val="solid"/>
              <a:round/>
            </a:ln>
          </p:spPr>
          <p:txBody>
            <a:bodyPr/>
            <a:lstStyle/>
            <a:p/>
          </p:txBody>
        </p:sp>
        <p:sp>
          <p:nvSpPr>
            <p:cNvPr id="27" name="tx27"/>
            <p:cNvSpPr/>
            <p:nvPr/>
          </p:nvSpPr>
          <p:spPr>
            <a:xfrm>
              <a:off x="770170" y="1661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8" name="tx28"/>
            <p:cNvSpPr/>
            <p:nvPr/>
          </p:nvSpPr>
          <p:spPr>
            <a:xfrm>
              <a:off x="978968" y="1696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 name="tx29"/>
            <p:cNvSpPr/>
            <p:nvPr/>
          </p:nvSpPr>
          <p:spPr>
            <a:xfrm>
              <a:off x="1187765" y="1767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0" name="tx30"/>
            <p:cNvSpPr/>
            <p:nvPr/>
          </p:nvSpPr>
          <p:spPr>
            <a:xfrm>
              <a:off x="1396563" y="1826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1" name="tx31"/>
            <p:cNvSpPr/>
            <p:nvPr/>
          </p:nvSpPr>
          <p:spPr>
            <a:xfrm>
              <a:off x="160536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2" name="tx32"/>
            <p:cNvSpPr/>
            <p:nvPr/>
          </p:nvSpPr>
          <p:spPr>
            <a:xfrm>
              <a:off x="1814158" y="170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2022955" y="1731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 name="tx34"/>
            <p:cNvSpPr/>
            <p:nvPr/>
          </p:nvSpPr>
          <p:spPr>
            <a:xfrm>
              <a:off x="2231753" y="1802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52" name="pl52"/>
            <p:cNvSpPr/>
            <p:nvPr/>
          </p:nvSpPr>
          <p:spPr>
            <a:xfrm>
              <a:off x="830429" y="2734573"/>
              <a:ext cx="1461582" cy="236138"/>
            </a:xfrm>
            <a:custGeom>
              <a:avLst/>
              <a:pathLst>
                <a:path w="1461582" h="236138">
                  <a:moveTo>
                    <a:pt x="0" y="82648"/>
                  </a:moveTo>
                  <a:lnTo>
                    <a:pt x="208797" y="82648"/>
                  </a:lnTo>
                  <a:lnTo>
                    <a:pt x="417595" y="165297"/>
                  </a:lnTo>
                  <a:lnTo>
                    <a:pt x="626392" y="236138"/>
                  </a:lnTo>
                  <a:lnTo>
                    <a:pt x="835190" y="0"/>
                  </a:lnTo>
                  <a:lnTo>
                    <a:pt x="1043987" y="141683"/>
                  </a:lnTo>
                  <a:lnTo>
                    <a:pt x="1252785" y="153490"/>
                  </a:lnTo>
                  <a:lnTo>
                    <a:pt x="1461582" y="153490"/>
                  </a:lnTo>
                </a:path>
              </a:pathLst>
            </a:custGeom>
            <a:ln w="40651" cap="flat">
              <a:solidFill>
                <a:srgbClr val="BEBEBE">
                  <a:alpha val="69803"/>
                </a:srgbClr>
              </a:solidFill>
              <a:prstDash val="solid"/>
              <a:round/>
            </a:ln>
          </p:spPr>
          <p:txBody>
            <a:bodyPr/>
            <a:lstStyle/>
            <a:p/>
          </p:txBody>
        </p:sp>
        <p:sp>
          <p:nvSpPr>
            <p:cNvPr id="53" name="pl53"/>
            <p:cNvSpPr/>
            <p:nvPr/>
          </p:nvSpPr>
          <p:spPr>
            <a:xfrm>
              <a:off x="830429" y="2734573"/>
              <a:ext cx="1461582" cy="236138"/>
            </a:xfrm>
            <a:custGeom>
              <a:avLst/>
              <a:pathLst>
                <a:path w="1461582" h="236138">
                  <a:moveTo>
                    <a:pt x="0" y="82648"/>
                  </a:moveTo>
                  <a:lnTo>
                    <a:pt x="208797" y="82648"/>
                  </a:lnTo>
                  <a:lnTo>
                    <a:pt x="417595" y="165297"/>
                  </a:lnTo>
                  <a:lnTo>
                    <a:pt x="626392" y="236138"/>
                  </a:lnTo>
                  <a:lnTo>
                    <a:pt x="835190" y="0"/>
                  </a:lnTo>
                  <a:lnTo>
                    <a:pt x="1043987" y="141683"/>
                  </a:lnTo>
                  <a:lnTo>
                    <a:pt x="1252785" y="153490"/>
                  </a:lnTo>
                  <a:lnTo>
                    <a:pt x="1461582" y="153490"/>
                  </a:lnTo>
                </a:path>
              </a:pathLst>
            </a:custGeom>
            <a:ln w="35231" cap="flat">
              <a:solidFill>
                <a:srgbClr val="BEBEBE">
                  <a:alpha val="69803"/>
                </a:srgbClr>
              </a:solidFill>
              <a:prstDash val="solid"/>
              <a:round/>
            </a:ln>
          </p:spPr>
          <p:txBody>
            <a:bodyPr/>
            <a:lstStyle/>
            <a:p/>
          </p:txBody>
        </p:sp>
        <p:sp>
          <p:nvSpPr>
            <p:cNvPr id="54" name="pl54"/>
            <p:cNvSpPr/>
            <p:nvPr/>
          </p:nvSpPr>
          <p:spPr>
            <a:xfrm>
              <a:off x="83042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55" name="pl55"/>
            <p:cNvSpPr/>
            <p:nvPr/>
          </p:nvSpPr>
          <p:spPr>
            <a:xfrm>
              <a:off x="830429" y="2734573"/>
              <a:ext cx="1461582" cy="236138"/>
            </a:xfrm>
            <a:custGeom>
              <a:avLst/>
              <a:pathLst>
                <a:path w="1461582" h="236138">
                  <a:moveTo>
                    <a:pt x="0" y="82648"/>
                  </a:moveTo>
                  <a:lnTo>
                    <a:pt x="208797" y="82648"/>
                  </a:lnTo>
                  <a:lnTo>
                    <a:pt x="417595" y="165297"/>
                  </a:lnTo>
                  <a:lnTo>
                    <a:pt x="626392" y="236138"/>
                  </a:lnTo>
                  <a:lnTo>
                    <a:pt x="835190" y="0"/>
                  </a:lnTo>
                  <a:lnTo>
                    <a:pt x="1043987" y="141683"/>
                  </a:lnTo>
                  <a:lnTo>
                    <a:pt x="1252785" y="153490"/>
                  </a:lnTo>
                  <a:lnTo>
                    <a:pt x="1461582" y="153490"/>
                  </a:lnTo>
                </a:path>
              </a:pathLst>
            </a:custGeom>
            <a:ln w="40651" cap="flat">
              <a:solidFill>
                <a:srgbClr val="000000">
                  <a:alpha val="100000"/>
                </a:srgbClr>
              </a:solidFill>
              <a:prstDash val="solid"/>
              <a:round/>
            </a:ln>
          </p:spPr>
          <p:txBody>
            <a:bodyPr/>
            <a:lstStyle/>
            <a:p/>
          </p:txBody>
        </p:sp>
        <p:sp>
          <p:nvSpPr>
            <p:cNvPr id="56" name="pl56"/>
            <p:cNvSpPr/>
            <p:nvPr/>
          </p:nvSpPr>
          <p:spPr>
            <a:xfrm>
              <a:off x="830429" y="2734573"/>
              <a:ext cx="1461582" cy="236138"/>
            </a:xfrm>
            <a:custGeom>
              <a:avLst/>
              <a:pathLst>
                <a:path w="1461582" h="236138">
                  <a:moveTo>
                    <a:pt x="0" y="82648"/>
                  </a:moveTo>
                  <a:lnTo>
                    <a:pt x="208797" y="82648"/>
                  </a:lnTo>
                  <a:lnTo>
                    <a:pt x="417595" y="165297"/>
                  </a:lnTo>
                  <a:lnTo>
                    <a:pt x="626392" y="236138"/>
                  </a:lnTo>
                  <a:lnTo>
                    <a:pt x="835190" y="0"/>
                  </a:lnTo>
                  <a:lnTo>
                    <a:pt x="1043987" y="141683"/>
                  </a:lnTo>
                  <a:lnTo>
                    <a:pt x="1252785" y="153490"/>
                  </a:lnTo>
                  <a:lnTo>
                    <a:pt x="1461582" y="153490"/>
                  </a:lnTo>
                </a:path>
              </a:pathLst>
            </a:custGeom>
            <a:ln w="35231" cap="flat">
              <a:solidFill>
                <a:srgbClr val="1CABE2">
                  <a:alpha val="100000"/>
                </a:srgbClr>
              </a:solidFill>
              <a:prstDash val="solid"/>
              <a:round/>
            </a:ln>
          </p:spPr>
          <p:txBody>
            <a:bodyPr/>
            <a:lstStyle/>
            <a:p/>
          </p:txBody>
        </p:sp>
        <p:sp>
          <p:nvSpPr>
            <p:cNvPr id="57" name="tx57"/>
            <p:cNvSpPr/>
            <p:nvPr/>
          </p:nvSpPr>
          <p:spPr>
            <a:xfrm>
              <a:off x="770170"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8" name="tx58"/>
            <p:cNvSpPr/>
            <p:nvPr/>
          </p:nvSpPr>
          <p:spPr>
            <a:xfrm>
              <a:off x="978968"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 name="tx59"/>
            <p:cNvSpPr/>
            <p:nvPr/>
          </p:nvSpPr>
          <p:spPr>
            <a:xfrm>
              <a:off x="1187765" y="27213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 name="tx60"/>
            <p:cNvSpPr/>
            <p:nvPr/>
          </p:nvSpPr>
          <p:spPr>
            <a:xfrm>
              <a:off x="1396563" y="2792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605360" y="255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 name="tx62"/>
            <p:cNvSpPr/>
            <p:nvPr/>
          </p:nvSpPr>
          <p:spPr>
            <a:xfrm>
              <a:off x="1814158" y="2697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 name="tx63"/>
            <p:cNvSpPr/>
            <p:nvPr/>
          </p:nvSpPr>
          <p:spPr>
            <a:xfrm>
              <a:off x="2022955" y="2709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4" name="tx64"/>
            <p:cNvSpPr/>
            <p:nvPr/>
          </p:nvSpPr>
          <p:spPr>
            <a:xfrm>
              <a:off x="2231753" y="2709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82" name="pl82"/>
            <p:cNvSpPr/>
            <p:nvPr/>
          </p:nvSpPr>
          <p:spPr>
            <a:xfrm>
              <a:off x="830429" y="4042677"/>
              <a:ext cx="1461582" cy="106262"/>
            </a:xfrm>
            <a:custGeom>
              <a:avLst/>
              <a:pathLst>
                <a:path w="1461582" h="106262">
                  <a:moveTo>
                    <a:pt x="0" y="35420"/>
                  </a:moveTo>
                  <a:lnTo>
                    <a:pt x="208797" y="0"/>
                  </a:lnTo>
                  <a:lnTo>
                    <a:pt x="417595" y="11806"/>
                  </a:lnTo>
                  <a:lnTo>
                    <a:pt x="626392" y="23613"/>
                  </a:lnTo>
                  <a:lnTo>
                    <a:pt x="835190" y="106262"/>
                  </a:lnTo>
                  <a:lnTo>
                    <a:pt x="1043987" y="47227"/>
                  </a:lnTo>
                  <a:lnTo>
                    <a:pt x="1252785" y="47227"/>
                  </a:lnTo>
                  <a:lnTo>
                    <a:pt x="1461582" y="59034"/>
                  </a:lnTo>
                </a:path>
              </a:pathLst>
            </a:custGeom>
            <a:ln w="40651" cap="flat">
              <a:solidFill>
                <a:srgbClr val="BEBEBE">
                  <a:alpha val="69803"/>
                </a:srgbClr>
              </a:solidFill>
              <a:prstDash val="solid"/>
              <a:round/>
            </a:ln>
          </p:spPr>
          <p:txBody>
            <a:bodyPr/>
            <a:lstStyle/>
            <a:p/>
          </p:txBody>
        </p:sp>
        <p:sp>
          <p:nvSpPr>
            <p:cNvPr id="83" name="pl83"/>
            <p:cNvSpPr/>
            <p:nvPr/>
          </p:nvSpPr>
          <p:spPr>
            <a:xfrm>
              <a:off x="830429" y="4042677"/>
              <a:ext cx="1461582" cy="106262"/>
            </a:xfrm>
            <a:custGeom>
              <a:avLst/>
              <a:pathLst>
                <a:path w="1461582" h="106262">
                  <a:moveTo>
                    <a:pt x="0" y="35420"/>
                  </a:moveTo>
                  <a:lnTo>
                    <a:pt x="208797" y="0"/>
                  </a:lnTo>
                  <a:lnTo>
                    <a:pt x="417595" y="11806"/>
                  </a:lnTo>
                  <a:lnTo>
                    <a:pt x="626392" y="23613"/>
                  </a:lnTo>
                  <a:lnTo>
                    <a:pt x="835190" y="106262"/>
                  </a:lnTo>
                  <a:lnTo>
                    <a:pt x="1043987" y="47227"/>
                  </a:lnTo>
                  <a:lnTo>
                    <a:pt x="1252785" y="47227"/>
                  </a:lnTo>
                  <a:lnTo>
                    <a:pt x="1461582" y="59034"/>
                  </a:lnTo>
                </a:path>
              </a:pathLst>
            </a:custGeom>
            <a:ln w="35231" cap="flat">
              <a:solidFill>
                <a:srgbClr val="BEBEBE">
                  <a:alpha val="69803"/>
                </a:srgbClr>
              </a:solidFill>
              <a:prstDash val="solid"/>
              <a:round/>
            </a:ln>
          </p:spPr>
          <p:txBody>
            <a:bodyPr/>
            <a:lstStyle/>
            <a:p/>
          </p:txBody>
        </p:sp>
        <p:sp>
          <p:nvSpPr>
            <p:cNvPr id="84" name="pl84"/>
            <p:cNvSpPr/>
            <p:nvPr/>
          </p:nvSpPr>
          <p:spPr>
            <a:xfrm>
              <a:off x="83042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85" name="pl85"/>
            <p:cNvSpPr/>
            <p:nvPr/>
          </p:nvSpPr>
          <p:spPr>
            <a:xfrm>
              <a:off x="830429" y="4042677"/>
              <a:ext cx="1461582" cy="106262"/>
            </a:xfrm>
            <a:custGeom>
              <a:avLst/>
              <a:pathLst>
                <a:path w="1461582" h="106262">
                  <a:moveTo>
                    <a:pt x="0" y="35420"/>
                  </a:moveTo>
                  <a:lnTo>
                    <a:pt x="208797" y="0"/>
                  </a:lnTo>
                  <a:lnTo>
                    <a:pt x="417595" y="11806"/>
                  </a:lnTo>
                  <a:lnTo>
                    <a:pt x="626392" y="23613"/>
                  </a:lnTo>
                  <a:lnTo>
                    <a:pt x="835190" y="106262"/>
                  </a:lnTo>
                  <a:lnTo>
                    <a:pt x="1043987" y="47227"/>
                  </a:lnTo>
                  <a:lnTo>
                    <a:pt x="1252785" y="47227"/>
                  </a:lnTo>
                  <a:lnTo>
                    <a:pt x="1461582" y="59034"/>
                  </a:lnTo>
                </a:path>
              </a:pathLst>
            </a:custGeom>
            <a:ln w="40651" cap="flat">
              <a:solidFill>
                <a:srgbClr val="000000">
                  <a:alpha val="100000"/>
                </a:srgbClr>
              </a:solidFill>
              <a:prstDash val="solid"/>
              <a:round/>
            </a:ln>
          </p:spPr>
          <p:txBody>
            <a:bodyPr/>
            <a:lstStyle/>
            <a:p/>
          </p:txBody>
        </p:sp>
        <p:sp>
          <p:nvSpPr>
            <p:cNvPr id="86" name="pl86"/>
            <p:cNvSpPr/>
            <p:nvPr/>
          </p:nvSpPr>
          <p:spPr>
            <a:xfrm>
              <a:off x="830429" y="4042677"/>
              <a:ext cx="1461582" cy="106262"/>
            </a:xfrm>
            <a:custGeom>
              <a:avLst/>
              <a:pathLst>
                <a:path w="1461582" h="106262">
                  <a:moveTo>
                    <a:pt x="0" y="35420"/>
                  </a:moveTo>
                  <a:lnTo>
                    <a:pt x="208797" y="0"/>
                  </a:lnTo>
                  <a:lnTo>
                    <a:pt x="417595" y="11806"/>
                  </a:lnTo>
                  <a:lnTo>
                    <a:pt x="626392" y="23613"/>
                  </a:lnTo>
                  <a:lnTo>
                    <a:pt x="835190" y="106262"/>
                  </a:lnTo>
                  <a:lnTo>
                    <a:pt x="1043987" y="47227"/>
                  </a:lnTo>
                  <a:lnTo>
                    <a:pt x="1252785" y="47227"/>
                  </a:lnTo>
                  <a:lnTo>
                    <a:pt x="1461582" y="59034"/>
                  </a:lnTo>
                </a:path>
              </a:pathLst>
            </a:custGeom>
            <a:ln w="35231" cap="flat">
              <a:solidFill>
                <a:srgbClr val="1CABE2">
                  <a:alpha val="100000"/>
                </a:srgbClr>
              </a:solidFill>
              <a:prstDash val="solid"/>
              <a:round/>
            </a:ln>
          </p:spPr>
          <p:txBody>
            <a:bodyPr/>
            <a:lstStyle/>
            <a:p/>
          </p:txBody>
        </p:sp>
        <p:sp>
          <p:nvSpPr>
            <p:cNvPr id="87" name="tx87"/>
            <p:cNvSpPr/>
            <p:nvPr/>
          </p:nvSpPr>
          <p:spPr>
            <a:xfrm>
              <a:off x="770170" y="3899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 name="tx88"/>
            <p:cNvSpPr/>
            <p:nvPr/>
          </p:nvSpPr>
          <p:spPr>
            <a:xfrm>
              <a:off x="978968" y="3864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1187765" y="3875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 name="tx90"/>
            <p:cNvSpPr/>
            <p:nvPr/>
          </p:nvSpPr>
          <p:spPr>
            <a:xfrm>
              <a:off x="1396563" y="3887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 name="tx91"/>
            <p:cNvSpPr/>
            <p:nvPr/>
          </p:nvSpPr>
          <p:spPr>
            <a:xfrm>
              <a:off x="1605360" y="3970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 name="tx92"/>
            <p:cNvSpPr/>
            <p:nvPr/>
          </p:nvSpPr>
          <p:spPr>
            <a:xfrm>
              <a:off x="1814158" y="3911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 name="tx93"/>
            <p:cNvSpPr/>
            <p:nvPr/>
          </p:nvSpPr>
          <p:spPr>
            <a:xfrm>
              <a:off x="2022955" y="3911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 name="tx94"/>
            <p:cNvSpPr/>
            <p:nvPr/>
          </p:nvSpPr>
          <p:spPr>
            <a:xfrm>
              <a:off x="2231753" y="3923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112" name="pl112"/>
            <p:cNvSpPr/>
            <p:nvPr/>
          </p:nvSpPr>
          <p:spPr>
            <a:xfrm>
              <a:off x="830429" y="5433429"/>
              <a:ext cx="1461582" cy="247945"/>
            </a:xfrm>
            <a:custGeom>
              <a:avLst/>
              <a:pathLst>
                <a:path w="1461582" h="247945">
                  <a:moveTo>
                    <a:pt x="0" y="47227"/>
                  </a:moveTo>
                  <a:lnTo>
                    <a:pt x="208797" y="11806"/>
                  </a:lnTo>
                  <a:lnTo>
                    <a:pt x="417595" y="23613"/>
                  </a:lnTo>
                  <a:lnTo>
                    <a:pt x="626392" y="0"/>
                  </a:lnTo>
                  <a:lnTo>
                    <a:pt x="835190" y="11806"/>
                  </a:lnTo>
                  <a:lnTo>
                    <a:pt x="1043987" y="82648"/>
                  </a:lnTo>
                  <a:lnTo>
                    <a:pt x="1252785" y="141683"/>
                  </a:lnTo>
                  <a:lnTo>
                    <a:pt x="1461582" y="247945"/>
                  </a:lnTo>
                </a:path>
              </a:pathLst>
            </a:custGeom>
            <a:ln w="40651" cap="flat">
              <a:solidFill>
                <a:srgbClr val="BEBEBE">
                  <a:alpha val="69803"/>
                </a:srgbClr>
              </a:solidFill>
              <a:prstDash val="solid"/>
              <a:round/>
            </a:ln>
          </p:spPr>
          <p:txBody>
            <a:bodyPr/>
            <a:lstStyle/>
            <a:p/>
          </p:txBody>
        </p:sp>
        <p:sp>
          <p:nvSpPr>
            <p:cNvPr id="113" name="pl113"/>
            <p:cNvSpPr/>
            <p:nvPr/>
          </p:nvSpPr>
          <p:spPr>
            <a:xfrm>
              <a:off x="830429" y="5433429"/>
              <a:ext cx="1461582" cy="247945"/>
            </a:xfrm>
            <a:custGeom>
              <a:avLst/>
              <a:pathLst>
                <a:path w="1461582" h="247945">
                  <a:moveTo>
                    <a:pt x="0" y="47227"/>
                  </a:moveTo>
                  <a:lnTo>
                    <a:pt x="208797" y="11806"/>
                  </a:lnTo>
                  <a:lnTo>
                    <a:pt x="417595" y="23613"/>
                  </a:lnTo>
                  <a:lnTo>
                    <a:pt x="626392" y="0"/>
                  </a:lnTo>
                  <a:lnTo>
                    <a:pt x="835190" y="11806"/>
                  </a:lnTo>
                  <a:lnTo>
                    <a:pt x="1043987" y="82648"/>
                  </a:lnTo>
                  <a:lnTo>
                    <a:pt x="1252785" y="141683"/>
                  </a:lnTo>
                  <a:lnTo>
                    <a:pt x="1461582" y="247945"/>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433429"/>
              <a:ext cx="1461582" cy="247945"/>
            </a:xfrm>
            <a:custGeom>
              <a:avLst/>
              <a:pathLst>
                <a:path w="1461582" h="247945">
                  <a:moveTo>
                    <a:pt x="0" y="47227"/>
                  </a:moveTo>
                  <a:lnTo>
                    <a:pt x="208797" y="11806"/>
                  </a:lnTo>
                  <a:lnTo>
                    <a:pt x="417595" y="23613"/>
                  </a:lnTo>
                  <a:lnTo>
                    <a:pt x="626392" y="0"/>
                  </a:lnTo>
                  <a:lnTo>
                    <a:pt x="835190" y="11806"/>
                  </a:lnTo>
                  <a:lnTo>
                    <a:pt x="1043987" y="82648"/>
                  </a:lnTo>
                  <a:lnTo>
                    <a:pt x="1252785" y="141683"/>
                  </a:lnTo>
                  <a:lnTo>
                    <a:pt x="1461582" y="247945"/>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433429"/>
              <a:ext cx="1461582" cy="247945"/>
            </a:xfrm>
            <a:custGeom>
              <a:avLst/>
              <a:pathLst>
                <a:path w="1461582" h="247945">
                  <a:moveTo>
                    <a:pt x="0" y="47227"/>
                  </a:moveTo>
                  <a:lnTo>
                    <a:pt x="208797" y="11806"/>
                  </a:lnTo>
                  <a:lnTo>
                    <a:pt x="417595" y="23613"/>
                  </a:lnTo>
                  <a:lnTo>
                    <a:pt x="626392" y="0"/>
                  </a:lnTo>
                  <a:lnTo>
                    <a:pt x="835190" y="11806"/>
                  </a:lnTo>
                  <a:lnTo>
                    <a:pt x="1043987" y="82648"/>
                  </a:lnTo>
                  <a:lnTo>
                    <a:pt x="1252785" y="141683"/>
                  </a:lnTo>
                  <a:lnTo>
                    <a:pt x="1461582" y="247945"/>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302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 name="tx118"/>
            <p:cNvSpPr/>
            <p:nvPr/>
          </p:nvSpPr>
          <p:spPr>
            <a:xfrm>
              <a:off x="978968" y="52666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9" name="tx119"/>
            <p:cNvSpPr/>
            <p:nvPr/>
          </p:nvSpPr>
          <p:spPr>
            <a:xfrm>
              <a:off x="1187765" y="5278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 name="tx120"/>
            <p:cNvSpPr/>
            <p:nvPr/>
          </p:nvSpPr>
          <p:spPr>
            <a:xfrm>
              <a:off x="1396563" y="52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1605360" y="52666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1814158" y="5337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3" name="tx123"/>
            <p:cNvSpPr/>
            <p:nvPr/>
          </p:nvSpPr>
          <p:spPr>
            <a:xfrm>
              <a:off x="2022955" y="5396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4" name="tx124"/>
            <p:cNvSpPr/>
            <p:nvPr/>
          </p:nvSpPr>
          <p:spPr>
            <a:xfrm>
              <a:off x="2231753" y="5502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473697"/>
              <a:ext cx="1461582" cy="106262"/>
            </a:xfrm>
            <a:custGeom>
              <a:avLst/>
              <a:pathLst>
                <a:path w="1461582" h="106262">
                  <a:moveTo>
                    <a:pt x="0" y="0"/>
                  </a:moveTo>
                  <a:lnTo>
                    <a:pt x="208797" y="0"/>
                  </a:lnTo>
                  <a:lnTo>
                    <a:pt x="417595" y="0"/>
                  </a:lnTo>
                  <a:lnTo>
                    <a:pt x="626392" y="0"/>
                  </a:lnTo>
                  <a:lnTo>
                    <a:pt x="835190" y="106262"/>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473697"/>
              <a:ext cx="1461582" cy="106262"/>
            </a:xfrm>
            <a:custGeom>
              <a:avLst/>
              <a:pathLst>
                <a:path w="1461582" h="106262">
                  <a:moveTo>
                    <a:pt x="0" y="0"/>
                  </a:moveTo>
                  <a:lnTo>
                    <a:pt x="208797" y="0"/>
                  </a:lnTo>
                  <a:lnTo>
                    <a:pt x="417595" y="0"/>
                  </a:lnTo>
                  <a:lnTo>
                    <a:pt x="626392" y="0"/>
                  </a:lnTo>
                  <a:lnTo>
                    <a:pt x="835190" y="106262"/>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473697"/>
              <a:ext cx="1461582" cy="106262"/>
            </a:xfrm>
            <a:custGeom>
              <a:avLst/>
              <a:pathLst>
                <a:path w="1461582" h="106262">
                  <a:moveTo>
                    <a:pt x="0" y="0"/>
                  </a:moveTo>
                  <a:lnTo>
                    <a:pt x="208797" y="0"/>
                  </a:lnTo>
                  <a:lnTo>
                    <a:pt x="417595" y="0"/>
                  </a:lnTo>
                  <a:lnTo>
                    <a:pt x="626392" y="0"/>
                  </a:lnTo>
                  <a:lnTo>
                    <a:pt x="835190" y="106262"/>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473697"/>
              <a:ext cx="1461582" cy="106262"/>
            </a:xfrm>
            <a:custGeom>
              <a:avLst/>
              <a:pathLst>
                <a:path w="1461582" h="106262">
                  <a:moveTo>
                    <a:pt x="0" y="0"/>
                  </a:moveTo>
                  <a:lnTo>
                    <a:pt x="208797" y="0"/>
                  </a:lnTo>
                  <a:lnTo>
                    <a:pt x="417595" y="0"/>
                  </a:lnTo>
                  <a:lnTo>
                    <a:pt x="626392" y="0"/>
                  </a:lnTo>
                  <a:lnTo>
                    <a:pt x="835190" y="106262"/>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 name="tx148"/>
            <p:cNvSpPr/>
            <p:nvPr/>
          </p:nvSpPr>
          <p:spPr>
            <a:xfrm>
              <a:off x="2656297"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 name="tx149"/>
            <p:cNvSpPr/>
            <p:nvPr/>
          </p:nvSpPr>
          <p:spPr>
            <a:xfrm>
              <a:off x="2865095"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0" name="tx150"/>
            <p:cNvSpPr/>
            <p:nvPr/>
          </p:nvSpPr>
          <p:spPr>
            <a:xfrm>
              <a:off x="3073892"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1" name="tx151"/>
            <p:cNvSpPr/>
            <p:nvPr/>
          </p:nvSpPr>
          <p:spPr>
            <a:xfrm>
              <a:off x="3282690" y="1401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2" name="tx152"/>
            <p:cNvSpPr/>
            <p:nvPr/>
          </p:nvSpPr>
          <p:spPr>
            <a:xfrm>
              <a:off x="3491488"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3" name="tx153"/>
            <p:cNvSpPr/>
            <p:nvPr/>
          </p:nvSpPr>
          <p:spPr>
            <a:xfrm>
              <a:off x="3700285"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4" name="tx154"/>
            <p:cNvSpPr/>
            <p:nvPr/>
          </p:nvSpPr>
          <p:spPr>
            <a:xfrm>
              <a:off x="3909083"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923484"/>
              <a:ext cx="1461582" cy="153490"/>
            </a:xfrm>
            <a:custGeom>
              <a:avLst/>
              <a:pathLst>
                <a:path w="1461582" h="153490">
                  <a:moveTo>
                    <a:pt x="0" y="153490"/>
                  </a:moveTo>
                  <a:lnTo>
                    <a:pt x="208797" y="129876"/>
                  </a:lnTo>
                  <a:lnTo>
                    <a:pt x="417595" y="118069"/>
                  </a:lnTo>
                  <a:lnTo>
                    <a:pt x="626392" y="141683"/>
                  </a:lnTo>
                  <a:lnTo>
                    <a:pt x="835190" y="118069"/>
                  </a:lnTo>
                  <a:lnTo>
                    <a:pt x="1043987" y="70841"/>
                  </a:lnTo>
                  <a:lnTo>
                    <a:pt x="1252785" y="70841"/>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923484"/>
              <a:ext cx="1461582" cy="153490"/>
            </a:xfrm>
            <a:custGeom>
              <a:avLst/>
              <a:pathLst>
                <a:path w="1461582" h="153490">
                  <a:moveTo>
                    <a:pt x="0" y="153490"/>
                  </a:moveTo>
                  <a:lnTo>
                    <a:pt x="208797" y="129876"/>
                  </a:lnTo>
                  <a:lnTo>
                    <a:pt x="417595" y="118069"/>
                  </a:lnTo>
                  <a:lnTo>
                    <a:pt x="626392" y="141683"/>
                  </a:lnTo>
                  <a:lnTo>
                    <a:pt x="835190" y="118069"/>
                  </a:lnTo>
                  <a:lnTo>
                    <a:pt x="1043987" y="70841"/>
                  </a:lnTo>
                  <a:lnTo>
                    <a:pt x="1252785" y="70841"/>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923484"/>
              <a:ext cx="1461582" cy="153490"/>
            </a:xfrm>
            <a:custGeom>
              <a:avLst/>
              <a:pathLst>
                <a:path w="1461582" h="153490">
                  <a:moveTo>
                    <a:pt x="0" y="153490"/>
                  </a:moveTo>
                  <a:lnTo>
                    <a:pt x="208797" y="129876"/>
                  </a:lnTo>
                  <a:lnTo>
                    <a:pt x="417595" y="118069"/>
                  </a:lnTo>
                  <a:lnTo>
                    <a:pt x="626392" y="141683"/>
                  </a:lnTo>
                  <a:lnTo>
                    <a:pt x="835190" y="118069"/>
                  </a:lnTo>
                  <a:lnTo>
                    <a:pt x="1043987" y="70841"/>
                  </a:lnTo>
                  <a:lnTo>
                    <a:pt x="1252785" y="70841"/>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923484"/>
              <a:ext cx="1461582" cy="153490"/>
            </a:xfrm>
            <a:custGeom>
              <a:avLst/>
              <a:pathLst>
                <a:path w="1461582" h="153490">
                  <a:moveTo>
                    <a:pt x="0" y="153490"/>
                  </a:moveTo>
                  <a:lnTo>
                    <a:pt x="208797" y="129876"/>
                  </a:lnTo>
                  <a:lnTo>
                    <a:pt x="417595" y="118069"/>
                  </a:lnTo>
                  <a:lnTo>
                    <a:pt x="626392" y="141683"/>
                  </a:lnTo>
                  <a:lnTo>
                    <a:pt x="835190" y="118069"/>
                  </a:lnTo>
                  <a:lnTo>
                    <a:pt x="1043987" y="70841"/>
                  </a:lnTo>
                  <a:lnTo>
                    <a:pt x="1252785" y="70841"/>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898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78" name="tx178"/>
            <p:cNvSpPr/>
            <p:nvPr/>
          </p:nvSpPr>
          <p:spPr>
            <a:xfrm>
              <a:off x="2656297"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9" name="tx179"/>
            <p:cNvSpPr/>
            <p:nvPr/>
          </p:nvSpPr>
          <p:spPr>
            <a:xfrm>
              <a:off x="2865095" y="2862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0" name="tx180"/>
            <p:cNvSpPr/>
            <p:nvPr/>
          </p:nvSpPr>
          <p:spPr>
            <a:xfrm>
              <a:off x="3073892" y="2886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1" name="tx181"/>
            <p:cNvSpPr/>
            <p:nvPr/>
          </p:nvSpPr>
          <p:spPr>
            <a:xfrm>
              <a:off x="3282690" y="2862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2" name="tx182"/>
            <p:cNvSpPr/>
            <p:nvPr/>
          </p:nvSpPr>
          <p:spPr>
            <a:xfrm>
              <a:off x="3491488" y="281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3" name="tx183"/>
            <p:cNvSpPr/>
            <p:nvPr/>
          </p:nvSpPr>
          <p:spPr>
            <a:xfrm>
              <a:off x="3700285" y="281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4" name="tx184"/>
            <p:cNvSpPr/>
            <p:nvPr/>
          </p:nvSpPr>
          <p:spPr>
            <a:xfrm>
              <a:off x="3909083"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160746"/>
              <a:ext cx="1461582" cy="354208"/>
            </a:xfrm>
            <a:custGeom>
              <a:avLst/>
              <a:pathLst>
                <a:path w="1461582" h="354208">
                  <a:moveTo>
                    <a:pt x="0" y="0"/>
                  </a:moveTo>
                  <a:lnTo>
                    <a:pt x="208797" y="0"/>
                  </a:lnTo>
                  <a:lnTo>
                    <a:pt x="417595" y="165297"/>
                  </a:lnTo>
                  <a:lnTo>
                    <a:pt x="626392" y="342401"/>
                  </a:lnTo>
                  <a:lnTo>
                    <a:pt x="835190" y="354208"/>
                  </a:lnTo>
                  <a:lnTo>
                    <a:pt x="1043987" y="177104"/>
                  </a:lnTo>
                  <a:lnTo>
                    <a:pt x="1252785" y="177104"/>
                  </a:lnTo>
                  <a:lnTo>
                    <a:pt x="1461582" y="177104"/>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160746"/>
              <a:ext cx="1461582" cy="354208"/>
            </a:xfrm>
            <a:custGeom>
              <a:avLst/>
              <a:pathLst>
                <a:path w="1461582" h="354208">
                  <a:moveTo>
                    <a:pt x="0" y="0"/>
                  </a:moveTo>
                  <a:lnTo>
                    <a:pt x="208797" y="0"/>
                  </a:lnTo>
                  <a:lnTo>
                    <a:pt x="417595" y="165297"/>
                  </a:lnTo>
                  <a:lnTo>
                    <a:pt x="626392" y="342401"/>
                  </a:lnTo>
                  <a:lnTo>
                    <a:pt x="835190" y="354208"/>
                  </a:lnTo>
                  <a:lnTo>
                    <a:pt x="1043987" y="177104"/>
                  </a:lnTo>
                  <a:lnTo>
                    <a:pt x="1252785" y="177104"/>
                  </a:lnTo>
                  <a:lnTo>
                    <a:pt x="1461582" y="177104"/>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160746"/>
              <a:ext cx="1461582" cy="354208"/>
            </a:xfrm>
            <a:custGeom>
              <a:avLst/>
              <a:pathLst>
                <a:path w="1461582" h="354208">
                  <a:moveTo>
                    <a:pt x="0" y="0"/>
                  </a:moveTo>
                  <a:lnTo>
                    <a:pt x="208797" y="0"/>
                  </a:lnTo>
                  <a:lnTo>
                    <a:pt x="417595" y="165297"/>
                  </a:lnTo>
                  <a:lnTo>
                    <a:pt x="626392" y="342401"/>
                  </a:lnTo>
                  <a:lnTo>
                    <a:pt x="835190" y="354208"/>
                  </a:lnTo>
                  <a:lnTo>
                    <a:pt x="1043987" y="177104"/>
                  </a:lnTo>
                  <a:lnTo>
                    <a:pt x="1252785" y="177104"/>
                  </a:lnTo>
                  <a:lnTo>
                    <a:pt x="1461582" y="177104"/>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160746"/>
              <a:ext cx="1461582" cy="354208"/>
            </a:xfrm>
            <a:custGeom>
              <a:avLst/>
              <a:pathLst>
                <a:path w="1461582" h="354208">
                  <a:moveTo>
                    <a:pt x="0" y="0"/>
                  </a:moveTo>
                  <a:lnTo>
                    <a:pt x="208797" y="0"/>
                  </a:lnTo>
                  <a:lnTo>
                    <a:pt x="417595" y="165297"/>
                  </a:lnTo>
                  <a:lnTo>
                    <a:pt x="626392" y="342401"/>
                  </a:lnTo>
                  <a:lnTo>
                    <a:pt x="835190" y="354208"/>
                  </a:lnTo>
                  <a:lnTo>
                    <a:pt x="1043987" y="177104"/>
                  </a:lnTo>
                  <a:lnTo>
                    <a:pt x="1252785" y="177104"/>
                  </a:lnTo>
                  <a:lnTo>
                    <a:pt x="1461582" y="177104"/>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982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8" name="tx208"/>
            <p:cNvSpPr/>
            <p:nvPr/>
          </p:nvSpPr>
          <p:spPr>
            <a:xfrm>
              <a:off x="2656297" y="39821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9" name="tx209"/>
            <p:cNvSpPr/>
            <p:nvPr/>
          </p:nvSpPr>
          <p:spPr>
            <a:xfrm>
              <a:off x="2865095" y="4147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0" name="tx210"/>
            <p:cNvSpPr/>
            <p:nvPr/>
          </p:nvSpPr>
          <p:spPr>
            <a:xfrm>
              <a:off x="3073892" y="4324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11" name="tx211"/>
            <p:cNvSpPr/>
            <p:nvPr/>
          </p:nvSpPr>
          <p:spPr>
            <a:xfrm>
              <a:off x="3282690" y="4336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2" name="tx212"/>
            <p:cNvSpPr/>
            <p:nvPr/>
          </p:nvSpPr>
          <p:spPr>
            <a:xfrm>
              <a:off x="3491488" y="4159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3" name="tx213"/>
            <p:cNvSpPr/>
            <p:nvPr/>
          </p:nvSpPr>
          <p:spPr>
            <a:xfrm>
              <a:off x="3700285" y="4159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4" name="tx214"/>
            <p:cNvSpPr/>
            <p:nvPr/>
          </p:nvSpPr>
          <p:spPr>
            <a:xfrm>
              <a:off x="3909083" y="4159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586920"/>
              <a:ext cx="1461582" cy="165297"/>
            </a:xfrm>
            <a:custGeom>
              <a:avLst/>
              <a:pathLst>
                <a:path w="1461582" h="165297">
                  <a:moveTo>
                    <a:pt x="0" y="165297"/>
                  </a:moveTo>
                  <a:lnTo>
                    <a:pt x="208797" y="141683"/>
                  </a:lnTo>
                  <a:lnTo>
                    <a:pt x="417595" y="70841"/>
                  </a:lnTo>
                  <a:lnTo>
                    <a:pt x="626392" y="47227"/>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586920"/>
              <a:ext cx="1461582" cy="165297"/>
            </a:xfrm>
            <a:custGeom>
              <a:avLst/>
              <a:pathLst>
                <a:path w="1461582" h="165297">
                  <a:moveTo>
                    <a:pt x="0" y="165297"/>
                  </a:moveTo>
                  <a:lnTo>
                    <a:pt x="208797" y="141683"/>
                  </a:lnTo>
                  <a:lnTo>
                    <a:pt x="417595" y="70841"/>
                  </a:lnTo>
                  <a:lnTo>
                    <a:pt x="626392" y="47227"/>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586920"/>
              <a:ext cx="1461582" cy="165297"/>
            </a:xfrm>
            <a:custGeom>
              <a:avLst/>
              <a:pathLst>
                <a:path w="1461582" h="165297">
                  <a:moveTo>
                    <a:pt x="0" y="165297"/>
                  </a:moveTo>
                  <a:lnTo>
                    <a:pt x="208797" y="141683"/>
                  </a:lnTo>
                  <a:lnTo>
                    <a:pt x="417595" y="70841"/>
                  </a:lnTo>
                  <a:lnTo>
                    <a:pt x="626392" y="47227"/>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586920"/>
              <a:ext cx="1461582" cy="165297"/>
            </a:xfrm>
            <a:custGeom>
              <a:avLst/>
              <a:pathLst>
                <a:path w="1461582" h="165297">
                  <a:moveTo>
                    <a:pt x="0" y="165297"/>
                  </a:moveTo>
                  <a:lnTo>
                    <a:pt x="208797" y="141683"/>
                  </a:lnTo>
                  <a:lnTo>
                    <a:pt x="417595" y="70841"/>
                  </a:lnTo>
                  <a:lnTo>
                    <a:pt x="626392" y="47227"/>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38" name="tx238"/>
            <p:cNvSpPr/>
            <p:nvPr/>
          </p:nvSpPr>
          <p:spPr>
            <a:xfrm>
              <a:off x="2656297" y="555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39" name="tx239"/>
            <p:cNvSpPr/>
            <p:nvPr/>
          </p:nvSpPr>
          <p:spPr>
            <a:xfrm>
              <a:off x="2865095" y="54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0" name="tx240"/>
            <p:cNvSpPr/>
            <p:nvPr/>
          </p:nvSpPr>
          <p:spPr>
            <a:xfrm>
              <a:off x="3073892" y="5455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1" name="tx241"/>
            <p:cNvSpPr/>
            <p:nvPr/>
          </p:nvSpPr>
          <p:spPr>
            <a:xfrm>
              <a:off x="3282690" y="5408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2" name="tx242"/>
            <p:cNvSpPr/>
            <p:nvPr/>
          </p:nvSpPr>
          <p:spPr>
            <a:xfrm>
              <a:off x="3491488" y="5408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3" name="tx243"/>
            <p:cNvSpPr/>
            <p:nvPr/>
          </p:nvSpPr>
          <p:spPr>
            <a:xfrm>
              <a:off x="3700285" y="5408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4" name="tx244"/>
            <p:cNvSpPr/>
            <p:nvPr/>
          </p:nvSpPr>
          <p:spPr>
            <a:xfrm>
              <a:off x="3909083" y="5408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485504"/>
              <a:ext cx="1461582" cy="59034"/>
            </a:xfrm>
            <a:custGeom>
              <a:avLst/>
              <a:pathLst>
                <a:path w="1461582" h="59034">
                  <a:moveTo>
                    <a:pt x="0" y="47227"/>
                  </a:moveTo>
                  <a:lnTo>
                    <a:pt x="208797" y="11806"/>
                  </a:lnTo>
                  <a:lnTo>
                    <a:pt x="417595" y="11806"/>
                  </a:lnTo>
                  <a:lnTo>
                    <a:pt x="626392" y="0"/>
                  </a:lnTo>
                  <a:lnTo>
                    <a:pt x="835190" y="35420"/>
                  </a:lnTo>
                  <a:lnTo>
                    <a:pt x="1043987" y="59034"/>
                  </a:lnTo>
                  <a:lnTo>
                    <a:pt x="1252785" y="59034"/>
                  </a:lnTo>
                  <a:lnTo>
                    <a:pt x="1461582" y="59034"/>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485504"/>
              <a:ext cx="1461582" cy="59034"/>
            </a:xfrm>
            <a:custGeom>
              <a:avLst/>
              <a:pathLst>
                <a:path w="1461582" h="59034">
                  <a:moveTo>
                    <a:pt x="0" y="47227"/>
                  </a:moveTo>
                  <a:lnTo>
                    <a:pt x="208797" y="11806"/>
                  </a:lnTo>
                  <a:lnTo>
                    <a:pt x="417595" y="11806"/>
                  </a:lnTo>
                  <a:lnTo>
                    <a:pt x="626392" y="0"/>
                  </a:lnTo>
                  <a:lnTo>
                    <a:pt x="835190" y="35420"/>
                  </a:lnTo>
                  <a:lnTo>
                    <a:pt x="1043987" y="59034"/>
                  </a:lnTo>
                  <a:lnTo>
                    <a:pt x="1252785" y="59034"/>
                  </a:lnTo>
                  <a:lnTo>
                    <a:pt x="1461582" y="59034"/>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485504"/>
              <a:ext cx="1461582" cy="59034"/>
            </a:xfrm>
            <a:custGeom>
              <a:avLst/>
              <a:pathLst>
                <a:path w="1461582" h="59034">
                  <a:moveTo>
                    <a:pt x="0" y="47227"/>
                  </a:moveTo>
                  <a:lnTo>
                    <a:pt x="208797" y="11806"/>
                  </a:lnTo>
                  <a:lnTo>
                    <a:pt x="417595" y="11806"/>
                  </a:lnTo>
                  <a:lnTo>
                    <a:pt x="626392" y="0"/>
                  </a:lnTo>
                  <a:lnTo>
                    <a:pt x="835190" y="35420"/>
                  </a:lnTo>
                  <a:lnTo>
                    <a:pt x="1043987" y="59034"/>
                  </a:lnTo>
                  <a:lnTo>
                    <a:pt x="1252785" y="59034"/>
                  </a:lnTo>
                  <a:lnTo>
                    <a:pt x="1461582" y="59034"/>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485504"/>
              <a:ext cx="1461582" cy="59034"/>
            </a:xfrm>
            <a:custGeom>
              <a:avLst/>
              <a:pathLst>
                <a:path w="1461582" h="59034">
                  <a:moveTo>
                    <a:pt x="0" y="47227"/>
                  </a:moveTo>
                  <a:lnTo>
                    <a:pt x="208797" y="11806"/>
                  </a:lnTo>
                  <a:lnTo>
                    <a:pt x="417595" y="11806"/>
                  </a:lnTo>
                  <a:lnTo>
                    <a:pt x="626392" y="0"/>
                  </a:lnTo>
                  <a:lnTo>
                    <a:pt x="835190" y="35420"/>
                  </a:lnTo>
                  <a:lnTo>
                    <a:pt x="1043987" y="59034"/>
                  </a:lnTo>
                  <a:lnTo>
                    <a:pt x="1252785" y="59034"/>
                  </a:lnTo>
                  <a:lnTo>
                    <a:pt x="1461582" y="59034"/>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354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8" name="tx268"/>
            <p:cNvSpPr/>
            <p:nvPr/>
          </p:nvSpPr>
          <p:spPr>
            <a:xfrm>
              <a:off x="4333627" y="1318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9" name="tx269"/>
            <p:cNvSpPr/>
            <p:nvPr/>
          </p:nvSpPr>
          <p:spPr>
            <a:xfrm>
              <a:off x="4542425" y="1318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0" name="tx270"/>
            <p:cNvSpPr/>
            <p:nvPr/>
          </p:nvSpPr>
          <p:spPr>
            <a:xfrm>
              <a:off x="4751222" y="1306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1" name="tx271"/>
            <p:cNvSpPr/>
            <p:nvPr/>
          </p:nvSpPr>
          <p:spPr>
            <a:xfrm>
              <a:off x="4960020" y="134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2" name="tx272"/>
            <p:cNvSpPr/>
            <p:nvPr/>
          </p:nvSpPr>
          <p:spPr>
            <a:xfrm>
              <a:off x="5168817" y="1365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3" name="tx273"/>
            <p:cNvSpPr/>
            <p:nvPr/>
          </p:nvSpPr>
          <p:spPr>
            <a:xfrm>
              <a:off x="5377615" y="1365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4" name="tx274"/>
            <p:cNvSpPr/>
            <p:nvPr/>
          </p:nvSpPr>
          <p:spPr>
            <a:xfrm>
              <a:off x="5586413" y="1365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58187"/>
              <a:ext cx="1461582" cy="82648"/>
            </a:xfrm>
            <a:custGeom>
              <a:avLst/>
              <a:pathLst>
                <a:path w="1461582" h="82648">
                  <a:moveTo>
                    <a:pt x="0" y="47227"/>
                  </a:moveTo>
                  <a:lnTo>
                    <a:pt x="208797" y="23613"/>
                  </a:lnTo>
                  <a:lnTo>
                    <a:pt x="417595" y="23613"/>
                  </a:lnTo>
                  <a:lnTo>
                    <a:pt x="626392" y="0"/>
                  </a:lnTo>
                  <a:lnTo>
                    <a:pt x="835190" y="11806"/>
                  </a:lnTo>
                  <a:lnTo>
                    <a:pt x="1043987" y="23613"/>
                  </a:lnTo>
                  <a:lnTo>
                    <a:pt x="1252785" y="47227"/>
                  </a:lnTo>
                  <a:lnTo>
                    <a:pt x="1461582" y="82648"/>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58187"/>
              <a:ext cx="1461582" cy="82648"/>
            </a:xfrm>
            <a:custGeom>
              <a:avLst/>
              <a:pathLst>
                <a:path w="1461582" h="82648">
                  <a:moveTo>
                    <a:pt x="0" y="47227"/>
                  </a:moveTo>
                  <a:lnTo>
                    <a:pt x="208797" y="23613"/>
                  </a:lnTo>
                  <a:lnTo>
                    <a:pt x="417595" y="23613"/>
                  </a:lnTo>
                  <a:lnTo>
                    <a:pt x="626392" y="0"/>
                  </a:lnTo>
                  <a:lnTo>
                    <a:pt x="835190" y="11806"/>
                  </a:lnTo>
                  <a:lnTo>
                    <a:pt x="1043987" y="23613"/>
                  </a:lnTo>
                  <a:lnTo>
                    <a:pt x="1252785" y="47227"/>
                  </a:lnTo>
                  <a:lnTo>
                    <a:pt x="1461582" y="82648"/>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58187"/>
              <a:ext cx="1461582" cy="82648"/>
            </a:xfrm>
            <a:custGeom>
              <a:avLst/>
              <a:pathLst>
                <a:path w="1461582" h="82648">
                  <a:moveTo>
                    <a:pt x="0" y="47227"/>
                  </a:moveTo>
                  <a:lnTo>
                    <a:pt x="208797" y="23613"/>
                  </a:lnTo>
                  <a:lnTo>
                    <a:pt x="417595" y="23613"/>
                  </a:lnTo>
                  <a:lnTo>
                    <a:pt x="626392" y="0"/>
                  </a:lnTo>
                  <a:lnTo>
                    <a:pt x="835190" y="11806"/>
                  </a:lnTo>
                  <a:lnTo>
                    <a:pt x="1043987" y="23613"/>
                  </a:lnTo>
                  <a:lnTo>
                    <a:pt x="1252785" y="47227"/>
                  </a:lnTo>
                  <a:lnTo>
                    <a:pt x="1461582" y="82648"/>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58187"/>
              <a:ext cx="1461582" cy="82648"/>
            </a:xfrm>
            <a:custGeom>
              <a:avLst/>
              <a:pathLst>
                <a:path w="1461582" h="82648">
                  <a:moveTo>
                    <a:pt x="0" y="47227"/>
                  </a:moveTo>
                  <a:lnTo>
                    <a:pt x="208797" y="23613"/>
                  </a:lnTo>
                  <a:lnTo>
                    <a:pt x="417595" y="23613"/>
                  </a:lnTo>
                  <a:lnTo>
                    <a:pt x="626392" y="0"/>
                  </a:lnTo>
                  <a:lnTo>
                    <a:pt x="835190" y="11806"/>
                  </a:lnTo>
                  <a:lnTo>
                    <a:pt x="1043987" y="23613"/>
                  </a:lnTo>
                  <a:lnTo>
                    <a:pt x="1252785" y="47227"/>
                  </a:lnTo>
                  <a:lnTo>
                    <a:pt x="1461582" y="82648"/>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626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8" name="tx298"/>
            <p:cNvSpPr/>
            <p:nvPr/>
          </p:nvSpPr>
          <p:spPr>
            <a:xfrm>
              <a:off x="4333627" y="260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9" name="tx299"/>
            <p:cNvSpPr/>
            <p:nvPr/>
          </p:nvSpPr>
          <p:spPr>
            <a:xfrm>
              <a:off x="4542425" y="260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0" name="tx300"/>
            <p:cNvSpPr/>
            <p:nvPr/>
          </p:nvSpPr>
          <p:spPr>
            <a:xfrm>
              <a:off x="4751222" y="2579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1" name="tx301"/>
            <p:cNvSpPr/>
            <p:nvPr/>
          </p:nvSpPr>
          <p:spPr>
            <a:xfrm>
              <a:off x="4960020" y="2591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2" name="tx302"/>
            <p:cNvSpPr/>
            <p:nvPr/>
          </p:nvSpPr>
          <p:spPr>
            <a:xfrm>
              <a:off x="5168817" y="260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3" name="tx303"/>
            <p:cNvSpPr/>
            <p:nvPr/>
          </p:nvSpPr>
          <p:spPr>
            <a:xfrm>
              <a:off x="5377615" y="2626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4" name="tx304"/>
            <p:cNvSpPr/>
            <p:nvPr/>
          </p:nvSpPr>
          <p:spPr>
            <a:xfrm>
              <a:off x="5586413" y="2662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54484"/>
              <a:ext cx="1461582" cy="236138"/>
            </a:xfrm>
            <a:custGeom>
              <a:avLst/>
              <a:pathLst>
                <a:path w="1461582" h="236138">
                  <a:moveTo>
                    <a:pt x="0" y="59034"/>
                  </a:moveTo>
                  <a:lnTo>
                    <a:pt x="208797" y="82648"/>
                  </a:lnTo>
                  <a:lnTo>
                    <a:pt x="417595" y="11806"/>
                  </a:lnTo>
                  <a:lnTo>
                    <a:pt x="626392" y="0"/>
                  </a:lnTo>
                  <a:lnTo>
                    <a:pt x="835190" y="118069"/>
                  </a:lnTo>
                  <a:lnTo>
                    <a:pt x="1043987" y="129876"/>
                  </a:lnTo>
                  <a:lnTo>
                    <a:pt x="1252785" y="236138"/>
                  </a:lnTo>
                  <a:lnTo>
                    <a:pt x="1461582" y="141683"/>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54484"/>
              <a:ext cx="1461582" cy="236138"/>
            </a:xfrm>
            <a:custGeom>
              <a:avLst/>
              <a:pathLst>
                <a:path w="1461582" h="236138">
                  <a:moveTo>
                    <a:pt x="0" y="59034"/>
                  </a:moveTo>
                  <a:lnTo>
                    <a:pt x="208797" y="82648"/>
                  </a:lnTo>
                  <a:lnTo>
                    <a:pt x="417595" y="11806"/>
                  </a:lnTo>
                  <a:lnTo>
                    <a:pt x="626392" y="0"/>
                  </a:lnTo>
                  <a:lnTo>
                    <a:pt x="835190" y="118069"/>
                  </a:lnTo>
                  <a:lnTo>
                    <a:pt x="1043987" y="129876"/>
                  </a:lnTo>
                  <a:lnTo>
                    <a:pt x="1252785" y="236138"/>
                  </a:lnTo>
                  <a:lnTo>
                    <a:pt x="1461582" y="141683"/>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54484"/>
              <a:ext cx="1461582" cy="236138"/>
            </a:xfrm>
            <a:custGeom>
              <a:avLst/>
              <a:pathLst>
                <a:path w="1461582" h="236138">
                  <a:moveTo>
                    <a:pt x="0" y="59034"/>
                  </a:moveTo>
                  <a:lnTo>
                    <a:pt x="208797" y="82648"/>
                  </a:lnTo>
                  <a:lnTo>
                    <a:pt x="417595" y="11806"/>
                  </a:lnTo>
                  <a:lnTo>
                    <a:pt x="626392" y="0"/>
                  </a:lnTo>
                  <a:lnTo>
                    <a:pt x="835190" y="118069"/>
                  </a:lnTo>
                  <a:lnTo>
                    <a:pt x="1043987" y="129876"/>
                  </a:lnTo>
                  <a:lnTo>
                    <a:pt x="1252785" y="236138"/>
                  </a:lnTo>
                  <a:lnTo>
                    <a:pt x="1461582" y="141683"/>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54484"/>
              <a:ext cx="1461582" cy="236138"/>
            </a:xfrm>
            <a:custGeom>
              <a:avLst/>
              <a:pathLst>
                <a:path w="1461582" h="236138">
                  <a:moveTo>
                    <a:pt x="0" y="59034"/>
                  </a:moveTo>
                  <a:lnTo>
                    <a:pt x="208797" y="82648"/>
                  </a:lnTo>
                  <a:lnTo>
                    <a:pt x="417595" y="11806"/>
                  </a:lnTo>
                  <a:lnTo>
                    <a:pt x="626392" y="0"/>
                  </a:lnTo>
                  <a:lnTo>
                    <a:pt x="835190" y="118069"/>
                  </a:lnTo>
                  <a:lnTo>
                    <a:pt x="1043987" y="129876"/>
                  </a:lnTo>
                  <a:lnTo>
                    <a:pt x="1252785" y="236138"/>
                  </a:lnTo>
                  <a:lnTo>
                    <a:pt x="1461582" y="141683"/>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9349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8" name="tx328"/>
            <p:cNvSpPr/>
            <p:nvPr/>
          </p:nvSpPr>
          <p:spPr>
            <a:xfrm>
              <a:off x="4333627" y="395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9" name="tx329"/>
            <p:cNvSpPr/>
            <p:nvPr/>
          </p:nvSpPr>
          <p:spPr>
            <a:xfrm>
              <a:off x="4542425" y="3887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0" name="tx330"/>
            <p:cNvSpPr/>
            <p:nvPr/>
          </p:nvSpPr>
          <p:spPr>
            <a:xfrm>
              <a:off x="4751222" y="3875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1" name="tx331"/>
            <p:cNvSpPr/>
            <p:nvPr/>
          </p:nvSpPr>
          <p:spPr>
            <a:xfrm>
              <a:off x="4960020" y="3993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2" name="tx332"/>
            <p:cNvSpPr/>
            <p:nvPr/>
          </p:nvSpPr>
          <p:spPr>
            <a:xfrm>
              <a:off x="5168817" y="4005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3" name="tx333"/>
            <p:cNvSpPr/>
            <p:nvPr/>
          </p:nvSpPr>
          <p:spPr>
            <a:xfrm>
              <a:off x="5377615" y="4112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4" name="tx334"/>
            <p:cNvSpPr/>
            <p:nvPr/>
          </p:nvSpPr>
          <p:spPr>
            <a:xfrm>
              <a:off x="5586413" y="4017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374395"/>
              <a:ext cx="1461582" cy="94455"/>
            </a:xfrm>
            <a:custGeom>
              <a:avLst/>
              <a:pathLst>
                <a:path w="1461582" h="94455">
                  <a:moveTo>
                    <a:pt x="0" y="23613"/>
                  </a:moveTo>
                  <a:lnTo>
                    <a:pt x="208797" y="0"/>
                  </a:lnTo>
                  <a:lnTo>
                    <a:pt x="417595" y="0"/>
                  </a:lnTo>
                  <a:lnTo>
                    <a:pt x="626392" y="59034"/>
                  </a:lnTo>
                  <a:lnTo>
                    <a:pt x="835190" y="47227"/>
                  </a:lnTo>
                  <a:lnTo>
                    <a:pt x="1043987" y="94455"/>
                  </a:lnTo>
                  <a:lnTo>
                    <a:pt x="1252785" y="94455"/>
                  </a:lnTo>
                  <a:lnTo>
                    <a:pt x="1461582" y="94455"/>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374395"/>
              <a:ext cx="1461582" cy="94455"/>
            </a:xfrm>
            <a:custGeom>
              <a:avLst/>
              <a:pathLst>
                <a:path w="1461582" h="94455">
                  <a:moveTo>
                    <a:pt x="0" y="23613"/>
                  </a:moveTo>
                  <a:lnTo>
                    <a:pt x="208797" y="0"/>
                  </a:lnTo>
                  <a:lnTo>
                    <a:pt x="417595" y="0"/>
                  </a:lnTo>
                  <a:lnTo>
                    <a:pt x="626392" y="59034"/>
                  </a:lnTo>
                  <a:lnTo>
                    <a:pt x="835190" y="47227"/>
                  </a:lnTo>
                  <a:lnTo>
                    <a:pt x="1043987" y="94455"/>
                  </a:lnTo>
                  <a:lnTo>
                    <a:pt x="1252785" y="94455"/>
                  </a:lnTo>
                  <a:lnTo>
                    <a:pt x="1461582" y="94455"/>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374395"/>
              <a:ext cx="1461582" cy="94455"/>
            </a:xfrm>
            <a:custGeom>
              <a:avLst/>
              <a:pathLst>
                <a:path w="1461582" h="94455">
                  <a:moveTo>
                    <a:pt x="0" y="23613"/>
                  </a:moveTo>
                  <a:lnTo>
                    <a:pt x="208797" y="0"/>
                  </a:lnTo>
                  <a:lnTo>
                    <a:pt x="417595" y="0"/>
                  </a:lnTo>
                  <a:lnTo>
                    <a:pt x="626392" y="59034"/>
                  </a:lnTo>
                  <a:lnTo>
                    <a:pt x="835190" y="47227"/>
                  </a:lnTo>
                  <a:lnTo>
                    <a:pt x="1043987" y="94455"/>
                  </a:lnTo>
                  <a:lnTo>
                    <a:pt x="1252785" y="94455"/>
                  </a:lnTo>
                  <a:lnTo>
                    <a:pt x="1461582" y="94455"/>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374395"/>
              <a:ext cx="1461582" cy="94455"/>
            </a:xfrm>
            <a:custGeom>
              <a:avLst/>
              <a:pathLst>
                <a:path w="1461582" h="94455">
                  <a:moveTo>
                    <a:pt x="0" y="23613"/>
                  </a:moveTo>
                  <a:lnTo>
                    <a:pt x="208797" y="0"/>
                  </a:lnTo>
                  <a:lnTo>
                    <a:pt x="417595" y="0"/>
                  </a:lnTo>
                  <a:lnTo>
                    <a:pt x="626392" y="59034"/>
                  </a:lnTo>
                  <a:lnTo>
                    <a:pt x="835190" y="47227"/>
                  </a:lnTo>
                  <a:lnTo>
                    <a:pt x="1043987" y="94455"/>
                  </a:lnTo>
                  <a:lnTo>
                    <a:pt x="1252785" y="94455"/>
                  </a:lnTo>
                  <a:lnTo>
                    <a:pt x="1461582" y="94455"/>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219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8" name="tx358"/>
            <p:cNvSpPr/>
            <p:nvPr/>
          </p:nvSpPr>
          <p:spPr>
            <a:xfrm>
              <a:off x="4333627"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9" name="tx359"/>
            <p:cNvSpPr/>
            <p:nvPr/>
          </p:nvSpPr>
          <p:spPr>
            <a:xfrm>
              <a:off x="4542425"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0" name="tx360"/>
            <p:cNvSpPr/>
            <p:nvPr/>
          </p:nvSpPr>
          <p:spPr>
            <a:xfrm>
              <a:off x="4751222" y="52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1" name="tx361"/>
            <p:cNvSpPr/>
            <p:nvPr/>
          </p:nvSpPr>
          <p:spPr>
            <a:xfrm>
              <a:off x="4960020" y="5243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2" name="tx362"/>
            <p:cNvSpPr/>
            <p:nvPr/>
          </p:nvSpPr>
          <p:spPr>
            <a:xfrm>
              <a:off x="5168817" y="5290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3" name="tx363"/>
            <p:cNvSpPr/>
            <p:nvPr/>
          </p:nvSpPr>
          <p:spPr>
            <a:xfrm>
              <a:off x="5377615" y="5290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4" name="tx364"/>
            <p:cNvSpPr/>
            <p:nvPr/>
          </p:nvSpPr>
          <p:spPr>
            <a:xfrm>
              <a:off x="5586413" y="5290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674415"/>
              <a:ext cx="1461582" cy="70841"/>
            </a:xfrm>
            <a:custGeom>
              <a:avLst/>
              <a:pathLst>
                <a:path w="1461582" h="70841">
                  <a:moveTo>
                    <a:pt x="0" y="11806"/>
                  </a:moveTo>
                  <a:lnTo>
                    <a:pt x="208797" y="0"/>
                  </a:lnTo>
                  <a:lnTo>
                    <a:pt x="417595" y="47227"/>
                  </a:lnTo>
                  <a:lnTo>
                    <a:pt x="626392" y="70841"/>
                  </a:lnTo>
                  <a:lnTo>
                    <a:pt x="835190" y="0"/>
                  </a:lnTo>
                  <a:lnTo>
                    <a:pt x="1043987" y="35420"/>
                  </a:lnTo>
                  <a:lnTo>
                    <a:pt x="1252785" y="35420"/>
                  </a:lnTo>
                  <a:lnTo>
                    <a:pt x="1461582" y="3542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674415"/>
              <a:ext cx="1461582" cy="70841"/>
            </a:xfrm>
            <a:custGeom>
              <a:avLst/>
              <a:pathLst>
                <a:path w="1461582" h="70841">
                  <a:moveTo>
                    <a:pt x="0" y="11806"/>
                  </a:moveTo>
                  <a:lnTo>
                    <a:pt x="208797" y="0"/>
                  </a:lnTo>
                  <a:lnTo>
                    <a:pt x="417595" y="47227"/>
                  </a:lnTo>
                  <a:lnTo>
                    <a:pt x="626392" y="70841"/>
                  </a:lnTo>
                  <a:lnTo>
                    <a:pt x="835190" y="0"/>
                  </a:lnTo>
                  <a:lnTo>
                    <a:pt x="1043987" y="35420"/>
                  </a:lnTo>
                  <a:lnTo>
                    <a:pt x="1252785" y="35420"/>
                  </a:lnTo>
                  <a:lnTo>
                    <a:pt x="1461582" y="3542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674415"/>
              <a:ext cx="1461582" cy="70841"/>
            </a:xfrm>
            <a:custGeom>
              <a:avLst/>
              <a:pathLst>
                <a:path w="1461582" h="70841">
                  <a:moveTo>
                    <a:pt x="0" y="11806"/>
                  </a:moveTo>
                  <a:lnTo>
                    <a:pt x="208797" y="0"/>
                  </a:lnTo>
                  <a:lnTo>
                    <a:pt x="417595" y="47227"/>
                  </a:lnTo>
                  <a:lnTo>
                    <a:pt x="626392" y="70841"/>
                  </a:lnTo>
                  <a:lnTo>
                    <a:pt x="835190" y="0"/>
                  </a:lnTo>
                  <a:lnTo>
                    <a:pt x="1043987" y="35420"/>
                  </a:lnTo>
                  <a:lnTo>
                    <a:pt x="1252785" y="35420"/>
                  </a:lnTo>
                  <a:lnTo>
                    <a:pt x="1461582" y="3542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674415"/>
              <a:ext cx="1461582" cy="70841"/>
            </a:xfrm>
            <a:custGeom>
              <a:avLst/>
              <a:pathLst>
                <a:path w="1461582" h="70841">
                  <a:moveTo>
                    <a:pt x="0" y="11806"/>
                  </a:moveTo>
                  <a:lnTo>
                    <a:pt x="208797" y="0"/>
                  </a:lnTo>
                  <a:lnTo>
                    <a:pt x="417595" y="47227"/>
                  </a:lnTo>
                  <a:lnTo>
                    <a:pt x="626392" y="70841"/>
                  </a:lnTo>
                  <a:lnTo>
                    <a:pt x="835190" y="0"/>
                  </a:lnTo>
                  <a:lnTo>
                    <a:pt x="1043987" y="35420"/>
                  </a:lnTo>
                  <a:lnTo>
                    <a:pt x="1252785" y="35420"/>
                  </a:lnTo>
                  <a:lnTo>
                    <a:pt x="1461582" y="3542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507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8" name="tx388"/>
            <p:cNvSpPr/>
            <p:nvPr/>
          </p:nvSpPr>
          <p:spPr>
            <a:xfrm>
              <a:off x="6010957" y="1495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9" name="tx389"/>
            <p:cNvSpPr/>
            <p:nvPr/>
          </p:nvSpPr>
          <p:spPr>
            <a:xfrm>
              <a:off x="6219755" y="15430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0" name="tx390"/>
            <p:cNvSpPr/>
            <p:nvPr/>
          </p:nvSpPr>
          <p:spPr>
            <a:xfrm>
              <a:off x="6428552" y="1566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1" name="tx391"/>
            <p:cNvSpPr/>
            <p:nvPr/>
          </p:nvSpPr>
          <p:spPr>
            <a:xfrm>
              <a:off x="6637350" y="1495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2" name="tx392"/>
            <p:cNvSpPr/>
            <p:nvPr/>
          </p:nvSpPr>
          <p:spPr>
            <a:xfrm>
              <a:off x="6846147" y="1531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3" name="tx393"/>
            <p:cNvSpPr/>
            <p:nvPr/>
          </p:nvSpPr>
          <p:spPr>
            <a:xfrm>
              <a:off x="7054945" y="1531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4" name="tx394"/>
            <p:cNvSpPr/>
            <p:nvPr/>
          </p:nvSpPr>
          <p:spPr>
            <a:xfrm>
              <a:off x="7263742" y="1531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758187"/>
              <a:ext cx="1461582" cy="106262"/>
            </a:xfrm>
            <a:custGeom>
              <a:avLst/>
              <a:pathLst>
                <a:path w="1461582" h="106262">
                  <a:moveTo>
                    <a:pt x="0" y="59034"/>
                  </a:moveTo>
                  <a:lnTo>
                    <a:pt x="208797" y="35420"/>
                  </a:lnTo>
                  <a:lnTo>
                    <a:pt x="417595" y="23613"/>
                  </a:lnTo>
                  <a:lnTo>
                    <a:pt x="626392" y="0"/>
                  </a:lnTo>
                  <a:lnTo>
                    <a:pt x="835190" y="35420"/>
                  </a:lnTo>
                  <a:lnTo>
                    <a:pt x="1043987" y="59034"/>
                  </a:lnTo>
                  <a:lnTo>
                    <a:pt x="1252785" y="106262"/>
                  </a:lnTo>
                  <a:lnTo>
                    <a:pt x="1461582" y="82648"/>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758187"/>
              <a:ext cx="1461582" cy="106262"/>
            </a:xfrm>
            <a:custGeom>
              <a:avLst/>
              <a:pathLst>
                <a:path w="1461582" h="106262">
                  <a:moveTo>
                    <a:pt x="0" y="59034"/>
                  </a:moveTo>
                  <a:lnTo>
                    <a:pt x="208797" y="35420"/>
                  </a:lnTo>
                  <a:lnTo>
                    <a:pt x="417595" y="23613"/>
                  </a:lnTo>
                  <a:lnTo>
                    <a:pt x="626392" y="0"/>
                  </a:lnTo>
                  <a:lnTo>
                    <a:pt x="835190" y="35420"/>
                  </a:lnTo>
                  <a:lnTo>
                    <a:pt x="1043987" y="59034"/>
                  </a:lnTo>
                  <a:lnTo>
                    <a:pt x="1252785" y="106262"/>
                  </a:lnTo>
                  <a:lnTo>
                    <a:pt x="1461582" y="82648"/>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758187"/>
              <a:ext cx="1461582" cy="106262"/>
            </a:xfrm>
            <a:custGeom>
              <a:avLst/>
              <a:pathLst>
                <a:path w="1461582" h="106262">
                  <a:moveTo>
                    <a:pt x="0" y="59034"/>
                  </a:moveTo>
                  <a:lnTo>
                    <a:pt x="208797" y="35420"/>
                  </a:lnTo>
                  <a:lnTo>
                    <a:pt x="417595" y="23613"/>
                  </a:lnTo>
                  <a:lnTo>
                    <a:pt x="626392" y="0"/>
                  </a:lnTo>
                  <a:lnTo>
                    <a:pt x="835190" y="35420"/>
                  </a:lnTo>
                  <a:lnTo>
                    <a:pt x="1043987" y="59034"/>
                  </a:lnTo>
                  <a:lnTo>
                    <a:pt x="1252785" y="106262"/>
                  </a:lnTo>
                  <a:lnTo>
                    <a:pt x="1461582" y="82648"/>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758187"/>
              <a:ext cx="1461582" cy="106262"/>
            </a:xfrm>
            <a:custGeom>
              <a:avLst/>
              <a:pathLst>
                <a:path w="1461582" h="106262">
                  <a:moveTo>
                    <a:pt x="0" y="59034"/>
                  </a:moveTo>
                  <a:lnTo>
                    <a:pt x="208797" y="35420"/>
                  </a:lnTo>
                  <a:lnTo>
                    <a:pt x="417595" y="23613"/>
                  </a:lnTo>
                  <a:lnTo>
                    <a:pt x="626392" y="0"/>
                  </a:lnTo>
                  <a:lnTo>
                    <a:pt x="835190" y="35420"/>
                  </a:lnTo>
                  <a:lnTo>
                    <a:pt x="1043987" y="59034"/>
                  </a:lnTo>
                  <a:lnTo>
                    <a:pt x="1252785" y="106262"/>
                  </a:lnTo>
                  <a:lnTo>
                    <a:pt x="1461582" y="82648"/>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8" name="tx418"/>
            <p:cNvSpPr/>
            <p:nvPr/>
          </p:nvSpPr>
          <p:spPr>
            <a:xfrm>
              <a:off x="6010957" y="2615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9" name="tx419"/>
            <p:cNvSpPr/>
            <p:nvPr/>
          </p:nvSpPr>
          <p:spPr>
            <a:xfrm>
              <a:off x="6219755" y="260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0" name="tx420"/>
            <p:cNvSpPr/>
            <p:nvPr/>
          </p:nvSpPr>
          <p:spPr>
            <a:xfrm>
              <a:off x="6428552" y="2579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1" name="tx421"/>
            <p:cNvSpPr/>
            <p:nvPr/>
          </p:nvSpPr>
          <p:spPr>
            <a:xfrm>
              <a:off x="6637350" y="2615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22" name="tx422"/>
            <p:cNvSpPr/>
            <p:nvPr/>
          </p:nvSpPr>
          <p:spPr>
            <a:xfrm>
              <a:off x="6846147" y="2638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3" name="tx423"/>
            <p:cNvSpPr/>
            <p:nvPr/>
          </p:nvSpPr>
          <p:spPr>
            <a:xfrm>
              <a:off x="7054945" y="2685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7263742" y="2662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07256"/>
              <a:ext cx="1461582" cy="118069"/>
            </a:xfrm>
            <a:custGeom>
              <a:avLst/>
              <a:pathLst>
                <a:path w="1461582" h="118069">
                  <a:moveTo>
                    <a:pt x="0" y="11806"/>
                  </a:moveTo>
                  <a:lnTo>
                    <a:pt x="208797" y="0"/>
                  </a:lnTo>
                  <a:lnTo>
                    <a:pt x="417595" y="82648"/>
                  </a:lnTo>
                  <a:lnTo>
                    <a:pt x="626392" y="118069"/>
                  </a:lnTo>
                  <a:lnTo>
                    <a:pt x="835190" y="0"/>
                  </a:lnTo>
                  <a:lnTo>
                    <a:pt x="1043987" y="47227"/>
                  </a:lnTo>
                  <a:lnTo>
                    <a:pt x="1252785" y="0"/>
                  </a:lnTo>
                  <a:lnTo>
                    <a:pt x="1461582" y="3542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07256"/>
              <a:ext cx="1461582" cy="118069"/>
            </a:xfrm>
            <a:custGeom>
              <a:avLst/>
              <a:pathLst>
                <a:path w="1461582" h="118069">
                  <a:moveTo>
                    <a:pt x="0" y="11806"/>
                  </a:moveTo>
                  <a:lnTo>
                    <a:pt x="208797" y="0"/>
                  </a:lnTo>
                  <a:lnTo>
                    <a:pt x="417595" y="82648"/>
                  </a:lnTo>
                  <a:lnTo>
                    <a:pt x="626392" y="118069"/>
                  </a:lnTo>
                  <a:lnTo>
                    <a:pt x="835190" y="0"/>
                  </a:lnTo>
                  <a:lnTo>
                    <a:pt x="1043987" y="47227"/>
                  </a:lnTo>
                  <a:lnTo>
                    <a:pt x="1252785" y="0"/>
                  </a:lnTo>
                  <a:lnTo>
                    <a:pt x="1461582" y="3542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07256"/>
              <a:ext cx="1461582" cy="118069"/>
            </a:xfrm>
            <a:custGeom>
              <a:avLst/>
              <a:pathLst>
                <a:path w="1461582" h="118069">
                  <a:moveTo>
                    <a:pt x="0" y="11806"/>
                  </a:moveTo>
                  <a:lnTo>
                    <a:pt x="208797" y="0"/>
                  </a:lnTo>
                  <a:lnTo>
                    <a:pt x="417595" y="82648"/>
                  </a:lnTo>
                  <a:lnTo>
                    <a:pt x="626392" y="118069"/>
                  </a:lnTo>
                  <a:lnTo>
                    <a:pt x="835190" y="0"/>
                  </a:lnTo>
                  <a:lnTo>
                    <a:pt x="1043987" y="47227"/>
                  </a:lnTo>
                  <a:lnTo>
                    <a:pt x="1252785" y="0"/>
                  </a:lnTo>
                  <a:lnTo>
                    <a:pt x="1461582" y="3542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07256"/>
              <a:ext cx="1461582" cy="118069"/>
            </a:xfrm>
            <a:custGeom>
              <a:avLst/>
              <a:pathLst>
                <a:path w="1461582" h="118069">
                  <a:moveTo>
                    <a:pt x="0" y="11806"/>
                  </a:moveTo>
                  <a:lnTo>
                    <a:pt x="208797" y="0"/>
                  </a:lnTo>
                  <a:lnTo>
                    <a:pt x="417595" y="82648"/>
                  </a:lnTo>
                  <a:lnTo>
                    <a:pt x="626392" y="118069"/>
                  </a:lnTo>
                  <a:lnTo>
                    <a:pt x="835190" y="0"/>
                  </a:lnTo>
                  <a:lnTo>
                    <a:pt x="1043987" y="47227"/>
                  </a:lnTo>
                  <a:lnTo>
                    <a:pt x="1252785" y="0"/>
                  </a:lnTo>
                  <a:lnTo>
                    <a:pt x="1461582" y="3542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840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8" name="tx448"/>
            <p:cNvSpPr/>
            <p:nvPr/>
          </p:nvSpPr>
          <p:spPr>
            <a:xfrm>
              <a:off x="6010957"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9" name="tx449"/>
            <p:cNvSpPr/>
            <p:nvPr/>
          </p:nvSpPr>
          <p:spPr>
            <a:xfrm>
              <a:off x="6219755" y="3911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0" name="tx450"/>
            <p:cNvSpPr/>
            <p:nvPr/>
          </p:nvSpPr>
          <p:spPr>
            <a:xfrm>
              <a:off x="6428552" y="3946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1" name="tx451"/>
            <p:cNvSpPr/>
            <p:nvPr/>
          </p:nvSpPr>
          <p:spPr>
            <a:xfrm>
              <a:off x="6637350"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2" name="tx452"/>
            <p:cNvSpPr/>
            <p:nvPr/>
          </p:nvSpPr>
          <p:spPr>
            <a:xfrm>
              <a:off x="6846147" y="3875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3" name="tx453"/>
            <p:cNvSpPr/>
            <p:nvPr/>
          </p:nvSpPr>
          <p:spPr>
            <a:xfrm>
              <a:off x="7054945" y="3828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4" name="tx454"/>
            <p:cNvSpPr/>
            <p:nvPr/>
          </p:nvSpPr>
          <p:spPr>
            <a:xfrm>
              <a:off x="7263742" y="3864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374395"/>
              <a:ext cx="1461582" cy="82648"/>
            </a:xfrm>
            <a:custGeom>
              <a:avLst/>
              <a:pathLst>
                <a:path w="1461582" h="82648">
                  <a:moveTo>
                    <a:pt x="0" y="11806"/>
                  </a:moveTo>
                  <a:lnTo>
                    <a:pt x="208797" y="35420"/>
                  </a:lnTo>
                  <a:lnTo>
                    <a:pt x="417595" y="82648"/>
                  </a:lnTo>
                  <a:lnTo>
                    <a:pt x="626392" y="0"/>
                  </a:lnTo>
                  <a:lnTo>
                    <a:pt x="835190" y="35420"/>
                  </a:lnTo>
                  <a:lnTo>
                    <a:pt x="1043987" y="59034"/>
                  </a:lnTo>
                  <a:lnTo>
                    <a:pt x="1252785" y="47227"/>
                  </a:lnTo>
                  <a:lnTo>
                    <a:pt x="1461582" y="0"/>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374395"/>
              <a:ext cx="1461582" cy="82648"/>
            </a:xfrm>
            <a:custGeom>
              <a:avLst/>
              <a:pathLst>
                <a:path w="1461582" h="82648">
                  <a:moveTo>
                    <a:pt x="0" y="11806"/>
                  </a:moveTo>
                  <a:lnTo>
                    <a:pt x="208797" y="35420"/>
                  </a:lnTo>
                  <a:lnTo>
                    <a:pt x="417595" y="82648"/>
                  </a:lnTo>
                  <a:lnTo>
                    <a:pt x="626392" y="0"/>
                  </a:lnTo>
                  <a:lnTo>
                    <a:pt x="835190" y="35420"/>
                  </a:lnTo>
                  <a:lnTo>
                    <a:pt x="1043987" y="59034"/>
                  </a:lnTo>
                  <a:lnTo>
                    <a:pt x="1252785" y="47227"/>
                  </a:lnTo>
                  <a:lnTo>
                    <a:pt x="1461582" y="0"/>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374395"/>
              <a:ext cx="1461582" cy="82648"/>
            </a:xfrm>
            <a:custGeom>
              <a:avLst/>
              <a:pathLst>
                <a:path w="1461582" h="82648">
                  <a:moveTo>
                    <a:pt x="0" y="11806"/>
                  </a:moveTo>
                  <a:lnTo>
                    <a:pt x="208797" y="35420"/>
                  </a:lnTo>
                  <a:lnTo>
                    <a:pt x="417595" y="82648"/>
                  </a:lnTo>
                  <a:lnTo>
                    <a:pt x="626392" y="0"/>
                  </a:lnTo>
                  <a:lnTo>
                    <a:pt x="835190" y="35420"/>
                  </a:lnTo>
                  <a:lnTo>
                    <a:pt x="1043987" y="59034"/>
                  </a:lnTo>
                  <a:lnTo>
                    <a:pt x="1252785" y="47227"/>
                  </a:lnTo>
                  <a:lnTo>
                    <a:pt x="1461582" y="0"/>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374395"/>
              <a:ext cx="1461582" cy="82648"/>
            </a:xfrm>
            <a:custGeom>
              <a:avLst/>
              <a:pathLst>
                <a:path w="1461582" h="82648">
                  <a:moveTo>
                    <a:pt x="0" y="11806"/>
                  </a:moveTo>
                  <a:lnTo>
                    <a:pt x="208797" y="35420"/>
                  </a:lnTo>
                  <a:lnTo>
                    <a:pt x="417595" y="82648"/>
                  </a:lnTo>
                  <a:lnTo>
                    <a:pt x="626392" y="0"/>
                  </a:lnTo>
                  <a:lnTo>
                    <a:pt x="835190" y="35420"/>
                  </a:lnTo>
                  <a:lnTo>
                    <a:pt x="1043987" y="59034"/>
                  </a:lnTo>
                  <a:lnTo>
                    <a:pt x="1252785" y="47227"/>
                  </a:lnTo>
                  <a:lnTo>
                    <a:pt x="1461582" y="0"/>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207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8" name="tx478"/>
            <p:cNvSpPr/>
            <p:nvPr/>
          </p:nvSpPr>
          <p:spPr>
            <a:xfrm>
              <a:off x="6010957" y="5231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9" name="tx479"/>
            <p:cNvSpPr/>
            <p:nvPr/>
          </p:nvSpPr>
          <p:spPr>
            <a:xfrm>
              <a:off x="6219755" y="5278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0" name="tx480"/>
            <p:cNvSpPr/>
            <p:nvPr/>
          </p:nvSpPr>
          <p:spPr>
            <a:xfrm>
              <a:off x="6428552"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1" name="tx481"/>
            <p:cNvSpPr/>
            <p:nvPr/>
          </p:nvSpPr>
          <p:spPr>
            <a:xfrm>
              <a:off x="6637350" y="5231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2" name="tx482"/>
            <p:cNvSpPr/>
            <p:nvPr/>
          </p:nvSpPr>
          <p:spPr>
            <a:xfrm>
              <a:off x="6846147" y="52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3" name="tx483"/>
            <p:cNvSpPr/>
            <p:nvPr/>
          </p:nvSpPr>
          <p:spPr>
            <a:xfrm>
              <a:off x="7054945" y="5243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4" name="tx484"/>
            <p:cNvSpPr/>
            <p:nvPr/>
          </p:nvSpPr>
          <p:spPr>
            <a:xfrm>
              <a:off x="7263742"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574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622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67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20050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7098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14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461890"/>
              <a:ext cx="1461582" cy="11806"/>
            </a:xfrm>
            <a:custGeom>
              <a:avLst/>
              <a:pathLst>
                <a:path w="1461582" h="11806">
                  <a:moveTo>
                    <a:pt x="0" y="11806"/>
                  </a:moveTo>
                  <a:lnTo>
                    <a:pt x="208797" y="11806"/>
                  </a:lnTo>
                  <a:lnTo>
                    <a:pt x="417595" y="11806"/>
                  </a:lnTo>
                  <a:lnTo>
                    <a:pt x="626392" y="11806"/>
                  </a:lnTo>
                  <a:lnTo>
                    <a:pt x="835190" y="11806"/>
                  </a:lnTo>
                  <a:lnTo>
                    <a:pt x="1043987" y="11806"/>
                  </a:lnTo>
                  <a:lnTo>
                    <a:pt x="1252785" y="11806"/>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461890"/>
              <a:ext cx="1461582" cy="11806"/>
            </a:xfrm>
            <a:custGeom>
              <a:avLst/>
              <a:pathLst>
                <a:path w="1461582" h="11806">
                  <a:moveTo>
                    <a:pt x="0" y="11806"/>
                  </a:moveTo>
                  <a:lnTo>
                    <a:pt x="208797" y="11806"/>
                  </a:lnTo>
                  <a:lnTo>
                    <a:pt x="417595" y="11806"/>
                  </a:lnTo>
                  <a:lnTo>
                    <a:pt x="626392" y="11806"/>
                  </a:lnTo>
                  <a:lnTo>
                    <a:pt x="835190" y="11806"/>
                  </a:lnTo>
                  <a:lnTo>
                    <a:pt x="1043987" y="11806"/>
                  </a:lnTo>
                  <a:lnTo>
                    <a:pt x="1252785" y="11806"/>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63899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461890"/>
              <a:ext cx="1461582" cy="11806"/>
            </a:xfrm>
            <a:custGeom>
              <a:avLst/>
              <a:pathLst>
                <a:path w="1461582" h="11806">
                  <a:moveTo>
                    <a:pt x="0" y="11806"/>
                  </a:moveTo>
                  <a:lnTo>
                    <a:pt x="208797" y="11806"/>
                  </a:lnTo>
                  <a:lnTo>
                    <a:pt x="417595" y="11806"/>
                  </a:lnTo>
                  <a:lnTo>
                    <a:pt x="626392" y="11806"/>
                  </a:lnTo>
                  <a:lnTo>
                    <a:pt x="835190" y="11806"/>
                  </a:lnTo>
                  <a:lnTo>
                    <a:pt x="1043987" y="11806"/>
                  </a:lnTo>
                  <a:lnTo>
                    <a:pt x="1252785" y="11806"/>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461890"/>
              <a:ext cx="1461582" cy="11806"/>
            </a:xfrm>
            <a:custGeom>
              <a:avLst/>
              <a:pathLst>
                <a:path w="1461582" h="11806">
                  <a:moveTo>
                    <a:pt x="0" y="11806"/>
                  </a:moveTo>
                  <a:lnTo>
                    <a:pt x="208797" y="11806"/>
                  </a:lnTo>
                  <a:lnTo>
                    <a:pt x="417595" y="11806"/>
                  </a:lnTo>
                  <a:lnTo>
                    <a:pt x="626392" y="11806"/>
                  </a:lnTo>
                  <a:lnTo>
                    <a:pt x="835190" y="11806"/>
                  </a:lnTo>
                  <a:lnTo>
                    <a:pt x="1043987" y="11806"/>
                  </a:lnTo>
                  <a:lnTo>
                    <a:pt x="1252785" y="11806"/>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8" name="tx508"/>
            <p:cNvSpPr/>
            <p:nvPr/>
          </p:nvSpPr>
          <p:spPr>
            <a:xfrm>
              <a:off x="7688287"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9" name="tx509"/>
            <p:cNvSpPr/>
            <p:nvPr/>
          </p:nvSpPr>
          <p:spPr>
            <a:xfrm>
              <a:off x="7897085"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0" name="tx510"/>
            <p:cNvSpPr/>
            <p:nvPr/>
          </p:nvSpPr>
          <p:spPr>
            <a:xfrm>
              <a:off x="8105882"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1" name="tx511"/>
            <p:cNvSpPr/>
            <p:nvPr/>
          </p:nvSpPr>
          <p:spPr>
            <a:xfrm>
              <a:off x="8314680"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2" name="tx512"/>
            <p:cNvSpPr/>
            <p:nvPr/>
          </p:nvSpPr>
          <p:spPr>
            <a:xfrm>
              <a:off x="8523477"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3" name="tx513"/>
            <p:cNvSpPr/>
            <p:nvPr/>
          </p:nvSpPr>
          <p:spPr>
            <a:xfrm>
              <a:off x="8732275" y="1295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4" name="tx514"/>
            <p:cNvSpPr/>
            <p:nvPr/>
          </p:nvSpPr>
          <p:spPr>
            <a:xfrm>
              <a:off x="8941072" y="1283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419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467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51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8950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943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99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532" name="pl532"/>
            <p:cNvSpPr/>
            <p:nvPr/>
          </p:nvSpPr>
          <p:spPr>
            <a:xfrm>
              <a:off x="7539749" y="3006133"/>
              <a:ext cx="1461582" cy="224331"/>
            </a:xfrm>
            <a:custGeom>
              <a:avLst/>
              <a:pathLst>
                <a:path w="1461582" h="224331">
                  <a:moveTo>
                    <a:pt x="0" y="0"/>
                  </a:moveTo>
                  <a:lnTo>
                    <a:pt x="208797" y="59034"/>
                  </a:lnTo>
                  <a:lnTo>
                    <a:pt x="417595" y="82648"/>
                  </a:lnTo>
                  <a:lnTo>
                    <a:pt x="626392" y="224331"/>
                  </a:lnTo>
                  <a:lnTo>
                    <a:pt x="835190" y="200718"/>
                  </a:lnTo>
                  <a:lnTo>
                    <a:pt x="1043987" y="106262"/>
                  </a:lnTo>
                  <a:lnTo>
                    <a:pt x="1252785" y="165297"/>
                  </a:lnTo>
                  <a:lnTo>
                    <a:pt x="1461582" y="118069"/>
                  </a:lnTo>
                </a:path>
              </a:pathLst>
            </a:custGeom>
            <a:ln w="40651" cap="flat">
              <a:solidFill>
                <a:srgbClr val="BEBEBE">
                  <a:alpha val="69803"/>
                </a:srgbClr>
              </a:solidFill>
              <a:prstDash val="solid"/>
              <a:round/>
            </a:ln>
          </p:spPr>
          <p:txBody>
            <a:bodyPr/>
            <a:lstStyle/>
            <a:p/>
          </p:txBody>
        </p:sp>
        <p:sp>
          <p:nvSpPr>
            <p:cNvPr id="533" name="pl533"/>
            <p:cNvSpPr/>
            <p:nvPr/>
          </p:nvSpPr>
          <p:spPr>
            <a:xfrm>
              <a:off x="7539749" y="3006133"/>
              <a:ext cx="1461582" cy="224331"/>
            </a:xfrm>
            <a:custGeom>
              <a:avLst/>
              <a:pathLst>
                <a:path w="1461582" h="224331">
                  <a:moveTo>
                    <a:pt x="0" y="0"/>
                  </a:moveTo>
                  <a:lnTo>
                    <a:pt x="208797" y="59034"/>
                  </a:lnTo>
                  <a:lnTo>
                    <a:pt x="417595" y="82648"/>
                  </a:lnTo>
                  <a:lnTo>
                    <a:pt x="626392" y="224331"/>
                  </a:lnTo>
                  <a:lnTo>
                    <a:pt x="835190" y="200718"/>
                  </a:lnTo>
                  <a:lnTo>
                    <a:pt x="1043987" y="106262"/>
                  </a:lnTo>
                  <a:lnTo>
                    <a:pt x="1252785" y="165297"/>
                  </a:lnTo>
                  <a:lnTo>
                    <a:pt x="1461582" y="118069"/>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92348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3006133"/>
              <a:ext cx="1461582" cy="224331"/>
            </a:xfrm>
            <a:custGeom>
              <a:avLst/>
              <a:pathLst>
                <a:path w="1461582" h="224331">
                  <a:moveTo>
                    <a:pt x="0" y="0"/>
                  </a:moveTo>
                  <a:lnTo>
                    <a:pt x="208797" y="59034"/>
                  </a:lnTo>
                  <a:lnTo>
                    <a:pt x="417595" y="82648"/>
                  </a:lnTo>
                  <a:lnTo>
                    <a:pt x="626392" y="224331"/>
                  </a:lnTo>
                  <a:lnTo>
                    <a:pt x="835190" y="200718"/>
                  </a:lnTo>
                  <a:lnTo>
                    <a:pt x="1043987" y="106262"/>
                  </a:lnTo>
                  <a:lnTo>
                    <a:pt x="1252785" y="165297"/>
                  </a:lnTo>
                  <a:lnTo>
                    <a:pt x="1461582" y="118069"/>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3006133"/>
              <a:ext cx="1461582" cy="224331"/>
            </a:xfrm>
            <a:custGeom>
              <a:avLst/>
              <a:pathLst>
                <a:path w="1461582" h="224331">
                  <a:moveTo>
                    <a:pt x="0" y="0"/>
                  </a:moveTo>
                  <a:lnTo>
                    <a:pt x="208797" y="59034"/>
                  </a:lnTo>
                  <a:lnTo>
                    <a:pt x="417595" y="82648"/>
                  </a:lnTo>
                  <a:lnTo>
                    <a:pt x="626392" y="224331"/>
                  </a:lnTo>
                  <a:lnTo>
                    <a:pt x="835190" y="200718"/>
                  </a:lnTo>
                  <a:lnTo>
                    <a:pt x="1043987" y="106262"/>
                  </a:lnTo>
                  <a:lnTo>
                    <a:pt x="1252785" y="165297"/>
                  </a:lnTo>
                  <a:lnTo>
                    <a:pt x="1461582" y="118069"/>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82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8" name="tx538"/>
            <p:cNvSpPr/>
            <p:nvPr/>
          </p:nvSpPr>
          <p:spPr>
            <a:xfrm>
              <a:off x="7688287" y="2886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39" name="tx539"/>
            <p:cNvSpPr/>
            <p:nvPr/>
          </p:nvSpPr>
          <p:spPr>
            <a:xfrm>
              <a:off x="7897085" y="291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40" name="tx540"/>
            <p:cNvSpPr/>
            <p:nvPr/>
          </p:nvSpPr>
          <p:spPr>
            <a:xfrm>
              <a:off x="8105882" y="305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41" name="tx541"/>
            <p:cNvSpPr/>
            <p:nvPr/>
          </p:nvSpPr>
          <p:spPr>
            <a:xfrm>
              <a:off x="8314680" y="3028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42" name="tx542"/>
            <p:cNvSpPr/>
            <p:nvPr/>
          </p:nvSpPr>
          <p:spPr>
            <a:xfrm>
              <a:off x="8523477" y="2933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3" name="tx543"/>
            <p:cNvSpPr/>
            <p:nvPr/>
          </p:nvSpPr>
          <p:spPr>
            <a:xfrm>
              <a:off x="8732275" y="29928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44" name="tx544"/>
            <p:cNvSpPr/>
            <p:nvPr/>
          </p:nvSpPr>
          <p:spPr>
            <a:xfrm>
              <a:off x="8941072" y="2945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4264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31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36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73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788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83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314237"/>
              <a:ext cx="1461582" cy="224331"/>
            </a:xfrm>
            <a:custGeom>
              <a:avLst/>
              <a:pathLst>
                <a:path w="1461582" h="224331">
                  <a:moveTo>
                    <a:pt x="0" y="224331"/>
                  </a:moveTo>
                  <a:lnTo>
                    <a:pt x="208797" y="177104"/>
                  </a:lnTo>
                  <a:lnTo>
                    <a:pt x="417595" y="200718"/>
                  </a:lnTo>
                  <a:lnTo>
                    <a:pt x="626392" y="118069"/>
                  </a:lnTo>
                  <a:lnTo>
                    <a:pt x="835190" y="11806"/>
                  </a:lnTo>
                  <a:lnTo>
                    <a:pt x="1043987" y="35420"/>
                  </a:lnTo>
                  <a:lnTo>
                    <a:pt x="1252785" y="23613"/>
                  </a:lnTo>
                  <a:lnTo>
                    <a:pt x="1461582" y="0"/>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314237"/>
              <a:ext cx="1461582" cy="224331"/>
            </a:xfrm>
            <a:custGeom>
              <a:avLst/>
              <a:pathLst>
                <a:path w="1461582" h="224331">
                  <a:moveTo>
                    <a:pt x="0" y="224331"/>
                  </a:moveTo>
                  <a:lnTo>
                    <a:pt x="208797" y="177104"/>
                  </a:lnTo>
                  <a:lnTo>
                    <a:pt x="417595" y="200718"/>
                  </a:lnTo>
                  <a:lnTo>
                    <a:pt x="626392" y="118069"/>
                  </a:lnTo>
                  <a:lnTo>
                    <a:pt x="835190" y="11806"/>
                  </a:lnTo>
                  <a:lnTo>
                    <a:pt x="1043987" y="35420"/>
                  </a:lnTo>
                  <a:lnTo>
                    <a:pt x="1252785" y="23613"/>
                  </a:lnTo>
                  <a:lnTo>
                    <a:pt x="1461582" y="0"/>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20797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314237"/>
              <a:ext cx="1461582" cy="224331"/>
            </a:xfrm>
            <a:custGeom>
              <a:avLst/>
              <a:pathLst>
                <a:path w="1461582" h="224331">
                  <a:moveTo>
                    <a:pt x="0" y="224331"/>
                  </a:moveTo>
                  <a:lnTo>
                    <a:pt x="208797" y="177104"/>
                  </a:lnTo>
                  <a:lnTo>
                    <a:pt x="417595" y="200718"/>
                  </a:lnTo>
                  <a:lnTo>
                    <a:pt x="626392" y="118069"/>
                  </a:lnTo>
                  <a:lnTo>
                    <a:pt x="835190" y="11806"/>
                  </a:lnTo>
                  <a:lnTo>
                    <a:pt x="1043987" y="35420"/>
                  </a:lnTo>
                  <a:lnTo>
                    <a:pt x="1252785" y="23613"/>
                  </a:lnTo>
                  <a:lnTo>
                    <a:pt x="1461582" y="0"/>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314237"/>
              <a:ext cx="1461582" cy="224331"/>
            </a:xfrm>
            <a:custGeom>
              <a:avLst/>
              <a:pathLst>
                <a:path w="1461582" h="224331">
                  <a:moveTo>
                    <a:pt x="0" y="224331"/>
                  </a:moveTo>
                  <a:lnTo>
                    <a:pt x="208797" y="177104"/>
                  </a:lnTo>
                  <a:lnTo>
                    <a:pt x="417595" y="200718"/>
                  </a:lnTo>
                  <a:lnTo>
                    <a:pt x="626392" y="118069"/>
                  </a:lnTo>
                  <a:lnTo>
                    <a:pt x="835190" y="11806"/>
                  </a:lnTo>
                  <a:lnTo>
                    <a:pt x="1043987" y="35420"/>
                  </a:lnTo>
                  <a:lnTo>
                    <a:pt x="1252785" y="23613"/>
                  </a:lnTo>
                  <a:lnTo>
                    <a:pt x="1461582" y="0"/>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4360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68" name="tx568"/>
            <p:cNvSpPr/>
            <p:nvPr/>
          </p:nvSpPr>
          <p:spPr>
            <a:xfrm>
              <a:off x="7688287" y="4312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69" name="tx569"/>
            <p:cNvSpPr/>
            <p:nvPr/>
          </p:nvSpPr>
          <p:spPr>
            <a:xfrm>
              <a:off x="7897085" y="4336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70" name="tx570"/>
            <p:cNvSpPr/>
            <p:nvPr/>
          </p:nvSpPr>
          <p:spPr>
            <a:xfrm>
              <a:off x="8105882" y="4253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1" name="tx571"/>
            <p:cNvSpPr/>
            <p:nvPr/>
          </p:nvSpPr>
          <p:spPr>
            <a:xfrm>
              <a:off x="8314680" y="4147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72" name="tx572"/>
            <p:cNvSpPr/>
            <p:nvPr/>
          </p:nvSpPr>
          <p:spPr>
            <a:xfrm>
              <a:off x="8523477" y="417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73" name="tx573"/>
            <p:cNvSpPr/>
            <p:nvPr/>
          </p:nvSpPr>
          <p:spPr>
            <a:xfrm>
              <a:off x="8732275" y="4159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74" name="tx574"/>
            <p:cNvSpPr/>
            <p:nvPr/>
          </p:nvSpPr>
          <p:spPr>
            <a:xfrm>
              <a:off x="8941072" y="41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7108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4157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20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584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633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68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374395"/>
              <a:ext cx="1461582" cy="59034"/>
            </a:xfrm>
            <a:custGeom>
              <a:avLst/>
              <a:pathLst>
                <a:path w="1461582" h="59034">
                  <a:moveTo>
                    <a:pt x="0" y="23613"/>
                  </a:moveTo>
                  <a:lnTo>
                    <a:pt x="208797" y="11806"/>
                  </a:lnTo>
                  <a:lnTo>
                    <a:pt x="417595" y="59034"/>
                  </a:lnTo>
                  <a:lnTo>
                    <a:pt x="626392" y="35420"/>
                  </a:lnTo>
                  <a:lnTo>
                    <a:pt x="835190" y="11806"/>
                  </a:lnTo>
                  <a:lnTo>
                    <a:pt x="1043987" y="11806"/>
                  </a:lnTo>
                  <a:lnTo>
                    <a:pt x="1252785" y="0"/>
                  </a:lnTo>
                  <a:lnTo>
                    <a:pt x="1461582" y="0"/>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374395"/>
              <a:ext cx="1461582" cy="59034"/>
            </a:xfrm>
            <a:custGeom>
              <a:avLst/>
              <a:pathLst>
                <a:path w="1461582" h="59034">
                  <a:moveTo>
                    <a:pt x="0" y="23613"/>
                  </a:moveTo>
                  <a:lnTo>
                    <a:pt x="208797" y="11806"/>
                  </a:lnTo>
                  <a:lnTo>
                    <a:pt x="417595" y="59034"/>
                  </a:lnTo>
                  <a:lnTo>
                    <a:pt x="626392" y="35420"/>
                  </a:lnTo>
                  <a:lnTo>
                    <a:pt x="835190" y="11806"/>
                  </a:lnTo>
                  <a:lnTo>
                    <a:pt x="1043987" y="11806"/>
                  </a:lnTo>
                  <a:lnTo>
                    <a:pt x="1252785" y="0"/>
                  </a:lnTo>
                  <a:lnTo>
                    <a:pt x="1461582" y="0"/>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92464"/>
              <a:ext cx="1461582" cy="47227"/>
            </a:xfrm>
            <a:custGeom>
              <a:avLst/>
              <a:pathLst>
                <a:path w="1461582" h="47227">
                  <a:moveTo>
                    <a:pt x="0" y="11806"/>
                  </a:moveTo>
                  <a:lnTo>
                    <a:pt x="208797" y="0"/>
                  </a:lnTo>
                  <a:lnTo>
                    <a:pt x="417595" y="23613"/>
                  </a:lnTo>
                  <a:lnTo>
                    <a:pt x="626392" y="47227"/>
                  </a:lnTo>
                  <a:lnTo>
                    <a:pt x="835190" y="47227"/>
                  </a:lnTo>
                  <a:lnTo>
                    <a:pt x="1043987" y="23613"/>
                  </a:lnTo>
                  <a:lnTo>
                    <a:pt x="1252785" y="23613"/>
                  </a:lnTo>
                  <a:lnTo>
                    <a:pt x="1461582" y="11806"/>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374395"/>
              <a:ext cx="1461582" cy="59034"/>
            </a:xfrm>
            <a:custGeom>
              <a:avLst/>
              <a:pathLst>
                <a:path w="1461582" h="59034">
                  <a:moveTo>
                    <a:pt x="0" y="23613"/>
                  </a:moveTo>
                  <a:lnTo>
                    <a:pt x="208797" y="11806"/>
                  </a:lnTo>
                  <a:lnTo>
                    <a:pt x="417595" y="59034"/>
                  </a:lnTo>
                  <a:lnTo>
                    <a:pt x="626392" y="35420"/>
                  </a:lnTo>
                  <a:lnTo>
                    <a:pt x="835190" y="11806"/>
                  </a:lnTo>
                  <a:lnTo>
                    <a:pt x="1043987" y="11806"/>
                  </a:lnTo>
                  <a:lnTo>
                    <a:pt x="1252785" y="0"/>
                  </a:lnTo>
                  <a:lnTo>
                    <a:pt x="1461582" y="0"/>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374395"/>
              <a:ext cx="1461582" cy="59034"/>
            </a:xfrm>
            <a:custGeom>
              <a:avLst/>
              <a:pathLst>
                <a:path w="1461582" h="59034">
                  <a:moveTo>
                    <a:pt x="0" y="23613"/>
                  </a:moveTo>
                  <a:lnTo>
                    <a:pt x="208797" y="11806"/>
                  </a:lnTo>
                  <a:lnTo>
                    <a:pt x="417595" y="59034"/>
                  </a:lnTo>
                  <a:lnTo>
                    <a:pt x="626392" y="35420"/>
                  </a:lnTo>
                  <a:lnTo>
                    <a:pt x="835190" y="11806"/>
                  </a:lnTo>
                  <a:lnTo>
                    <a:pt x="1043987" y="11806"/>
                  </a:lnTo>
                  <a:lnTo>
                    <a:pt x="1252785" y="0"/>
                  </a:lnTo>
                  <a:lnTo>
                    <a:pt x="1461582" y="0"/>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219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98" name="tx598"/>
            <p:cNvSpPr/>
            <p:nvPr/>
          </p:nvSpPr>
          <p:spPr>
            <a:xfrm>
              <a:off x="7688287" y="5207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9" name="tx599"/>
            <p:cNvSpPr/>
            <p:nvPr/>
          </p:nvSpPr>
          <p:spPr>
            <a:xfrm>
              <a:off x="7897085" y="52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00" name="tx600"/>
            <p:cNvSpPr/>
            <p:nvPr/>
          </p:nvSpPr>
          <p:spPr>
            <a:xfrm>
              <a:off x="8105882" y="5231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1" name="tx601"/>
            <p:cNvSpPr/>
            <p:nvPr/>
          </p:nvSpPr>
          <p:spPr>
            <a:xfrm>
              <a:off x="8314680" y="5207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2" name="tx602"/>
            <p:cNvSpPr/>
            <p:nvPr/>
          </p:nvSpPr>
          <p:spPr>
            <a:xfrm>
              <a:off x="8523477" y="5207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3" name="tx603"/>
            <p:cNvSpPr/>
            <p:nvPr/>
          </p:nvSpPr>
          <p:spPr>
            <a:xfrm>
              <a:off x="8732275"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4" name="tx604"/>
            <p:cNvSpPr/>
            <p:nvPr/>
          </p:nvSpPr>
          <p:spPr>
            <a:xfrm>
              <a:off x="8941072" y="5195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5" name="tx60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06" name="tx60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07" name="tx607"/>
            <p:cNvSpPr/>
            <p:nvPr/>
          </p:nvSpPr>
          <p:spPr>
            <a:xfrm>
              <a:off x="4692172" y="478007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608" name="tx608"/>
            <p:cNvSpPr/>
            <p:nvPr/>
          </p:nvSpPr>
          <p:spPr>
            <a:xfrm>
              <a:off x="6406901" y="4780070"/>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609" name="tx609"/>
            <p:cNvSpPr/>
            <p:nvPr/>
          </p:nvSpPr>
          <p:spPr>
            <a:xfrm>
              <a:off x="8012816" y="4780070"/>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610" name="tx610"/>
            <p:cNvSpPr/>
            <p:nvPr/>
          </p:nvSpPr>
          <p:spPr>
            <a:xfrm>
              <a:off x="1387393" y="349558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11" name="tx611"/>
            <p:cNvSpPr/>
            <p:nvPr/>
          </p:nvSpPr>
          <p:spPr>
            <a:xfrm>
              <a:off x="291860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12" name="tx612"/>
            <p:cNvSpPr/>
            <p:nvPr/>
          </p:nvSpPr>
          <p:spPr>
            <a:xfrm>
              <a:off x="4710963" y="349558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13" name="tx613"/>
            <p:cNvSpPr/>
            <p:nvPr/>
          </p:nvSpPr>
          <p:spPr>
            <a:xfrm>
              <a:off x="6388202" y="3495580"/>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614" name="tx61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15" name="tx615"/>
            <p:cNvSpPr/>
            <p:nvPr/>
          </p:nvSpPr>
          <p:spPr>
            <a:xfrm>
              <a:off x="1353194" y="2211091"/>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16" name="tx616"/>
            <p:cNvSpPr/>
            <p:nvPr/>
          </p:nvSpPr>
          <p:spPr>
            <a:xfrm>
              <a:off x="303660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17" name="tx617"/>
            <p:cNvSpPr/>
            <p:nvPr/>
          </p:nvSpPr>
          <p:spPr>
            <a:xfrm>
              <a:off x="4757415" y="2211091"/>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18" name="tx618"/>
            <p:cNvSpPr/>
            <p:nvPr/>
          </p:nvSpPr>
          <p:spPr>
            <a:xfrm>
              <a:off x="6394282" y="2211091"/>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619" name="tx619"/>
            <p:cNvSpPr/>
            <p:nvPr/>
          </p:nvSpPr>
          <p:spPr>
            <a:xfrm>
              <a:off x="7962982" y="2211091"/>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20" name="tx62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21" name="tx621"/>
            <p:cNvSpPr/>
            <p:nvPr/>
          </p:nvSpPr>
          <p:spPr>
            <a:xfrm>
              <a:off x="2993125" y="926601"/>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22" name="tx622"/>
            <p:cNvSpPr/>
            <p:nvPr/>
          </p:nvSpPr>
          <p:spPr>
            <a:xfrm>
              <a:off x="472326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23" name="tx623"/>
            <p:cNvSpPr/>
            <p:nvPr/>
          </p:nvSpPr>
          <p:spPr>
            <a:xfrm>
              <a:off x="6366530" y="92660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24" name="tx624"/>
            <p:cNvSpPr/>
            <p:nvPr/>
          </p:nvSpPr>
          <p:spPr>
            <a:xfrm>
              <a:off x="8105948" y="926601"/>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650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69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7465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20050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709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14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494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54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5914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895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943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99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5339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388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4363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739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788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83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8184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5233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2812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584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633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68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ESAR,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Eritrea had the highest coverage (96%), while Angola had the lowest coverage (52%).
DTP3 coverage increased in 7 out of these 20 countries between 2024 and 2025. The largest increase was 8 percentage points in Namibia from 74% to 82%.
5 countries saw a decrease in coverage (Angola, Kenya, Malawi, Rwanda, and South Africa). The largest decline was 9% points in South Africa from 74% to 65%. Coverage remained constant between 2024 and 2025 in the remaining 8 countries.
In 2025, 6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0" name="pl20"/>
            <p:cNvSpPr/>
            <p:nvPr/>
          </p:nvSpPr>
          <p:spPr>
            <a:xfrm>
              <a:off x="805693" y="1354882"/>
              <a:ext cx="1466121" cy="239211"/>
            </a:xfrm>
            <a:custGeom>
              <a:avLst/>
              <a:pathLst>
                <a:path w="1466121" h="239211">
                  <a:moveTo>
                    <a:pt x="0" y="0"/>
                  </a:moveTo>
                  <a:lnTo>
                    <a:pt x="209445" y="44852"/>
                  </a:lnTo>
                  <a:lnTo>
                    <a:pt x="418891" y="134556"/>
                  </a:lnTo>
                  <a:lnTo>
                    <a:pt x="628337" y="209310"/>
                  </a:lnTo>
                  <a:lnTo>
                    <a:pt x="837783" y="239211"/>
                  </a:lnTo>
                  <a:lnTo>
                    <a:pt x="1047229" y="59802"/>
                  </a:lnTo>
                  <a:lnTo>
                    <a:pt x="1256675" y="89704"/>
                  </a:lnTo>
                  <a:lnTo>
                    <a:pt x="1466121" y="179408"/>
                  </a:lnTo>
                </a:path>
              </a:pathLst>
            </a:custGeom>
            <a:ln w="40651" cap="flat">
              <a:solidFill>
                <a:srgbClr val="BEBEBE">
                  <a:alpha val="69803"/>
                </a:srgbClr>
              </a:solidFill>
              <a:prstDash val="solid"/>
              <a:round/>
            </a:ln>
          </p:spPr>
          <p:txBody>
            <a:bodyPr/>
            <a:lstStyle/>
            <a:p/>
          </p:txBody>
        </p:sp>
        <p:sp>
          <p:nvSpPr>
            <p:cNvPr id="21" name="pl21"/>
            <p:cNvSpPr/>
            <p:nvPr/>
          </p:nvSpPr>
          <p:spPr>
            <a:xfrm>
              <a:off x="805693" y="1354882"/>
              <a:ext cx="1466121" cy="239211"/>
            </a:xfrm>
            <a:custGeom>
              <a:avLst/>
              <a:pathLst>
                <a:path w="1466121" h="239211">
                  <a:moveTo>
                    <a:pt x="0" y="0"/>
                  </a:moveTo>
                  <a:lnTo>
                    <a:pt x="209445" y="44852"/>
                  </a:lnTo>
                  <a:lnTo>
                    <a:pt x="418891" y="134556"/>
                  </a:lnTo>
                  <a:lnTo>
                    <a:pt x="628337" y="209310"/>
                  </a:lnTo>
                  <a:lnTo>
                    <a:pt x="837783" y="239211"/>
                  </a:lnTo>
                  <a:lnTo>
                    <a:pt x="1047229" y="59802"/>
                  </a:lnTo>
                  <a:lnTo>
                    <a:pt x="1256675" y="89704"/>
                  </a:lnTo>
                  <a:lnTo>
                    <a:pt x="1466121" y="179408"/>
                  </a:lnTo>
                </a:path>
              </a:pathLst>
            </a:custGeom>
            <a:ln w="35231" cap="flat">
              <a:solidFill>
                <a:srgbClr val="BEBEBE">
                  <a:alpha val="69803"/>
                </a:srgbClr>
              </a:solidFill>
              <a:prstDash val="solid"/>
              <a:round/>
            </a:ln>
          </p:spPr>
          <p:txBody>
            <a:bodyPr/>
            <a:lstStyle/>
            <a:p/>
          </p:txBody>
        </p:sp>
        <p:sp>
          <p:nvSpPr>
            <p:cNvPr id="22" name="pl22"/>
            <p:cNvSpPr/>
            <p:nvPr/>
          </p:nvSpPr>
          <p:spPr>
            <a:xfrm>
              <a:off x="805693"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3" name="pl23"/>
            <p:cNvSpPr/>
            <p:nvPr/>
          </p:nvSpPr>
          <p:spPr>
            <a:xfrm>
              <a:off x="805693" y="1354882"/>
              <a:ext cx="1466121" cy="239211"/>
            </a:xfrm>
            <a:custGeom>
              <a:avLst/>
              <a:pathLst>
                <a:path w="1466121" h="239211">
                  <a:moveTo>
                    <a:pt x="0" y="0"/>
                  </a:moveTo>
                  <a:lnTo>
                    <a:pt x="209445" y="44852"/>
                  </a:lnTo>
                  <a:lnTo>
                    <a:pt x="418891" y="134556"/>
                  </a:lnTo>
                  <a:lnTo>
                    <a:pt x="628337" y="209310"/>
                  </a:lnTo>
                  <a:lnTo>
                    <a:pt x="837783" y="239211"/>
                  </a:lnTo>
                  <a:lnTo>
                    <a:pt x="1047229" y="59802"/>
                  </a:lnTo>
                  <a:lnTo>
                    <a:pt x="1256675" y="89704"/>
                  </a:lnTo>
                  <a:lnTo>
                    <a:pt x="1466121" y="179408"/>
                  </a:lnTo>
                </a:path>
              </a:pathLst>
            </a:custGeom>
            <a:ln w="40651" cap="flat">
              <a:solidFill>
                <a:srgbClr val="000000">
                  <a:alpha val="100000"/>
                </a:srgbClr>
              </a:solidFill>
              <a:prstDash val="solid"/>
              <a:round/>
            </a:ln>
          </p:spPr>
          <p:txBody>
            <a:bodyPr/>
            <a:lstStyle/>
            <a:p/>
          </p:txBody>
        </p:sp>
        <p:sp>
          <p:nvSpPr>
            <p:cNvPr id="24" name="pl24"/>
            <p:cNvSpPr/>
            <p:nvPr/>
          </p:nvSpPr>
          <p:spPr>
            <a:xfrm>
              <a:off x="805693" y="1354882"/>
              <a:ext cx="1466121" cy="239211"/>
            </a:xfrm>
            <a:custGeom>
              <a:avLst/>
              <a:pathLst>
                <a:path w="1466121" h="239211">
                  <a:moveTo>
                    <a:pt x="0" y="0"/>
                  </a:moveTo>
                  <a:lnTo>
                    <a:pt x="209445" y="44852"/>
                  </a:lnTo>
                  <a:lnTo>
                    <a:pt x="418891" y="134556"/>
                  </a:lnTo>
                  <a:lnTo>
                    <a:pt x="628337" y="209310"/>
                  </a:lnTo>
                  <a:lnTo>
                    <a:pt x="837783" y="239211"/>
                  </a:lnTo>
                  <a:lnTo>
                    <a:pt x="1047229" y="59802"/>
                  </a:lnTo>
                  <a:lnTo>
                    <a:pt x="1256675" y="89704"/>
                  </a:lnTo>
                  <a:lnTo>
                    <a:pt x="1466121" y="179408"/>
                  </a:lnTo>
                </a:path>
              </a:pathLst>
            </a:custGeom>
            <a:ln w="35231" cap="flat">
              <a:solidFill>
                <a:srgbClr val="80BD41">
                  <a:alpha val="100000"/>
                </a:srgbClr>
              </a:solidFill>
              <a:prstDash val="solid"/>
              <a:round/>
            </a:ln>
          </p:spPr>
          <p:txBody>
            <a:bodyPr/>
            <a:lstStyle/>
            <a:p/>
          </p:txBody>
        </p:sp>
        <p:sp>
          <p:nvSpPr>
            <p:cNvPr id="25" name="pl25"/>
            <p:cNvSpPr/>
            <p:nvPr/>
          </p:nvSpPr>
          <p:spPr>
            <a:xfrm>
              <a:off x="732387"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176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98500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76396" y="13108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359736" y="138563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565158" y="14155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804733" y="123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014179"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223625" y="1355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9" name="pl49"/>
            <p:cNvSpPr/>
            <p:nvPr/>
          </p:nvSpPr>
          <p:spPr>
            <a:xfrm>
              <a:off x="805693" y="2599161"/>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40651" cap="flat">
              <a:solidFill>
                <a:srgbClr val="BEBEBE">
                  <a:alpha val="69803"/>
                </a:srgbClr>
              </a:solidFill>
              <a:prstDash val="solid"/>
              <a:round/>
            </a:ln>
          </p:spPr>
          <p:txBody>
            <a:bodyPr/>
            <a:lstStyle/>
            <a:p/>
          </p:txBody>
        </p:sp>
        <p:sp>
          <p:nvSpPr>
            <p:cNvPr id="50" name="pl50"/>
            <p:cNvSpPr/>
            <p:nvPr/>
          </p:nvSpPr>
          <p:spPr>
            <a:xfrm>
              <a:off x="805693" y="2599161"/>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35231" cap="flat">
              <a:solidFill>
                <a:srgbClr val="BEBEBE">
                  <a:alpha val="69803"/>
                </a:srgbClr>
              </a:solidFill>
              <a:prstDash val="solid"/>
              <a:round/>
            </a:ln>
          </p:spPr>
          <p:txBody>
            <a:bodyPr/>
            <a:lstStyle/>
            <a:p/>
          </p:txBody>
        </p:sp>
        <p:sp>
          <p:nvSpPr>
            <p:cNvPr id="51" name="pl51"/>
            <p:cNvSpPr/>
            <p:nvPr/>
          </p:nvSpPr>
          <p:spPr>
            <a:xfrm>
              <a:off x="805693"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2" name="pl52"/>
            <p:cNvSpPr/>
            <p:nvPr/>
          </p:nvSpPr>
          <p:spPr>
            <a:xfrm>
              <a:off x="805693" y="2599161"/>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40651" cap="flat">
              <a:solidFill>
                <a:srgbClr val="000000">
                  <a:alpha val="100000"/>
                </a:srgbClr>
              </a:solidFill>
              <a:prstDash val="solid"/>
              <a:round/>
            </a:ln>
          </p:spPr>
          <p:txBody>
            <a:bodyPr/>
            <a:lstStyle/>
            <a:p/>
          </p:txBody>
        </p:sp>
        <p:sp>
          <p:nvSpPr>
            <p:cNvPr id="53" name="pl53"/>
            <p:cNvSpPr/>
            <p:nvPr/>
          </p:nvSpPr>
          <p:spPr>
            <a:xfrm>
              <a:off x="805693" y="2599161"/>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35231" cap="flat">
              <a:solidFill>
                <a:srgbClr val="80BD41">
                  <a:alpha val="100000"/>
                </a:srgbClr>
              </a:solidFill>
              <a:prstDash val="solid"/>
              <a:round/>
            </a:ln>
          </p:spPr>
          <p:txBody>
            <a:bodyPr/>
            <a:lstStyle/>
            <a:p/>
          </p:txBody>
        </p:sp>
        <p:sp>
          <p:nvSpPr>
            <p:cNvPr id="54" name="pl54"/>
            <p:cNvSpPr/>
            <p:nvPr/>
          </p:nvSpPr>
          <p:spPr>
            <a:xfrm>
              <a:off x="732387"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75563"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985009"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76396" y="26299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 name="tx58"/>
            <p:cNvSpPr/>
            <p:nvPr/>
          </p:nvSpPr>
          <p:spPr>
            <a:xfrm>
              <a:off x="1355712" y="271962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 name="tx59"/>
            <p:cNvSpPr/>
            <p:nvPr/>
          </p:nvSpPr>
          <p:spPr>
            <a:xfrm>
              <a:off x="1613347" y="24206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1804733"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 name="tx61"/>
            <p:cNvSpPr/>
            <p:nvPr/>
          </p:nvSpPr>
          <p:spPr>
            <a:xfrm>
              <a:off x="2014179" y="26149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2" name="tx62"/>
            <p:cNvSpPr/>
            <p:nvPr/>
          </p:nvSpPr>
          <p:spPr>
            <a:xfrm>
              <a:off x="2223625" y="26149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78" name="pl78"/>
            <p:cNvSpPr/>
            <p:nvPr/>
          </p:nvSpPr>
          <p:spPr>
            <a:xfrm>
              <a:off x="805693" y="4007898"/>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40651" cap="flat">
              <a:solidFill>
                <a:srgbClr val="BEBEBE">
                  <a:alpha val="69803"/>
                </a:srgbClr>
              </a:solidFill>
              <a:prstDash val="solid"/>
              <a:round/>
            </a:ln>
          </p:spPr>
          <p:txBody>
            <a:bodyPr/>
            <a:lstStyle/>
            <a:p/>
          </p:txBody>
        </p:sp>
        <p:sp>
          <p:nvSpPr>
            <p:cNvPr id="79" name="pl79"/>
            <p:cNvSpPr/>
            <p:nvPr/>
          </p:nvSpPr>
          <p:spPr>
            <a:xfrm>
              <a:off x="805693" y="4007898"/>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35231" cap="flat">
              <a:solidFill>
                <a:srgbClr val="BEBEBE">
                  <a:alpha val="69803"/>
                </a:srgbClr>
              </a:solidFill>
              <a:prstDash val="solid"/>
              <a:round/>
            </a:ln>
          </p:spPr>
          <p:txBody>
            <a:bodyPr/>
            <a:lstStyle/>
            <a:p/>
          </p:txBody>
        </p:sp>
        <p:sp>
          <p:nvSpPr>
            <p:cNvPr id="80" name="pl80"/>
            <p:cNvSpPr/>
            <p:nvPr/>
          </p:nvSpPr>
          <p:spPr>
            <a:xfrm>
              <a:off x="805693"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81" name="pl81"/>
            <p:cNvSpPr/>
            <p:nvPr/>
          </p:nvSpPr>
          <p:spPr>
            <a:xfrm>
              <a:off x="805693" y="4007898"/>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40651" cap="flat">
              <a:solidFill>
                <a:srgbClr val="000000">
                  <a:alpha val="100000"/>
                </a:srgbClr>
              </a:solidFill>
              <a:prstDash val="solid"/>
              <a:round/>
            </a:ln>
          </p:spPr>
          <p:txBody>
            <a:bodyPr/>
            <a:lstStyle/>
            <a:p/>
          </p:txBody>
        </p:sp>
        <p:sp>
          <p:nvSpPr>
            <p:cNvPr id="82" name="pl82"/>
            <p:cNvSpPr/>
            <p:nvPr/>
          </p:nvSpPr>
          <p:spPr>
            <a:xfrm>
              <a:off x="805693" y="4007898"/>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35231" cap="flat">
              <a:solidFill>
                <a:srgbClr val="80BD41">
                  <a:alpha val="100000"/>
                </a:srgbClr>
              </a:solidFill>
              <a:prstDash val="solid"/>
              <a:round/>
            </a:ln>
          </p:spPr>
          <p:txBody>
            <a:bodyPr/>
            <a:lstStyle/>
            <a:p/>
          </p:txBody>
        </p:sp>
        <p:sp>
          <p:nvSpPr>
            <p:cNvPr id="83" name="pl83"/>
            <p:cNvSpPr/>
            <p:nvPr/>
          </p:nvSpPr>
          <p:spPr>
            <a:xfrm>
              <a:off x="732387"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57504"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985009"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76396"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385842" y="3859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1595288" y="39639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tx89"/>
            <p:cNvSpPr/>
            <p:nvPr/>
          </p:nvSpPr>
          <p:spPr>
            <a:xfrm>
              <a:off x="1804733"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014179"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1" name="tx91"/>
            <p:cNvSpPr/>
            <p:nvPr/>
          </p:nvSpPr>
          <p:spPr>
            <a:xfrm>
              <a:off x="2223625" y="3904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07" name="pl107"/>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08" name="pl108"/>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09" name="pl109"/>
            <p:cNvSpPr/>
            <p:nvPr/>
          </p:nvSpPr>
          <p:spPr>
            <a:xfrm>
              <a:off x="805693"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57504"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985009"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94455" y="504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1403901" y="5013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7" name="tx117"/>
            <p:cNvSpPr/>
            <p:nvPr/>
          </p:nvSpPr>
          <p:spPr>
            <a:xfrm>
              <a:off x="1583217"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1792663"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9" name="tx119"/>
            <p:cNvSpPr/>
            <p:nvPr/>
          </p:nvSpPr>
          <p:spPr>
            <a:xfrm>
              <a:off x="2002109"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2211555"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57886"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2667332"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76778"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tx145"/>
            <p:cNvSpPr/>
            <p:nvPr/>
          </p:nvSpPr>
          <p:spPr>
            <a:xfrm>
              <a:off x="3086224"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6" name="tx146"/>
            <p:cNvSpPr/>
            <p:nvPr/>
          </p:nvSpPr>
          <p:spPr>
            <a:xfrm>
              <a:off x="3277610" y="1355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7" name="tx147"/>
            <p:cNvSpPr/>
            <p:nvPr/>
          </p:nvSpPr>
          <p:spPr>
            <a:xfrm>
              <a:off x="3505115"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3714561"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9" name="tx149"/>
            <p:cNvSpPr/>
            <p:nvPr/>
          </p:nvSpPr>
          <p:spPr>
            <a:xfrm>
              <a:off x="3924007"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539358"/>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539358"/>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539358"/>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539358"/>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39826"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2667332"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76778"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4" name="tx174"/>
            <p:cNvSpPr/>
            <p:nvPr/>
          </p:nvSpPr>
          <p:spPr>
            <a:xfrm>
              <a:off x="3068164" y="254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3295670"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6" name="tx176"/>
            <p:cNvSpPr/>
            <p:nvPr/>
          </p:nvSpPr>
          <p:spPr>
            <a:xfrm>
              <a:off x="3505115" y="2450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7" name="tx177"/>
            <p:cNvSpPr/>
            <p:nvPr/>
          </p:nvSpPr>
          <p:spPr>
            <a:xfrm>
              <a:off x="3714561" y="2450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8" name="tx178"/>
            <p:cNvSpPr/>
            <p:nvPr/>
          </p:nvSpPr>
          <p:spPr>
            <a:xfrm>
              <a:off x="3897901" y="23608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94" name="pl194"/>
            <p:cNvSpPr/>
            <p:nvPr/>
          </p:nvSpPr>
          <p:spPr>
            <a:xfrm>
              <a:off x="2488015"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40651" cap="flat">
              <a:solidFill>
                <a:srgbClr val="BEBEBE">
                  <a:alpha val="69803"/>
                </a:srgbClr>
              </a:solidFill>
              <a:prstDash val="solid"/>
              <a:round/>
            </a:ln>
          </p:spPr>
          <p:txBody>
            <a:bodyPr/>
            <a:lstStyle/>
            <a:p/>
          </p:txBody>
        </p:sp>
        <p:sp>
          <p:nvSpPr>
            <p:cNvPr id="195" name="pl195"/>
            <p:cNvSpPr/>
            <p:nvPr/>
          </p:nvSpPr>
          <p:spPr>
            <a:xfrm>
              <a:off x="2488015"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35231" cap="flat">
              <a:solidFill>
                <a:srgbClr val="BEBEBE">
                  <a:alpha val="69803"/>
                </a:srgbClr>
              </a:solidFill>
              <a:prstDash val="solid"/>
              <a:round/>
            </a:ln>
          </p:spPr>
          <p:txBody>
            <a:bodyPr/>
            <a:lstStyle/>
            <a:p/>
          </p:txBody>
        </p:sp>
        <p:sp>
          <p:nvSpPr>
            <p:cNvPr id="196" name="pl196"/>
            <p:cNvSpPr/>
            <p:nvPr/>
          </p:nvSpPr>
          <p:spPr>
            <a:xfrm>
              <a:off x="2488015"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57886"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tx201"/>
            <p:cNvSpPr/>
            <p:nvPr/>
          </p:nvSpPr>
          <p:spPr>
            <a:xfrm>
              <a:off x="2667332"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28589" y="40386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03" name="tx203"/>
            <p:cNvSpPr/>
            <p:nvPr/>
          </p:nvSpPr>
          <p:spPr>
            <a:xfrm>
              <a:off x="3038035" y="42629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204" name="tx204"/>
            <p:cNvSpPr/>
            <p:nvPr/>
          </p:nvSpPr>
          <p:spPr>
            <a:xfrm>
              <a:off x="3247481"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05" name="tx205"/>
            <p:cNvSpPr/>
            <p:nvPr/>
          </p:nvSpPr>
          <p:spPr>
            <a:xfrm>
              <a:off x="3456927"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6" name="tx206"/>
            <p:cNvSpPr/>
            <p:nvPr/>
          </p:nvSpPr>
          <p:spPr>
            <a:xfrm>
              <a:off x="3666372"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7" name="tx207"/>
            <p:cNvSpPr/>
            <p:nvPr/>
          </p:nvSpPr>
          <p:spPr>
            <a:xfrm>
              <a:off x="3875818"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39826"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2667332"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76778"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2" name="tx232"/>
            <p:cNvSpPr/>
            <p:nvPr/>
          </p:nvSpPr>
          <p:spPr>
            <a:xfrm>
              <a:off x="3068164" y="5208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3" name="tx233"/>
            <p:cNvSpPr/>
            <p:nvPr/>
          </p:nvSpPr>
          <p:spPr>
            <a:xfrm>
              <a:off x="3277610"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4" name="tx234"/>
            <p:cNvSpPr/>
            <p:nvPr/>
          </p:nvSpPr>
          <p:spPr>
            <a:xfrm>
              <a:off x="3487056"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3696502"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3905948"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384784"/>
              <a:ext cx="1466121" cy="74753"/>
            </a:xfrm>
            <a:custGeom>
              <a:avLst/>
              <a:pathLst>
                <a:path w="1466121" h="74753">
                  <a:moveTo>
                    <a:pt x="0" y="59802"/>
                  </a:moveTo>
                  <a:lnTo>
                    <a:pt x="209445" y="14950"/>
                  </a:lnTo>
                  <a:lnTo>
                    <a:pt x="418891" y="14950"/>
                  </a:lnTo>
                  <a:lnTo>
                    <a:pt x="628337" y="0"/>
                  </a:lnTo>
                  <a:lnTo>
                    <a:pt x="837783" y="44852"/>
                  </a:lnTo>
                  <a:lnTo>
                    <a:pt x="1047229" y="74753"/>
                  </a:lnTo>
                  <a:lnTo>
                    <a:pt x="1256675" y="74753"/>
                  </a:lnTo>
                  <a:lnTo>
                    <a:pt x="1466121" y="74753"/>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384784"/>
              <a:ext cx="1466121" cy="74753"/>
            </a:xfrm>
            <a:custGeom>
              <a:avLst/>
              <a:pathLst>
                <a:path w="1466121" h="74753">
                  <a:moveTo>
                    <a:pt x="0" y="59802"/>
                  </a:moveTo>
                  <a:lnTo>
                    <a:pt x="209445" y="14950"/>
                  </a:lnTo>
                  <a:lnTo>
                    <a:pt x="418891" y="14950"/>
                  </a:lnTo>
                  <a:lnTo>
                    <a:pt x="628337" y="0"/>
                  </a:lnTo>
                  <a:lnTo>
                    <a:pt x="837783" y="44852"/>
                  </a:lnTo>
                  <a:lnTo>
                    <a:pt x="1047229" y="74753"/>
                  </a:lnTo>
                  <a:lnTo>
                    <a:pt x="1256675" y="74753"/>
                  </a:lnTo>
                  <a:lnTo>
                    <a:pt x="1466121" y="74753"/>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384784"/>
              <a:ext cx="1466121" cy="74753"/>
            </a:xfrm>
            <a:custGeom>
              <a:avLst/>
              <a:pathLst>
                <a:path w="1466121" h="74753">
                  <a:moveTo>
                    <a:pt x="0" y="59802"/>
                  </a:moveTo>
                  <a:lnTo>
                    <a:pt x="209445" y="14950"/>
                  </a:lnTo>
                  <a:lnTo>
                    <a:pt x="418891" y="14950"/>
                  </a:lnTo>
                  <a:lnTo>
                    <a:pt x="628337" y="0"/>
                  </a:lnTo>
                  <a:lnTo>
                    <a:pt x="837783" y="44852"/>
                  </a:lnTo>
                  <a:lnTo>
                    <a:pt x="1047229" y="74753"/>
                  </a:lnTo>
                  <a:lnTo>
                    <a:pt x="1256675" y="74753"/>
                  </a:lnTo>
                  <a:lnTo>
                    <a:pt x="1466121" y="74753"/>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384784"/>
              <a:ext cx="1466121" cy="74753"/>
            </a:xfrm>
            <a:custGeom>
              <a:avLst/>
              <a:pathLst>
                <a:path w="1466121" h="74753">
                  <a:moveTo>
                    <a:pt x="0" y="59802"/>
                  </a:moveTo>
                  <a:lnTo>
                    <a:pt x="209445" y="14950"/>
                  </a:lnTo>
                  <a:lnTo>
                    <a:pt x="418891" y="14950"/>
                  </a:lnTo>
                  <a:lnTo>
                    <a:pt x="628337" y="0"/>
                  </a:lnTo>
                  <a:lnTo>
                    <a:pt x="837783" y="44852"/>
                  </a:lnTo>
                  <a:lnTo>
                    <a:pt x="1047229" y="74753"/>
                  </a:lnTo>
                  <a:lnTo>
                    <a:pt x="1256675" y="74753"/>
                  </a:lnTo>
                  <a:lnTo>
                    <a:pt x="1466121" y="74753"/>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22149"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9" name="tx259"/>
            <p:cNvSpPr/>
            <p:nvPr/>
          </p:nvSpPr>
          <p:spPr>
            <a:xfrm>
              <a:off x="4349654"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59100"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4768546"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2" name="tx262"/>
            <p:cNvSpPr/>
            <p:nvPr/>
          </p:nvSpPr>
          <p:spPr>
            <a:xfrm>
              <a:off x="4959933" y="12510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3" name="tx263"/>
            <p:cNvSpPr/>
            <p:nvPr/>
          </p:nvSpPr>
          <p:spPr>
            <a:xfrm>
              <a:off x="5169379" y="12809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4" name="tx264"/>
            <p:cNvSpPr/>
            <p:nvPr/>
          </p:nvSpPr>
          <p:spPr>
            <a:xfrm>
              <a:off x="5378824" y="12809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5588270" y="12809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22149"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8" name="tx288"/>
            <p:cNvSpPr/>
            <p:nvPr/>
          </p:nvSpPr>
          <p:spPr>
            <a:xfrm>
              <a:off x="4349654"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59100"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4768546" y="24953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1" name="tx291"/>
            <p:cNvSpPr/>
            <p:nvPr/>
          </p:nvSpPr>
          <p:spPr>
            <a:xfrm>
              <a:off x="4977992"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2" name="tx292"/>
            <p:cNvSpPr/>
            <p:nvPr/>
          </p:nvSpPr>
          <p:spPr>
            <a:xfrm>
              <a:off x="5187438"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5378824"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4" name="tx294"/>
            <p:cNvSpPr/>
            <p:nvPr/>
          </p:nvSpPr>
          <p:spPr>
            <a:xfrm>
              <a:off x="5588270"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10" name="pl310"/>
            <p:cNvSpPr/>
            <p:nvPr/>
          </p:nvSpPr>
          <p:spPr>
            <a:xfrm>
              <a:off x="4170338"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40651" cap="flat">
              <a:solidFill>
                <a:srgbClr val="BEBEBE">
                  <a:alpha val="69803"/>
                </a:srgbClr>
              </a:solidFill>
              <a:prstDash val="solid"/>
              <a:round/>
            </a:ln>
          </p:spPr>
          <p:txBody>
            <a:bodyPr/>
            <a:lstStyle/>
            <a:p/>
          </p:txBody>
        </p:sp>
        <p:sp>
          <p:nvSpPr>
            <p:cNvPr id="311" name="pl311"/>
            <p:cNvSpPr/>
            <p:nvPr/>
          </p:nvSpPr>
          <p:spPr>
            <a:xfrm>
              <a:off x="4170338"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35231" cap="flat">
              <a:solidFill>
                <a:srgbClr val="BEBEBE">
                  <a:alpha val="69803"/>
                </a:srgbClr>
              </a:solidFill>
              <a:prstDash val="solid"/>
              <a:round/>
            </a:ln>
          </p:spPr>
          <p:txBody>
            <a:bodyPr/>
            <a:lstStyle/>
            <a:p/>
          </p:txBody>
        </p:sp>
        <p:sp>
          <p:nvSpPr>
            <p:cNvPr id="312" name="pl312"/>
            <p:cNvSpPr/>
            <p:nvPr/>
          </p:nvSpPr>
          <p:spPr>
            <a:xfrm>
              <a:off x="4170338"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40208" y="3799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7" name="tx317"/>
            <p:cNvSpPr/>
            <p:nvPr/>
          </p:nvSpPr>
          <p:spPr>
            <a:xfrm>
              <a:off x="4349654"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59100" y="3739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9" name="tx319"/>
            <p:cNvSpPr/>
            <p:nvPr/>
          </p:nvSpPr>
          <p:spPr>
            <a:xfrm>
              <a:off x="4768546" y="3724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0" name="tx320"/>
            <p:cNvSpPr/>
            <p:nvPr/>
          </p:nvSpPr>
          <p:spPr>
            <a:xfrm>
              <a:off x="4959933"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1" name="tx321"/>
            <p:cNvSpPr/>
            <p:nvPr/>
          </p:nvSpPr>
          <p:spPr>
            <a:xfrm>
              <a:off x="5169379"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348695" y="40237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3" name="tx323"/>
            <p:cNvSpPr/>
            <p:nvPr/>
          </p:nvSpPr>
          <p:spPr>
            <a:xfrm>
              <a:off x="5588270" y="3904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4" name="rc324"/>
            <p:cNvSpPr/>
            <p:nvPr/>
          </p:nvSpPr>
          <p:spPr>
            <a:xfrm>
              <a:off x="4097032" y="4787209"/>
              <a:ext cx="1612733" cy="1019640"/>
            </a:xfrm>
            <a:prstGeom prst="rect">
              <a:avLst/>
            </a:prstGeom>
            <a:solidFill>
              <a:srgbClr val="EBEBEB">
                <a:alpha val="100000"/>
              </a:srgbClr>
            </a:solidFill>
          </p:spPr>
          <p:txBody>
            <a:bodyPr/>
            <a:lstStyle/>
            <a:p/>
          </p:txBody>
        </p:sp>
        <p:sp>
          <p:nvSpPr>
            <p:cNvPr id="325" name="pl325"/>
            <p:cNvSpPr/>
            <p:nvPr/>
          </p:nvSpPr>
          <p:spPr>
            <a:xfrm>
              <a:off x="4097032"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4097032"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4097032"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4097032"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70338"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39" name="pl339"/>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40651" cap="flat">
              <a:solidFill>
                <a:srgbClr val="BEBEBE">
                  <a:alpha val="69803"/>
                </a:srgbClr>
              </a:solidFill>
              <a:prstDash val="solid"/>
              <a:round/>
            </a:ln>
          </p:spPr>
          <p:txBody>
            <a:bodyPr/>
            <a:lstStyle/>
            <a:p/>
          </p:txBody>
        </p:sp>
        <p:sp>
          <p:nvSpPr>
            <p:cNvPr id="340" name="pl340"/>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35231" cap="flat">
              <a:solidFill>
                <a:srgbClr val="BEBEBE">
                  <a:alpha val="69803"/>
                </a:srgbClr>
              </a:solidFill>
              <a:prstDash val="solid"/>
              <a:round/>
            </a:ln>
          </p:spPr>
          <p:txBody>
            <a:bodyPr/>
            <a:lstStyle/>
            <a:p/>
          </p:txBody>
        </p:sp>
        <p:sp>
          <p:nvSpPr>
            <p:cNvPr id="341" name="pl341"/>
            <p:cNvSpPr/>
            <p:nvPr/>
          </p:nvSpPr>
          <p:spPr>
            <a:xfrm>
              <a:off x="4170338"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42" name="pl342"/>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40651" cap="flat">
              <a:solidFill>
                <a:srgbClr val="000000">
                  <a:alpha val="100000"/>
                </a:srgbClr>
              </a:solidFill>
              <a:prstDash val="solid"/>
              <a:round/>
            </a:ln>
          </p:spPr>
          <p:txBody>
            <a:bodyPr/>
            <a:lstStyle/>
            <a:p/>
          </p:txBody>
        </p:sp>
        <p:sp>
          <p:nvSpPr>
            <p:cNvPr id="343" name="pl343"/>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35231" cap="flat">
              <a:solidFill>
                <a:srgbClr val="80BD41">
                  <a:alpha val="100000"/>
                </a:srgbClr>
              </a:solidFill>
              <a:prstDash val="solid"/>
              <a:round/>
            </a:ln>
          </p:spPr>
          <p:txBody>
            <a:bodyPr/>
            <a:lstStyle/>
            <a:p/>
          </p:txBody>
        </p:sp>
        <p:sp>
          <p:nvSpPr>
            <p:cNvPr id="344" name="pl344"/>
            <p:cNvSpPr/>
            <p:nvPr/>
          </p:nvSpPr>
          <p:spPr>
            <a:xfrm>
              <a:off x="4097032"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4140208"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6" name="tx346"/>
            <p:cNvSpPr/>
            <p:nvPr/>
          </p:nvSpPr>
          <p:spPr>
            <a:xfrm>
              <a:off x="4349654"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4541041"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8" name="tx348"/>
            <p:cNvSpPr/>
            <p:nvPr/>
          </p:nvSpPr>
          <p:spPr>
            <a:xfrm>
              <a:off x="4750487"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9" name="tx349"/>
            <p:cNvSpPr/>
            <p:nvPr/>
          </p:nvSpPr>
          <p:spPr>
            <a:xfrm>
              <a:off x="4959933"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0" name="tx350"/>
            <p:cNvSpPr/>
            <p:nvPr/>
          </p:nvSpPr>
          <p:spPr>
            <a:xfrm>
              <a:off x="5169379"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1" name="tx351"/>
            <p:cNvSpPr/>
            <p:nvPr/>
          </p:nvSpPr>
          <p:spPr>
            <a:xfrm>
              <a:off x="5396884"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2" name="tx352"/>
            <p:cNvSpPr/>
            <p:nvPr/>
          </p:nvSpPr>
          <p:spPr>
            <a:xfrm>
              <a:off x="5606330" y="5073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3" name="rc353"/>
            <p:cNvSpPr/>
            <p:nvPr/>
          </p:nvSpPr>
          <p:spPr>
            <a:xfrm>
              <a:off x="5779354" y="874964"/>
              <a:ext cx="1612733" cy="1019640"/>
            </a:xfrm>
            <a:prstGeom prst="rect">
              <a:avLst/>
            </a:prstGeom>
            <a:solidFill>
              <a:srgbClr val="EBEBEB">
                <a:alpha val="100000"/>
              </a:srgbClr>
            </a:solidFill>
          </p:spPr>
          <p:txBody>
            <a:bodyPr/>
            <a:lstStyle/>
            <a:p/>
          </p:txBody>
        </p:sp>
        <p:sp>
          <p:nvSpPr>
            <p:cNvPr id="354" name="pl354"/>
            <p:cNvSpPr/>
            <p:nvPr/>
          </p:nvSpPr>
          <p:spPr>
            <a:xfrm>
              <a:off x="5779354"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68" name="pl368"/>
            <p:cNvSpPr/>
            <p:nvPr/>
          </p:nvSpPr>
          <p:spPr>
            <a:xfrm>
              <a:off x="5852660"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40651" cap="flat">
              <a:solidFill>
                <a:srgbClr val="BEBEBE">
                  <a:alpha val="69803"/>
                </a:srgbClr>
              </a:solidFill>
              <a:prstDash val="solid"/>
              <a:round/>
            </a:ln>
          </p:spPr>
          <p:txBody>
            <a:bodyPr/>
            <a:lstStyle/>
            <a:p/>
          </p:txBody>
        </p:sp>
        <p:sp>
          <p:nvSpPr>
            <p:cNvPr id="369" name="pl369"/>
            <p:cNvSpPr/>
            <p:nvPr/>
          </p:nvSpPr>
          <p:spPr>
            <a:xfrm>
              <a:off x="5852660"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35231" cap="flat">
              <a:solidFill>
                <a:srgbClr val="BEBEBE">
                  <a:alpha val="69803"/>
                </a:srgbClr>
              </a:solidFill>
              <a:prstDash val="solid"/>
              <a:round/>
            </a:ln>
          </p:spPr>
          <p:txBody>
            <a:bodyPr/>
            <a:lstStyle/>
            <a:p/>
          </p:txBody>
        </p:sp>
        <p:sp>
          <p:nvSpPr>
            <p:cNvPr id="370" name="pl370"/>
            <p:cNvSpPr/>
            <p:nvPr/>
          </p:nvSpPr>
          <p:spPr>
            <a:xfrm>
              <a:off x="5852660"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04472" y="123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6031977"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23363" y="12809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7" name="tx377"/>
            <p:cNvSpPr/>
            <p:nvPr/>
          </p:nvSpPr>
          <p:spPr>
            <a:xfrm>
              <a:off x="6432809" y="13108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8" name="tx378"/>
            <p:cNvSpPr/>
            <p:nvPr/>
          </p:nvSpPr>
          <p:spPr>
            <a:xfrm>
              <a:off x="6660315"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9" name="tx379"/>
            <p:cNvSpPr/>
            <p:nvPr/>
          </p:nvSpPr>
          <p:spPr>
            <a:xfrm>
              <a:off x="6851701"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0" name="tx380"/>
            <p:cNvSpPr/>
            <p:nvPr/>
          </p:nvSpPr>
          <p:spPr>
            <a:xfrm>
              <a:off x="7061147"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1" name="tx381"/>
            <p:cNvSpPr/>
            <p:nvPr/>
          </p:nvSpPr>
          <p:spPr>
            <a:xfrm>
              <a:off x="7270593"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2" name="rc382"/>
            <p:cNvSpPr/>
            <p:nvPr/>
          </p:nvSpPr>
          <p:spPr>
            <a:xfrm>
              <a:off x="5779354" y="2179046"/>
              <a:ext cx="1612733" cy="1019640"/>
            </a:xfrm>
            <a:prstGeom prst="rect">
              <a:avLst/>
            </a:prstGeom>
            <a:solidFill>
              <a:srgbClr val="EBEBEB">
                <a:alpha val="100000"/>
              </a:srgbClr>
            </a:solidFill>
          </p:spPr>
          <p:txBody>
            <a:bodyPr/>
            <a:lstStyle/>
            <a:p/>
          </p:txBody>
        </p:sp>
        <p:sp>
          <p:nvSpPr>
            <p:cNvPr id="383" name="pl383"/>
            <p:cNvSpPr/>
            <p:nvPr/>
          </p:nvSpPr>
          <p:spPr>
            <a:xfrm>
              <a:off x="5779354"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97" name="pl397"/>
            <p:cNvSpPr/>
            <p:nvPr/>
          </p:nvSpPr>
          <p:spPr>
            <a:xfrm>
              <a:off x="5852660"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40651" cap="flat">
              <a:solidFill>
                <a:srgbClr val="BEBEBE">
                  <a:alpha val="69803"/>
                </a:srgbClr>
              </a:solidFill>
              <a:prstDash val="solid"/>
              <a:round/>
            </a:ln>
          </p:spPr>
          <p:txBody>
            <a:bodyPr/>
            <a:lstStyle/>
            <a:p/>
          </p:txBody>
        </p:sp>
        <p:sp>
          <p:nvSpPr>
            <p:cNvPr id="398" name="pl398"/>
            <p:cNvSpPr/>
            <p:nvPr/>
          </p:nvSpPr>
          <p:spPr>
            <a:xfrm>
              <a:off x="5852660"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35231" cap="flat">
              <a:solidFill>
                <a:srgbClr val="BEBEBE">
                  <a:alpha val="69803"/>
                </a:srgbClr>
              </a:solidFill>
              <a:prstDash val="solid"/>
              <a:round/>
            </a:ln>
          </p:spPr>
          <p:txBody>
            <a:bodyPr/>
            <a:lstStyle/>
            <a:p/>
          </p:txBody>
        </p:sp>
        <p:sp>
          <p:nvSpPr>
            <p:cNvPr id="399" name="pl399"/>
            <p:cNvSpPr/>
            <p:nvPr/>
          </p:nvSpPr>
          <p:spPr>
            <a:xfrm>
              <a:off x="5852660"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04472"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4" name="tx404"/>
            <p:cNvSpPr/>
            <p:nvPr/>
          </p:nvSpPr>
          <p:spPr>
            <a:xfrm>
              <a:off x="6031977"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41423"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6450869" y="24804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7" name="tx407"/>
            <p:cNvSpPr/>
            <p:nvPr/>
          </p:nvSpPr>
          <p:spPr>
            <a:xfrm>
              <a:off x="6660315"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8" name="tx408"/>
            <p:cNvSpPr/>
            <p:nvPr/>
          </p:nvSpPr>
          <p:spPr>
            <a:xfrm>
              <a:off x="6851701"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9" name="tx409"/>
            <p:cNvSpPr/>
            <p:nvPr/>
          </p:nvSpPr>
          <p:spPr>
            <a:xfrm>
              <a:off x="7061147" y="26149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10" name="tx410"/>
            <p:cNvSpPr/>
            <p:nvPr/>
          </p:nvSpPr>
          <p:spPr>
            <a:xfrm>
              <a:off x="7270593"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1" name="rc411"/>
            <p:cNvSpPr/>
            <p:nvPr/>
          </p:nvSpPr>
          <p:spPr>
            <a:xfrm>
              <a:off x="5779354" y="3483127"/>
              <a:ext cx="1612733" cy="1019640"/>
            </a:xfrm>
            <a:prstGeom prst="rect">
              <a:avLst/>
            </a:prstGeom>
            <a:solidFill>
              <a:srgbClr val="EBEBEB">
                <a:alpha val="100000"/>
              </a:srgbClr>
            </a:solidFill>
          </p:spPr>
          <p:txBody>
            <a:bodyPr/>
            <a:lstStyle/>
            <a:p/>
          </p:txBody>
        </p:sp>
        <p:sp>
          <p:nvSpPr>
            <p:cNvPr id="412" name="pl412"/>
            <p:cNvSpPr/>
            <p:nvPr/>
          </p:nvSpPr>
          <p:spPr>
            <a:xfrm>
              <a:off x="5779354"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5779354"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5779354"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779354"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52660"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26" name="pl426"/>
            <p:cNvSpPr/>
            <p:nvPr/>
          </p:nvSpPr>
          <p:spPr>
            <a:xfrm>
              <a:off x="5852660"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40651" cap="flat">
              <a:solidFill>
                <a:srgbClr val="BEBEBE">
                  <a:alpha val="69803"/>
                </a:srgbClr>
              </a:solidFill>
              <a:prstDash val="solid"/>
              <a:round/>
            </a:ln>
          </p:spPr>
          <p:txBody>
            <a:bodyPr/>
            <a:lstStyle/>
            <a:p/>
          </p:txBody>
        </p:sp>
        <p:sp>
          <p:nvSpPr>
            <p:cNvPr id="427" name="pl427"/>
            <p:cNvSpPr/>
            <p:nvPr/>
          </p:nvSpPr>
          <p:spPr>
            <a:xfrm>
              <a:off x="5852660"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35231" cap="flat">
              <a:solidFill>
                <a:srgbClr val="BEBEBE">
                  <a:alpha val="69803"/>
                </a:srgbClr>
              </a:solidFill>
              <a:prstDash val="solid"/>
              <a:round/>
            </a:ln>
          </p:spPr>
          <p:txBody>
            <a:bodyPr/>
            <a:lstStyle/>
            <a:p/>
          </p:txBody>
        </p:sp>
        <p:sp>
          <p:nvSpPr>
            <p:cNvPr id="428" name="pl428"/>
            <p:cNvSpPr/>
            <p:nvPr/>
          </p:nvSpPr>
          <p:spPr>
            <a:xfrm>
              <a:off x="5852660"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29" name="pl429"/>
            <p:cNvSpPr/>
            <p:nvPr/>
          </p:nvSpPr>
          <p:spPr>
            <a:xfrm>
              <a:off x="5852660"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40651" cap="flat">
              <a:solidFill>
                <a:srgbClr val="000000">
                  <a:alpha val="100000"/>
                </a:srgbClr>
              </a:solidFill>
              <a:prstDash val="solid"/>
              <a:round/>
            </a:ln>
          </p:spPr>
          <p:txBody>
            <a:bodyPr/>
            <a:lstStyle/>
            <a:p/>
          </p:txBody>
        </p:sp>
        <p:sp>
          <p:nvSpPr>
            <p:cNvPr id="430" name="pl430"/>
            <p:cNvSpPr/>
            <p:nvPr/>
          </p:nvSpPr>
          <p:spPr>
            <a:xfrm>
              <a:off x="5852660"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35231" cap="flat">
              <a:solidFill>
                <a:srgbClr val="80BD41">
                  <a:alpha val="100000"/>
                </a:srgbClr>
              </a:solidFill>
              <a:prstDash val="solid"/>
              <a:round/>
            </a:ln>
          </p:spPr>
          <p:txBody>
            <a:bodyPr/>
            <a:lstStyle/>
            <a:p/>
          </p:txBody>
        </p:sp>
        <p:sp>
          <p:nvSpPr>
            <p:cNvPr id="431" name="pl431"/>
            <p:cNvSpPr/>
            <p:nvPr/>
          </p:nvSpPr>
          <p:spPr>
            <a:xfrm>
              <a:off x="5779354"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5804472"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3" name="tx433"/>
            <p:cNvSpPr/>
            <p:nvPr/>
          </p:nvSpPr>
          <p:spPr>
            <a:xfrm>
              <a:off x="6031977"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3363" y="39339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5" name="tx435"/>
            <p:cNvSpPr/>
            <p:nvPr/>
          </p:nvSpPr>
          <p:spPr>
            <a:xfrm>
              <a:off x="6402680" y="397885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6" name="tx436"/>
            <p:cNvSpPr/>
            <p:nvPr/>
          </p:nvSpPr>
          <p:spPr>
            <a:xfrm>
              <a:off x="6660315"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7" name="tx437"/>
            <p:cNvSpPr/>
            <p:nvPr/>
          </p:nvSpPr>
          <p:spPr>
            <a:xfrm>
              <a:off x="6851701"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8" name="tx438"/>
            <p:cNvSpPr/>
            <p:nvPr/>
          </p:nvSpPr>
          <p:spPr>
            <a:xfrm>
              <a:off x="7079206"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9" name="tx439"/>
            <p:cNvSpPr/>
            <p:nvPr/>
          </p:nvSpPr>
          <p:spPr>
            <a:xfrm>
              <a:off x="7270593"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0" name="rc440"/>
            <p:cNvSpPr/>
            <p:nvPr/>
          </p:nvSpPr>
          <p:spPr>
            <a:xfrm>
              <a:off x="5779354" y="4787209"/>
              <a:ext cx="1612733" cy="1019640"/>
            </a:xfrm>
            <a:prstGeom prst="rect">
              <a:avLst/>
            </a:prstGeom>
            <a:solidFill>
              <a:srgbClr val="EBEBEB">
                <a:alpha val="100000"/>
              </a:srgbClr>
            </a:solidFill>
          </p:spPr>
          <p:txBody>
            <a:bodyPr/>
            <a:lstStyle/>
            <a:p/>
          </p:txBody>
        </p:sp>
        <p:sp>
          <p:nvSpPr>
            <p:cNvPr id="441" name="pl441"/>
            <p:cNvSpPr/>
            <p:nvPr/>
          </p:nvSpPr>
          <p:spPr>
            <a:xfrm>
              <a:off x="5779354"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52660"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55" name="pl455"/>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40651" cap="flat">
              <a:solidFill>
                <a:srgbClr val="BEBEBE">
                  <a:alpha val="69803"/>
                </a:srgbClr>
              </a:solidFill>
              <a:prstDash val="solid"/>
              <a:round/>
            </a:ln>
          </p:spPr>
          <p:txBody>
            <a:bodyPr/>
            <a:lstStyle/>
            <a:p/>
          </p:txBody>
        </p:sp>
        <p:sp>
          <p:nvSpPr>
            <p:cNvPr id="456" name="pl456"/>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35231" cap="flat">
              <a:solidFill>
                <a:srgbClr val="BEBEBE">
                  <a:alpha val="69803"/>
                </a:srgbClr>
              </a:solidFill>
              <a:prstDash val="solid"/>
              <a:round/>
            </a:ln>
          </p:spPr>
          <p:txBody>
            <a:bodyPr/>
            <a:lstStyle/>
            <a:p/>
          </p:txBody>
        </p:sp>
        <p:sp>
          <p:nvSpPr>
            <p:cNvPr id="457" name="pl457"/>
            <p:cNvSpPr/>
            <p:nvPr/>
          </p:nvSpPr>
          <p:spPr>
            <a:xfrm>
              <a:off x="5852660"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58" name="pl458"/>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40651" cap="flat">
              <a:solidFill>
                <a:srgbClr val="000000">
                  <a:alpha val="100000"/>
                </a:srgbClr>
              </a:solidFill>
              <a:prstDash val="solid"/>
              <a:round/>
            </a:ln>
          </p:spPr>
          <p:txBody>
            <a:bodyPr/>
            <a:lstStyle/>
            <a:p/>
          </p:txBody>
        </p:sp>
        <p:sp>
          <p:nvSpPr>
            <p:cNvPr id="459" name="pl459"/>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35231" cap="flat">
              <a:solidFill>
                <a:srgbClr val="80BD41">
                  <a:alpha val="100000"/>
                </a:srgbClr>
              </a:solidFill>
              <a:prstDash val="solid"/>
              <a:round/>
            </a:ln>
          </p:spPr>
          <p:txBody>
            <a:bodyPr/>
            <a:lstStyle/>
            <a:p/>
          </p:txBody>
        </p:sp>
        <p:sp>
          <p:nvSpPr>
            <p:cNvPr id="460" name="pl460"/>
            <p:cNvSpPr/>
            <p:nvPr/>
          </p:nvSpPr>
          <p:spPr>
            <a:xfrm>
              <a:off x="5779354"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5822531" y="51035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2" name="tx462"/>
            <p:cNvSpPr/>
            <p:nvPr/>
          </p:nvSpPr>
          <p:spPr>
            <a:xfrm>
              <a:off x="6031977"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223363"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4" name="tx464"/>
            <p:cNvSpPr/>
            <p:nvPr/>
          </p:nvSpPr>
          <p:spPr>
            <a:xfrm>
              <a:off x="6450869" y="5088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5" name="tx465"/>
            <p:cNvSpPr/>
            <p:nvPr/>
          </p:nvSpPr>
          <p:spPr>
            <a:xfrm>
              <a:off x="6660315"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851701"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7061147" y="5148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288652" y="5088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rc469"/>
            <p:cNvSpPr/>
            <p:nvPr/>
          </p:nvSpPr>
          <p:spPr>
            <a:xfrm>
              <a:off x="7461677" y="874964"/>
              <a:ext cx="1612733" cy="1019640"/>
            </a:xfrm>
            <a:prstGeom prst="rect">
              <a:avLst/>
            </a:prstGeom>
            <a:solidFill>
              <a:srgbClr val="EBEBEB">
                <a:alpha val="100000"/>
              </a:srgbClr>
            </a:solidFill>
          </p:spPr>
          <p:txBody>
            <a:bodyPr/>
            <a:lstStyle/>
            <a:p/>
          </p:txBody>
        </p:sp>
        <p:sp>
          <p:nvSpPr>
            <p:cNvPr id="470" name="pl470"/>
            <p:cNvSpPr/>
            <p:nvPr/>
          </p:nvSpPr>
          <p:spPr>
            <a:xfrm>
              <a:off x="7461677"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84" name="pl484"/>
            <p:cNvSpPr/>
            <p:nvPr/>
          </p:nvSpPr>
          <p:spPr>
            <a:xfrm>
              <a:off x="7534983"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40651" cap="flat">
              <a:solidFill>
                <a:srgbClr val="BEBEBE">
                  <a:alpha val="69803"/>
                </a:srgbClr>
              </a:solidFill>
              <a:prstDash val="solid"/>
              <a:round/>
            </a:ln>
          </p:spPr>
          <p:txBody>
            <a:bodyPr/>
            <a:lstStyle/>
            <a:p/>
          </p:txBody>
        </p:sp>
        <p:sp>
          <p:nvSpPr>
            <p:cNvPr id="485" name="pl485"/>
            <p:cNvSpPr/>
            <p:nvPr/>
          </p:nvSpPr>
          <p:spPr>
            <a:xfrm>
              <a:off x="7534983"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35231" cap="flat">
              <a:solidFill>
                <a:srgbClr val="BEBEBE">
                  <a:alpha val="69803"/>
                </a:srgbClr>
              </a:solidFill>
              <a:prstDash val="solid"/>
              <a:round/>
            </a:ln>
          </p:spPr>
          <p:txBody>
            <a:bodyPr/>
            <a:lstStyle/>
            <a:p/>
          </p:txBody>
        </p:sp>
        <p:sp>
          <p:nvSpPr>
            <p:cNvPr id="486" name="pl486"/>
            <p:cNvSpPr/>
            <p:nvPr/>
          </p:nvSpPr>
          <p:spPr>
            <a:xfrm>
              <a:off x="7534983" y="1399735"/>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504854"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1" name="tx491"/>
            <p:cNvSpPr/>
            <p:nvPr/>
          </p:nvSpPr>
          <p:spPr>
            <a:xfrm>
              <a:off x="771429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23745"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3" name="tx493"/>
            <p:cNvSpPr/>
            <p:nvPr/>
          </p:nvSpPr>
          <p:spPr>
            <a:xfrm>
              <a:off x="8133191"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8342637"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8552083"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6" name="tx496"/>
            <p:cNvSpPr/>
            <p:nvPr/>
          </p:nvSpPr>
          <p:spPr>
            <a:xfrm>
              <a:off x="876152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7" name="tx497"/>
            <p:cNvSpPr/>
            <p:nvPr/>
          </p:nvSpPr>
          <p:spPr>
            <a:xfrm>
              <a:off x="8970975"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8" name="rc498"/>
            <p:cNvSpPr/>
            <p:nvPr/>
          </p:nvSpPr>
          <p:spPr>
            <a:xfrm>
              <a:off x="7461677" y="2179046"/>
              <a:ext cx="1612733" cy="1019640"/>
            </a:xfrm>
            <a:prstGeom prst="rect">
              <a:avLst/>
            </a:prstGeom>
            <a:solidFill>
              <a:srgbClr val="EBEBEB">
                <a:alpha val="100000"/>
              </a:srgbClr>
            </a:solidFill>
          </p:spPr>
          <p:txBody>
            <a:bodyPr/>
            <a:lstStyle/>
            <a:p/>
          </p:txBody>
        </p:sp>
        <p:sp>
          <p:nvSpPr>
            <p:cNvPr id="499" name="pl499"/>
            <p:cNvSpPr/>
            <p:nvPr/>
          </p:nvSpPr>
          <p:spPr>
            <a:xfrm>
              <a:off x="7461677"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0" name="pl500"/>
            <p:cNvSpPr/>
            <p:nvPr/>
          </p:nvSpPr>
          <p:spPr>
            <a:xfrm>
              <a:off x="7461677"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1" name="pl501"/>
            <p:cNvSpPr/>
            <p:nvPr/>
          </p:nvSpPr>
          <p:spPr>
            <a:xfrm>
              <a:off x="7461677"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2" name="pl502"/>
            <p:cNvSpPr/>
            <p:nvPr/>
          </p:nvSpPr>
          <p:spPr>
            <a:xfrm>
              <a:off x="7461677"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3" name="pl503"/>
            <p:cNvSpPr/>
            <p:nvPr/>
          </p:nvSpPr>
          <p:spPr>
            <a:xfrm>
              <a:off x="7461677"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4" name="pl504"/>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34983"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13" name="pl513"/>
            <p:cNvSpPr/>
            <p:nvPr/>
          </p:nvSpPr>
          <p:spPr>
            <a:xfrm>
              <a:off x="7534983"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40651" cap="flat">
              <a:solidFill>
                <a:srgbClr val="BEBEBE">
                  <a:alpha val="69803"/>
                </a:srgbClr>
              </a:solidFill>
              <a:prstDash val="solid"/>
              <a:round/>
            </a:ln>
          </p:spPr>
          <p:txBody>
            <a:bodyPr/>
            <a:lstStyle/>
            <a:p/>
          </p:txBody>
        </p:sp>
        <p:sp>
          <p:nvSpPr>
            <p:cNvPr id="514" name="pl514"/>
            <p:cNvSpPr/>
            <p:nvPr/>
          </p:nvSpPr>
          <p:spPr>
            <a:xfrm>
              <a:off x="7534983"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35231" cap="flat">
              <a:solidFill>
                <a:srgbClr val="BEBEBE">
                  <a:alpha val="69803"/>
                </a:srgbClr>
              </a:solidFill>
              <a:prstDash val="solid"/>
              <a:round/>
            </a:ln>
          </p:spPr>
          <p:txBody>
            <a:bodyPr/>
            <a:lstStyle/>
            <a:p/>
          </p:txBody>
        </p:sp>
        <p:sp>
          <p:nvSpPr>
            <p:cNvPr id="515" name="pl515"/>
            <p:cNvSpPr/>
            <p:nvPr/>
          </p:nvSpPr>
          <p:spPr>
            <a:xfrm>
              <a:off x="7534983" y="2703816"/>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16" name="pl516"/>
            <p:cNvSpPr/>
            <p:nvPr/>
          </p:nvSpPr>
          <p:spPr>
            <a:xfrm>
              <a:off x="7534983"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40651" cap="flat">
              <a:solidFill>
                <a:srgbClr val="000000">
                  <a:alpha val="100000"/>
                </a:srgbClr>
              </a:solidFill>
              <a:prstDash val="solid"/>
              <a:round/>
            </a:ln>
          </p:spPr>
          <p:txBody>
            <a:bodyPr/>
            <a:lstStyle/>
            <a:p/>
          </p:txBody>
        </p:sp>
        <p:sp>
          <p:nvSpPr>
            <p:cNvPr id="517" name="pl517"/>
            <p:cNvSpPr/>
            <p:nvPr/>
          </p:nvSpPr>
          <p:spPr>
            <a:xfrm>
              <a:off x="7534983"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35231" cap="flat">
              <a:solidFill>
                <a:srgbClr val="80BD41">
                  <a:alpha val="100000"/>
                </a:srgbClr>
              </a:solidFill>
              <a:prstDash val="solid"/>
              <a:round/>
            </a:ln>
          </p:spPr>
          <p:txBody>
            <a:bodyPr/>
            <a:lstStyle/>
            <a:p/>
          </p:txBody>
        </p:sp>
        <p:sp>
          <p:nvSpPr>
            <p:cNvPr id="518" name="pl518"/>
            <p:cNvSpPr/>
            <p:nvPr/>
          </p:nvSpPr>
          <p:spPr>
            <a:xfrm>
              <a:off x="7461677"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19" name="tx519"/>
            <p:cNvSpPr/>
            <p:nvPr/>
          </p:nvSpPr>
          <p:spPr>
            <a:xfrm>
              <a:off x="7504854" y="2450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0" name="tx520"/>
            <p:cNvSpPr/>
            <p:nvPr/>
          </p:nvSpPr>
          <p:spPr>
            <a:xfrm>
              <a:off x="7714299"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1" name="tx521"/>
            <p:cNvSpPr/>
            <p:nvPr/>
          </p:nvSpPr>
          <p:spPr>
            <a:xfrm>
              <a:off x="7905686"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2" name="tx522"/>
            <p:cNvSpPr/>
            <p:nvPr/>
          </p:nvSpPr>
          <p:spPr>
            <a:xfrm>
              <a:off x="8085002" y="273457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23" name="tx523"/>
            <p:cNvSpPr/>
            <p:nvPr/>
          </p:nvSpPr>
          <p:spPr>
            <a:xfrm>
              <a:off x="8294448" y="27046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24" name="tx524"/>
            <p:cNvSpPr/>
            <p:nvPr/>
          </p:nvSpPr>
          <p:spPr>
            <a:xfrm>
              <a:off x="8534024"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5" name="tx525"/>
            <p:cNvSpPr/>
            <p:nvPr/>
          </p:nvSpPr>
          <p:spPr>
            <a:xfrm>
              <a:off x="8743470" y="2659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6" name="tx526"/>
            <p:cNvSpPr/>
            <p:nvPr/>
          </p:nvSpPr>
          <p:spPr>
            <a:xfrm>
              <a:off x="8952916"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7" name="rc527"/>
            <p:cNvSpPr/>
            <p:nvPr/>
          </p:nvSpPr>
          <p:spPr>
            <a:xfrm>
              <a:off x="7461677" y="3483127"/>
              <a:ext cx="1612733" cy="1019640"/>
            </a:xfrm>
            <a:prstGeom prst="rect">
              <a:avLst/>
            </a:prstGeom>
            <a:solidFill>
              <a:srgbClr val="EBEBEB">
                <a:alpha val="100000"/>
              </a:srgbClr>
            </a:solidFill>
          </p:spPr>
          <p:txBody>
            <a:bodyPr/>
            <a:lstStyle/>
            <a:p/>
          </p:txBody>
        </p:sp>
        <p:sp>
          <p:nvSpPr>
            <p:cNvPr id="528" name="pl528"/>
            <p:cNvSpPr/>
            <p:nvPr/>
          </p:nvSpPr>
          <p:spPr>
            <a:xfrm>
              <a:off x="7461677"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9" name="pl529"/>
            <p:cNvSpPr/>
            <p:nvPr/>
          </p:nvSpPr>
          <p:spPr>
            <a:xfrm>
              <a:off x="7461677"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0" name="pl530"/>
            <p:cNvSpPr/>
            <p:nvPr/>
          </p:nvSpPr>
          <p:spPr>
            <a:xfrm>
              <a:off x="7461677"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1" name="pl531"/>
            <p:cNvSpPr/>
            <p:nvPr/>
          </p:nvSpPr>
          <p:spPr>
            <a:xfrm>
              <a:off x="7461677"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2" name="pl532"/>
            <p:cNvSpPr/>
            <p:nvPr/>
          </p:nvSpPr>
          <p:spPr>
            <a:xfrm>
              <a:off x="7461677"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3" name="pl533"/>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34983"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42" name="pl542"/>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40651" cap="flat">
              <a:solidFill>
                <a:srgbClr val="BEBEBE">
                  <a:alpha val="69803"/>
                </a:srgbClr>
              </a:solidFill>
              <a:prstDash val="solid"/>
              <a:round/>
            </a:ln>
          </p:spPr>
          <p:txBody>
            <a:bodyPr/>
            <a:lstStyle/>
            <a:p/>
          </p:txBody>
        </p:sp>
        <p:sp>
          <p:nvSpPr>
            <p:cNvPr id="543" name="pl543"/>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35231" cap="flat">
              <a:solidFill>
                <a:srgbClr val="BEBEBE">
                  <a:alpha val="69803"/>
                </a:srgbClr>
              </a:solidFill>
              <a:prstDash val="solid"/>
              <a:round/>
            </a:ln>
          </p:spPr>
          <p:txBody>
            <a:bodyPr/>
            <a:lstStyle/>
            <a:p/>
          </p:txBody>
        </p:sp>
        <p:sp>
          <p:nvSpPr>
            <p:cNvPr id="544" name="pl544"/>
            <p:cNvSpPr/>
            <p:nvPr/>
          </p:nvSpPr>
          <p:spPr>
            <a:xfrm>
              <a:off x="7534983" y="4007898"/>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45" name="pl545"/>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40651" cap="flat">
              <a:solidFill>
                <a:srgbClr val="000000">
                  <a:alpha val="100000"/>
                </a:srgbClr>
              </a:solidFill>
              <a:prstDash val="solid"/>
              <a:round/>
            </a:ln>
          </p:spPr>
          <p:txBody>
            <a:bodyPr/>
            <a:lstStyle/>
            <a:p/>
          </p:txBody>
        </p:sp>
        <p:sp>
          <p:nvSpPr>
            <p:cNvPr id="546" name="pl546"/>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35231" cap="flat">
              <a:solidFill>
                <a:srgbClr val="80BD41">
                  <a:alpha val="100000"/>
                </a:srgbClr>
              </a:solidFill>
              <a:prstDash val="solid"/>
              <a:round/>
            </a:ln>
          </p:spPr>
          <p:txBody>
            <a:bodyPr/>
            <a:lstStyle/>
            <a:p/>
          </p:txBody>
        </p:sp>
        <p:sp>
          <p:nvSpPr>
            <p:cNvPr id="547" name="pl547"/>
            <p:cNvSpPr/>
            <p:nvPr/>
          </p:nvSpPr>
          <p:spPr>
            <a:xfrm>
              <a:off x="7461677"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8" name="tx548"/>
            <p:cNvSpPr/>
            <p:nvPr/>
          </p:nvSpPr>
          <p:spPr>
            <a:xfrm>
              <a:off x="7486794"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9" name="tx549"/>
            <p:cNvSpPr/>
            <p:nvPr/>
          </p:nvSpPr>
          <p:spPr>
            <a:xfrm>
              <a:off x="7714299"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7905686"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1" name="tx551"/>
            <p:cNvSpPr/>
            <p:nvPr/>
          </p:nvSpPr>
          <p:spPr>
            <a:xfrm>
              <a:off x="8133191"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2" name="tx552"/>
            <p:cNvSpPr/>
            <p:nvPr/>
          </p:nvSpPr>
          <p:spPr>
            <a:xfrm>
              <a:off x="8342637"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3" name="tx553"/>
            <p:cNvSpPr/>
            <p:nvPr/>
          </p:nvSpPr>
          <p:spPr>
            <a:xfrm>
              <a:off x="8534024" y="3919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4" name="tx554"/>
            <p:cNvSpPr/>
            <p:nvPr/>
          </p:nvSpPr>
          <p:spPr>
            <a:xfrm>
              <a:off x="8717363" y="399380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55" name="tx555"/>
            <p:cNvSpPr/>
            <p:nvPr/>
          </p:nvSpPr>
          <p:spPr>
            <a:xfrm>
              <a:off x="8922786" y="41283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556" name="rc556"/>
            <p:cNvSpPr/>
            <p:nvPr/>
          </p:nvSpPr>
          <p:spPr>
            <a:xfrm>
              <a:off x="7461677" y="4787209"/>
              <a:ext cx="1612733" cy="1019640"/>
            </a:xfrm>
            <a:prstGeom prst="rect">
              <a:avLst/>
            </a:prstGeom>
            <a:solidFill>
              <a:srgbClr val="EBEBEB">
                <a:alpha val="100000"/>
              </a:srgbClr>
            </a:solidFill>
          </p:spPr>
          <p:txBody>
            <a:bodyPr/>
            <a:lstStyle/>
            <a:p/>
          </p:txBody>
        </p:sp>
        <p:sp>
          <p:nvSpPr>
            <p:cNvPr id="557" name="pl557"/>
            <p:cNvSpPr/>
            <p:nvPr/>
          </p:nvSpPr>
          <p:spPr>
            <a:xfrm>
              <a:off x="7461677"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8" name="pl558"/>
            <p:cNvSpPr/>
            <p:nvPr/>
          </p:nvSpPr>
          <p:spPr>
            <a:xfrm>
              <a:off x="7461677"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9" name="pl559"/>
            <p:cNvSpPr/>
            <p:nvPr/>
          </p:nvSpPr>
          <p:spPr>
            <a:xfrm>
              <a:off x="7461677"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0" name="pl560"/>
            <p:cNvSpPr/>
            <p:nvPr/>
          </p:nvSpPr>
          <p:spPr>
            <a:xfrm>
              <a:off x="7461677"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1" name="pl561"/>
            <p:cNvSpPr/>
            <p:nvPr/>
          </p:nvSpPr>
          <p:spPr>
            <a:xfrm>
              <a:off x="7461677"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2" name="pl56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34983"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71" name="pl571"/>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40651" cap="flat">
              <a:solidFill>
                <a:srgbClr val="BEBEBE">
                  <a:alpha val="69803"/>
                </a:srgbClr>
              </a:solidFill>
              <a:prstDash val="solid"/>
              <a:round/>
            </a:ln>
          </p:spPr>
          <p:txBody>
            <a:bodyPr/>
            <a:lstStyle/>
            <a:p/>
          </p:txBody>
        </p:sp>
        <p:sp>
          <p:nvSpPr>
            <p:cNvPr id="572" name="pl572"/>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35231" cap="flat">
              <a:solidFill>
                <a:srgbClr val="BEBEBE">
                  <a:alpha val="69803"/>
                </a:srgbClr>
              </a:solidFill>
              <a:prstDash val="solid"/>
              <a:round/>
            </a:ln>
          </p:spPr>
          <p:txBody>
            <a:bodyPr/>
            <a:lstStyle/>
            <a:p/>
          </p:txBody>
        </p:sp>
        <p:sp>
          <p:nvSpPr>
            <p:cNvPr id="573" name="pl573"/>
            <p:cNvSpPr/>
            <p:nvPr/>
          </p:nvSpPr>
          <p:spPr>
            <a:xfrm>
              <a:off x="7534983" y="5311980"/>
              <a:ext cx="1466121" cy="59802"/>
            </a:xfrm>
            <a:custGeom>
              <a:avLst/>
              <a:pathLst>
                <a:path w="1466121" h="59802">
                  <a:moveTo>
                    <a:pt x="0" y="14950"/>
                  </a:moveTo>
                  <a:lnTo>
                    <a:pt x="209445" y="0"/>
                  </a:lnTo>
                  <a:lnTo>
                    <a:pt x="418891" y="29901"/>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74" name="pl574"/>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40651" cap="flat">
              <a:solidFill>
                <a:srgbClr val="000000">
                  <a:alpha val="100000"/>
                </a:srgbClr>
              </a:solidFill>
              <a:prstDash val="solid"/>
              <a:round/>
            </a:ln>
          </p:spPr>
          <p:txBody>
            <a:bodyPr/>
            <a:lstStyle/>
            <a:p/>
          </p:txBody>
        </p:sp>
        <p:sp>
          <p:nvSpPr>
            <p:cNvPr id="575" name="pl575"/>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35231" cap="flat">
              <a:solidFill>
                <a:srgbClr val="80BD41">
                  <a:alpha val="100000"/>
                </a:srgbClr>
              </a:solidFill>
              <a:prstDash val="solid"/>
              <a:round/>
            </a:ln>
          </p:spPr>
          <p:txBody>
            <a:bodyPr/>
            <a:lstStyle/>
            <a:p/>
          </p:txBody>
        </p:sp>
        <p:sp>
          <p:nvSpPr>
            <p:cNvPr id="576" name="pl576"/>
            <p:cNvSpPr/>
            <p:nvPr/>
          </p:nvSpPr>
          <p:spPr>
            <a:xfrm>
              <a:off x="7461677"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7" name="tx577"/>
            <p:cNvSpPr/>
            <p:nvPr/>
          </p:nvSpPr>
          <p:spPr>
            <a:xfrm>
              <a:off x="7486794" y="5148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8" name="tx578"/>
            <p:cNvSpPr/>
            <p:nvPr/>
          </p:nvSpPr>
          <p:spPr>
            <a:xfrm>
              <a:off x="7714299"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7905686"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0" name="tx580"/>
            <p:cNvSpPr/>
            <p:nvPr/>
          </p:nvSpPr>
          <p:spPr>
            <a:xfrm>
              <a:off x="8115132"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1" name="tx581"/>
            <p:cNvSpPr/>
            <p:nvPr/>
          </p:nvSpPr>
          <p:spPr>
            <a:xfrm>
              <a:off x="8342637"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2" name="tx582"/>
            <p:cNvSpPr/>
            <p:nvPr/>
          </p:nvSpPr>
          <p:spPr>
            <a:xfrm>
              <a:off x="8552083"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3" name="tx583"/>
            <p:cNvSpPr/>
            <p:nvPr/>
          </p:nvSpPr>
          <p:spPr>
            <a:xfrm>
              <a:off x="8761529"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4" name="tx584"/>
            <p:cNvSpPr/>
            <p:nvPr/>
          </p:nvSpPr>
          <p:spPr>
            <a:xfrm>
              <a:off x="8970975"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5" name="tx585"/>
            <p:cNvSpPr/>
            <p:nvPr/>
          </p:nvSpPr>
          <p:spPr>
            <a:xfrm>
              <a:off x="1215513" y="463977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97368"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707626"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99412" y="4639778"/>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8010320" y="463977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364926"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1" name="tx591"/>
            <p:cNvSpPr/>
            <p:nvPr/>
          </p:nvSpPr>
          <p:spPr>
            <a:xfrm>
              <a:off x="2901127"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2" name="tx592"/>
            <p:cNvSpPr/>
            <p:nvPr/>
          </p:nvSpPr>
          <p:spPr>
            <a:xfrm>
              <a:off x="4698482"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3" name="tx593"/>
            <p:cNvSpPr/>
            <p:nvPr/>
          </p:nvSpPr>
          <p:spPr>
            <a:xfrm>
              <a:off x="6380713" y="33356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4" name="tx594"/>
            <p:cNvSpPr/>
            <p:nvPr/>
          </p:nvSpPr>
          <p:spPr>
            <a:xfrm>
              <a:off x="7966657" y="3335696"/>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96" name="tx596"/>
            <p:cNvSpPr/>
            <p:nvPr/>
          </p:nvSpPr>
          <p:spPr>
            <a:xfrm>
              <a:off x="3019131" y="203161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597" name="tx597"/>
            <p:cNvSpPr/>
            <p:nvPr/>
          </p:nvSpPr>
          <p:spPr>
            <a:xfrm>
              <a:off x="4744933"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8" name="tx598"/>
            <p:cNvSpPr/>
            <p:nvPr/>
          </p:nvSpPr>
          <p:spPr>
            <a:xfrm>
              <a:off x="6386793" y="203161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9" name="tx599"/>
            <p:cNvSpPr/>
            <p:nvPr/>
          </p:nvSpPr>
          <p:spPr>
            <a:xfrm>
              <a:off x="7960485"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00" name="tx600"/>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01" name="tx601"/>
            <p:cNvSpPr/>
            <p:nvPr/>
          </p:nvSpPr>
          <p:spPr>
            <a:xfrm>
              <a:off x="2975651"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2" name="tx602"/>
            <p:cNvSpPr/>
            <p:nvPr/>
          </p:nvSpPr>
          <p:spPr>
            <a:xfrm>
              <a:off x="4710780"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03" name="tx603"/>
            <p:cNvSpPr/>
            <p:nvPr/>
          </p:nvSpPr>
          <p:spPr>
            <a:xfrm>
              <a:off x="6359041"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4" name="tx604"/>
            <p:cNvSpPr/>
            <p:nvPr/>
          </p:nvSpPr>
          <p:spPr>
            <a:xfrm>
              <a:off x="8103452"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5" name="pl60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08182" y="17334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6" name="tx686"/>
            <p:cNvSpPr/>
            <p:nvPr/>
          </p:nvSpPr>
          <p:spPr>
            <a:xfrm>
              <a:off x="607577" y="135973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7" name="tx687"/>
            <p:cNvSpPr/>
            <p:nvPr/>
          </p:nvSpPr>
          <p:spPr>
            <a:xfrm>
              <a:off x="545398" y="9859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8" name="pl688"/>
            <p:cNvSpPr/>
            <p:nvPr/>
          </p:nvSpPr>
          <p:spPr>
            <a:xfrm>
              <a:off x="697592" y="1773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97592" y="13997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97592" y="10259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08182" y="30375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2" name="tx692"/>
            <p:cNvSpPr/>
            <p:nvPr/>
          </p:nvSpPr>
          <p:spPr>
            <a:xfrm>
              <a:off x="607577" y="26638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3" name="tx693"/>
            <p:cNvSpPr/>
            <p:nvPr/>
          </p:nvSpPr>
          <p:spPr>
            <a:xfrm>
              <a:off x="545398" y="22900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4" name="pl694"/>
            <p:cNvSpPr/>
            <p:nvPr/>
          </p:nvSpPr>
          <p:spPr>
            <a:xfrm>
              <a:off x="697592" y="30775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97592" y="27038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97592" y="23300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08182" y="434166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8" name="tx698"/>
            <p:cNvSpPr/>
            <p:nvPr/>
          </p:nvSpPr>
          <p:spPr>
            <a:xfrm>
              <a:off x="607577" y="396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45398" y="3594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97592" y="43816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97592" y="40078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97592" y="3634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08182" y="564574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tx704"/>
            <p:cNvSpPr/>
            <p:nvPr/>
          </p:nvSpPr>
          <p:spPr>
            <a:xfrm>
              <a:off x="607577" y="52719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5" name="tx705"/>
            <p:cNvSpPr/>
            <p:nvPr/>
          </p:nvSpPr>
          <p:spPr>
            <a:xfrm>
              <a:off x="545398" y="48982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6" name="pl706"/>
            <p:cNvSpPr/>
            <p:nvPr/>
          </p:nvSpPr>
          <p:spPr>
            <a:xfrm>
              <a:off x="697592" y="56857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97592" y="5311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97592" y="49382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10" name="tx710"/>
            <p:cNvSpPr/>
            <p:nvPr/>
          </p:nvSpPr>
          <p:spPr>
            <a:xfrm>
              <a:off x="732387"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ESAR,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6 of these 20 countries (Eritrea, Ethiopia, South Sudan, Uganda, Zambia, and Zimbabwe). The largest increase in coverage was 12% points in South Sudan from 61% in 2019 to 73% in 2025. Coverage was lower than in 2019 in 13 of these 20 countries (Angola, Burundi, Comoros, Eswatini, Kenya, Lesotho, Madagascar, Malawi, Mozambique, Namibia, Rwanda, South Africa, and Tanzania). The largest decline in coverage was 20% points in South Africa from 85% in 2019 to 65% in 2025. Coverage was unchanged in 1 of these 20 countries (Botswana).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8499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44107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519714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9532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70929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446536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422144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97751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373358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348966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324573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300180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27578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251395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433366" y="227002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3" name="pl23"/>
            <p:cNvSpPr/>
            <p:nvPr/>
          </p:nvSpPr>
          <p:spPr>
            <a:xfrm>
              <a:off x="1433366" y="202610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4" name="pl24"/>
            <p:cNvSpPr/>
            <p:nvPr/>
          </p:nvSpPr>
          <p:spPr>
            <a:xfrm>
              <a:off x="1433366" y="178217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5" name="pl25"/>
            <p:cNvSpPr/>
            <p:nvPr/>
          </p:nvSpPr>
          <p:spPr>
            <a:xfrm>
              <a:off x="1433366" y="15382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6" name="pl26"/>
            <p:cNvSpPr/>
            <p:nvPr/>
          </p:nvSpPr>
          <p:spPr>
            <a:xfrm>
              <a:off x="1433366" y="129432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7" name="pl27"/>
            <p:cNvSpPr/>
            <p:nvPr/>
          </p:nvSpPr>
          <p:spPr>
            <a:xfrm>
              <a:off x="1433366" y="105039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8" name="pl28"/>
            <p:cNvSpPr/>
            <p:nvPr/>
          </p:nvSpPr>
          <p:spPr>
            <a:xfrm>
              <a:off x="1433366" y="80646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9" name="pl29"/>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65576" y="806467"/>
              <a:ext cx="496358" cy="0"/>
            </a:xfrm>
            <a:custGeom>
              <a:avLst/>
              <a:pathLst>
                <a:path w="496358" h="0">
                  <a:moveTo>
                    <a:pt x="0" y="0"/>
                  </a:moveTo>
                  <a:lnTo>
                    <a:pt x="0" y="0"/>
                  </a:lnTo>
                  <a:lnTo>
                    <a:pt x="124089" y="0"/>
                  </a:lnTo>
                  <a:lnTo>
                    <a:pt x="124089" y="0"/>
                  </a:lnTo>
                  <a:lnTo>
                    <a:pt x="248179" y="0"/>
                  </a:lnTo>
                  <a:lnTo>
                    <a:pt x="310223" y="0"/>
                  </a:lnTo>
                  <a:lnTo>
                    <a:pt x="496358" y="0"/>
                  </a:lnTo>
                </a:path>
              </a:pathLst>
            </a:custGeom>
            <a:ln w="108405" cap="flat">
              <a:solidFill>
                <a:srgbClr val="E8E8E8">
                  <a:alpha val="100000"/>
                </a:srgbClr>
              </a:solidFill>
              <a:prstDash val="solid"/>
              <a:round/>
            </a:ln>
          </p:spPr>
          <p:txBody>
            <a:bodyPr/>
            <a:lstStyle/>
            <a:p/>
          </p:txBody>
        </p:sp>
        <p:sp>
          <p:nvSpPr>
            <p:cNvPr id="35" name="pl35"/>
            <p:cNvSpPr/>
            <p:nvPr/>
          </p:nvSpPr>
          <p:spPr>
            <a:xfrm>
              <a:off x="7637845" y="1050394"/>
              <a:ext cx="62044" cy="0"/>
            </a:xfrm>
            <a:custGeom>
              <a:avLst/>
              <a:pathLst>
                <a:path w="62044" h="0">
                  <a:moveTo>
                    <a:pt x="0" y="0"/>
                  </a:moveTo>
                  <a:lnTo>
                    <a:pt x="0" y="0"/>
                  </a:lnTo>
                  <a:lnTo>
                    <a:pt x="0" y="0"/>
                  </a:lnTo>
                  <a:lnTo>
                    <a:pt x="0" y="0"/>
                  </a:lnTo>
                  <a:lnTo>
                    <a:pt x="0" y="0"/>
                  </a:lnTo>
                  <a:lnTo>
                    <a:pt x="0" y="0"/>
                  </a:lnTo>
                  <a:lnTo>
                    <a:pt x="62044" y="0"/>
                  </a:lnTo>
                </a:path>
              </a:pathLst>
            </a:custGeom>
            <a:ln w="108405" cap="flat">
              <a:solidFill>
                <a:srgbClr val="E8E8E8">
                  <a:alpha val="100000"/>
                </a:srgbClr>
              </a:solidFill>
              <a:prstDash val="solid"/>
              <a:round/>
            </a:ln>
          </p:spPr>
          <p:txBody>
            <a:bodyPr/>
            <a:lstStyle/>
            <a:p/>
          </p:txBody>
        </p:sp>
        <p:sp>
          <p:nvSpPr>
            <p:cNvPr id="36" name="pl36"/>
            <p:cNvSpPr/>
            <p:nvPr/>
          </p:nvSpPr>
          <p:spPr>
            <a:xfrm>
              <a:off x="7079441" y="1294320"/>
              <a:ext cx="558403" cy="0"/>
            </a:xfrm>
            <a:custGeom>
              <a:avLst/>
              <a:pathLst>
                <a:path w="558403" h="0">
                  <a:moveTo>
                    <a:pt x="0" y="0"/>
                  </a:moveTo>
                  <a:lnTo>
                    <a:pt x="558403" y="0"/>
                  </a:lnTo>
                  <a:lnTo>
                    <a:pt x="558403" y="0"/>
                  </a:lnTo>
                  <a:lnTo>
                    <a:pt x="558403" y="0"/>
                  </a:lnTo>
                  <a:lnTo>
                    <a:pt x="558403" y="0"/>
                  </a:lnTo>
                  <a:lnTo>
                    <a:pt x="558403" y="0"/>
                  </a:lnTo>
                  <a:lnTo>
                    <a:pt x="558403" y="0"/>
                  </a:lnTo>
                </a:path>
              </a:pathLst>
            </a:custGeom>
            <a:ln w="108405" cap="flat">
              <a:solidFill>
                <a:srgbClr val="E8E8E8">
                  <a:alpha val="100000"/>
                </a:srgbClr>
              </a:solidFill>
              <a:prstDash val="solid"/>
              <a:round/>
            </a:ln>
          </p:spPr>
          <p:txBody>
            <a:bodyPr/>
            <a:lstStyle/>
            <a:p/>
          </p:txBody>
        </p:sp>
        <p:sp>
          <p:nvSpPr>
            <p:cNvPr id="37" name="pl37"/>
            <p:cNvSpPr/>
            <p:nvPr/>
          </p:nvSpPr>
          <p:spPr>
            <a:xfrm>
              <a:off x="7203531" y="1538247"/>
              <a:ext cx="620447" cy="0"/>
            </a:xfrm>
            <a:custGeom>
              <a:avLst/>
              <a:pathLst>
                <a:path w="620447" h="0">
                  <a:moveTo>
                    <a:pt x="0" y="0"/>
                  </a:moveTo>
                  <a:lnTo>
                    <a:pt x="186134" y="0"/>
                  </a:lnTo>
                  <a:lnTo>
                    <a:pt x="372268" y="0"/>
                  </a:lnTo>
                  <a:lnTo>
                    <a:pt x="434313" y="0"/>
                  </a:lnTo>
                  <a:lnTo>
                    <a:pt x="620447" y="0"/>
                  </a:lnTo>
                  <a:lnTo>
                    <a:pt x="620447" y="0"/>
                  </a:lnTo>
                  <a:lnTo>
                    <a:pt x="620447" y="0"/>
                  </a:lnTo>
                </a:path>
              </a:pathLst>
            </a:custGeom>
            <a:ln w="108405" cap="flat">
              <a:solidFill>
                <a:srgbClr val="E8E8E8">
                  <a:alpha val="100000"/>
                </a:srgbClr>
              </a:solidFill>
              <a:prstDash val="solid"/>
              <a:round/>
            </a:ln>
          </p:spPr>
          <p:txBody>
            <a:bodyPr/>
            <a:lstStyle/>
            <a:p/>
          </p:txBody>
        </p:sp>
        <p:sp>
          <p:nvSpPr>
            <p:cNvPr id="38" name="pl38"/>
            <p:cNvSpPr/>
            <p:nvPr/>
          </p:nvSpPr>
          <p:spPr>
            <a:xfrm>
              <a:off x="6955352" y="1782174"/>
              <a:ext cx="434313" cy="0"/>
            </a:xfrm>
            <a:custGeom>
              <a:avLst/>
              <a:pathLst>
                <a:path w="434313" h="0">
                  <a:moveTo>
                    <a:pt x="0" y="0"/>
                  </a:moveTo>
                  <a:lnTo>
                    <a:pt x="124089" y="0"/>
                  </a:lnTo>
                  <a:lnTo>
                    <a:pt x="186134" y="0"/>
                  </a:lnTo>
                  <a:lnTo>
                    <a:pt x="248179" y="0"/>
                  </a:lnTo>
                  <a:lnTo>
                    <a:pt x="248179" y="0"/>
                  </a:lnTo>
                  <a:lnTo>
                    <a:pt x="434313" y="0"/>
                  </a:lnTo>
                  <a:lnTo>
                    <a:pt x="434313" y="0"/>
                  </a:lnTo>
                </a:path>
              </a:pathLst>
            </a:custGeom>
            <a:ln w="108405" cap="flat">
              <a:solidFill>
                <a:srgbClr val="E8E8E8">
                  <a:alpha val="100000"/>
                </a:srgbClr>
              </a:solidFill>
              <a:prstDash val="solid"/>
              <a:round/>
            </a:ln>
          </p:spPr>
          <p:txBody>
            <a:bodyPr/>
            <a:lstStyle/>
            <a:p/>
          </p:txBody>
        </p:sp>
        <p:sp>
          <p:nvSpPr>
            <p:cNvPr id="39" name="pl39"/>
            <p:cNvSpPr/>
            <p:nvPr/>
          </p:nvSpPr>
          <p:spPr>
            <a:xfrm>
              <a:off x="7079441" y="2026100"/>
              <a:ext cx="310223" cy="0"/>
            </a:xfrm>
            <a:custGeom>
              <a:avLst/>
              <a:pathLst>
                <a:path w="310223" h="0">
                  <a:moveTo>
                    <a:pt x="0" y="0"/>
                  </a:moveTo>
                  <a:lnTo>
                    <a:pt x="124089" y="0"/>
                  </a:lnTo>
                  <a:lnTo>
                    <a:pt x="248179" y="0"/>
                  </a:lnTo>
                  <a:lnTo>
                    <a:pt x="248179" y="0"/>
                  </a:lnTo>
                  <a:lnTo>
                    <a:pt x="248179" y="0"/>
                  </a:lnTo>
                  <a:lnTo>
                    <a:pt x="310223" y="0"/>
                  </a:lnTo>
                  <a:lnTo>
                    <a:pt x="310223" y="0"/>
                  </a:lnTo>
                </a:path>
              </a:pathLst>
            </a:custGeom>
            <a:ln w="108405" cap="flat">
              <a:solidFill>
                <a:srgbClr val="E8E8E8">
                  <a:alpha val="100000"/>
                </a:srgbClr>
              </a:solidFill>
              <a:prstDash val="solid"/>
              <a:round/>
            </a:ln>
          </p:spPr>
          <p:txBody>
            <a:bodyPr/>
            <a:lstStyle/>
            <a:p/>
          </p:txBody>
        </p:sp>
        <p:sp>
          <p:nvSpPr>
            <p:cNvPr id="40" name="pl40"/>
            <p:cNvSpPr/>
            <p:nvPr/>
          </p:nvSpPr>
          <p:spPr>
            <a:xfrm>
              <a:off x="7079441" y="2270027"/>
              <a:ext cx="558403" cy="0"/>
            </a:xfrm>
            <a:custGeom>
              <a:avLst/>
              <a:pathLst>
                <a:path w="558403" h="0">
                  <a:moveTo>
                    <a:pt x="0" y="0"/>
                  </a:moveTo>
                  <a:lnTo>
                    <a:pt x="248179" y="0"/>
                  </a:lnTo>
                  <a:lnTo>
                    <a:pt x="310223" y="0"/>
                  </a:lnTo>
                  <a:lnTo>
                    <a:pt x="310223" y="0"/>
                  </a:lnTo>
                  <a:lnTo>
                    <a:pt x="434313" y="0"/>
                  </a:lnTo>
                  <a:lnTo>
                    <a:pt x="496358" y="0"/>
                  </a:lnTo>
                  <a:lnTo>
                    <a:pt x="558403" y="0"/>
                  </a:lnTo>
                </a:path>
              </a:pathLst>
            </a:custGeom>
            <a:ln w="108405" cap="flat">
              <a:solidFill>
                <a:srgbClr val="E8E8E8">
                  <a:alpha val="100000"/>
                </a:srgbClr>
              </a:solidFill>
              <a:prstDash val="solid"/>
              <a:round/>
            </a:ln>
          </p:spPr>
          <p:txBody>
            <a:bodyPr/>
            <a:lstStyle/>
            <a:p/>
          </p:txBody>
        </p:sp>
        <p:sp>
          <p:nvSpPr>
            <p:cNvPr id="41" name="pl41"/>
            <p:cNvSpPr/>
            <p:nvPr/>
          </p:nvSpPr>
          <p:spPr>
            <a:xfrm>
              <a:off x="7265576" y="2513953"/>
              <a:ext cx="310223" cy="0"/>
            </a:xfrm>
            <a:custGeom>
              <a:avLst/>
              <a:pathLst>
                <a:path w="310223" h="0">
                  <a:moveTo>
                    <a:pt x="0" y="0"/>
                  </a:moveTo>
                  <a:lnTo>
                    <a:pt x="0" y="0"/>
                  </a:lnTo>
                  <a:lnTo>
                    <a:pt x="0" y="0"/>
                  </a:lnTo>
                  <a:lnTo>
                    <a:pt x="124089" y="0"/>
                  </a:lnTo>
                  <a:lnTo>
                    <a:pt x="248179" y="0"/>
                  </a:lnTo>
                  <a:lnTo>
                    <a:pt x="248179" y="0"/>
                  </a:lnTo>
                  <a:lnTo>
                    <a:pt x="310223" y="0"/>
                  </a:lnTo>
                </a:path>
              </a:pathLst>
            </a:custGeom>
            <a:ln w="108405" cap="flat">
              <a:solidFill>
                <a:srgbClr val="E8E8E8">
                  <a:alpha val="100000"/>
                </a:srgbClr>
              </a:solidFill>
              <a:prstDash val="solid"/>
              <a:round/>
            </a:ln>
          </p:spPr>
          <p:txBody>
            <a:bodyPr/>
            <a:lstStyle/>
            <a:p/>
          </p:txBody>
        </p:sp>
        <p:sp>
          <p:nvSpPr>
            <p:cNvPr id="42" name="pl42"/>
            <p:cNvSpPr/>
            <p:nvPr/>
          </p:nvSpPr>
          <p:spPr>
            <a:xfrm>
              <a:off x="7203531" y="2757880"/>
              <a:ext cx="434313" cy="0"/>
            </a:xfrm>
            <a:custGeom>
              <a:avLst/>
              <a:pathLst>
                <a:path w="434313" h="0">
                  <a:moveTo>
                    <a:pt x="0" y="0"/>
                  </a:moveTo>
                  <a:lnTo>
                    <a:pt x="186134" y="0"/>
                  </a:lnTo>
                  <a:lnTo>
                    <a:pt x="310223" y="0"/>
                  </a:lnTo>
                  <a:lnTo>
                    <a:pt x="310223" y="0"/>
                  </a:lnTo>
                  <a:lnTo>
                    <a:pt x="310223" y="0"/>
                  </a:lnTo>
                  <a:lnTo>
                    <a:pt x="372268" y="0"/>
                  </a:lnTo>
                  <a:lnTo>
                    <a:pt x="434313" y="0"/>
                  </a:lnTo>
                </a:path>
              </a:pathLst>
            </a:custGeom>
            <a:ln w="108405" cap="flat">
              <a:solidFill>
                <a:srgbClr val="E8E8E8">
                  <a:alpha val="100000"/>
                </a:srgbClr>
              </a:solidFill>
              <a:prstDash val="solid"/>
              <a:round/>
            </a:ln>
          </p:spPr>
          <p:txBody>
            <a:bodyPr/>
            <a:lstStyle/>
            <a:p/>
          </p:txBody>
        </p:sp>
        <p:sp>
          <p:nvSpPr>
            <p:cNvPr id="43" name="pl43"/>
            <p:cNvSpPr/>
            <p:nvPr/>
          </p:nvSpPr>
          <p:spPr>
            <a:xfrm>
              <a:off x="7079441" y="3001807"/>
              <a:ext cx="558403" cy="0"/>
            </a:xfrm>
            <a:custGeom>
              <a:avLst/>
              <a:pathLst>
                <a:path w="558403" h="0">
                  <a:moveTo>
                    <a:pt x="0" y="0"/>
                  </a:moveTo>
                  <a:lnTo>
                    <a:pt x="124089" y="0"/>
                  </a:lnTo>
                  <a:lnTo>
                    <a:pt x="248179" y="0"/>
                  </a:lnTo>
                  <a:lnTo>
                    <a:pt x="372268" y="0"/>
                  </a:lnTo>
                  <a:lnTo>
                    <a:pt x="372268" y="0"/>
                  </a:lnTo>
                  <a:lnTo>
                    <a:pt x="434313" y="0"/>
                  </a:lnTo>
                  <a:lnTo>
                    <a:pt x="558403" y="0"/>
                  </a:lnTo>
                </a:path>
              </a:pathLst>
            </a:custGeom>
            <a:ln w="108405" cap="flat">
              <a:solidFill>
                <a:srgbClr val="E8E8E8">
                  <a:alpha val="100000"/>
                </a:srgbClr>
              </a:solidFill>
              <a:prstDash val="solid"/>
              <a:round/>
            </a:ln>
          </p:spPr>
          <p:txBody>
            <a:bodyPr/>
            <a:lstStyle/>
            <a:p/>
          </p:txBody>
        </p:sp>
        <p:sp>
          <p:nvSpPr>
            <p:cNvPr id="44" name="pl44"/>
            <p:cNvSpPr/>
            <p:nvPr/>
          </p:nvSpPr>
          <p:spPr>
            <a:xfrm>
              <a:off x="6521038" y="3245733"/>
              <a:ext cx="1240895" cy="0"/>
            </a:xfrm>
            <a:custGeom>
              <a:avLst/>
              <a:pathLst>
                <a:path w="1240895" h="0">
                  <a:moveTo>
                    <a:pt x="0" y="0"/>
                  </a:moveTo>
                  <a:lnTo>
                    <a:pt x="372268" y="0"/>
                  </a:lnTo>
                  <a:lnTo>
                    <a:pt x="434313" y="0"/>
                  </a:lnTo>
                  <a:lnTo>
                    <a:pt x="434313" y="0"/>
                  </a:lnTo>
                  <a:lnTo>
                    <a:pt x="496358" y="0"/>
                  </a:lnTo>
                  <a:lnTo>
                    <a:pt x="806582" y="0"/>
                  </a:lnTo>
                  <a:lnTo>
                    <a:pt x="1240895" y="0"/>
                  </a:lnTo>
                </a:path>
              </a:pathLst>
            </a:custGeom>
            <a:ln w="108405" cap="flat">
              <a:solidFill>
                <a:srgbClr val="E8E8E8">
                  <a:alpha val="100000"/>
                </a:srgbClr>
              </a:solidFill>
              <a:prstDash val="solid"/>
              <a:round/>
            </a:ln>
          </p:spPr>
          <p:txBody>
            <a:bodyPr/>
            <a:lstStyle/>
            <a:p/>
          </p:txBody>
        </p:sp>
        <p:sp>
          <p:nvSpPr>
            <p:cNvPr id="45" name="pl45"/>
            <p:cNvSpPr/>
            <p:nvPr/>
          </p:nvSpPr>
          <p:spPr>
            <a:xfrm>
              <a:off x="6893307" y="3489660"/>
              <a:ext cx="496358" cy="0"/>
            </a:xfrm>
            <a:custGeom>
              <a:avLst/>
              <a:pathLst>
                <a:path w="496358" h="0">
                  <a:moveTo>
                    <a:pt x="0" y="0"/>
                  </a:moveTo>
                  <a:lnTo>
                    <a:pt x="0" y="0"/>
                  </a:lnTo>
                  <a:lnTo>
                    <a:pt x="0" y="0"/>
                  </a:lnTo>
                  <a:lnTo>
                    <a:pt x="186134" y="0"/>
                  </a:lnTo>
                  <a:lnTo>
                    <a:pt x="248179" y="0"/>
                  </a:lnTo>
                  <a:lnTo>
                    <a:pt x="496358" y="0"/>
                  </a:lnTo>
                  <a:lnTo>
                    <a:pt x="496358" y="0"/>
                  </a:lnTo>
                </a:path>
              </a:pathLst>
            </a:custGeom>
            <a:ln w="108405" cap="flat">
              <a:solidFill>
                <a:srgbClr val="E8E8E8">
                  <a:alpha val="100000"/>
                </a:srgbClr>
              </a:solidFill>
              <a:prstDash val="solid"/>
              <a:round/>
            </a:ln>
          </p:spPr>
          <p:txBody>
            <a:bodyPr/>
            <a:lstStyle/>
            <a:p/>
          </p:txBody>
        </p:sp>
        <p:sp>
          <p:nvSpPr>
            <p:cNvPr id="46" name="pl46"/>
            <p:cNvSpPr/>
            <p:nvPr/>
          </p:nvSpPr>
          <p:spPr>
            <a:xfrm>
              <a:off x="6334904" y="3733586"/>
              <a:ext cx="1240895" cy="0"/>
            </a:xfrm>
            <a:custGeom>
              <a:avLst/>
              <a:pathLst>
                <a:path w="1240895" h="0">
                  <a:moveTo>
                    <a:pt x="0" y="0"/>
                  </a:moveTo>
                  <a:lnTo>
                    <a:pt x="496358" y="0"/>
                  </a:lnTo>
                  <a:lnTo>
                    <a:pt x="558403" y="0"/>
                  </a:lnTo>
                  <a:lnTo>
                    <a:pt x="620447" y="0"/>
                  </a:lnTo>
                  <a:lnTo>
                    <a:pt x="806582" y="0"/>
                  </a:lnTo>
                  <a:lnTo>
                    <a:pt x="1178850" y="0"/>
                  </a:lnTo>
                  <a:lnTo>
                    <a:pt x="1240895" y="0"/>
                  </a:lnTo>
                </a:path>
              </a:pathLst>
            </a:custGeom>
            <a:ln w="108405" cap="flat">
              <a:solidFill>
                <a:srgbClr val="E8E8E8">
                  <a:alpha val="100000"/>
                </a:srgbClr>
              </a:solidFill>
              <a:prstDash val="solid"/>
              <a:round/>
            </a:ln>
          </p:spPr>
          <p:txBody>
            <a:bodyPr/>
            <a:lstStyle/>
            <a:p/>
          </p:txBody>
        </p:sp>
        <p:sp>
          <p:nvSpPr>
            <p:cNvPr id="47" name="pl47"/>
            <p:cNvSpPr/>
            <p:nvPr/>
          </p:nvSpPr>
          <p:spPr>
            <a:xfrm>
              <a:off x="6024680" y="3977513"/>
              <a:ext cx="744537" cy="0"/>
            </a:xfrm>
            <a:custGeom>
              <a:avLst/>
              <a:pathLst>
                <a:path w="744537" h="0">
                  <a:moveTo>
                    <a:pt x="0" y="0"/>
                  </a:moveTo>
                  <a:lnTo>
                    <a:pt x="62044" y="0"/>
                  </a:lnTo>
                  <a:lnTo>
                    <a:pt x="124089" y="0"/>
                  </a:lnTo>
                  <a:lnTo>
                    <a:pt x="124089" y="0"/>
                  </a:lnTo>
                  <a:lnTo>
                    <a:pt x="372268" y="0"/>
                  </a:lnTo>
                  <a:lnTo>
                    <a:pt x="372268" y="0"/>
                  </a:lnTo>
                  <a:lnTo>
                    <a:pt x="744537" y="0"/>
                  </a:lnTo>
                </a:path>
              </a:pathLst>
            </a:custGeom>
            <a:ln w="108405" cap="flat">
              <a:solidFill>
                <a:srgbClr val="E8E8E8">
                  <a:alpha val="100000"/>
                </a:srgbClr>
              </a:solidFill>
              <a:prstDash val="solid"/>
              <a:round/>
            </a:ln>
          </p:spPr>
          <p:txBody>
            <a:bodyPr/>
            <a:lstStyle/>
            <a:p/>
          </p:txBody>
        </p:sp>
        <p:sp>
          <p:nvSpPr>
            <p:cNvPr id="48" name="pl48"/>
            <p:cNvSpPr/>
            <p:nvPr/>
          </p:nvSpPr>
          <p:spPr>
            <a:xfrm>
              <a:off x="6210814" y="4221440"/>
              <a:ext cx="372268" cy="0"/>
            </a:xfrm>
            <a:custGeom>
              <a:avLst/>
              <a:pathLst>
                <a:path w="372268" h="0">
                  <a:moveTo>
                    <a:pt x="0" y="0"/>
                  </a:moveTo>
                  <a:lnTo>
                    <a:pt x="124089" y="0"/>
                  </a:lnTo>
                  <a:lnTo>
                    <a:pt x="186134" y="0"/>
                  </a:lnTo>
                  <a:lnTo>
                    <a:pt x="186134" y="0"/>
                  </a:lnTo>
                  <a:lnTo>
                    <a:pt x="186134" y="0"/>
                  </a:lnTo>
                  <a:lnTo>
                    <a:pt x="372268" y="0"/>
                  </a:lnTo>
                  <a:lnTo>
                    <a:pt x="372268" y="0"/>
                  </a:lnTo>
                </a:path>
              </a:pathLst>
            </a:custGeom>
            <a:ln w="108405" cap="flat">
              <a:solidFill>
                <a:srgbClr val="E8E8E8">
                  <a:alpha val="100000"/>
                </a:srgbClr>
              </a:solidFill>
              <a:prstDash val="solid"/>
              <a:round/>
            </a:ln>
          </p:spPr>
          <p:txBody>
            <a:bodyPr/>
            <a:lstStyle/>
            <a:p/>
          </p:txBody>
        </p:sp>
        <p:sp>
          <p:nvSpPr>
            <p:cNvPr id="49" name="pl49"/>
            <p:cNvSpPr/>
            <p:nvPr/>
          </p:nvSpPr>
          <p:spPr>
            <a:xfrm>
              <a:off x="5528322" y="4465366"/>
              <a:ext cx="744537" cy="0"/>
            </a:xfrm>
            <a:custGeom>
              <a:avLst/>
              <a:pathLst>
                <a:path w="744537" h="0">
                  <a:moveTo>
                    <a:pt x="0" y="0"/>
                  </a:moveTo>
                  <a:lnTo>
                    <a:pt x="372268" y="0"/>
                  </a:lnTo>
                  <a:lnTo>
                    <a:pt x="496358" y="0"/>
                  </a:lnTo>
                  <a:lnTo>
                    <a:pt x="744537" y="0"/>
                  </a:lnTo>
                  <a:lnTo>
                    <a:pt x="744537" y="0"/>
                  </a:lnTo>
                  <a:lnTo>
                    <a:pt x="744537" y="0"/>
                  </a:lnTo>
                  <a:lnTo>
                    <a:pt x="744537" y="0"/>
                  </a:lnTo>
                </a:path>
              </a:pathLst>
            </a:custGeom>
            <a:ln w="108405" cap="flat">
              <a:solidFill>
                <a:srgbClr val="E8E8E8">
                  <a:alpha val="100000"/>
                </a:srgbClr>
              </a:solidFill>
              <a:prstDash val="solid"/>
              <a:round/>
            </a:ln>
          </p:spPr>
          <p:txBody>
            <a:bodyPr/>
            <a:lstStyle/>
            <a:p/>
          </p:txBody>
        </p:sp>
        <p:sp>
          <p:nvSpPr>
            <p:cNvPr id="50" name="pl50"/>
            <p:cNvSpPr/>
            <p:nvPr/>
          </p:nvSpPr>
          <p:spPr>
            <a:xfrm>
              <a:off x="5156053" y="4709293"/>
              <a:ext cx="1054761" cy="0"/>
            </a:xfrm>
            <a:custGeom>
              <a:avLst/>
              <a:pathLst>
                <a:path w="1054761" h="0">
                  <a:moveTo>
                    <a:pt x="0" y="0"/>
                  </a:moveTo>
                  <a:lnTo>
                    <a:pt x="124089" y="0"/>
                  </a:lnTo>
                  <a:lnTo>
                    <a:pt x="434313" y="0"/>
                  </a:lnTo>
                  <a:lnTo>
                    <a:pt x="868627" y="0"/>
                  </a:lnTo>
                  <a:lnTo>
                    <a:pt x="930671" y="0"/>
                  </a:lnTo>
                  <a:lnTo>
                    <a:pt x="992716" y="0"/>
                  </a:lnTo>
                  <a:lnTo>
                    <a:pt x="1054761" y="0"/>
                  </a:lnTo>
                </a:path>
              </a:pathLst>
            </a:custGeom>
            <a:ln w="108405" cap="flat">
              <a:solidFill>
                <a:srgbClr val="E8E8E8">
                  <a:alpha val="100000"/>
                </a:srgbClr>
              </a:solidFill>
              <a:prstDash val="solid"/>
              <a:round/>
            </a:ln>
          </p:spPr>
          <p:txBody>
            <a:bodyPr/>
            <a:lstStyle/>
            <a:p/>
          </p:txBody>
        </p:sp>
        <p:sp>
          <p:nvSpPr>
            <p:cNvPr id="51" name="pl51"/>
            <p:cNvSpPr/>
            <p:nvPr/>
          </p:nvSpPr>
          <p:spPr>
            <a:xfrm>
              <a:off x="5156053" y="4953219"/>
              <a:ext cx="1861343" cy="0"/>
            </a:xfrm>
            <a:custGeom>
              <a:avLst/>
              <a:pathLst>
                <a:path w="1861343" h="0">
                  <a:moveTo>
                    <a:pt x="0" y="0"/>
                  </a:moveTo>
                  <a:lnTo>
                    <a:pt x="62044" y="0"/>
                  </a:lnTo>
                  <a:lnTo>
                    <a:pt x="930671" y="0"/>
                  </a:lnTo>
                  <a:lnTo>
                    <a:pt x="930671" y="0"/>
                  </a:lnTo>
                  <a:lnTo>
                    <a:pt x="930671" y="0"/>
                  </a:lnTo>
                  <a:lnTo>
                    <a:pt x="992716" y="0"/>
                  </a:lnTo>
                  <a:lnTo>
                    <a:pt x="1861343" y="0"/>
                  </a:lnTo>
                </a:path>
              </a:pathLst>
            </a:custGeom>
            <a:ln w="108405" cap="flat">
              <a:solidFill>
                <a:srgbClr val="E8E8E8">
                  <a:alpha val="100000"/>
                </a:srgbClr>
              </a:solidFill>
              <a:prstDash val="solid"/>
              <a:round/>
            </a:ln>
          </p:spPr>
          <p:txBody>
            <a:bodyPr/>
            <a:lstStyle/>
            <a:p/>
          </p:txBody>
        </p:sp>
        <p:sp>
          <p:nvSpPr>
            <p:cNvPr id="52" name="pl52"/>
            <p:cNvSpPr/>
            <p:nvPr/>
          </p:nvSpPr>
          <p:spPr>
            <a:xfrm>
              <a:off x="5776501" y="5197146"/>
              <a:ext cx="1302940" cy="0"/>
            </a:xfrm>
            <a:custGeom>
              <a:avLst/>
              <a:pathLst>
                <a:path w="1302940" h="0">
                  <a:moveTo>
                    <a:pt x="0" y="0"/>
                  </a:moveTo>
                  <a:lnTo>
                    <a:pt x="558403" y="0"/>
                  </a:lnTo>
                  <a:lnTo>
                    <a:pt x="868627" y="0"/>
                  </a:lnTo>
                  <a:lnTo>
                    <a:pt x="1178850" y="0"/>
                  </a:lnTo>
                  <a:lnTo>
                    <a:pt x="1240895" y="0"/>
                  </a:lnTo>
                  <a:lnTo>
                    <a:pt x="1240895" y="0"/>
                  </a:lnTo>
                  <a:lnTo>
                    <a:pt x="1302940" y="0"/>
                  </a:lnTo>
                </a:path>
              </a:pathLst>
            </a:custGeom>
            <a:ln w="108405" cap="flat">
              <a:solidFill>
                <a:srgbClr val="E8E8E8">
                  <a:alpha val="100000"/>
                </a:srgbClr>
              </a:solidFill>
              <a:prstDash val="solid"/>
              <a:round/>
            </a:ln>
          </p:spPr>
          <p:txBody>
            <a:bodyPr/>
            <a:lstStyle/>
            <a:p/>
          </p:txBody>
        </p:sp>
        <p:sp>
          <p:nvSpPr>
            <p:cNvPr id="53" name="pl53"/>
            <p:cNvSpPr/>
            <p:nvPr/>
          </p:nvSpPr>
          <p:spPr>
            <a:xfrm>
              <a:off x="5156053" y="5441073"/>
              <a:ext cx="868627" cy="0"/>
            </a:xfrm>
            <a:custGeom>
              <a:avLst/>
              <a:pathLst>
                <a:path w="868627" h="0">
                  <a:moveTo>
                    <a:pt x="0" y="0"/>
                  </a:moveTo>
                  <a:lnTo>
                    <a:pt x="124089" y="0"/>
                  </a:lnTo>
                  <a:lnTo>
                    <a:pt x="310223" y="0"/>
                  </a:lnTo>
                  <a:lnTo>
                    <a:pt x="558403" y="0"/>
                  </a:lnTo>
                  <a:lnTo>
                    <a:pt x="620447" y="0"/>
                  </a:lnTo>
                  <a:lnTo>
                    <a:pt x="744537" y="0"/>
                  </a:lnTo>
                  <a:lnTo>
                    <a:pt x="868627" y="0"/>
                  </a:lnTo>
                </a:path>
              </a:pathLst>
            </a:custGeom>
            <a:ln w="108405" cap="flat">
              <a:solidFill>
                <a:srgbClr val="E8E8E8">
                  <a:alpha val="100000"/>
                </a:srgbClr>
              </a:solidFill>
              <a:prstDash val="solid"/>
              <a:round/>
            </a:ln>
          </p:spPr>
          <p:txBody>
            <a:bodyPr/>
            <a:lstStyle/>
            <a:p/>
          </p:txBody>
        </p:sp>
        <p:sp>
          <p:nvSpPr>
            <p:cNvPr id="54" name="pl54"/>
            <p:cNvSpPr/>
            <p:nvPr/>
          </p:nvSpPr>
          <p:spPr>
            <a:xfrm>
              <a:off x="4721740" y="5684999"/>
              <a:ext cx="806582" cy="0"/>
            </a:xfrm>
            <a:custGeom>
              <a:avLst/>
              <a:pathLst>
                <a:path w="806582" h="0">
                  <a:moveTo>
                    <a:pt x="0" y="0"/>
                  </a:moveTo>
                  <a:lnTo>
                    <a:pt x="124089" y="0"/>
                  </a:lnTo>
                  <a:lnTo>
                    <a:pt x="248179" y="0"/>
                  </a:lnTo>
                  <a:lnTo>
                    <a:pt x="434313" y="0"/>
                  </a:lnTo>
                  <a:lnTo>
                    <a:pt x="620447" y="0"/>
                  </a:lnTo>
                  <a:lnTo>
                    <a:pt x="744537" y="0"/>
                  </a:lnTo>
                  <a:lnTo>
                    <a:pt x="806582" y="0"/>
                  </a:lnTo>
                </a:path>
              </a:pathLst>
            </a:custGeom>
            <a:ln w="108405" cap="flat">
              <a:solidFill>
                <a:srgbClr val="E8E8E8">
                  <a:alpha val="100000"/>
                </a:srgbClr>
              </a:solidFill>
              <a:prstDash val="solid"/>
              <a:round/>
            </a:ln>
          </p:spPr>
          <p:txBody>
            <a:bodyPr/>
            <a:lstStyle/>
            <a:p/>
          </p:txBody>
        </p:sp>
        <p:sp>
          <p:nvSpPr>
            <p:cNvPr id="55" name="pt55"/>
            <p:cNvSpPr/>
            <p:nvPr/>
          </p:nvSpPr>
          <p:spPr>
            <a:xfrm>
              <a:off x="5523822"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51553"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84132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717240"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46177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3768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965419"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74941"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3334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0925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0925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7130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8516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10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10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10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7858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3040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20631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7858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9244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244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9244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3334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5389"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31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88880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165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5743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1289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5085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5085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8222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4427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2018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4427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9244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9244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6471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0925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0925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3334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571300"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50925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8516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9903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47210"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0925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3334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47210"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23121"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74941"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99031"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020180"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9609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15155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27564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77200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46177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709956"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3334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7130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0925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07494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8516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38516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2312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01289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14427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213598"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15155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08222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08222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08222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3698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509255"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7130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95085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888807"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33040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82676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1947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8516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9903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1947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7130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1947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3334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27564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15155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585867"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14427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02018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08222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20631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01289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950852"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07494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01289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640628"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33040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77200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52382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89609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020180"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26835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26835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26835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26835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26107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38516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261076"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38516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57130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75743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38516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385165"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07494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13698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88880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88880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88880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9903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950852"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8516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19903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07494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36986"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8516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32312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07494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9903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32312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32312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38516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38516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469619"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5283485"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4911216"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579142"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579142"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579142"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455052"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206873"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206873"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524381"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338246"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338246"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579142"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579142"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41187"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268918"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896649"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896649"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028022"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338246"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710515"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455052"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330963"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144829"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393008"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020739"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144829"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5965978"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407574"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655754"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579142"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330963"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268918"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958694"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028022"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6028022"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082784"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276202"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772560"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765276"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765276"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579142"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5221440"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028022"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152112"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958694"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276202"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717798"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469619"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214157"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214157"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455052"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517097"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703232"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330963"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834605"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6834605"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144829"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082784"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330963"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268918"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330963"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330963"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935664" y="5620260"/>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266" name="tx266"/>
            <p:cNvSpPr/>
            <p:nvPr/>
          </p:nvSpPr>
          <p:spPr>
            <a:xfrm>
              <a:off x="547318" y="5376333"/>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67" name="tx267"/>
            <p:cNvSpPr/>
            <p:nvPr/>
          </p:nvSpPr>
          <p:spPr>
            <a:xfrm>
              <a:off x="609498" y="5132406"/>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68" name="tx268"/>
            <p:cNvSpPr/>
            <p:nvPr/>
          </p:nvSpPr>
          <p:spPr>
            <a:xfrm>
              <a:off x="1013571" y="5132406"/>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69" name="tx269"/>
            <p:cNvSpPr/>
            <p:nvPr/>
          </p:nvSpPr>
          <p:spPr>
            <a:xfrm>
              <a:off x="516320" y="4888480"/>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270" name="tx270"/>
            <p:cNvSpPr/>
            <p:nvPr/>
          </p:nvSpPr>
          <p:spPr>
            <a:xfrm>
              <a:off x="811580" y="464455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71" name="tx271"/>
            <p:cNvSpPr/>
            <p:nvPr/>
          </p:nvSpPr>
          <p:spPr>
            <a:xfrm>
              <a:off x="508182" y="4400627"/>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72" name="tx272"/>
            <p:cNvSpPr/>
            <p:nvPr/>
          </p:nvSpPr>
          <p:spPr>
            <a:xfrm>
              <a:off x="912255" y="4400627"/>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73" name="tx273"/>
            <p:cNvSpPr/>
            <p:nvPr/>
          </p:nvSpPr>
          <p:spPr>
            <a:xfrm>
              <a:off x="749492" y="4156700"/>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74" name="tx274"/>
            <p:cNvSpPr/>
            <p:nvPr/>
          </p:nvSpPr>
          <p:spPr>
            <a:xfrm>
              <a:off x="811397" y="3912773"/>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75" name="tx275"/>
            <p:cNvSpPr/>
            <p:nvPr/>
          </p:nvSpPr>
          <p:spPr>
            <a:xfrm>
              <a:off x="858306" y="3668847"/>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276" name="tx276"/>
            <p:cNvSpPr/>
            <p:nvPr/>
          </p:nvSpPr>
          <p:spPr>
            <a:xfrm>
              <a:off x="756990" y="3424920"/>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77" name="tx277"/>
            <p:cNvSpPr/>
            <p:nvPr/>
          </p:nvSpPr>
          <p:spPr>
            <a:xfrm>
              <a:off x="850533" y="3180994"/>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278" name="tx278"/>
            <p:cNvSpPr/>
            <p:nvPr/>
          </p:nvSpPr>
          <p:spPr>
            <a:xfrm>
              <a:off x="873393" y="2937067"/>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79" name="tx279"/>
            <p:cNvSpPr/>
            <p:nvPr/>
          </p:nvSpPr>
          <p:spPr>
            <a:xfrm>
              <a:off x="920119" y="2693140"/>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80" name="tx280"/>
            <p:cNvSpPr/>
            <p:nvPr/>
          </p:nvSpPr>
          <p:spPr>
            <a:xfrm>
              <a:off x="834714" y="2449214"/>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281" name="tx281"/>
            <p:cNvSpPr/>
            <p:nvPr/>
          </p:nvSpPr>
          <p:spPr>
            <a:xfrm>
              <a:off x="936030" y="220528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82" name="tx282"/>
            <p:cNvSpPr/>
            <p:nvPr/>
          </p:nvSpPr>
          <p:spPr>
            <a:xfrm>
              <a:off x="726267" y="1961361"/>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283" name="tx283"/>
            <p:cNvSpPr/>
            <p:nvPr/>
          </p:nvSpPr>
          <p:spPr>
            <a:xfrm>
              <a:off x="850442" y="171743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284" name="tx284"/>
            <p:cNvSpPr/>
            <p:nvPr/>
          </p:nvSpPr>
          <p:spPr>
            <a:xfrm>
              <a:off x="858123" y="1473507"/>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85" name="tx285"/>
            <p:cNvSpPr/>
            <p:nvPr/>
          </p:nvSpPr>
          <p:spPr>
            <a:xfrm>
              <a:off x="757082" y="1229581"/>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286" name="tx286"/>
            <p:cNvSpPr/>
            <p:nvPr/>
          </p:nvSpPr>
          <p:spPr>
            <a:xfrm>
              <a:off x="959164" y="985654"/>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287" name="tx287"/>
            <p:cNvSpPr/>
            <p:nvPr/>
          </p:nvSpPr>
          <p:spPr>
            <a:xfrm>
              <a:off x="881257" y="741728"/>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88" name="tx288"/>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0" name="tx290"/>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1" name="tx291"/>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2" name="tx292"/>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3" name="tx293"/>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4" name="pt29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6" name="pt29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8" name="tx29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9" name="tx29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0" name="tx300"/>
            <p:cNvSpPr/>
            <p:nvPr/>
          </p:nvSpPr>
          <p:spPr>
            <a:xfrm>
              <a:off x="1433366"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ESAR, 2019-2025</a:t>
              </a:r>
            </a:p>
          </p:txBody>
        </p:sp>
        <p:sp>
          <p:nvSpPr>
            <p:cNvPr id="301" name="tx30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13 (out of 21) countries had lower coverage than in 2019.
In 2025, 5 countries had lower DTP3 coverage than in 2024.
In 2025, 13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29915" y="5402828"/>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5" name="pl5"/>
            <p:cNvSpPr/>
            <p:nvPr/>
          </p:nvSpPr>
          <p:spPr>
            <a:xfrm>
              <a:off x="1229915" y="5117497"/>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6" name="pl6"/>
            <p:cNvSpPr/>
            <p:nvPr/>
          </p:nvSpPr>
          <p:spPr>
            <a:xfrm>
              <a:off x="1229915" y="4832165"/>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7" name="pl7"/>
            <p:cNvSpPr/>
            <p:nvPr/>
          </p:nvSpPr>
          <p:spPr>
            <a:xfrm>
              <a:off x="1229915" y="4546834"/>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8" name="pl8"/>
            <p:cNvSpPr/>
            <p:nvPr/>
          </p:nvSpPr>
          <p:spPr>
            <a:xfrm>
              <a:off x="1229915" y="4261502"/>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 name="pl9"/>
            <p:cNvSpPr/>
            <p:nvPr/>
          </p:nvSpPr>
          <p:spPr>
            <a:xfrm>
              <a:off x="1229915" y="3976171"/>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 name="pl10"/>
            <p:cNvSpPr/>
            <p:nvPr/>
          </p:nvSpPr>
          <p:spPr>
            <a:xfrm>
              <a:off x="1229915" y="369083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1" name="pl11"/>
            <p:cNvSpPr/>
            <p:nvPr/>
          </p:nvSpPr>
          <p:spPr>
            <a:xfrm>
              <a:off x="1229915" y="3405508"/>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2" name="pl12"/>
            <p:cNvSpPr/>
            <p:nvPr/>
          </p:nvSpPr>
          <p:spPr>
            <a:xfrm>
              <a:off x="1229915" y="3120177"/>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3" name="pl13"/>
            <p:cNvSpPr/>
            <p:nvPr/>
          </p:nvSpPr>
          <p:spPr>
            <a:xfrm>
              <a:off x="1229915" y="2834845"/>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4" name="pl14"/>
            <p:cNvSpPr/>
            <p:nvPr/>
          </p:nvSpPr>
          <p:spPr>
            <a:xfrm>
              <a:off x="1229915" y="2549514"/>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5" name="pl15"/>
            <p:cNvSpPr/>
            <p:nvPr/>
          </p:nvSpPr>
          <p:spPr>
            <a:xfrm>
              <a:off x="1229915" y="2264182"/>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6" name="pl16"/>
            <p:cNvSpPr/>
            <p:nvPr/>
          </p:nvSpPr>
          <p:spPr>
            <a:xfrm>
              <a:off x="1229915" y="1978851"/>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7" name="pl17"/>
            <p:cNvSpPr/>
            <p:nvPr/>
          </p:nvSpPr>
          <p:spPr>
            <a:xfrm>
              <a:off x="13269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50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3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7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20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442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378163" y="1978851"/>
              <a:ext cx="323450" cy="0"/>
            </a:xfrm>
            <a:custGeom>
              <a:avLst/>
              <a:pathLst>
                <a:path w="323450" h="0">
                  <a:moveTo>
                    <a:pt x="0" y="0"/>
                  </a:moveTo>
                  <a:lnTo>
                    <a:pt x="323450" y="0"/>
                  </a:lnTo>
                </a:path>
              </a:pathLst>
            </a:custGeom>
            <a:ln w="81303" cap="flat">
              <a:solidFill>
                <a:srgbClr val="E8E8E8">
                  <a:alpha val="100000"/>
                </a:srgbClr>
              </a:solidFill>
              <a:prstDash val="solid"/>
              <a:round/>
            </a:ln>
          </p:spPr>
          <p:txBody>
            <a:bodyPr/>
            <a:lstStyle/>
            <a:p/>
          </p:txBody>
        </p:sp>
        <p:sp>
          <p:nvSpPr>
            <p:cNvPr id="24" name="pl24"/>
            <p:cNvSpPr/>
            <p:nvPr/>
          </p:nvSpPr>
          <p:spPr>
            <a:xfrm>
              <a:off x="2459026" y="2264182"/>
              <a:ext cx="242587" cy="0"/>
            </a:xfrm>
            <a:custGeom>
              <a:avLst/>
              <a:pathLst>
                <a:path w="242587" h="0">
                  <a:moveTo>
                    <a:pt x="0" y="0"/>
                  </a:moveTo>
                  <a:lnTo>
                    <a:pt x="242587" y="0"/>
                  </a:lnTo>
                </a:path>
              </a:pathLst>
            </a:custGeom>
            <a:ln w="81303" cap="flat">
              <a:solidFill>
                <a:srgbClr val="E8E8E8">
                  <a:alpha val="100000"/>
                </a:srgbClr>
              </a:solidFill>
              <a:prstDash val="solid"/>
              <a:round/>
            </a:ln>
          </p:spPr>
          <p:txBody>
            <a:bodyPr/>
            <a:lstStyle/>
            <a:p/>
          </p:txBody>
        </p:sp>
        <p:sp>
          <p:nvSpPr>
            <p:cNvPr id="25" name="pl25"/>
            <p:cNvSpPr/>
            <p:nvPr/>
          </p:nvSpPr>
          <p:spPr>
            <a:xfrm>
              <a:off x="2167921" y="2549514"/>
              <a:ext cx="145552" cy="0"/>
            </a:xfrm>
            <a:custGeom>
              <a:avLst/>
              <a:pathLst>
                <a:path w="145552" h="0">
                  <a:moveTo>
                    <a:pt x="0" y="0"/>
                  </a:moveTo>
                  <a:lnTo>
                    <a:pt x="145552" y="0"/>
                  </a:lnTo>
                </a:path>
              </a:pathLst>
            </a:custGeom>
            <a:ln w="81303" cap="flat">
              <a:solidFill>
                <a:srgbClr val="E8E8E8">
                  <a:alpha val="100000"/>
                </a:srgbClr>
              </a:solidFill>
              <a:prstDash val="solid"/>
              <a:round/>
            </a:ln>
          </p:spPr>
          <p:txBody>
            <a:bodyPr/>
            <a:lstStyle/>
            <a:p/>
          </p:txBody>
        </p:sp>
        <p:sp>
          <p:nvSpPr>
            <p:cNvPr id="26" name="pl26"/>
            <p:cNvSpPr/>
            <p:nvPr/>
          </p:nvSpPr>
          <p:spPr>
            <a:xfrm>
              <a:off x="2669269" y="2834845"/>
              <a:ext cx="129380" cy="0"/>
            </a:xfrm>
            <a:custGeom>
              <a:avLst/>
              <a:pathLst>
                <a:path w="129380" h="0">
                  <a:moveTo>
                    <a:pt x="0" y="0"/>
                  </a:moveTo>
                  <a:lnTo>
                    <a:pt x="129380" y="0"/>
                  </a:lnTo>
                </a:path>
              </a:pathLst>
            </a:custGeom>
            <a:ln w="81303" cap="flat">
              <a:solidFill>
                <a:srgbClr val="E8E8E8">
                  <a:alpha val="100000"/>
                </a:srgbClr>
              </a:solidFill>
              <a:prstDash val="solid"/>
              <a:round/>
            </a:ln>
          </p:spPr>
          <p:txBody>
            <a:bodyPr/>
            <a:lstStyle/>
            <a:p/>
          </p:txBody>
        </p:sp>
        <p:sp>
          <p:nvSpPr>
            <p:cNvPr id="27" name="pl27"/>
            <p:cNvSpPr/>
            <p:nvPr/>
          </p:nvSpPr>
          <p:spPr>
            <a:xfrm>
              <a:off x="2685441" y="3120177"/>
              <a:ext cx="97035" cy="0"/>
            </a:xfrm>
            <a:custGeom>
              <a:avLst/>
              <a:pathLst>
                <a:path w="97035" h="0">
                  <a:moveTo>
                    <a:pt x="0" y="0"/>
                  </a:moveTo>
                  <a:lnTo>
                    <a:pt x="97035" y="0"/>
                  </a:lnTo>
                </a:path>
              </a:pathLst>
            </a:custGeom>
            <a:ln w="81303" cap="flat">
              <a:solidFill>
                <a:srgbClr val="E8E8E8">
                  <a:alpha val="100000"/>
                </a:srgbClr>
              </a:solidFill>
              <a:prstDash val="solid"/>
              <a:round/>
            </a:ln>
          </p:spPr>
          <p:txBody>
            <a:bodyPr/>
            <a:lstStyle/>
            <a:p/>
          </p:txBody>
        </p:sp>
        <p:sp>
          <p:nvSpPr>
            <p:cNvPr id="28" name="pl28"/>
            <p:cNvSpPr/>
            <p:nvPr/>
          </p:nvSpPr>
          <p:spPr>
            <a:xfrm>
              <a:off x="2750131" y="3405508"/>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29" name="pl29"/>
            <p:cNvSpPr/>
            <p:nvPr/>
          </p:nvSpPr>
          <p:spPr>
            <a:xfrm>
              <a:off x="2361991" y="3690839"/>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30" name="pl30"/>
            <p:cNvSpPr/>
            <p:nvPr/>
          </p:nvSpPr>
          <p:spPr>
            <a:xfrm>
              <a:off x="2782476" y="3976171"/>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31" name="pl31"/>
            <p:cNvSpPr/>
            <p:nvPr/>
          </p:nvSpPr>
          <p:spPr>
            <a:xfrm>
              <a:off x="2653096" y="4261502"/>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32" name="pl32"/>
            <p:cNvSpPr/>
            <p:nvPr/>
          </p:nvSpPr>
          <p:spPr>
            <a:xfrm>
              <a:off x="2766304" y="4546834"/>
              <a:ext cx="64690" cy="0"/>
            </a:xfrm>
            <a:custGeom>
              <a:avLst/>
              <a:pathLst>
                <a:path w="64690" h="0">
                  <a:moveTo>
                    <a:pt x="0" y="0"/>
                  </a:moveTo>
                  <a:lnTo>
                    <a:pt x="64690" y="0"/>
                  </a:lnTo>
                </a:path>
              </a:pathLst>
            </a:custGeom>
            <a:ln w="81303" cap="flat">
              <a:solidFill>
                <a:srgbClr val="E8E8E8">
                  <a:alpha val="100000"/>
                </a:srgbClr>
              </a:solidFill>
              <a:prstDash val="solid"/>
              <a:round/>
            </a:ln>
          </p:spPr>
          <p:txBody>
            <a:bodyPr/>
            <a:lstStyle/>
            <a:p/>
          </p:txBody>
        </p:sp>
        <p:sp>
          <p:nvSpPr>
            <p:cNvPr id="33" name="pl33"/>
            <p:cNvSpPr/>
            <p:nvPr/>
          </p:nvSpPr>
          <p:spPr>
            <a:xfrm>
              <a:off x="2750131" y="4832165"/>
              <a:ext cx="64690" cy="0"/>
            </a:xfrm>
            <a:custGeom>
              <a:avLst/>
              <a:pathLst>
                <a:path w="64690" h="0">
                  <a:moveTo>
                    <a:pt x="0" y="0"/>
                  </a:moveTo>
                  <a:lnTo>
                    <a:pt x="64690" y="0"/>
                  </a:lnTo>
                </a:path>
              </a:pathLst>
            </a:custGeom>
            <a:ln w="81303" cap="flat">
              <a:solidFill>
                <a:srgbClr val="E8E8E8">
                  <a:alpha val="100000"/>
                </a:srgbClr>
              </a:solidFill>
              <a:prstDash val="solid"/>
              <a:round/>
            </a:ln>
          </p:spPr>
          <p:txBody>
            <a:bodyPr/>
            <a:lstStyle/>
            <a:p/>
          </p:txBody>
        </p:sp>
        <p:sp>
          <p:nvSpPr>
            <p:cNvPr id="34" name="pl34"/>
            <p:cNvSpPr/>
            <p:nvPr/>
          </p:nvSpPr>
          <p:spPr>
            <a:xfrm>
              <a:off x="2539888" y="5117497"/>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35" name="pl35"/>
            <p:cNvSpPr/>
            <p:nvPr/>
          </p:nvSpPr>
          <p:spPr>
            <a:xfrm>
              <a:off x="2863339" y="5402828"/>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36" name="pt36"/>
            <p:cNvSpPr/>
            <p:nvPr/>
          </p:nvSpPr>
          <p:spPr>
            <a:xfrm>
              <a:off x="2308973"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163421"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2649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76180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583906"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535388"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77797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680941"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26494"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45631"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810321"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745631"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43835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35749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588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777976"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697114"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54526"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729459"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648596"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907356"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858839"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69711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373663"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79414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66476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268321" y="25043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122769"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85842"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721152"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543254" y="5072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494737"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737324" y="307502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640289"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785842" y="33603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704979"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769669" y="478701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704979"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397702"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31683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818187" y="39310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737324"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656462" y="221903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413874"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688807" y="42163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607944"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866704" y="53576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818187"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656462" y="19336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333011"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753497"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624117"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3084102" y="250818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89" name="tx89"/>
            <p:cNvSpPr/>
            <p:nvPr/>
          </p:nvSpPr>
          <p:spPr>
            <a:xfrm>
              <a:off x="3084102"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0" name="tx90"/>
            <p:cNvSpPr/>
            <p:nvPr/>
          </p:nvSpPr>
          <p:spPr>
            <a:xfrm>
              <a:off x="3084102" y="5076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1" name="tx91"/>
            <p:cNvSpPr/>
            <p:nvPr/>
          </p:nvSpPr>
          <p:spPr>
            <a:xfrm>
              <a:off x="3084102" y="307884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92" name="tx92"/>
            <p:cNvSpPr/>
            <p:nvPr/>
          </p:nvSpPr>
          <p:spPr>
            <a:xfrm>
              <a:off x="3084102" y="336417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3" name="tx93"/>
            <p:cNvSpPr/>
            <p:nvPr/>
          </p:nvSpPr>
          <p:spPr>
            <a:xfrm>
              <a:off x="3084102" y="479083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4" name="tx94"/>
            <p:cNvSpPr/>
            <p:nvPr/>
          </p:nvSpPr>
          <p:spPr>
            <a:xfrm>
              <a:off x="3084102"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5" name="tx95"/>
            <p:cNvSpPr/>
            <p:nvPr/>
          </p:nvSpPr>
          <p:spPr>
            <a:xfrm>
              <a:off x="3084102" y="393484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6" name="tx96"/>
            <p:cNvSpPr/>
            <p:nvPr/>
          </p:nvSpPr>
          <p:spPr>
            <a:xfrm>
              <a:off x="3052006" y="222285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97" name="tx97"/>
            <p:cNvSpPr/>
            <p:nvPr/>
          </p:nvSpPr>
          <p:spPr>
            <a:xfrm>
              <a:off x="3084102" y="42201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8" name="tx98"/>
            <p:cNvSpPr/>
            <p:nvPr/>
          </p:nvSpPr>
          <p:spPr>
            <a:xfrm>
              <a:off x="3084102" y="53614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9" name="tx99"/>
            <p:cNvSpPr/>
            <p:nvPr/>
          </p:nvSpPr>
          <p:spPr>
            <a:xfrm>
              <a:off x="3052006" y="1937520"/>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100" name="tx100"/>
            <p:cNvSpPr/>
            <p:nvPr/>
          </p:nvSpPr>
          <p:spPr>
            <a:xfrm>
              <a:off x="3084102"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1" name="rc101"/>
            <p:cNvSpPr/>
            <p:nvPr/>
          </p:nvSpPr>
          <p:spPr>
            <a:xfrm>
              <a:off x="1229915" y="1807652"/>
              <a:ext cx="2134771"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4162592" y="5260163"/>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3" name="pl103"/>
            <p:cNvSpPr/>
            <p:nvPr/>
          </p:nvSpPr>
          <p:spPr>
            <a:xfrm>
              <a:off x="4162592" y="4737055"/>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4" name="pl104"/>
            <p:cNvSpPr/>
            <p:nvPr/>
          </p:nvSpPr>
          <p:spPr>
            <a:xfrm>
              <a:off x="4162592" y="4213947"/>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5" name="pl105"/>
            <p:cNvSpPr/>
            <p:nvPr/>
          </p:nvSpPr>
          <p:spPr>
            <a:xfrm>
              <a:off x="4162592" y="369083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6" name="pl106"/>
            <p:cNvSpPr/>
            <p:nvPr/>
          </p:nvSpPr>
          <p:spPr>
            <a:xfrm>
              <a:off x="4162592" y="3167732"/>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7" name="pl107"/>
            <p:cNvSpPr/>
            <p:nvPr/>
          </p:nvSpPr>
          <p:spPr>
            <a:xfrm>
              <a:off x="4162592" y="2644624"/>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8" name="pl108"/>
            <p:cNvSpPr/>
            <p:nvPr/>
          </p:nvSpPr>
          <p:spPr>
            <a:xfrm>
              <a:off x="4162592" y="2121516"/>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9" name="pl109"/>
            <p:cNvSpPr/>
            <p:nvPr/>
          </p:nvSpPr>
          <p:spPr>
            <a:xfrm>
              <a:off x="42596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583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9065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2299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534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768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1461" y="2121516"/>
              <a:ext cx="242587" cy="0"/>
            </a:xfrm>
            <a:custGeom>
              <a:avLst/>
              <a:pathLst>
                <a:path w="242587" h="0">
                  <a:moveTo>
                    <a:pt x="0" y="0"/>
                  </a:moveTo>
                  <a:lnTo>
                    <a:pt x="242587" y="0"/>
                  </a:lnTo>
                </a:path>
              </a:pathLst>
            </a:custGeom>
            <a:ln w="81303" cap="flat">
              <a:solidFill>
                <a:srgbClr val="E8E8E8">
                  <a:alpha val="100000"/>
                </a:srgbClr>
              </a:solidFill>
              <a:prstDash val="solid"/>
              <a:round/>
            </a:ln>
          </p:spPr>
          <p:txBody>
            <a:bodyPr/>
            <a:lstStyle/>
            <a:p/>
          </p:txBody>
        </p:sp>
        <p:sp>
          <p:nvSpPr>
            <p:cNvPr id="116" name="pl116"/>
            <p:cNvSpPr/>
            <p:nvPr/>
          </p:nvSpPr>
          <p:spPr>
            <a:xfrm>
              <a:off x="5246151" y="2644624"/>
              <a:ext cx="194070" cy="0"/>
            </a:xfrm>
            <a:custGeom>
              <a:avLst/>
              <a:pathLst>
                <a:path w="194070" h="0">
                  <a:moveTo>
                    <a:pt x="0" y="0"/>
                  </a:moveTo>
                  <a:lnTo>
                    <a:pt x="194070" y="0"/>
                  </a:lnTo>
                </a:path>
              </a:pathLst>
            </a:custGeom>
            <a:ln w="81303" cap="flat">
              <a:solidFill>
                <a:srgbClr val="E8E8E8">
                  <a:alpha val="100000"/>
                </a:srgbClr>
              </a:solidFill>
              <a:prstDash val="solid"/>
              <a:round/>
            </a:ln>
          </p:spPr>
          <p:txBody>
            <a:bodyPr/>
            <a:lstStyle/>
            <a:p/>
          </p:txBody>
        </p:sp>
        <p:sp>
          <p:nvSpPr>
            <p:cNvPr id="117" name="pl117"/>
            <p:cNvSpPr/>
            <p:nvPr/>
          </p:nvSpPr>
          <p:spPr>
            <a:xfrm>
              <a:off x="5391703" y="3167732"/>
              <a:ext cx="177897" cy="0"/>
            </a:xfrm>
            <a:custGeom>
              <a:avLst/>
              <a:pathLst>
                <a:path w="177897" h="0">
                  <a:moveTo>
                    <a:pt x="0" y="0"/>
                  </a:moveTo>
                  <a:lnTo>
                    <a:pt x="177897" y="0"/>
                  </a:lnTo>
                </a:path>
              </a:pathLst>
            </a:custGeom>
            <a:ln w="81303" cap="flat">
              <a:solidFill>
                <a:srgbClr val="E8E8E8">
                  <a:alpha val="100000"/>
                </a:srgbClr>
              </a:solidFill>
              <a:prstDash val="solid"/>
              <a:round/>
            </a:ln>
          </p:spPr>
          <p:txBody>
            <a:bodyPr/>
            <a:lstStyle/>
            <a:p/>
          </p:txBody>
        </p:sp>
        <p:sp>
          <p:nvSpPr>
            <p:cNvPr id="118" name="pl118"/>
            <p:cNvSpPr/>
            <p:nvPr/>
          </p:nvSpPr>
          <p:spPr>
            <a:xfrm>
              <a:off x="5763671" y="3690839"/>
              <a:ext cx="64690" cy="0"/>
            </a:xfrm>
            <a:custGeom>
              <a:avLst/>
              <a:pathLst>
                <a:path w="64690" h="0">
                  <a:moveTo>
                    <a:pt x="0" y="0"/>
                  </a:moveTo>
                  <a:lnTo>
                    <a:pt x="64690" y="0"/>
                  </a:lnTo>
                </a:path>
              </a:pathLst>
            </a:custGeom>
            <a:ln w="81303" cap="flat">
              <a:solidFill>
                <a:srgbClr val="E8E8E8">
                  <a:alpha val="100000"/>
                </a:srgbClr>
              </a:solidFill>
              <a:prstDash val="solid"/>
              <a:round/>
            </a:ln>
          </p:spPr>
          <p:txBody>
            <a:bodyPr/>
            <a:lstStyle/>
            <a:p/>
          </p:txBody>
        </p:sp>
        <p:sp>
          <p:nvSpPr>
            <p:cNvPr id="119" name="pl119"/>
            <p:cNvSpPr/>
            <p:nvPr/>
          </p:nvSpPr>
          <p:spPr>
            <a:xfrm>
              <a:off x="5682808" y="4213947"/>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120" name="pl120"/>
            <p:cNvSpPr/>
            <p:nvPr/>
          </p:nvSpPr>
          <p:spPr>
            <a:xfrm>
              <a:off x="5796016" y="4737055"/>
              <a:ext cx="16172" cy="0"/>
            </a:xfrm>
            <a:custGeom>
              <a:avLst/>
              <a:pathLst>
                <a:path w="16172" h="0">
                  <a:moveTo>
                    <a:pt x="0" y="0"/>
                  </a:moveTo>
                  <a:lnTo>
                    <a:pt x="16172" y="0"/>
                  </a:lnTo>
                </a:path>
              </a:pathLst>
            </a:custGeom>
            <a:ln w="81303" cap="flat">
              <a:solidFill>
                <a:srgbClr val="E8E8E8">
                  <a:alpha val="100000"/>
                </a:srgbClr>
              </a:solidFill>
              <a:prstDash val="solid"/>
              <a:round/>
            </a:ln>
          </p:spPr>
          <p:txBody>
            <a:bodyPr/>
            <a:lstStyle/>
            <a:p/>
          </p:txBody>
        </p:sp>
        <p:sp>
          <p:nvSpPr>
            <p:cNvPr id="121" name="pl121"/>
            <p:cNvSpPr/>
            <p:nvPr/>
          </p:nvSpPr>
          <p:spPr>
            <a:xfrm>
              <a:off x="5715154" y="5260163"/>
              <a:ext cx="16172" cy="0"/>
            </a:xfrm>
            <a:custGeom>
              <a:avLst/>
              <a:pathLst>
                <a:path w="16172" h="0">
                  <a:moveTo>
                    <a:pt x="0" y="0"/>
                  </a:moveTo>
                  <a:lnTo>
                    <a:pt x="16172" y="0"/>
                  </a:lnTo>
                </a:path>
              </a:pathLst>
            </a:custGeom>
            <a:ln w="81303" cap="flat">
              <a:solidFill>
                <a:srgbClr val="E8E8E8">
                  <a:alpha val="100000"/>
                </a:srgbClr>
              </a:solidFill>
              <a:prstDash val="solid"/>
              <a:round/>
            </a:ln>
          </p:spPr>
          <p:txBody>
            <a:bodyPr/>
            <a:lstStyle/>
            <a:p/>
          </p:txBody>
        </p:sp>
        <p:sp>
          <p:nvSpPr>
            <p:cNvPr id="122" name="pt122"/>
            <p:cNvSpPr/>
            <p:nvPr/>
          </p:nvSpPr>
          <p:spPr>
            <a:xfrm>
              <a:off x="5791516"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0768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38720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565101"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176961"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41954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24165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43572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75917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82386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678308"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726826"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710654"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726826"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750864"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767037"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346551"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524449"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136309"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378896"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200999"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395069"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71851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78320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5637657"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5686174"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670002"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5686174"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tx150"/>
            <p:cNvSpPr/>
            <p:nvPr/>
          </p:nvSpPr>
          <p:spPr>
            <a:xfrm>
              <a:off x="6002286"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51" name="tx151"/>
            <p:cNvSpPr/>
            <p:nvPr/>
          </p:nvSpPr>
          <p:spPr>
            <a:xfrm>
              <a:off x="5974488" y="3126401"/>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52" name="tx152"/>
            <p:cNvSpPr/>
            <p:nvPr/>
          </p:nvSpPr>
          <p:spPr>
            <a:xfrm>
              <a:off x="5970191"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53" name="tx153"/>
            <p:cNvSpPr/>
            <p:nvPr/>
          </p:nvSpPr>
          <p:spPr>
            <a:xfrm>
              <a:off x="5970191" y="260329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54" name="tx154"/>
            <p:cNvSpPr/>
            <p:nvPr/>
          </p:nvSpPr>
          <p:spPr>
            <a:xfrm>
              <a:off x="600228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55" name="tx155"/>
            <p:cNvSpPr/>
            <p:nvPr/>
          </p:nvSpPr>
          <p:spPr>
            <a:xfrm>
              <a:off x="6002286"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56" name="tx156"/>
            <p:cNvSpPr/>
            <p:nvPr/>
          </p:nvSpPr>
          <p:spPr>
            <a:xfrm>
              <a:off x="6002286"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57" name="rc157"/>
            <p:cNvSpPr/>
            <p:nvPr/>
          </p:nvSpPr>
          <p:spPr>
            <a:xfrm>
              <a:off x="4162592" y="1807652"/>
              <a:ext cx="2134771" cy="3766375"/>
            </a:xfrm>
            <a:prstGeom prst="rect">
              <a:avLst/>
            </a:prstGeom>
            <a:noFill/>
            <a:ln w="13550" cap="rnd">
              <a:solidFill>
                <a:srgbClr val="999999">
                  <a:alpha val="100000"/>
                </a:srgbClr>
              </a:solidFill>
              <a:prstDash val="solid"/>
              <a:round/>
            </a:ln>
          </p:spPr>
          <p:txBody>
            <a:bodyPr/>
            <a:lstStyle/>
            <a:p/>
          </p:txBody>
        </p:sp>
        <p:sp>
          <p:nvSpPr>
            <p:cNvPr id="158" name="pl158"/>
            <p:cNvSpPr/>
            <p:nvPr/>
          </p:nvSpPr>
          <p:spPr>
            <a:xfrm>
              <a:off x="6939639" y="369083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59" name="pl159"/>
            <p:cNvSpPr/>
            <p:nvPr/>
          </p:nvSpPr>
          <p:spPr>
            <a:xfrm>
              <a:off x="70366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601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835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070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04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539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573063"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6" name="pt166"/>
            <p:cNvSpPr/>
            <p:nvPr/>
          </p:nvSpPr>
          <p:spPr>
            <a:xfrm>
              <a:off x="85685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5685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52791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852791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tx170"/>
            <p:cNvSpPr/>
            <p:nvPr/>
          </p:nvSpPr>
          <p:spPr>
            <a:xfrm>
              <a:off x="8813074"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6939639" y="1807652"/>
              <a:ext cx="2134771"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229915"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05813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162592"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01559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6939639"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86104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229915"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179" name="pl179"/>
            <p:cNvSpPr/>
            <p:nvPr/>
          </p:nvSpPr>
          <p:spPr>
            <a:xfrm>
              <a:off x="13269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650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973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297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620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9442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9586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88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9116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235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5585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85093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162592"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192" name="pl192"/>
            <p:cNvSpPr/>
            <p:nvPr/>
          </p:nvSpPr>
          <p:spPr>
            <a:xfrm>
              <a:off x="42596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583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9065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2299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5534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8768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22853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5208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8443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1677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4912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78361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6939639"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205" name="pl205"/>
            <p:cNvSpPr/>
            <p:nvPr/>
          </p:nvSpPr>
          <p:spPr>
            <a:xfrm>
              <a:off x="70366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3601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6835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070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304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539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00558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2979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213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448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2682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6065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366953" y="3650834"/>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8" name="tx218"/>
            <p:cNvSpPr/>
            <p:nvPr/>
          </p:nvSpPr>
          <p:spPr>
            <a:xfrm>
              <a:off x="3565309" y="522015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9" name="tx219"/>
            <p:cNvSpPr/>
            <p:nvPr/>
          </p:nvSpPr>
          <p:spPr>
            <a:xfrm>
              <a:off x="3751573" y="4697050"/>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20" name="tx220"/>
            <p:cNvSpPr/>
            <p:nvPr/>
          </p:nvSpPr>
          <p:spPr>
            <a:xfrm>
              <a:off x="3708139" y="417394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21" name="tx221"/>
            <p:cNvSpPr/>
            <p:nvPr/>
          </p:nvSpPr>
          <p:spPr>
            <a:xfrm>
              <a:off x="3689210" y="36508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22" name="tx222"/>
            <p:cNvSpPr/>
            <p:nvPr/>
          </p:nvSpPr>
          <p:spPr>
            <a:xfrm>
              <a:off x="3676866" y="312772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3" name="tx223"/>
            <p:cNvSpPr/>
            <p:nvPr/>
          </p:nvSpPr>
          <p:spPr>
            <a:xfrm>
              <a:off x="3434276" y="260461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24" name="tx224"/>
            <p:cNvSpPr/>
            <p:nvPr/>
          </p:nvSpPr>
          <p:spPr>
            <a:xfrm>
              <a:off x="3677049" y="208151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5" name="tx225"/>
            <p:cNvSpPr/>
            <p:nvPr/>
          </p:nvSpPr>
          <p:spPr>
            <a:xfrm>
              <a:off x="738062" y="536282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6" name="tx226"/>
            <p:cNvSpPr/>
            <p:nvPr/>
          </p:nvSpPr>
          <p:spPr>
            <a:xfrm>
              <a:off x="694720" y="507749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7" name="tx227"/>
            <p:cNvSpPr/>
            <p:nvPr/>
          </p:nvSpPr>
          <p:spPr>
            <a:xfrm>
              <a:off x="750224" y="4792160"/>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8" name="tx228"/>
            <p:cNvSpPr/>
            <p:nvPr/>
          </p:nvSpPr>
          <p:spPr>
            <a:xfrm>
              <a:off x="762843" y="450682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29" name="tx229"/>
            <p:cNvSpPr/>
            <p:nvPr/>
          </p:nvSpPr>
          <p:spPr>
            <a:xfrm>
              <a:off x="738245" y="4221497"/>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30" name="tx230"/>
            <p:cNvSpPr/>
            <p:nvPr/>
          </p:nvSpPr>
          <p:spPr>
            <a:xfrm>
              <a:off x="800424" y="393616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31" name="tx231"/>
            <p:cNvSpPr/>
            <p:nvPr/>
          </p:nvSpPr>
          <p:spPr>
            <a:xfrm>
              <a:off x="532962" y="365083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32" name="tx232"/>
            <p:cNvSpPr/>
            <p:nvPr/>
          </p:nvSpPr>
          <p:spPr>
            <a:xfrm>
              <a:off x="831148" y="3365503"/>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33" name="tx233"/>
            <p:cNvSpPr/>
            <p:nvPr/>
          </p:nvSpPr>
          <p:spPr>
            <a:xfrm>
              <a:off x="732027" y="3080172"/>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34" name="tx234"/>
            <p:cNvSpPr/>
            <p:nvPr/>
          </p:nvSpPr>
          <p:spPr>
            <a:xfrm>
              <a:off x="700663" y="279484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35" name="tx235"/>
            <p:cNvSpPr/>
            <p:nvPr/>
          </p:nvSpPr>
          <p:spPr>
            <a:xfrm>
              <a:off x="800059" y="250950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36" name="tx236"/>
            <p:cNvSpPr/>
            <p:nvPr/>
          </p:nvSpPr>
          <p:spPr>
            <a:xfrm>
              <a:off x="508182" y="2224177"/>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37" name="tx237"/>
            <p:cNvSpPr/>
            <p:nvPr/>
          </p:nvSpPr>
          <p:spPr>
            <a:xfrm>
              <a:off x="545307" y="1938846"/>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8" name="tx238"/>
            <p:cNvSpPr/>
            <p:nvPr/>
          </p:nvSpPr>
          <p:spPr>
            <a:xfrm>
              <a:off x="40205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7614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57834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2771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0350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22991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13 out of 21 (62%) countries in ESAR had a decline in coverage. The largest decline was in South Africa (-20 percentage points), followed by Mozambique (-15 percentage points).
There were 7 (33%) countries with an increase in DTP3 coverage. Coverage remained the same in 1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seven countries and decreased in 13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513944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 name="pl5"/>
            <p:cNvSpPr/>
            <p:nvPr/>
          </p:nvSpPr>
          <p:spPr>
            <a:xfrm>
              <a:off x="1192790" y="441514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6" name="pl6"/>
            <p:cNvSpPr/>
            <p:nvPr/>
          </p:nvSpPr>
          <p:spPr>
            <a:xfrm>
              <a:off x="1192790" y="36908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7" name="pl7"/>
            <p:cNvSpPr/>
            <p:nvPr/>
          </p:nvSpPr>
          <p:spPr>
            <a:xfrm>
              <a:off x="1192790" y="296653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8" name="pl8"/>
            <p:cNvSpPr/>
            <p:nvPr/>
          </p:nvSpPr>
          <p:spPr>
            <a:xfrm>
              <a:off x="1192790" y="224223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9" name="pl9"/>
            <p:cNvSpPr/>
            <p:nvPr/>
          </p:nvSpPr>
          <p:spPr>
            <a:xfrm>
              <a:off x="1288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075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9266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45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4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83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25415" y="2242234"/>
              <a:ext cx="143572" cy="0"/>
            </a:xfrm>
            <a:custGeom>
              <a:avLst/>
              <a:pathLst>
                <a:path w="143572" h="0">
                  <a:moveTo>
                    <a:pt x="0" y="0"/>
                  </a:moveTo>
                  <a:lnTo>
                    <a:pt x="143572" y="0"/>
                  </a:lnTo>
                </a:path>
              </a:pathLst>
            </a:custGeom>
            <a:ln w="81303" cap="flat">
              <a:solidFill>
                <a:srgbClr val="E8E8E8">
                  <a:alpha val="100000"/>
                </a:srgbClr>
              </a:solidFill>
              <a:prstDash val="solid"/>
              <a:round/>
            </a:ln>
          </p:spPr>
          <p:txBody>
            <a:bodyPr/>
            <a:lstStyle/>
            <a:p/>
          </p:txBody>
        </p:sp>
        <p:sp>
          <p:nvSpPr>
            <p:cNvPr id="16" name="pl16"/>
            <p:cNvSpPr/>
            <p:nvPr/>
          </p:nvSpPr>
          <p:spPr>
            <a:xfrm>
              <a:off x="2118033" y="2966537"/>
              <a:ext cx="95714" cy="0"/>
            </a:xfrm>
            <a:custGeom>
              <a:avLst/>
              <a:pathLst>
                <a:path w="95714" h="0">
                  <a:moveTo>
                    <a:pt x="0" y="0"/>
                  </a:moveTo>
                  <a:lnTo>
                    <a:pt x="95714" y="0"/>
                  </a:lnTo>
                </a:path>
              </a:pathLst>
            </a:custGeom>
            <a:ln w="81303" cap="flat">
              <a:solidFill>
                <a:srgbClr val="E8E8E8">
                  <a:alpha val="100000"/>
                </a:srgbClr>
              </a:solidFill>
              <a:prstDash val="solid"/>
              <a:round/>
            </a:ln>
          </p:spPr>
          <p:txBody>
            <a:bodyPr/>
            <a:lstStyle/>
            <a:p/>
          </p:txBody>
        </p:sp>
        <p:sp>
          <p:nvSpPr>
            <p:cNvPr id="17" name="pl17"/>
            <p:cNvSpPr/>
            <p:nvPr/>
          </p:nvSpPr>
          <p:spPr>
            <a:xfrm>
              <a:off x="2692321" y="3690839"/>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18" name="pl18"/>
            <p:cNvSpPr/>
            <p:nvPr/>
          </p:nvSpPr>
          <p:spPr>
            <a:xfrm>
              <a:off x="2803988" y="4415142"/>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19" name="pl19"/>
            <p:cNvSpPr/>
            <p:nvPr/>
          </p:nvSpPr>
          <p:spPr>
            <a:xfrm>
              <a:off x="2724226" y="5139445"/>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20" name="pt20"/>
            <p:cNvSpPr/>
            <p:nvPr/>
          </p:nvSpPr>
          <p:spPr>
            <a:xfrm>
              <a:off x="220924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11353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73567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68782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735679"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19726"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4734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9948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46448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32091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168596"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072881"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69502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64716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2695027"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679074"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06694"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758837"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423835"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280263"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3020350"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1" name="tx41"/>
            <p:cNvSpPr/>
            <p:nvPr/>
          </p:nvSpPr>
          <p:spPr>
            <a:xfrm>
              <a:off x="3020350"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2" name="tx42"/>
            <p:cNvSpPr/>
            <p:nvPr/>
          </p:nvSpPr>
          <p:spPr>
            <a:xfrm>
              <a:off x="3020350"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3" name="tx43"/>
            <p:cNvSpPr/>
            <p:nvPr/>
          </p:nvSpPr>
          <p:spPr>
            <a:xfrm>
              <a:off x="3020350"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4" name="tx44"/>
            <p:cNvSpPr/>
            <p:nvPr/>
          </p:nvSpPr>
          <p:spPr>
            <a:xfrm>
              <a:off x="3020350" y="22009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5" name="rc45"/>
            <p:cNvSpPr/>
            <p:nvPr/>
          </p:nvSpPr>
          <p:spPr>
            <a:xfrm>
              <a:off x="1192790" y="1807652"/>
              <a:ext cx="2105724"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4065056" y="52984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7" name="pl47"/>
            <p:cNvSpPr/>
            <p:nvPr/>
          </p:nvSpPr>
          <p:spPr>
            <a:xfrm>
              <a:off x="4065056" y="483912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8" name="pl48"/>
            <p:cNvSpPr/>
            <p:nvPr/>
          </p:nvSpPr>
          <p:spPr>
            <a:xfrm>
              <a:off x="4065056" y="437981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9" name="pl49"/>
            <p:cNvSpPr/>
            <p:nvPr/>
          </p:nvSpPr>
          <p:spPr>
            <a:xfrm>
              <a:off x="4065056" y="392049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0" name="pl50"/>
            <p:cNvSpPr/>
            <p:nvPr/>
          </p:nvSpPr>
          <p:spPr>
            <a:xfrm>
              <a:off x="4065056" y="346118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1" name="pl51"/>
            <p:cNvSpPr/>
            <p:nvPr/>
          </p:nvSpPr>
          <p:spPr>
            <a:xfrm>
              <a:off x="4065056" y="300186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2" name="pl52"/>
            <p:cNvSpPr/>
            <p:nvPr/>
          </p:nvSpPr>
          <p:spPr>
            <a:xfrm>
              <a:off x="4065056" y="254255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3" name="pl53"/>
            <p:cNvSpPr/>
            <p:nvPr/>
          </p:nvSpPr>
          <p:spPr>
            <a:xfrm>
              <a:off x="4065056" y="20832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4" name="pl54"/>
            <p:cNvSpPr/>
            <p:nvPr/>
          </p:nvSpPr>
          <p:spPr>
            <a:xfrm>
              <a:off x="4160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4479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4798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117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4369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756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341253" y="2083240"/>
              <a:ext cx="127619" cy="0"/>
            </a:xfrm>
            <a:custGeom>
              <a:avLst/>
              <a:pathLst>
                <a:path w="127619" h="0">
                  <a:moveTo>
                    <a:pt x="0" y="0"/>
                  </a:moveTo>
                  <a:lnTo>
                    <a:pt x="127619" y="0"/>
                  </a:lnTo>
                </a:path>
              </a:pathLst>
            </a:custGeom>
            <a:ln w="81303" cap="flat">
              <a:solidFill>
                <a:srgbClr val="E8E8E8">
                  <a:alpha val="100000"/>
                </a:srgbClr>
              </a:solidFill>
              <a:prstDash val="solid"/>
              <a:round/>
            </a:ln>
          </p:spPr>
          <p:txBody>
            <a:bodyPr/>
            <a:lstStyle/>
            <a:p/>
          </p:txBody>
        </p:sp>
        <p:sp>
          <p:nvSpPr>
            <p:cNvPr id="61" name="pl61"/>
            <p:cNvSpPr/>
            <p:nvPr/>
          </p:nvSpPr>
          <p:spPr>
            <a:xfrm>
              <a:off x="5357205" y="2542554"/>
              <a:ext cx="95714" cy="0"/>
            </a:xfrm>
            <a:custGeom>
              <a:avLst/>
              <a:pathLst>
                <a:path w="95714" h="0">
                  <a:moveTo>
                    <a:pt x="0" y="0"/>
                  </a:moveTo>
                  <a:lnTo>
                    <a:pt x="95714" y="0"/>
                  </a:lnTo>
                </a:path>
              </a:pathLst>
            </a:custGeom>
            <a:ln w="81303" cap="flat">
              <a:solidFill>
                <a:srgbClr val="E8E8E8">
                  <a:alpha val="100000"/>
                </a:srgbClr>
              </a:solidFill>
              <a:prstDash val="solid"/>
              <a:round/>
            </a:ln>
          </p:spPr>
          <p:txBody>
            <a:bodyPr/>
            <a:lstStyle/>
            <a:p/>
          </p:txBody>
        </p:sp>
        <p:sp>
          <p:nvSpPr>
            <p:cNvPr id="62" name="pl62"/>
            <p:cNvSpPr/>
            <p:nvPr/>
          </p:nvSpPr>
          <p:spPr>
            <a:xfrm>
              <a:off x="5117918" y="3001868"/>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63" name="pl63"/>
            <p:cNvSpPr/>
            <p:nvPr/>
          </p:nvSpPr>
          <p:spPr>
            <a:xfrm>
              <a:off x="5548635" y="3461182"/>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64" name="pl64"/>
            <p:cNvSpPr/>
            <p:nvPr/>
          </p:nvSpPr>
          <p:spPr>
            <a:xfrm>
              <a:off x="5660302" y="3920496"/>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65" name="pl65"/>
            <p:cNvSpPr/>
            <p:nvPr/>
          </p:nvSpPr>
          <p:spPr>
            <a:xfrm>
              <a:off x="5532682" y="4379811"/>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66" name="pl66"/>
            <p:cNvSpPr/>
            <p:nvPr/>
          </p:nvSpPr>
          <p:spPr>
            <a:xfrm>
              <a:off x="5277443" y="4839125"/>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67" name="pl67"/>
            <p:cNvSpPr/>
            <p:nvPr/>
          </p:nvSpPr>
          <p:spPr>
            <a:xfrm>
              <a:off x="5676254" y="5298439"/>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68" name="pt68"/>
            <p:cNvSpPr/>
            <p:nvPr/>
          </p:nvSpPr>
          <p:spPr>
            <a:xfrm>
              <a:off x="5671754"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87707"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52705"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44842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28182"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60087"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113418"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177228"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36753"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6437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72943"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304848"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65580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703659"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44135"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607945"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31103"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5647055"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5312053"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40776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487530"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519435"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072766"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5136576"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5296101"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5423721"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232291"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264196"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615150"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5663007"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5503483"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5567293"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tx100"/>
            <p:cNvSpPr/>
            <p:nvPr/>
          </p:nvSpPr>
          <p:spPr>
            <a:xfrm>
              <a:off x="5878123"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1" name="tx101"/>
            <p:cNvSpPr/>
            <p:nvPr/>
          </p:nvSpPr>
          <p:spPr>
            <a:xfrm>
              <a:off x="5878123"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2" name="tx102"/>
            <p:cNvSpPr/>
            <p:nvPr/>
          </p:nvSpPr>
          <p:spPr>
            <a:xfrm>
              <a:off x="5878123"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3" name="tx103"/>
            <p:cNvSpPr/>
            <p:nvPr/>
          </p:nvSpPr>
          <p:spPr>
            <a:xfrm>
              <a:off x="5878123"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4" name="tx104"/>
            <p:cNvSpPr/>
            <p:nvPr/>
          </p:nvSpPr>
          <p:spPr>
            <a:xfrm>
              <a:off x="5878123" y="20419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5" name="tx105"/>
            <p:cNvSpPr/>
            <p:nvPr/>
          </p:nvSpPr>
          <p:spPr>
            <a:xfrm>
              <a:off x="5878123"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6" name="tx106"/>
            <p:cNvSpPr/>
            <p:nvPr/>
          </p:nvSpPr>
          <p:spPr>
            <a:xfrm>
              <a:off x="5878123"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7" name="tx107"/>
            <p:cNvSpPr/>
            <p:nvPr/>
          </p:nvSpPr>
          <p:spPr>
            <a:xfrm>
              <a:off x="5878123"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8" name="rc108"/>
            <p:cNvSpPr/>
            <p:nvPr/>
          </p:nvSpPr>
          <p:spPr>
            <a:xfrm>
              <a:off x="4065056" y="1807652"/>
              <a:ext cx="2105724"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6968686" y="52984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0" name="pl110"/>
            <p:cNvSpPr/>
            <p:nvPr/>
          </p:nvSpPr>
          <p:spPr>
            <a:xfrm>
              <a:off x="6968686" y="483912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1" name="pl111"/>
            <p:cNvSpPr/>
            <p:nvPr/>
          </p:nvSpPr>
          <p:spPr>
            <a:xfrm>
              <a:off x="6968686" y="437981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2" name="pl112"/>
            <p:cNvSpPr/>
            <p:nvPr/>
          </p:nvSpPr>
          <p:spPr>
            <a:xfrm>
              <a:off x="6968686" y="392049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3" name="pl113"/>
            <p:cNvSpPr/>
            <p:nvPr/>
          </p:nvSpPr>
          <p:spPr>
            <a:xfrm>
              <a:off x="6968686" y="346118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4" name="pl114"/>
            <p:cNvSpPr/>
            <p:nvPr/>
          </p:nvSpPr>
          <p:spPr>
            <a:xfrm>
              <a:off x="6968686" y="300186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5" name="pl115"/>
            <p:cNvSpPr/>
            <p:nvPr/>
          </p:nvSpPr>
          <p:spPr>
            <a:xfrm>
              <a:off x="6968686" y="254255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6" name="pl116"/>
            <p:cNvSpPr/>
            <p:nvPr/>
          </p:nvSpPr>
          <p:spPr>
            <a:xfrm>
              <a:off x="6968686" y="20832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7" name="pl117"/>
            <p:cNvSpPr/>
            <p:nvPr/>
          </p:nvSpPr>
          <p:spPr>
            <a:xfrm>
              <a:off x="70644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834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02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021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405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596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579884"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l124"/>
            <p:cNvSpPr/>
            <p:nvPr/>
          </p:nvSpPr>
          <p:spPr>
            <a:xfrm>
              <a:off x="8484170"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5" name="pl125"/>
            <p:cNvSpPr/>
            <p:nvPr/>
          </p:nvSpPr>
          <p:spPr>
            <a:xfrm>
              <a:off x="8260835"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404407"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181073"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l128"/>
            <p:cNvSpPr/>
            <p:nvPr/>
          </p:nvSpPr>
          <p:spPr>
            <a:xfrm>
              <a:off x="8228930"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l129"/>
            <p:cNvSpPr/>
            <p:nvPr/>
          </p:nvSpPr>
          <p:spPr>
            <a:xfrm>
              <a:off x="8388455"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516074"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t131"/>
            <p:cNvSpPr/>
            <p:nvPr/>
          </p:nvSpPr>
          <p:spPr>
            <a:xfrm>
              <a:off x="8575384"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575384"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47967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47967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25633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25633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39990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39990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176573"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176573"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22443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2443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38395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38395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511574"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511574"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534732"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34732"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439018"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43901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215683"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15683"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359255"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8359255"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135921"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35921"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183778"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183778"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343303"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0" name="pt160"/>
            <p:cNvSpPr/>
            <p:nvPr/>
          </p:nvSpPr>
          <p:spPr>
            <a:xfrm>
              <a:off x="8343303"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8470923"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8470923"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8815494"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tx164"/>
            <p:cNvSpPr/>
            <p:nvPr/>
          </p:nvSpPr>
          <p:spPr>
            <a:xfrm>
              <a:off x="8815494"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5" name="tx165"/>
            <p:cNvSpPr/>
            <p:nvPr/>
          </p:nvSpPr>
          <p:spPr>
            <a:xfrm>
              <a:off x="8815494"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15494"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15494"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15494"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15494"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15494"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6968686" y="1807652"/>
              <a:ext cx="2105724"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192790"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00649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06505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49035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696868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87556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192790"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79" name="pl179"/>
            <p:cNvSpPr/>
            <p:nvPr/>
          </p:nvSpPr>
          <p:spPr>
            <a:xfrm>
              <a:off x="1288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16075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19266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245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2564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883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25741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15453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18644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183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502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279048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06505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92" name="pl192"/>
            <p:cNvSpPr/>
            <p:nvPr/>
          </p:nvSpPr>
          <p:spPr>
            <a:xfrm>
              <a:off x="4160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479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4798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117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4369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756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1296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4176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47366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055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3747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66274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696868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205" name="pl205"/>
            <p:cNvSpPr/>
            <p:nvPr/>
          </p:nvSpPr>
          <p:spPr>
            <a:xfrm>
              <a:off x="70644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3834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02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21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405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596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03331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212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6403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79593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2784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663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371403" y="525843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8" name="tx218"/>
            <p:cNvSpPr/>
            <p:nvPr/>
          </p:nvSpPr>
          <p:spPr>
            <a:xfrm>
              <a:off x="6439435" y="479912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19" name="tx219"/>
            <p:cNvSpPr/>
            <p:nvPr/>
          </p:nvSpPr>
          <p:spPr>
            <a:xfrm>
              <a:off x="6240370" y="433980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20" name="tx220"/>
            <p:cNvSpPr/>
            <p:nvPr/>
          </p:nvSpPr>
          <p:spPr>
            <a:xfrm>
              <a:off x="6246953" y="388049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21" name="tx221"/>
            <p:cNvSpPr/>
            <p:nvPr/>
          </p:nvSpPr>
          <p:spPr>
            <a:xfrm>
              <a:off x="6470798" y="3421177"/>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22" name="tx222"/>
            <p:cNvSpPr/>
            <p:nvPr/>
          </p:nvSpPr>
          <p:spPr>
            <a:xfrm>
              <a:off x="6433491" y="296186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3" name="tx223"/>
            <p:cNvSpPr/>
            <p:nvPr/>
          </p:nvSpPr>
          <p:spPr>
            <a:xfrm>
              <a:off x="6501614" y="250254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24" name="tx224"/>
            <p:cNvSpPr/>
            <p:nvPr/>
          </p:nvSpPr>
          <p:spPr>
            <a:xfrm>
              <a:off x="6396001" y="2043235"/>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25" name="tx225"/>
            <p:cNvSpPr/>
            <p:nvPr/>
          </p:nvSpPr>
          <p:spPr>
            <a:xfrm>
              <a:off x="3654037" y="5258434"/>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26" name="tx226"/>
            <p:cNvSpPr/>
            <p:nvPr/>
          </p:nvSpPr>
          <p:spPr>
            <a:xfrm>
              <a:off x="3579513" y="479912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27" name="tx227"/>
            <p:cNvSpPr/>
            <p:nvPr/>
          </p:nvSpPr>
          <p:spPr>
            <a:xfrm>
              <a:off x="3585365" y="4339806"/>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8" name="tx228"/>
            <p:cNvSpPr/>
            <p:nvPr/>
          </p:nvSpPr>
          <p:spPr>
            <a:xfrm>
              <a:off x="3591674" y="3880491"/>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29" name="tx229"/>
            <p:cNvSpPr/>
            <p:nvPr/>
          </p:nvSpPr>
          <p:spPr>
            <a:xfrm>
              <a:off x="3610603" y="342117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30" name="tx230"/>
            <p:cNvSpPr/>
            <p:nvPr/>
          </p:nvSpPr>
          <p:spPr>
            <a:xfrm>
              <a:off x="3368104" y="2961863"/>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31" name="tx231"/>
            <p:cNvSpPr/>
            <p:nvPr/>
          </p:nvSpPr>
          <p:spPr>
            <a:xfrm>
              <a:off x="3579330" y="250254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32" name="tx232"/>
            <p:cNvSpPr/>
            <p:nvPr/>
          </p:nvSpPr>
          <p:spPr>
            <a:xfrm>
              <a:off x="3573386" y="2043235"/>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33" name="tx233"/>
            <p:cNvSpPr/>
            <p:nvPr/>
          </p:nvSpPr>
          <p:spPr>
            <a:xfrm>
              <a:off x="763300" y="509944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34" name="tx234"/>
            <p:cNvSpPr/>
            <p:nvPr/>
          </p:nvSpPr>
          <p:spPr>
            <a:xfrm>
              <a:off x="700938" y="4375137"/>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35" name="tx235"/>
            <p:cNvSpPr/>
            <p:nvPr/>
          </p:nvSpPr>
          <p:spPr>
            <a:xfrm>
              <a:off x="794024" y="365083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36" name="tx236"/>
            <p:cNvSpPr/>
            <p:nvPr/>
          </p:nvSpPr>
          <p:spPr>
            <a:xfrm>
              <a:off x="762934" y="292653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37" name="tx237"/>
            <p:cNvSpPr/>
            <p:nvPr/>
          </p:nvSpPr>
          <p:spPr>
            <a:xfrm>
              <a:off x="508182" y="220222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8" name="tx238"/>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5 out of 21 (24%) countries in ESAR had a decline in coverage. The largest decline was in South Africa (-9 percentage points), followed by Angola (-6 percentage points).
There were 8 (38%) countries with an increase in DTP3 coverage. Coverage remained the same in 8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eight countries and decreased in five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DTP3 coverage ranged from 52% in Angola to 97% in Uganda.
7 out of 21 (33%) countries had coverage of at least 90%.
Ethiopia had DTP3 coverage of 81% and the highest absolute number of un- and undervaccinated children in the region,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Angola and Madagascar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70837" y="2007924"/>
              <a:ext cx="1857625" cy="1794882"/>
            </a:xfrm>
            <a:custGeom>
              <a:avLst/>
              <a:pathLst>
                <a:path w="1857625" h="1794882">
                  <a:moveTo>
                    <a:pt x="481606" y="1794882"/>
                  </a:moveTo>
                  <a:lnTo>
                    <a:pt x="547131" y="1775293"/>
                  </a:lnTo>
                  <a:lnTo>
                    <a:pt x="612656" y="1755705"/>
                  </a:lnTo>
                  <a:lnTo>
                    <a:pt x="678180" y="1736117"/>
                  </a:lnTo>
                  <a:lnTo>
                    <a:pt x="743705" y="1716529"/>
                  </a:lnTo>
                  <a:lnTo>
                    <a:pt x="809230" y="1696941"/>
                  </a:lnTo>
                  <a:lnTo>
                    <a:pt x="874755" y="1677353"/>
                  </a:lnTo>
                  <a:lnTo>
                    <a:pt x="940279" y="1657765"/>
                  </a:lnTo>
                  <a:lnTo>
                    <a:pt x="1005804" y="1638177"/>
                  </a:lnTo>
                  <a:lnTo>
                    <a:pt x="1071329" y="1618589"/>
                  </a:lnTo>
                  <a:lnTo>
                    <a:pt x="1136853" y="1599001"/>
                  </a:lnTo>
                  <a:lnTo>
                    <a:pt x="1202378" y="1579412"/>
                  </a:lnTo>
                  <a:lnTo>
                    <a:pt x="1267903" y="1559824"/>
                  </a:lnTo>
                  <a:lnTo>
                    <a:pt x="1333428" y="1540236"/>
                  </a:lnTo>
                  <a:lnTo>
                    <a:pt x="1398952" y="1520648"/>
                  </a:lnTo>
                  <a:lnTo>
                    <a:pt x="1464477" y="1501060"/>
                  </a:lnTo>
                  <a:lnTo>
                    <a:pt x="1530002" y="1481472"/>
                  </a:lnTo>
                  <a:lnTo>
                    <a:pt x="1595526" y="1461884"/>
                  </a:lnTo>
                  <a:lnTo>
                    <a:pt x="1661051" y="1442296"/>
                  </a:lnTo>
                  <a:lnTo>
                    <a:pt x="1726576" y="1422708"/>
                  </a:lnTo>
                  <a:lnTo>
                    <a:pt x="1792101" y="1403119"/>
                  </a:lnTo>
                  <a:lnTo>
                    <a:pt x="1857625" y="1383531"/>
                  </a:lnTo>
                  <a:lnTo>
                    <a:pt x="1837301" y="1319597"/>
                  </a:lnTo>
                  <a:lnTo>
                    <a:pt x="1814778" y="1256404"/>
                  </a:lnTo>
                  <a:lnTo>
                    <a:pt x="1790081" y="1194029"/>
                  </a:lnTo>
                  <a:lnTo>
                    <a:pt x="1763242" y="1132545"/>
                  </a:lnTo>
                  <a:lnTo>
                    <a:pt x="1734291" y="1072026"/>
                  </a:lnTo>
                  <a:lnTo>
                    <a:pt x="1703264" y="1012546"/>
                  </a:lnTo>
                  <a:lnTo>
                    <a:pt x="1670198" y="954174"/>
                  </a:lnTo>
                  <a:lnTo>
                    <a:pt x="1635132" y="896981"/>
                  </a:lnTo>
                  <a:lnTo>
                    <a:pt x="1598108" y="841035"/>
                  </a:lnTo>
                  <a:lnTo>
                    <a:pt x="1559171" y="786404"/>
                  </a:lnTo>
                  <a:lnTo>
                    <a:pt x="1518368" y="733153"/>
                  </a:lnTo>
                  <a:lnTo>
                    <a:pt x="1475746" y="681345"/>
                  </a:lnTo>
                  <a:lnTo>
                    <a:pt x="1431358" y="631043"/>
                  </a:lnTo>
                  <a:lnTo>
                    <a:pt x="1385256" y="582306"/>
                  </a:lnTo>
                  <a:lnTo>
                    <a:pt x="1337496" y="535194"/>
                  </a:lnTo>
                  <a:lnTo>
                    <a:pt x="1288134" y="489762"/>
                  </a:lnTo>
                  <a:lnTo>
                    <a:pt x="1237230" y="446065"/>
                  </a:lnTo>
                  <a:lnTo>
                    <a:pt x="1184844" y="404156"/>
                  </a:lnTo>
                  <a:lnTo>
                    <a:pt x="1131041" y="364083"/>
                  </a:lnTo>
                  <a:lnTo>
                    <a:pt x="1075883" y="325896"/>
                  </a:lnTo>
                  <a:lnTo>
                    <a:pt x="1019437" y="289641"/>
                  </a:lnTo>
                  <a:lnTo>
                    <a:pt x="961770" y="255359"/>
                  </a:lnTo>
                  <a:lnTo>
                    <a:pt x="902952" y="223094"/>
                  </a:lnTo>
                  <a:lnTo>
                    <a:pt x="843053" y="192882"/>
                  </a:lnTo>
                  <a:lnTo>
                    <a:pt x="782144" y="164761"/>
                  </a:lnTo>
                  <a:lnTo>
                    <a:pt x="720300" y="138764"/>
                  </a:lnTo>
                  <a:lnTo>
                    <a:pt x="657592" y="114922"/>
                  </a:lnTo>
                  <a:lnTo>
                    <a:pt x="594098" y="93264"/>
                  </a:lnTo>
                  <a:lnTo>
                    <a:pt x="529892" y="73815"/>
                  </a:lnTo>
                  <a:lnTo>
                    <a:pt x="465052" y="56599"/>
                  </a:lnTo>
                  <a:lnTo>
                    <a:pt x="399655" y="41637"/>
                  </a:lnTo>
                  <a:lnTo>
                    <a:pt x="333779" y="28946"/>
                  </a:lnTo>
                  <a:lnTo>
                    <a:pt x="267504" y="18542"/>
                  </a:lnTo>
                  <a:lnTo>
                    <a:pt x="200909" y="10437"/>
                  </a:lnTo>
                  <a:lnTo>
                    <a:pt x="134073" y="4641"/>
                  </a:lnTo>
                  <a:lnTo>
                    <a:pt x="67076" y="1160"/>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71266" y="1441266"/>
                  </a:lnTo>
                  <a:lnTo>
                    <a:pt x="141093" y="1456396"/>
                  </a:lnTo>
                  <a:lnTo>
                    <a:pt x="208069" y="1481274"/>
                  </a:lnTo>
                  <a:lnTo>
                    <a:pt x="270842" y="1515395"/>
                  </a:lnTo>
                  <a:lnTo>
                    <a:pt x="328143" y="1558072"/>
                  </a:lnTo>
                  <a:lnTo>
                    <a:pt x="378815" y="1608442"/>
                  </a:lnTo>
                  <a:lnTo>
                    <a:pt x="421833" y="1665487"/>
                  </a:lnTo>
                  <a:lnTo>
                    <a:pt x="456329" y="172805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3119588" y="3391456"/>
              <a:ext cx="1589828" cy="1951619"/>
            </a:xfrm>
            <a:custGeom>
              <a:avLst/>
              <a:pathLst>
                <a:path w="1589828" h="1951619">
                  <a:moveTo>
                    <a:pt x="0" y="917325"/>
                  </a:moveTo>
                  <a:lnTo>
                    <a:pt x="47449" y="966577"/>
                  </a:lnTo>
                  <a:lnTo>
                    <a:pt x="94898" y="1015829"/>
                  </a:lnTo>
                  <a:lnTo>
                    <a:pt x="142347" y="1065081"/>
                  </a:lnTo>
                  <a:lnTo>
                    <a:pt x="189796" y="1114334"/>
                  </a:lnTo>
                  <a:lnTo>
                    <a:pt x="237245" y="1163586"/>
                  </a:lnTo>
                  <a:lnTo>
                    <a:pt x="284694" y="1212838"/>
                  </a:lnTo>
                  <a:lnTo>
                    <a:pt x="332143" y="1262090"/>
                  </a:lnTo>
                  <a:lnTo>
                    <a:pt x="379592" y="1311342"/>
                  </a:lnTo>
                  <a:lnTo>
                    <a:pt x="427041" y="1360594"/>
                  </a:lnTo>
                  <a:lnTo>
                    <a:pt x="474490" y="1409846"/>
                  </a:lnTo>
                  <a:lnTo>
                    <a:pt x="521939" y="1459098"/>
                  </a:lnTo>
                  <a:lnTo>
                    <a:pt x="569388" y="1508350"/>
                  </a:lnTo>
                  <a:lnTo>
                    <a:pt x="616837" y="1557602"/>
                  </a:lnTo>
                  <a:lnTo>
                    <a:pt x="664286" y="1606855"/>
                  </a:lnTo>
                  <a:lnTo>
                    <a:pt x="711736" y="1656107"/>
                  </a:lnTo>
                  <a:lnTo>
                    <a:pt x="759185" y="1705359"/>
                  </a:lnTo>
                  <a:lnTo>
                    <a:pt x="806634" y="1754611"/>
                  </a:lnTo>
                  <a:lnTo>
                    <a:pt x="854083" y="1803863"/>
                  </a:lnTo>
                  <a:lnTo>
                    <a:pt x="901532" y="1853115"/>
                  </a:lnTo>
                  <a:lnTo>
                    <a:pt x="948981" y="1902367"/>
                  </a:lnTo>
                  <a:lnTo>
                    <a:pt x="996430" y="1951619"/>
                  </a:lnTo>
                  <a:lnTo>
                    <a:pt x="1043393" y="1904801"/>
                  </a:lnTo>
                  <a:lnTo>
                    <a:pt x="1088727" y="1856404"/>
                  </a:lnTo>
                  <a:lnTo>
                    <a:pt x="1132380" y="1806485"/>
                  </a:lnTo>
                  <a:lnTo>
                    <a:pt x="1174300" y="1755103"/>
                  </a:lnTo>
                  <a:lnTo>
                    <a:pt x="1214438" y="1702317"/>
                  </a:lnTo>
                  <a:lnTo>
                    <a:pt x="1252748" y="1648189"/>
                  </a:lnTo>
                  <a:lnTo>
                    <a:pt x="1289184" y="1592783"/>
                  </a:lnTo>
                  <a:lnTo>
                    <a:pt x="1323705" y="1536163"/>
                  </a:lnTo>
                  <a:lnTo>
                    <a:pt x="1356269" y="1478396"/>
                  </a:lnTo>
                  <a:lnTo>
                    <a:pt x="1386838" y="1419549"/>
                  </a:lnTo>
                  <a:lnTo>
                    <a:pt x="1415377" y="1359691"/>
                  </a:lnTo>
                  <a:lnTo>
                    <a:pt x="1441853" y="1298892"/>
                  </a:lnTo>
                  <a:lnTo>
                    <a:pt x="1466233" y="1237223"/>
                  </a:lnTo>
                  <a:lnTo>
                    <a:pt x="1488491" y="1174757"/>
                  </a:lnTo>
                  <a:lnTo>
                    <a:pt x="1508599" y="1111566"/>
                  </a:lnTo>
                  <a:lnTo>
                    <a:pt x="1526535" y="1047724"/>
                  </a:lnTo>
                  <a:lnTo>
                    <a:pt x="1542277" y="983306"/>
                  </a:lnTo>
                  <a:lnTo>
                    <a:pt x="1555807" y="918388"/>
                  </a:lnTo>
                  <a:lnTo>
                    <a:pt x="1567109" y="853045"/>
                  </a:lnTo>
                  <a:lnTo>
                    <a:pt x="1576169" y="787353"/>
                  </a:lnTo>
                  <a:lnTo>
                    <a:pt x="1582978" y="721390"/>
                  </a:lnTo>
                  <a:lnTo>
                    <a:pt x="1587528" y="655233"/>
                  </a:lnTo>
                  <a:lnTo>
                    <a:pt x="1589812" y="588959"/>
                  </a:lnTo>
                  <a:lnTo>
                    <a:pt x="1589828" y="522646"/>
                  </a:lnTo>
                  <a:lnTo>
                    <a:pt x="1587577" y="456371"/>
                  </a:lnTo>
                  <a:lnTo>
                    <a:pt x="1583060" y="390212"/>
                  </a:lnTo>
                  <a:lnTo>
                    <a:pt x="1576284" y="324245"/>
                  </a:lnTo>
                  <a:lnTo>
                    <a:pt x="1567256" y="258549"/>
                  </a:lnTo>
                  <a:lnTo>
                    <a:pt x="1555986" y="193201"/>
                  </a:lnTo>
                  <a:lnTo>
                    <a:pt x="1542489" y="128276"/>
                  </a:lnTo>
                  <a:lnTo>
                    <a:pt x="1526779" y="63850"/>
                  </a:lnTo>
                  <a:lnTo>
                    <a:pt x="1508875" y="0"/>
                  </a:lnTo>
                  <a:lnTo>
                    <a:pt x="1443350" y="19588"/>
                  </a:lnTo>
                  <a:lnTo>
                    <a:pt x="1377825" y="39176"/>
                  </a:lnTo>
                  <a:lnTo>
                    <a:pt x="1312301" y="58764"/>
                  </a:lnTo>
                  <a:lnTo>
                    <a:pt x="1246776" y="78352"/>
                  </a:lnTo>
                  <a:lnTo>
                    <a:pt x="1181251" y="97940"/>
                  </a:lnTo>
                  <a:lnTo>
                    <a:pt x="1115726" y="117528"/>
                  </a:lnTo>
                  <a:lnTo>
                    <a:pt x="1050202" y="137116"/>
                  </a:lnTo>
                  <a:lnTo>
                    <a:pt x="984677" y="156704"/>
                  </a:lnTo>
                  <a:lnTo>
                    <a:pt x="919152" y="176292"/>
                  </a:lnTo>
                  <a:lnTo>
                    <a:pt x="853628" y="195881"/>
                  </a:lnTo>
                  <a:lnTo>
                    <a:pt x="788103" y="215469"/>
                  </a:lnTo>
                  <a:lnTo>
                    <a:pt x="722578" y="235057"/>
                  </a:lnTo>
                  <a:lnTo>
                    <a:pt x="657053" y="254645"/>
                  </a:lnTo>
                  <a:lnTo>
                    <a:pt x="591529" y="274233"/>
                  </a:lnTo>
                  <a:lnTo>
                    <a:pt x="526004" y="293821"/>
                  </a:lnTo>
                  <a:lnTo>
                    <a:pt x="460479" y="313409"/>
                  </a:lnTo>
                  <a:lnTo>
                    <a:pt x="394954" y="332997"/>
                  </a:lnTo>
                  <a:lnTo>
                    <a:pt x="329430" y="352585"/>
                  </a:lnTo>
                  <a:lnTo>
                    <a:pt x="263905" y="372173"/>
                  </a:lnTo>
                  <a:lnTo>
                    <a:pt x="198380" y="391762"/>
                  </a:lnTo>
                  <a:lnTo>
                    <a:pt x="132856" y="411350"/>
                  </a:lnTo>
                  <a:lnTo>
                    <a:pt x="147991" y="478381"/>
                  </a:lnTo>
                  <a:lnTo>
                    <a:pt x="153843" y="546851"/>
                  </a:lnTo>
                  <a:lnTo>
                    <a:pt x="150302" y="615478"/>
                  </a:lnTo>
                  <a:lnTo>
                    <a:pt x="137434" y="682982"/>
                  </a:lnTo>
                  <a:lnTo>
                    <a:pt x="115479" y="748100"/>
                  </a:lnTo>
                  <a:lnTo>
                    <a:pt x="84849" y="809614"/>
                  </a:lnTo>
                  <a:lnTo>
                    <a:pt x="46114" y="86637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820123" y="4308781"/>
              <a:ext cx="1295894" cy="1567509"/>
            </a:xfrm>
            <a:custGeom>
              <a:avLst/>
              <a:pathLst>
                <a:path w="1295894" h="1567509">
                  <a:moveTo>
                    <a:pt x="0" y="138241"/>
                  </a:moveTo>
                  <a:lnTo>
                    <a:pt x="6705" y="206301"/>
                  </a:lnTo>
                  <a:lnTo>
                    <a:pt x="13411" y="274361"/>
                  </a:lnTo>
                  <a:lnTo>
                    <a:pt x="20116" y="342422"/>
                  </a:lnTo>
                  <a:lnTo>
                    <a:pt x="26822" y="410482"/>
                  </a:lnTo>
                  <a:lnTo>
                    <a:pt x="33528" y="478543"/>
                  </a:lnTo>
                  <a:lnTo>
                    <a:pt x="40233" y="546603"/>
                  </a:lnTo>
                  <a:lnTo>
                    <a:pt x="46939" y="614663"/>
                  </a:lnTo>
                  <a:lnTo>
                    <a:pt x="53644" y="682724"/>
                  </a:lnTo>
                  <a:lnTo>
                    <a:pt x="60350" y="750784"/>
                  </a:lnTo>
                  <a:lnTo>
                    <a:pt x="67056" y="818845"/>
                  </a:lnTo>
                  <a:lnTo>
                    <a:pt x="73761" y="886905"/>
                  </a:lnTo>
                  <a:lnTo>
                    <a:pt x="80467" y="954965"/>
                  </a:lnTo>
                  <a:lnTo>
                    <a:pt x="87172" y="1023026"/>
                  </a:lnTo>
                  <a:lnTo>
                    <a:pt x="93878" y="1091086"/>
                  </a:lnTo>
                  <a:lnTo>
                    <a:pt x="100584" y="1159147"/>
                  </a:lnTo>
                  <a:lnTo>
                    <a:pt x="107289" y="1227207"/>
                  </a:lnTo>
                  <a:lnTo>
                    <a:pt x="113995" y="1295267"/>
                  </a:lnTo>
                  <a:lnTo>
                    <a:pt x="120700" y="1363328"/>
                  </a:lnTo>
                  <a:lnTo>
                    <a:pt x="127406" y="1431388"/>
                  </a:lnTo>
                  <a:lnTo>
                    <a:pt x="134112" y="1499449"/>
                  </a:lnTo>
                  <a:lnTo>
                    <a:pt x="140817" y="1567509"/>
                  </a:lnTo>
                  <a:lnTo>
                    <a:pt x="208579" y="1559627"/>
                  </a:lnTo>
                  <a:lnTo>
                    <a:pt x="276021" y="1549366"/>
                  </a:lnTo>
                  <a:lnTo>
                    <a:pt x="343061" y="1536739"/>
                  </a:lnTo>
                  <a:lnTo>
                    <a:pt x="409614" y="1521761"/>
                  </a:lnTo>
                  <a:lnTo>
                    <a:pt x="475600" y="1504451"/>
                  </a:lnTo>
                  <a:lnTo>
                    <a:pt x="540936" y="1484830"/>
                  </a:lnTo>
                  <a:lnTo>
                    <a:pt x="605541" y="1462923"/>
                  </a:lnTo>
                  <a:lnTo>
                    <a:pt x="669336" y="1438757"/>
                  </a:lnTo>
                  <a:lnTo>
                    <a:pt x="732241" y="1412362"/>
                  </a:lnTo>
                  <a:lnTo>
                    <a:pt x="794178" y="1383770"/>
                  </a:lnTo>
                  <a:lnTo>
                    <a:pt x="855072" y="1353017"/>
                  </a:lnTo>
                  <a:lnTo>
                    <a:pt x="914845" y="1320140"/>
                  </a:lnTo>
                  <a:lnTo>
                    <a:pt x="973425" y="1285181"/>
                  </a:lnTo>
                  <a:lnTo>
                    <a:pt x="1030739" y="1248183"/>
                  </a:lnTo>
                  <a:lnTo>
                    <a:pt x="1086716" y="1209192"/>
                  </a:lnTo>
                  <a:lnTo>
                    <a:pt x="1141287" y="1168255"/>
                  </a:lnTo>
                  <a:lnTo>
                    <a:pt x="1194384" y="1125424"/>
                  </a:lnTo>
                  <a:lnTo>
                    <a:pt x="1245941" y="1080752"/>
                  </a:lnTo>
                  <a:lnTo>
                    <a:pt x="1295894" y="1034294"/>
                  </a:lnTo>
                  <a:lnTo>
                    <a:pt x="1248445" y="985041"/>
                  </a:lnTo>
                  <a:lnTo>
                    <a:pt x="1200996" y="935789"/>
                  </a:lnTo>
                  <a:lnTo>
                    <a:pt x="1153547" y="886537"/>
                  </a:lnTo>
                  <a:lnTo>
                    <a:pt x="1106098" y="837285"/>
                  </a:lnTo>
                  <a:lnTo>
                    <a:pt x="1058649" y="788033"/>
                  </a:lnTo>
                  <a:lnTo>
                    <a:pt x="1011200" y="738781"/>
                  </a:lnTo>
                  <a:lnTo>
                    <a:pt x="963751" y="689529"/>
                  </a:lnTo>
                  <a:lnTo>
                    <a:pt x="916302" y="640277"/>
                  </a:lnTo>
                  <a:lnTo>
                    <a:pt x="868853" y="591025"/>
                  </a:lnTo>
                  <a:lnTo>
                    <a:pt x="821404" y="541773"/>
                  </a:lnTo>
                  <a:lnTo>
                    <a:pt x="773955" y="492520"/>
                  </a:lnTo>
                  <a:lnTo>
                    <a:pt x="726506" y="443268"/>
                  </a:lnTo>
                  <a:lnTo>
                    <a:pt x="679057" y="394016"/>
                  </a:lnTo>
                  <a:lnTo>
                    <a:pt x="631607" y="344764"/>
                  </a:lnTo>
                  <a:lnTo>
                    <a:pt x="584158" y="295512"/>
                  </a:lnTo>
                  <a:lnTo>
                    <a:pt x="536709" y="246260"/>
                  </a:lnTo>
                  <a:lnTo>
                    <a:pt x="489260" y="197008"/>
                  </a:lnTo>
                  <a:lnTo>
                    <a:pt x="441811" y="147756"/>
                  </a:lnTo>
                  <a:lnTo>
                    <a:pt x="394362" y="98504"/>
                  </a:lnTo>
                  <a:lnTo>
                    <a:pt x="346913" y="49252"/>
                  </a:lnTo>
                  <a:lnTo>
                    <a:pt x="299464" y="0"/>
                  </a:lnTo>
                  <a:lnTo>
                    <a:pt x="248092" y="43261"/>
                  </a:lnTo>
                  <a:lnTo>
                    <a:pt x="191411" y="79287"/>
                  </a:lnTo>
                  <a:lnTo>
                    <a:pt x="130434" y="107436"/>
                  </a:lnTo>
                  <a:lnTo>
                    <a:pt x="66248" y="127205"/>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729276" y="4370753"/>
              <a:ext cx="1231664" cy="1514834"/>
            </a:xfrm>
            <a:custGeom>
              <a:avLst/>
              <a:pathLst>
                <a:path w="1231664" h="1514834">
                  <a:moveTo>
                    <a:pt x="771526" y="0"/>
                  </a:moveTo>
                  <a:lnTo>
                    <a:pt x="734787" y="57683"/>
                  </a:lnTo>
                  <a:lnTo>
                    <a:pt x="698048" y="115367"/>
                  </a:lnTo>
                  <a:lnTo>
                    <a:pt x="661308" y="173050"/>
                  </a:lnTo>
                  <a:lnTo>
                    <a:pt x="624569" y="230734"/>
                  </a:lnTo>
                  <a:lnTo>
                    <a:pt x="587829" y="288418"/>
                  </a:lnTo>
                  <a:lnTo>
                    <a:pt x="551090" y="346101"/>
                  </a:lnTo>
                  <a:lnTo>
                    <a:pt x="514351" y="403785"/>
                  </a:lnTo>
                  <a:lnTo>
                    <a:pt x="477611" y="461469"/>
                  </a:lnTo>
                  <a:lnTo>
                    <a:pt x="440872" y="519152"/>
                  </a:lnTo>
                  <a:lnTo>
                    <a:pt x="404133" y="576836"/>
                  </a:lnTo>
                  <a:lnTo>
                    <a:pt x="367393" y="634519"/>
                  </a:lnTo>
                  <a:lnTo>
                    <a:pt x="330654" y="692203"/>
                  </a:lnTo>
                  <a:lnTo>
                    <a:pt x="293914" y="749887"/>
                  </a:lnTo>
                  <a:lnTo>
                    <a:pt x="257175" y="807570"/>
                  </a:lnTo>
                  <a:lnTo>
                    <a:pt x="220436" y="865254"/>
                  </a:lnTo>
                  <a:lnTo>
                    <a:pt x="183696" y="922938"/>
                  </a:lnTo>
                  <a:lnTo>
                    <a:pt x="146957" y="980621"/>
                  </a:lnTo>
                  <a:lnTo>
                    <a:pt x="110218" y="1038305"/>
                  </a:lnTo>
                  <a:lnTo>
                    <a:pt x="73478" y="1095989"/>
                  </a:lnTo>
                  <a:lnTo>
                    <a:pt x="36739" y="1153672"/>
                  </a:lnTo>
                  <a:lnTo>
                    <a:pt x="0" y="1211356"/>
                  </a:lnTo>
                  <a:lnTo>
                    <a:pt x="57891" y="1246818"/>
                  </a:lnTo>
                  <a:lnTo>
                    <a:pt x="116989" y="1280232"/>
                  </a:lnTo>
                  <a:lnTo>
                    <a:pt x="177220" y="1311557"/>
                  </a:lnTo>
                  <a:lnTo>
                    <a:pt x="238511" y="1340754"/>
                  </a:lnTo>
                  <a:lnTo>
                    <a:pt x="300786" y="1367787"/>
                  </a:lnTo>
                  <a:lnTo>
                    <a:pt x="363970" y="1392623"/>
                  </a:lnTo>
                  <a:lnTo>
                    <a:pt x="427984" y="1415232"/>
                  </a:lnTo>
                  <a:lnTo>
                    <a:pt x="492751" y="1435585"/>
                  </a:lnTo>
                  <a:lnTo>
                    <a:pt x="558191" y="1453659"/>
                  </a:lnTo>
                  <a:lnTo>
                    <a:pt x="624223" y="1469431"/>
                  </a:lnTo>
                  <a:lnTo>
                    <a:pt x="690767" y="1482881"/>
                  </a:lnTo>
                  <a:lnTo>
                    <a:pt x="757741" y="1493993"/>
                  </a:lnTo>
                  <a:lnTo>
                    <a:pt x="825063" y="1502754"/>
                  </a:lnTo>
                  <a:lnTo>
                    <a:pt x="892651" y="1509153"/>
                  </a:lnTo>
                  <a:lnTo>
                    <a:pt x="960421" y="1513181"/>
                  </a:lnTo>
                  <a:lnTo>
                    <a:pt x="1028291" y="1514834"/>
                  </a:lnTo>
                  <a:lnTo>
                    <a:pt x="1096177" y="1514110"/>
                  </a:lnTo>
                  <a:lnTo>
                    <a:pt x="1163996" y="1511010"/>
                  </a:lnTo>
                  <a:lnTo>
                    <a:pt x="1231664" y="1505537"/>
                  </a:lnTo>
                  <a:lnTo>
                    <a:pt x="1224959" y="1437477"/>
                  </a:lnTo>
                  <a:lnTo>
                    <a:pt x="1218253" y="1369416"/>
                  </a:lnTo>
                  <a:lnTo>
                    <a:pt x="1211548" y="1301356"/>
                  </a:lnTo>
                  <a:lnTo>
                    <a:pt x="1204842" y="1233296"/>
                  </a:lnTo>
                  <a:lnTo>
                    <a:pt x="1198136" y="1165235"/>
                  </a:lnTo>
                  <a:lnTo>
                    <a:pt x="1191431" y="1097175"/>
                  </a:lnTo>
                  <a:lnTo>
                    <a:pt x="1184725" y="1029114"/>
                  </a:lnTo>
                  <a:lnTo>
                    <a:pt x="1178020" y="961054"/>
                  </a:lnTo>
                  <a:lnTo>
                    <a:pt x="1171314" y="892994"/>
                  </a:lnTo>
                  <a:lnTo>
                    <a:pt x="1164608" y="824933"/>
                  </a:lnTo>
                  <a:lnTo>
                    <a:pt x="1157903" y="756873"/>
                  </a:lnTo>
                  <a:lnTo>
                    <a:pt x="1151197" y="688812"/>
                  </a:lnTo>
                  <a:lnTo>
                    <a:pt x="1144492" y="620752"/>
                  </a:lnTo>
                  <a:lnTo>
                    <a:pt x="1137786" y="552692"/>
                  </a:lnTo>
                  <a:lnTo>
                    <a:pt x="1131080" y="484631"/>
                  </a:lnTo>
                  <a:lnTo>
                    <a:pt x="1124375" y="416571"/>
                  </a:lnTo>
                  <a:lnTo>
                    <a:pt x="1117669" y="348510"/>
                  </a:lnTo>
                  <a:lnTo>
                    <a:pt x="1110964" y="280450"/>
                  </a:lnTo>
                  <a:lnTo>
                    <a:pt x="1104258" y="212390"/>
                  </a:lnTo>
                  <a:lnTo>
                    <a:pt x="1097552" y="144329"/>
                  </a:lnTo>
                  <a:lnTo>
                    <a:pt x="1090847" y="76269"/>
                  </a:lnTo>
                  <a:lnTo>
                    <a:pt x="1024042" y="78385"/>
                  </a:lnTo>
                  <a:lnTo>
                    <a:pt x="957547" y="71620"/>
                  </a:lnTo>
                  <a:lnTo>
                    <a:pt x="892538" y="56093"/>
                  </a:lnTo>
                  <a:lnTo>
                    <a:pt x="830163" y="320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970320" y="4133246"/>
              <a:ext cx="1530483" cy="1448863"/>
            </a:xfrm>
            <a:custGeom>
              <a:avLst/>
              <a:pathLst>
                <a:path w="1530483" h="1448863">
                  <a:moveTo>
                    <a:pt x="1333716" y="0"/>
                  </a:moveTo>
                  <a:lnTo>
                    <a:pt x="1270206" y="25369"/>
                  </a:lnTo>
                  <a:lnTo>
                    <a:pt x="1206695" y="50739"/>
                  </a:lnTo>
                  <a:lnTo>
                    <a:pt x="1143185" y="76109"/>
                  </a:lnTo>
                  <a:lnTo>
                    <a:pt x="1079675" y="101478"/>
                  </a:lnTo>
                  <a:lnTo>
                    <a:pt x="1016165" y="126848"/>
                  </a:lnTo>
                  <a:lnTo>
                    <a:pt x="952654" y="152218"/>
                  </a:lnTo>
                  <a:lnTo>
                    <a:pt x="889144" y="177588"/>
                  </a:lnTo>
                  <a:lnTo>
                    <a:pt x="825634" y="202957"/>
                  </a:lnTo>
                  <a:lnTo>
                    <a:pt x="762123" y="228327"/>
                  </a:lnTo>
                  <a:lnTo>
                    <a:pt x="698613" y="253697"/>
                  </a:lnTo>
                  <a:lnTo>
                    <a:pt x="635103" y="279066"/>
                  </a:lnTo>
                  <a:lnTo>
                    <a:pt x="571592" y="304436"/>
                  </a:lnTo>
                  <a:lnTo>
                    <a:pt x="508082" y="329806"/>
                  </a:lnTo>
                  <a:lnTo>
                    <a:pt x="444572" y="355176"/>
                  </a:lnTo>
                  <a:lnTo>
                    <a:pt x="381061" y="380545"/>
                  </a:lnTo>
                  <a:lnTo>
                    <a:pt x="317551" y="405915"/>
                  </a:lnTo>
                  <a:lnTo>
                    <a:pt x="254041" y="431285"/>
                  </a:lnTo>
                  <a:lnTo>
                    <a:pt x="190530" y="456655"/>
                  </a:lnTo>
                  <a:lnTo>
                    <a:pt x="127020" y="482024"/>
                  </a:lnTo>
                  <a:lnTo>
                    <a:pt x="63510" y="507394"/>
                  </a:lnTo>
                  <a:lnTo>
                    <a:pt x="0" y="532764"/>
                  </a:lnTo>
                  <a:lnTo>
                    <a:pt x="25994" y="594701"/>
                  </a:lnTo>
                  <a:lnTo>
                    <a:pt x="54118" y="655701"/>
                  </a:lnTo>
                  <a:lnTo>
                    <a:pt x="84339" y="715691"/>
                  </a:lnTo>
                  <a:lnTo>
                    <a:pt x="116619" y="774597"/>
                  </a:lnTo>
                  <a:lnTo>
                    <a:pt x="150921" y="832350"/>
                  </a:lnTo>
                  <a:lnTo>
                    <a:pt x="187202" y="888880"/>
                  </a:lnTo>
                  <a:lnTo>
                    <a:pt x="225420" y="944119"/>
                  </a:lnTo>
                  <a:lnTo>
                    <a:pt x="265528" y="998001"/>
                  </a:lnTo>
                  <a:lnTo>
                    <a:pt x="307479" y="1050462"/>
                  </a:lnTo>
                  <a:lnTo>
                    <a:pt x="351222" y="1101438"/>
                  </a:lnTo>
                  <a:lnTo>
                    <a:pt x="396704" y="1150868"/>
                  </a:lnTo>
                  <a:lnTo>
                    <a:pt x="443871" y="1198693"/>
                  </a:lnTo>
                  <a:lnTo>
                    <a:pt x="492667" y="1244855"/>
                  </a:lnTo>
                  <a:lnTo>
                    <a:pt x="543032" y="1289300"/>
                  </a:lnTo>
                  <a:lnTo>
                    <a:pt x="594907" y="1331973"/>
                  </a:lnTo>
                  <a:lnTo>
                    <a:pt x="648229" y="1372823"/>
                  </a:lnTo>
                  <a:lnTo>
                    <a:pt x="702934" y="1411802"/>
                  </a:lnTo>
                  <a:lnTo>
                    <a:pt x="758956" y="1448863"/>
                  </a:lnTo>
                  <a:lnTo>
                    <a:pt x="795695" y="1391179"/>
                  </a:lnTo>
                  <a:lnTo>
                    <a:pt x="832435" y="1333496"/>
                  </a:lnTo>
                  <a:lnTo>
                    <a:pt x="869174" y="1275812"/>
                  </a:lnTo>
                  <a:lnTo>
                    <a:pt x="905913" y="1218129"/>
                  </a:lnTo>
                  <a:lnTo>
                    <a:pt x="942653" y="1160445"/>
                  </a:lnTo>
                  <a:lnTo>
                    <a:pt x="979392" y="1102761"/>
                  </a:lnTo>
                  <a:lnTo>
                    <a:pt x="1016131" y="1045078"/>
                  </a:lnTo>
                  <a:lnTo>
                    <a:pt x="1052871" y="987394"/>
                  </a:lnTo>
                  <a:lnTo>
                    <a:pt x="1089610" y="929710"/>
                  </a:lnTo>
                  <a:lnTo>
                    <a:pt x="1126349" y="872027"/>
                  </a:lnTo>
                  <a:lnTo>
                    <a:pt x="1163089" y="814343"/>
                  </a:lnTo>
                  <a:lnTo>
                    <a:pt x="1199828" y="756659"/>
                  </a:lnTo>
                  <a:lnTo>
                    <a:pt x="1236568" y="698976"/>
                  </a:lnTo>
                  <a:lnTo>
                    <a:pt x="1273307" y="641292"/>
                  </a:lnTo>
                  <a:lnTo>
                    <a:pt x="1310046" y="583609"/>
                  </a:lnTo>
                  <a:lnTo>
                    <a:pt x="1346786" y="525925"/>
                  </a:lnTo>
                  <a:lnTo>
                    <a:pt x="1383525" y="468241"/>
                  </a:lnTo>
                  <a:lnTo>
                    <a:pt x="1420264" y="410558"/>
                  </a:lnTo>
                  <a:lnTo>
                    <a:pt x="1457004" y="352874"/>
                  </a:lnTo>
                  <a:lnTo>
                    <a:pt x="1493743" y="295190"/>
                  </a:lnTo>
                  <a:lnTo>
                    <a:pt x="1530483" y="237507"/>
                  </a:lnTo>
                  <a:lnTo>
                    <a:pt x="1467924" y="190434"/>
                  </a:lnTo>
                  <a:lnTo>
                    <a:pt x="1413433" y="134217"/>
                  </a:lnTo>
                  <a:lnTo>
                    <a:pt x="1368332" y="7022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831983" y="3545186"/>
              <a:ext cx="1472053" cy="1120824"/>
            </a:xfrm>
            <a:custGeom>
              <a:avLst/>
              <a:pathLst>
                <a:path w="1472053" h="1120824">
                  <a:moveTo>
                    <a:pt x="1447088" y="297476"/>
                  </a:moveTo>
                  <a:lnTo>
                    <a:pt x="1380182" y="283310"/>
                  </a:lnTo>
                  <a:lnTo>
                    <a:pt x="1313275" y="269145"/>
                  </a:lnTo>
                  <a:lnTo>
                    <a:pt x="1246368" y="254979"/>
                  </a:lnTo>
                  <a:lnTo>
                    <a:pt x="1179461" y="240814"/>
                  </a:lnTo>
                  <a:lnTo>
                    <a:pt x="1112554" y="226648"/>
                  </a:lnTo>
                  <a:lnTo>
                    <a:pt x="1045648" y="212482"/>
                  </a:lnTo>
                  <a:lnTo>
                    <a:pt x="978741" y="198317"/>
                  </a:lnTo>
                  <a:lnTo>
                    <a:pt x="911834" y="184151"/>
                  </a:lnTo>
                  <a:lnTo>
                    <a:pt x="844927" y="169986"/>
                  </a:lnTo>
                  <a:lnTo>
                    <a:pt x="778020" y="155820"/>
                  </a:lnTo>
                  <a:lnTo>
                    <a:pt x="711113" y="141655"/>
                  </a:lnTo>
                  <a:lnTo>
                    <a:pt x="644207" y="127489"/>
                  </a:lnTo>
                  <a:lnTo>
                    <a:pt x="577300" y="113324"/>
                  </a:lnTo>
                  <a:lnTo>
                    <a:pt x="510393" y="99158"/>
                  </a:lnTo>
                  <a:lnTo>
                    <a:pt x="443486" y="84993"/>
                  </a:lnTo>
                  <a:lnTo>
                    <a:pt x="376579" y="70827"/>
                  </a:lnTo>
                  <a:lnTo>
                    <a:pt x="309673" y="56662"/>
                  </a:lnTo>
                  <a:lnTo>
                    <a:pt x="242766" y="42496"/>
                  </a:lnTo>
                  <a:lnTo>
                    <a:pt x="175859" y="28331"/>
                  </a:lnTo>
                  <a:lnTo>
                    <a:pt x="108952" y="14165"/>
                  </a:lnTo>
                  <a:lnTo>
                    <a:pt x="42045" y="0"/>
                  </a:lnTo>
                  <a:lnTo>
                    <a:pt x="29279" y="65910"/>
                  </a:lnTo>
                  <a:lnTo>
                    <a:pt x="18802" y="132223"/>
                  </a:lnTo>
                  <a:lnTo>
                    <a:pt x="10627" y="198859"/>
                  </a:lnTo>
                  <a:lnTo>
                    <a:pt x="4764" y="265738"/>
                  </a:lnTo>
                  <a:lnTo>
                    <a:pt x="1220" y="332780"/>
                  </a:lnTo>
                  <a:lnTo>
                    <a:pt x="0" y="399905"/>
                  </a:lnTo>
                  <a:lnTo>
                    <a:pt x="1103" y="467031"/>
                  </a:lnTo>
                  <a:lnTo>
                    <a:pt x="4531" y="534079"/>
                  </a:lnTo>
                  <a:lnTo>
                    <a:pt x="10277" y="600969"/>
                  </a:lnTo>
                  <a:lnTo>
                    <a:pt x="18336" y="667619"/>
                  </a:lnTo>
                  <a:lnTo>
                    <a:pt x="28697" y="733950"/>
                  </a:lnTo>
                  <a:lnTo>
                    <a:pt x="41349" y="799883"/>
                  </a:lnTo>
                  <a:lnTo>
                    <a:pt x="56276" y="865338"/>
                  </a:lnTo>
                  <a:lnTo>
                    <a:pt x="73460" y="930237"/>
                  </a:lnTo>
                  <a:lnTo>
                    <a:pt x="92881" y="994502"/>
                  </a:lnTo>
                  <a:lnTo>
                    <a:pt x="114515" y="1058057"/>
                  </a:lnTo>
                  <a:lnTo>
                    <a:pt x="138336" y="1120824"/>
                  </a:lnTo>
                  <a:lnTo>
                    <a:pt x="201846" y="1095454"/>
                  </a:lnTo>
                  <a:lnTo>
                    <a:pt x="265357" y="1070085"/>
                  </a:lnTo>
                  <a:lnTo>
                    <a:pt x="328867" y="1044715"/>
                  </a:lnTo>
                  <a:lnTo>
                    <a:pt x="392377" y="1019345"/>
                  </a:lnTo>
                  <a:lnTo>
                    <a:pt x="455888" y="993975"/>
                  </a:lnTo>
                  <a:lnTo>
                    <a:pt x="519398" y="968606"/>
                  </a:lnTo>
                  <a:lnTo>
                    <a:pt x="582908" y="943236"/>
                  </a:lnTo>
                  <a:lnTo>
                    <a:pt x="646418" y="917866"/>
                  </a:lnTo>
                  <a:lnTo>
                    <a:pt x="709929" y="892497"/>
                  </a:lnTo>
                  <a:lnTo>
                    <a:pt x="773439" y="867127"/>
                  </a:lnTo>
                  <a:lnTo>
                    <a:pt x="836949" y="841757"/>
                  </a:lnTo>
                  <a:lnTo>
                    <a:pt x="900460" y="816387"/>
                  </a:lnTo>
                  <a:lnTo>
                    <a:pt x="963970" y="791018"/>
                  </a:lnTo>
                  <a:lnTo>
                    <a:pt x="1027480" y="765648"/>
                  </a:lnTo>
                  <a:lnTo>
                    <a:pt x="1090991" y="740278"/>
                  </a:lnTo>
                  <a:lnTo>
                    <a:pt x="1154501" y="714908"/>
                  </a:lnTo>
                  <a:lnTo>
                    <a:pt x="1218011" y="689539"/>
                  </a:lnTo>
                  <a:lnTo>
                    <a:pt x="1281522" y="664169"/>
                  </a:lnTo>
                  <a:lnTo>
                    <a:pt x="1345032" y="638799"/>
                  </a:lnTo>
                  <a:lnTo>
                    <a:pt x="1408542" y="613430"/>
                  </a:lnTo>
                  <a:lnTo>
                    <a:pt x="1472053" y="588060"/>
                  </a:lnTo>
                  <a:lnTo>
                    <a:pt x="1449755" y="517593"/>
                  </a:lnTo>
                  <a:lnTo>
                    <a:pt x="1438032" y="444618"/>
                  </a:lnTo>
                  <a:lnTo>
                    <a:pt x="1437137" y="37071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874029" y="2898559"/>
              <a:ext cx="1473937" cy="944103"/>
            </a:xfrm>
            <a:custGeom>
              <a:avLst/>
              <a:pathLst>
                <a:path w="1473937" h="944103">
                  <a:moveTo>
                    <a:pt x="1473937" y="776459"/>
                  </a:moveTo>
                  <a:lnTo>
                    <a:pt x="1416404" y="739484"/>
                  </a:lnTo>
                  <a:lnTo>
                    <a:pt x="1358870" y="702510"/>
                  </a:lnTo>
                  <a:lnTo>
                    <a:pt x="1301337" y="665536"/>
                  </a:lnTo>
                  <a:lnTo>
                    <a:pt x="1243804" y="628562"/>
                  </a:lnTo>
                  <a:lnTo>
                    <a:pt x="1186270" y="591587"/>
                  </a:lnTo>
                  <a:lnTo>
                    <a:pt x="1128737" y="554613"/>
                  </a:lnTo>
                  <a:lnTo>
                    <a:pt x="1071204" y="517639"/>
                  </a:lnTo>
                  <a:lnTo>
                    <a:pt x="1013670" y="480665"/>
                  </a:lnTo>
                  <a:lnTo>
                    <a:pt x="956137" y="443690"/>
                  </a:lnTo>
                  <a:lnTo>
                    <a:pt x="898604" y="406716"/>
                  </a:lnTo>
                  <a:lnTo>
                    <a:pt x="841070" y="369742"/>
                  </a:lnTo>
                  <a:lnTo>
                    <a:pt x="783537" y="332768"/>
                  </a:lnTo>
                  <a:lnTo>
                    <a:pt x="726003" y="295793"/>
                  </a:lnTo>
                  <a:lnTo>
                    <a:pt x="668470" y="258819"/>
                  </a:lnTo>
                  <a:lnTo>
                    <a:pt x="610937" y="221845"/>
                  </a:lnTo>
                  <a:lnTo>
                    <a:pt x="553403" y="184871"/>
                  </a:lnTo>
                  <a:lnTo>
                    <a:pt x="495870" y="147896"/>
                  </a:lnTo>
                  <a:lnTo>
                    <a:pt x="438337" y="110922"/>
                  </a:lnTo>
                  <a:lnTo>
                    <a:pt x="380803" y="73948"/>
                  </a:lnTo>
                  <a:lnTo>
                    <a:pt x="323270" y="36974"/>
                  </a:lnTo>
                  <a:lnTo>
                    <a:pt x="265737" y="0"/>
                  </a:lnTo>
                  <a:lnTo>
                    <a:pt x="228813" y="59811"/>
                  </a:lnTo>
                  <a:lnTo>
                    <a:pt x="194081" y="120922"/>
                  </a:lnTo>
                  <a:lnTo>
                    <a:pt x="161588" y="183251"/>
                  </a:lnTo>
                  <a:lnTo>
                    <a:pt x="131375" y="246717"/>
                  </a:lnTo>
                  <a:lnTo>
                    <a:pt x="103483" y="311237"/>
                  </a:lnTo>
                  <a:lnTo>
                    <a:pt x="77947" y="376725"/>
                  </a:lnTo>
                  <a:lnTo>
                    <a:pt x="54802" y="443096"/>
                  </a:lnTo>
                  <a:lnTo>
                    <a:pt x="34078" y="510262"/>
                  </a:lnTo>
                  <a:lnTo>
                    <a:pt x="15803" y="578135"/>
                  </a:lnTo>
                  <a:lnTo>
                    <a:pt x="0" y="646627"/>
                  </a:lnTo>
                  <a:lnTo>
                    <a:pt x="66906" y="660792"/>
                  </a:lnTo>
                  <a:lnTo>
                    <a:pt x="133813" y="674958"/>
                  </a:lnTo>
                  <a:lnTo>
                    <a:pt x="200720" y="689123"/>
                  </a:lnTo>
                  <a:lnTo>
                    <a:pt x="267627" y="703289"/>
                  </a:lnTo>
                  <a:lnTo>
                    <a:pt x="334534" y="717454"/>
                  </a:lnTo>
                  <a:lnTo>
                    <a:pt x="401440" y="731620"/>
                  </a:lnTo>
                  <a:lnTo>
                    <a:pt x="468347" y="745785"/>
                  </a:lnTo>
                  <a:lnTo>
                    <a:pt x="535254" y="759951"/>
                  </a:lnTo>
                  <a:lnTo>
                    <a:pt x="602161" y="774116"/>
                  </a:lnTo>
                  <a:lnTo>
                    <a:pt x="669068" y="788282"/>
                  </a:lnTo>
                  <a:lnTo>
                    <a:pt x="735974" y="802447"/>
                  </a:lnTo>
                  <a:lnTo>
                    <a:pt x="802881" y="816613"/>
                  </a:lnTo>
                  <a:lnTo>
                    <a:pt x="869788" y="830778"/>
                  </a:lnTo>
                  <a:lnTo>
                    <a:pt x="936695" y="844944"/>
                  </a:lnTo>
                  <a:lnTo>
                    <a:pt x="1003602" y="859109"/>
                  </a:lnTo>
                  <a:lnTo>
                    <a:pt x="1070508" y="873275"/>
                  </a:lnTo>
                  <a:lnTo>
                    <a:pt x="1137415" y="887441"/>
                  </a:lnTo>
                  <a:lnTo>
                    <a:pt x="1204322" y="901606"/>
                  </a:lnTo>
                  <a:lnTo>
                    <a:pt x="1271229" y="915772"/>
                  </a:lnTo>
                  <a:lnTo>
                    <a:pt x="1338136" y="929937"/>
                  </a:lnTo>
                  <a:lnTo>
                    <a:pt x="1405042" y="944103"/>
                  </a:lnTo>
                  <a:lnTo>
                    <a:pt x="1431871" y="85715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139766" y="2464787"/>
              <a:ext cx="1306959" cy="1210230"/>
            </a:xfrm>
            <a:custGeom>
              <a:avLst/>
              <a:pathLst>
                <a:path w="1306959" h="1210230">
                  <a:moveTo>
                    <a:pt x="1306959" y="1097771"/>
                  </a:moveTo>
                  <a:lnTo>
                    <a:pt x="1262862" y="1045496"/>
                  </a:lnTo>
                  <a:lnTo>
                    <a:pt x="1218766" y="993221"/>
                  </a:lnTo>
                  <a:lnTo>
                    <a:pt x="1174669" y="940946"/>
                  </a:lnTo>
                  <a:lnTo>
                    <a:pt x="1130572" y="888671"/>
                  </a:lnTo>
                  <a:lnTo>
                    <a:pt x="1086475" y="836397"/>
                  </a:lnTo>
                  <a:lnTo>
                    <a:pt x="1042378" y="784122"/>
                  </a:lnTo>
                  <a:lnTo>
                    <a:pt x="998282" y="731847"/>
                  </a:lnTo>
                  <a:lnTo>
                    <a:pt x="954185" y="679572"/>
                  </a:lnTo>
                  <a:lnTo>
                    <a:pt x="910088" y="627297"/>
                  </a:lnTo>
                  <a:lnTo>
                    <a:pt x="865991" y="575023"/>
                  </a:lnTo>
                  <a:lnTo>
                    <a:pt x="821895" y="522748"/>
                  </a:lnTo>
                  <a:lnTo>
                    <a:pt x="777798" y="470473"/>
                  </a:lnTo>
                  <a:lnTo>
                    <a:pt x="733701" y="418198"/>
                  </a:lnTo>
                  <a:lnTo>
                    <a:pt x="689604" y="365923"/>
                  </a:lnTo>
                  <a:lnTo>
                    <a:pt x="645507" y="313648"/>
                  </a:lnTo>
                  <a:lnTo>
                    <a:pt x="601411" y="261374"/>
                  </a:lnTo>
                  <a:lnTo>
                    <a:pt x="557314" y="209099"/>
                  </a:lnTo>
                  <a:lnTo>
                    <a:pt x="513217" y="156824"/>
                  </a:lnTo>
                  <a:lnTo>
                    <a:pt x="469120" y="104549"/>
                  </a:lnTo>
                  <a:lnTo>
                    <a:pt x="425023" y="52274"/>
                  </a:lnTo>
                  <a:lnTo>
                    <a:pt x="380927" y="0"/>
                  </a:lnTo>
                  <a:lnTo>
                    <a:pt x="326449" y="47725"/>
                  </a:lnTo>
                  <a:lnTo>
                    <a:pt x="273791" y="97451"/>
                  </a:lnTo>
                  <a:lnTo>
                    <a:pt x="223027" y="149110"/>
                  </a:lnTo>
                  <a:lnTo>
                    <a:pt x="174228" y="202628"/>
                  </a:lnTo>
                  <a:lnTo>
                    <a:pt x="127462" y="257932"/>
                  </a:lnTo>
                  <a:lnTo>
                    <a:pt x="82794" y="314944"/>
                  </a:lnTo>
                  <a:lnTo>
                    <a:pt x="40287" y="373584"/>
                  </a:lnTo>
                  <a:lnTo>
                    <a:pt x="0" y="433771"/>
                  </a:lnTo>
                  <a:lnTo>
                    <a:pt x="57533" y="470745"/>
                  </a:lnTo>
                  <a:lnTo>
                    <a:pt x="115066" y="507719"/>
                  </a:lnTo>
                  <a:lnTo>
                    <a:pt x="172600" y="544694"/>
                  </a:lnTo>
                  <a:lnTo>
                    <a:pt x="230133" y="581668"/>
                  </a:lnTo>
                  <a:lnTo>
                    <a:pt x="287666" y="618642"/>
                  </a:lnTo>
                  <a:lnTo>
                    <a:pt x="345200" y="655616"/>
                  </a:lnTo>
                  <a:lnTo>
                    <a:pt x="402733" y="692591"/>
                  </a:lnTo>
                  <a:lnTo>
                    <a:pt x="460266" y="729565"/>
                  </a:lnTo>
                  <a:lnTo>
                    <a:pt x="517800" y="766539"/>
                  </a:lnTo>
                  <a:lnTo>
                    <a:pt x="575333" y="803513"/>
                  </a:lnTo>
                  <a:lnTo>
                    <a:pt x="632867" y="840488"/>
                  </a:lnTo>
                  <a:lnTo>
                    <a:pt x="690400" y="877462"/>
                  </a:lnTo>
                  <a:lnTo>
                    <a:pt x="747933" y="914436"/>
                  </a:lnTo>
                  <a:lnTo>
                    <a:pt x="805467" y="951410"/>
                  </a:lnTo>
                  <a:lnTo>
                    <a:pt x="863000" y="988385"/>
                  </a:lnTo>
                  <a:lnTo>
                    <a:pt x="920533" y="1025359"/>
                  </a:lnTo>
                  <a:lnTo>
                    <a:pt x="978067" y="1062333"/>
                  </a:lnTo>
                  <a:lnTo>
                    <a:pt x="1035600" y="1099307"/>
                  </a:lnTo>
                  <a:lnTo>
                    <a:pt x="1093133" y="1136282"/>
                  </a:lnTo>
                  <a:lnTo>
                    <a:pt x="1150667" y="1173256"/>
                  </a:lnTo>
                  <a:lnTo>
                    <a:pt x="1208200" y="1210230"/>
                  </a:lnTo>
                  <a:lnTo>
                    <a:pt x="1253371" y="115030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520693" y="2292261"/>
              <a:ext cx="988082" cy="1270297"/>
            </a:xfrm>
            <a:custGeom>
              <a:avLst/>
              <a:pathLst>
                <a:path w="988082" h="1270297">
                  <a:moveTo>
                    <a:pt x="988082" y="1225568"/>
                  </a:moveTo>
                  <a:lnTo>
                    <a:pt x="952428" y="1167208"/>
                  </a:lnTo>
                  <a:lnTo>
                    <a:pt x="916773" y="1108847"/>
                  </a:lnTo>
                  <a:lnTo>
                    <a:pt x="881119" y="1050487"/>
                  </a:lnTo>
                  <a:lnTo>
                    <a:pt x="845464" y="992126"/>
                  </a:lnTo>
                  <a:lnTo>
                    <a:pt x="809810" y="933766"/>
                  </a:lnTo>
                  <a:lnTo>
                    <a:pt x="774155" y="875406"/>
                  </a:lnTo>
                  <a:lnTo>
                    <a:pt x="738501" y="817045"/>
                  </a:lnTo>
                  <a:lnTo>
                    <a:pt x="702846" y="758685"/>
                  </a:lnTo>
                  <a:lnTo>
                    <a:pt x="667192" y="700324"/>
                  </a:lnTo>
                  <a:lnTo>
                    <a:pt x="631537" y="641964"/>
                  </a:lnTo>
                  <a:lnTo>
                    <a:pt x="595883" y="583604"/>
                  </a:lnTo>
                  <a:lnTo>
                    <a:pt x="560228" y="525243"/>
                  </a:lnTo>
                  <a:lnTo>
                    <a:pt x="524574" y="466883"/>
                  </a:lnTo>
                  <a:lnTo>
                    <a:pt x="488919" y="408522"/>
                  </a:lnTo>
                  <a:lnTo>
                    <a:pt x="453264" y="350162"/>
                  </a:lnTo>
                  <a:lnTo>
                    <a:pt x="417610" y="291802"/>
                  </a:lnTo>
                  <a:lnTo>
                    <a:pt x="381955" y="233441"/>
                  </a:lnTo>
                  <a:lnTo>
                    <a:pt x="346301" y="175081"/>
                  </a:lnTo>
                  <a:lnTo>
                    <a:pt x="310646" y="116720"/>
                  </a:lnTo>
                  <a:lnTo>
                    <a:pt x="274992" y="58360"/>
                  </a:lnTo>
                  <a:lnTo>
                    <a:pt x="239337" y="0"/>
                  </a:lnTo>
                  <a:lnTo>
                    <a:pt x="177082" y="39681"/>
                  </a:lnTo>
                  <a:lnTo>
                    <a:pt x="116382" y="81704"/>
                  </a:lnTo>
                  <a:lnTo>
                    <a:pt x="57326" y="126007"/>
                  </a:lnTo>
                  <a:lnTo>
                    <a:pt x="0" y="172526"/>
                  </a:lnTo>
                  <a:lnTo>
                    <a:pt x="44096" y="224801"/>
                  </a:lnTo>
                  <a:lnTo>
                    <a:pt x="88193" y="277076"/>
                  </a:lnTo>
                  <a:lnTo>
                    <a:pt x="132290" y="329350"/>
                  </a:lnTo>
                  <a:lnTo>
                    <a:pt x="176387" y="381625"/>
                  </a:lnTo>
                  <a:lnTo>
                    <a:pt x="220483" y="433900"/>
                  </a:lnTo>
                  <a:lnTo>
                    <a:pt x="264580" y="486175"/>
                  </a:lnTo>
                  <a:lnTo>
                    <a:pt x="308677" y="538450"/>
                  </a:lnTo>
                  <a:lnTo>
                    <a:pt x="352774" y="590725"/>
                  </a:lnTo>
                  <a:lnTo>
                    <a:pt x="396871" y="642999"/>
                  </a:lnTo>
                  <a:lnTo>
                    <a:pt x="440967" y="695274"/>
                  </a:lnTo>
                  <a:lnTo>
                    <a:pt x="485064" y="747549"/>
                  </a:lnTo>
                  <a:lnTo>
                    <a:pt x="529161" y="799824"/>
                  </a:lnTo>
                  <a:lnTo>
                    <a:pt x="573258" y="852099"/>
                  </a:lnTo>
                  <a:lnTo>
                    <a:pt x="617354" y="904373"/>
                  </a:lnTo>
                  <a:lnTo>
                    <a:pt x="661451" y="956648"/>
                  </a:lnTo>
                  <a:lnTo>
                    <a:pt x="705548" y="1008923"/>
                  </a:lnTo>
                  <a:lnTo>
                    <a:pt x="749645" y="1061198"/>
                  </a:lnTo>
                  <a:lnTo>
                    <a:pt x="793742" y="1113473"/>
                  </a:lnTo>
                  <a:lnTo>
                    <a:pt x="837838" y="1165748"/>
                  </a:lnTo>
                  <a:lnTo>
                    <a:pt x="881935" y="1218022"/>
                  </a:lnTo>
                  <a:lnTo>
                    <a:pt x="926032" y="127029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760031" y="2190629"/>
              <a:ext cx="797787" cy="1327200"/>
            </a:xfrm>
            <a:custGeom>
              <a:avLst/>
              <a:pathLst>
                <a:path w="797787" h="1327200">
                  <a:moveTo>
                    <a:pt x="797787" y="1300851"/>
                  </a:moveTo>
                  <a:lnTo>
                    <a:pt x="768805" y="1238906"/>
                  </a:lnTo>
                  <a:lnTo>
                    <a:pt x="739823" y="1176960"/>
                  </a:lnTo>
                  <a:lnTo>
                    <a:pt x="710841" y="1115015"/>
                  </a:lnTo>
                  <a:lnTo>
                    <a:pt x="681859" y="1053070"/>
                  </a:lnTo>
                  <a:lnTo>
                    <a:pt x="652877" y="991124"/>
                  </a:lnTo>
                  <a:lnTo>
                    <a:pt x="623895" y="929179"/>
                  </a:lnTo>
                  <a:lnTo>
                    <a:pt x="594912" y="867234"/>
                  </a:lnTo>
                  <a:lnTo>
                    <a:pt x="565930" y="805289"/>
                  </a:lnTo>
                  <a:lnTo>
                    <a:pt x="536948" y="743343"/>
                  </a:lnTo>
                  <a:lnTo>
                    <a:pt x="507966" y="681398"/>
                  </a:lnTo>
                  <a:lnTo>
                    <a:pt x="478984" y="619453"/>
                  </a:lnTo>
                  <a:lnTo>
                    <a:pt x="450002" y="557507"/>
                  </a:lnTo>
                  <a:lnTo>
                    <a:pt x="421020" y="495562"/>
                  </a:lnTo>
                  <a:lnTo>
                    <a:pt x="392038" y="433617"/>
                  </a:lnTo>
                  <a:lnTo>
                    <a:pt x="363056" y="371671"/>
                  </a:lnTo>
                  <a:lnTo>
                    <a:pt x="334074" y="309726"/>
                  </a:lnTo>
                  <a:lnTo>
                    <a:pt x="305092" y="247781"/>
                  </a:lnTo>
                  <a:lnTo>
                    <a:pt x="276109" y="185835"/>
                  </a:lnTo>
                  <a:lnTo>
                    <a:pt x="247127" y="123890"/>
                  </a:lnTo>
                  <a:lnTo>
                    <a:pt x="218145" y="61945"/>
                  </a:lnTo>
                  <a:lnTo>
                    <a:pt x="189163" y="0"/>
                  </a:lnTo>
                  <a:lnTo>
                    <a:pt x="124871" y="31540"/>
                  </a:lnTo>
                  <a:lnTo>
                    <a:pt x="61788" y="65432"/>
                  </a:lnTo>
                  <a:lnTo>
                    <a:pt x="0" y="101631"/>
                  </a:lnTo>
                  <a:lnTo>
                    <a:pt x="35654" y="159992"/>
                  </a:lnTo>
                  <a:lnTo>
                    <a:pt x="71309" y="218352"/>
                  </a:lnTo>
                  <a:lnTo>
                    <a:pt x="106963" y="276713"/>
                  </a:lnTo>
                  <a:lnTo>
                    <a:pt x="142618" y="335073"/>
                  </a:lnTo>
                  <a:lnTo>
                    <a:pt x="178272" y="393433"/>
                  </a:lnTo>
                  <a:lnTo>
                    <a:pt x="213927" y="451794"/>
                  </a:lnTo>
                  <a:lnTo>
                    <a:pt x="249581" y="510154"/>
                  </a:lnTo>
                  <a:lnTo>
                    <a:pt x="285236" y="568515"/>
                  </a:lnTo>
                  <a:lnTo>
                    <a:pt x="320890" y="626875"/>
                  </a:lnTo>
                  <a:lnTo>
                    <a:pt x="356545" y="685236"/>
                  </a:lnTo>
                  <a:lnTo>
                    <a:pt x="392199" y="743596"/>
                  </a:lnTo>
                  <a:lnTo>
                    <a:pt x="427854" y="801956"/>
                  </a:lnTo>
                  <a:lnTo>
                    <a:pt x="463508" y="860317"/>
                  </a:lnTo>
                  <a:lnTo>
                    <a:pt x="499163" y="918677"/>
                  </a:lnTo>
                  <a:lnTo>
                    <a:pt x="534817" y="977038"/>
                  </a:lnTo>
                  <a:lnTo>
                    <a:pt x="570472" y="1035398"/>
                  </a:lnTo>
                  <a:lnTo>
                    <a:pt x="606127" y="1093758"/>
                  </a:lnTo>
                  <a:lnTo>
                    <a:pt x="641781" y="1152119"/>
                  </a:lnTo>
                  <a:lnTo>
                    <a:pt x="677436" y="1210479"/>
                  </a:lnTo>
                  <a:lnTo>
                    <a:pt x="713090" y="1268840"/>
                  </a:lnTo>
                  <a:lnTo>
                    <a:pt x="748745" y="132720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949195" y="2115778"/>
              <a:ext cx="656326" cy="1375702"/>
            </a:xfrm>
            <a:custGeom>
              <a:avLst/>
              <a:pathLst>
                <a:path w="656326" h="1375702">
                  <a:moveTo>
                    <a:pt x="656326" y="1356296"/>
                  </a:moveTo>
                  <a:lnTo>
                    <a:pt x="633834" y="1291711"/>
                  </a:lnTo>
                  <a:lnTo>
                    <a:pt x="611342" y="1227125"/>
                  </a:lnTo>
                  <a:lnTo>
                    <a:pt x="588850" y="1162539"/>
                  </a:lnTo>
                  <a:lnTo>
                    <a:pt x="566358" y="1097954"/>
                  </a:lnTo>
                  <a:lnTo>
                    <a:pt x="543866" y="1033368"/>
                  </a:lnTo>
                  <a:lnTo>
                    <a:pt x="521374" y="968783"/>
                  </a:lnTo>
                  <a:lnTo>
                    <a:pt x="498882" y="904197"/>
                  </a:lnTo>
                  <a:lnTo>
                    <a:pt x="476390" y="839612"/>
                  </a:lnTo>
                  <a:lnTo>
                    <a:pt x="453898" y="775026"/>
                  </a:lnTo>
                  <a:lnTo>
                    <a:pt x="431406" y="710441"/>
                  </a:lnTo>
                  <a:lnTo>
                    <a:pt x="408914" y="645855"/>
                  </a:lnTo>
                  <a:lnTo>
                    <a:pt x="386422" y="581269"/>
                  </a:lnTo>
                  <a:lnTo>
                    <a:pt x="363930" y="516684"/>
                  </a:lnTo>
                  <a:lnTo>
                    <a:pt x="341438" y="452098"/>
                  </a:lnTo>
                  <a:lnTo>
                    <a:pt x="318946" y="387513"/>
                  </a:lnTo>
                  <a:lnTo>
                    <a:pt x="296454" y="322927"/>
                  </a:lnTo>
                  <a:lnTo>
                    <a:pt x="273962" y="258342"/>
                  </a:lnTo>
                  <a:lnTo>
                    <a:pt x="251470" y="193756"/>
                  </a:lnTo>
                  <a:lnTo>
                    <a:pt x="228978" y="129171"/>
                  </a:lnTo>
                  <a:lnTo>
                    <a:pt x="206486" y="64585"/>
                  </a:lnTo>
                  <a:lnTo>
                    <a:pt x="183994" y="0"/>
                  </a:lnTo>
                  <a:lnTo>
                    <a:pt x="121822" y="22849"/>
                  </a:lnTo>
                  <a:lnTo>
                    <a:pt x="60466" y="47809"/>
                  </a:lnTo>
                  <a:lnTo>
                    <a:pt x="0" y="74850"/>
                  </a:lnTo>
                  <a:lnTo>
                    <a:pt x="28982" y="136796"/>
                  </a:lnTo>
                  <a:lnTo>
                    <a:pt x="57964" y="198741"/>
                  </a:lnTo>
                  <a:lnTo>
                    <a:pt x="86946" y="260686"/>
                  </a:lnTo>
                  <a:lnTo>
                    <a:pt x="115928" y="322632"/>
                  </a:lnTo>
                  <a:lnTo>
                    <a:pt x="144910" y="384577"/>
                  </a:lnTo>
                  <a:lnTo>
                    <a:pt x="173892" y="446522"/>
                  </a:lnTo>
                  <a:lnTo>
                    <a:pt x="202874" y="508467"/>
                  </a:lnTo>
                  <a:lnTo>
                    <a:pt x="231856" y="570413"/>
                  </a:lnTo>
                  <a:lnTo>
                    <a:pt x="260838" y="632358"/>
                  </a:lnTo>
                  <a:lnTo>
                    <a:pt x="289820" y="694303"/>
                  </a:lnTo>
                  <a:lnTo>
                    <a:pt x="318802" y="756249"/>
                  </a:lnTo>
                  <a:lnTo>
                    <a:pt x="347785" y="818194"/>
                  </a:lnTo>
                  <a:lnTo>
                    <a:pt x="376767" y="880139"/>
                  </a:lnTo>
                  <a:lnTo>
                    <a:pt x="405749" y="942085"/>
                  </a:lnTo>
                  <a:lnTo>
                    <a:pt x="434731" y="1004030"/>
                  </a:lnTo>
                  <a:lnTo>
                    <a:pt x="463713" y="1065975"/>
                  </a:lnTo>
                  <a:lnTo>
                    <a:pt x="492695" y="1127921"/>
                  </a:lnTo>
                  <a:lnTo>
                    <a:pt x="521677" y="1189866"/>
                  </a:lnTo>
                  <a:lnTo>
                    <a:pt x="550659" y="1251811"/>
                  </a:lnTo>
                  <a:lnTo>
                    <a:pt x="579641" y="1313757"/>
                  </a:lnTo>
                  <a:lnTo>
                    <a:pt x="608623" y="137570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133189" y="2068628"/>
              <a:ext cx="512850" cy="1403446"/>
            </a:xfrm>
            <a:custGeom>
              <a:avLst/>
              <a:pathLst>
                <a:path w="512850" h="1403446">
                  <a:moveTo>
                    <a:pt x="512850" y="1391222"/>
                  </a:moveTo>
                  <a:lnTo>
                    <a:pt x="495871" y="1324973"/>
                  </a:lnTo>
                  <a:lnTo>
                    <a:pt x="478892" y="1258724"/>
                  </a:lnTo>
                  <a:lnTo>
                    <a:pt x="461912" y="1192476"/>
                  </a:lnTo>
                  <a:lnTo>
                    <a:pt x="444933" y="1126227"/>
                  </a:lnTo>
                  <a:lnTo>
                    <a:pt x="427954" y="1059978"/>
                  </a:lnTo>
                  <a:lnTo>
                    <a:pt x="410975" y="993730"/>
                  </a:lnTo>
                  <a:lnTo>
                    <a:pt x="393995" y="927481"/>
                  </a:lnTo>
                  <a:lnTo>
                    <a:pt x="377016" y="861232"/>
                  </a:lnTo>
                  <a:lnTo>
                    <a:pt x="360037" y="794984"/>
                  </a:lnTo>
                  <a:lnTo>
                    <a:pt x="343058" y="728735"/>
                  </a:lnTo>
                  <a:lnTo>
                    <a:pt x="326078" y="662486"/>
                  </a:lnTo>
                  <a:lnTo>
                    <a:pt x="309099" y="596238"/>
                  </a:lnTo>
                  <a:lnTo>
                    <a:pt x="292120" y="529989"/>
                  </a:lnTo>
                  <a:lnTo>
                    <a:pt x="275140" y="463740"/>
                  </a:lnTo>
                  <a:lnTo>
                    <a:pt x="258161" y="397492"/>
                  </a:lnTo>
                  <a:lnTo>
                    <a:pt x="241182" y="331243"/>
                  </a:lnTo>
                  <a:lnTo>
                    <a:pt x="224203" y="264994"/>
                  </a:lnTo>
                  <a:lnTo>
                    <a:pt x="207223" y="198746"/>
                  </a:lnTo>
                  <a:lnTo>
                    <a:pt x="190244" y="132497"/>
                  </a:lnTo>
                  <a:lnTo>
                    <a:pt x="173265" y="66248"/>
                  </a:lnTo>
                  <a:lnTo>
                    <a:pt x="156286" y="0"/>
                  </a:lnTo>
                  <a:lnTo>
                    <a:pt x="77646" y="21929"/>
                  </a:lnTo>
                  <a:lnTo>
                    <a:pt x="0" y="47149"/>
                  </a:lnTo>
                  <a:lnTo>
                    <a:pt x="22491" y="111735"/>
                  </a:lnTo>
                  <a:lnTo>
                    <a:pt x="44983" y="176320"/>
                  </a:lnTo>
                  <a:lnTo>
                    <a:pt x="67475" y="240906"/>
                  </a:lnTo>
                  <a:lnTo>
                    <a:pt x="89967" y="305492"/>
                  </a:lnTo>
                  <a:lnTo>
                    <a:pt x="112459" y="370077"/>
                  </a:lnTo>
                  <a:lnTo>
                    <a:pt x="134951" y="434663"/>
                  </a:lnTo>
                  <a:lnTo>
                    <a:pt x="157443" y="499248"/>
                  </a:lnTo>
                  <a:lnTo>
                    <a:pt x="179935" y="563834"/>
                  </a:lnTo>
                  <a:lnTo>
                    <a:pt x="202427" y="628419"/>
                  </a:lnTo>
                  <a:lnTo>
                    <a:pt x="224919" y="693005"/>
                  </a:lnTo>
                  <a:lnTo>
                    <a:pt x="247411" y="757590"/>
                  </a:lnTo>
                  <a:lnTo>
                    <a:pt x="269903" y="822176"/>
                  </a:lnTo>
                  <a:lnTo>
                    <a:pt x="292395" y="886761"/>
                  </a:lnTo>
                  <a:lnTo>
                    <a:pt x="314887" y="951347"/>
                  </a:lnTo>
                  <a:lnTo>
                    <a:pt x="337379" y="1015933"/>
                  </a:lnTo>
                  <a:lnTo>
                    <a:pt x="359871" y="1080518"/>
                  </a:lnTo>
                  <a:lnTo>
                    <a:pt x="382363" y="1145104"/>
                  </a:lnTo>
                  <a:lnTo>
                    <a:pt x="404855" y="1209689"/>
                  </a:lnTo>
                  <a:lnTo>
                    <a:pt x="427347" y="1274275"/>
                  </a:lnTo>
                  <a:lnTo>
                    <a:pt x="449839" y="1338860"/>
                  </a:lnTo>
                  <a:lnTo>
                    <a:pt x="472331" y="140344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289475" y="2035202"/>
              <a:ext cx="397339" cy="1424649"/>
            </a:xfrm>
            <a:custGeom>
              <a:avLst/>
              <a:pathLst>
                <a:path w="397339" h="1424649">
                  <a:moveTo>
                    <a:pt x="397339" y="1415982"/>
                  </a:moveTo>
                  <a:lnTo>
                    <a:pt x="385908" y="1348555"/>
                  </a:lnTo>
                  <a:lnTo>
                    <a:pt x="374476" y="1281127"/>
                  </a:lnTo>
                  <a:lnTo>
                    <a:pt x="363045" y="1213699"/>
                  </a:lnTo>
                  <a:lnTo>
                    <a:pt x="351613" y="1146271"/>
                  </a:lnTo>
                  <a:lnTo>
                    <a:pt x="340182" y="1078844"/>
                  </a:lnTo>
                  <a:lnTo>
                    <a:pt x="328750" y="1011416"/>
                  </a:lnTo>
                  <a:lnTo>
                    <a:pt x="317318" y="943988"/>
                  </a:lnTo>
                  <a:lnTo>
                    <a:pt x="305887" y="876560"/>
                  </a:lnTo>
                  <a:lnTo>
                    <a:pt x="294455" y="809133"/>
                  </a:lnTo>
                  <a:lnTo>
                    <a:pt x="283024" y="741705"/>
                  </a:lnTo>
                  <a:lnTo>
                    <a:pt x="271592" y="674277"/>
                  </a:lnTo>
                  <a:lnTo>
                    <a:pt x="260161" y="606849"/>
                  </a:lnTo>
                  <a:lnTo>
                    <a:pt x="248729" y="539422"/>
                  </a:lnTo>
                  <a:lnTo>
                    <a:pt x="237298" y="471994"/>
                  </a:lnTo>
                  <a:lnTo>
                    <a:pt x="225866" y="404566"/>
                  </a:lnTo>
                  <a:lnTo>
                    <a:pt x="214434" y="337138"/>
                  </a:lnTo>
                  <a:lnTo>
                    <a:pt x="203003" y="269711"/>
                  </a:lnTo>
                  <a:lnTo>
                    <a:pt x="191571" y="202283"/>
                  </a:lnTo>
                  <a:lnTo>
                    <a:pt x="180140" y="134855"/>
                  </a:lnTo>
                  <a:lnTo>
                    <a:pt x="168708" y="67427"/>
                  </a:lnTo>
                  <a:lnTo>
                    <a:pt x="157277" y="0"/>
                  </a:lnTo>
                  <a:lnTo>
                    <a:pt x="78291" y="15082"/>
                  </a:lnTo>
                  <a:lnTo>
                    <a:pt x="0" y="33426"/>
                  </a:lnTo>
                  <a:lnTo>
                    <a:pt x="16979" y="99675"/>
                  </a:lnTo>
                  <a:lnTo>
                    <a:pt x="33958" y="165924"/>
                  </a:lnTo>
                  <a:lnTo>
                    <a:pt x="50937" y="232172"/>
                  </a:lnTo>
                  <a:lnTo>
                    <a:pt x="67917" y="298421"/>
                  </a:lnTo>
                  <a:lnTo>
                    <a:pt x="84896" y="364670"/>
                  </a:lnTo>
                  <a:lnTo>
                    <a:pt x="101875" y="430918"/>
                  </a:lnTo>
                  <a:lnTo>
                    <a:pt x="118854" y="497167"/>
                  </a:lnTo>
                  <a:lnTo>
                    <a:pt x="135834" y="563416"/>
                  </a:lnTo>
                  <a:lnTo>
                    <a:pt x="152813" y="629664"/>
                  </a:lnTo>
                  <a:lnTo>
                    <a:pt x="169792" y="695913"/>
                  </a:lnTo>
                  <a:lnTo>
                    <a:pt x="186771" y="762162"/>
                  </a:lnTo>
                  <a:lnTo>
                    <a:pt x="203751" y="828410"/>
                  </a:lnTo>
                  <a:lnTo>
                    <a:pt x="220730" y="894659"/>
                  </a:lnTo>
                  <a:lnTo>
                    <a:pt x="237709" y="960908"/>
                  </a:lnTo>
                  <a:lnTo>
                    <a:pt x="254688" y="1027157"/>
                  </a:lnTo>
                  <a:lnTo>
                    <a:pt x="271668" y="1093405"/>
                  </a:lnTo>
                  <a:lnTo>
                    <a:pt x="288647" y="1159654"/>
                  </a:lnTo>
                  <a:lnTo>
                    <a:pt x="305626" y="1225903"/>
                  </a:lnTo>
                  <a:lnTo>
                    <a:pt x="322605" y="1292151"/>
                  </a:lnTo>
                  <a:lnTo>
                    <a:pt x="339585" y="1358400"/>
                  </a:lnTo>
                  <a:lnTo>
                    <a:pt x="356564" y="142464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46752" y="2016714"/>
              <a:ext cx="276273" cy="1434470"/>
            </a:xfrm>
            <a:custGeom>
              <a:avLst/>
              <a:pathLst>
                <a:path w="276273" h="1434470">
                  <a:moveTo>
                    <a:pt x="276273" y="1429677"/>
                  </a:moveTo>
                  <a:lnTo>
                    <a:pt x="269768" y="1361597"/>
                  </a:lnTo>
                  <a:lnTo>
                    <a:pt x="263263" y="1293517"/>
                  </a:lnTo>
                  <a:lnTo>
                    <a:pt x="256758" y="1225437"/>
                  </a:lnTo>
                  <a:lnTo>
                    <a:pt x="250254" y="1157357"/>
                  </a:lnTo>
                  <a:lnTo>
                    <a:pt x="243749" y="1089277"/>
                  </a:lnTo>
                  <a:lnTo>
                    <a:pt x="237244" y="1021198"/>
                  </a:lnTo>
                  <a:lnTo>
                    <a:pt x="230739" y="953118"/>
                  </a:lnTo>
                  <a:lnTo>
                    <a:pt x="224234" y="885038"/>
                  </a:lnTo>
                  <a:lnTo>
                    <a:pt x="217729" y="816958"/>
                  </a:lnTo>
                  <a:lnTo>
                    <a:pt x="211224" y="748878"/>
                  </a:lnTo>
                  <a:lnTo>
                    <a:pt x="204719" y="680798"/>
                  </a:lnTo>
                  <a:lnTo>
                    <a:pt x="198214" y="612718"/>
                  </a:lnTo>
                  <a:lnTo>
                    <a:pt x="191710" y="544638"/>
                  </a:lnTo>
                  <a:lnTo>
                    <a:pt x="185205" y="476559"/>
                  </a:lnTo>
                  <a:lnTo>
                    <a:pt x="178700" y="408479"/>
                  </a:lnTo>
                  <a:lnTo>
                    <a:pt x="172195" y="340399"/>
                  </a:lnTo>
                  <a:lnTo>
                    <a:pt x="165690" y="272319"/>
                  </a:lnTo>
                  <a:lnTo>
                    <a:pt x="159185" y="204239"/>
                  </a:lnTo>
                  <a:lnTo>
                    <a:pt x="152680" y="136159"/>
                  </a:lnTo>
                  <a:lnTo>
                    <a:pt x="146175" y="68079"/>
                  </a:lnTo>
                  <a:lnTo>
                    <a:pt x="139670" y="0"/>
                  </a:lnTo>
                  <a:lnTo>
                    <a:pt x="69667" y="7974"/>
                  </a:lnTo>
                  <a:lnTo>
                    <a:pt x="0" y="18487"/>
                  </a:lnTo>
                  <a:lnTo>
                    <a:pt x="11431" y="85915"/>
                  </a:lnTo>
                  <a:lnTo>
                    <a:pt x="22863" y="153343"/>
                  </a:lnTo>
                  <a:lnTo>
                    <a:pt x="34294" y="220770"/>
                  </a:lnTo>
                  <a:lnTo>
                    <a:pt x="45726" y="288198"/>
                  </a:lnTo>
                  <a:lnTo>
                    <a:pt x="57157" y="355626"/>
                  </a:lnTo>
                  <a:lnTo>
                    <a:pt x="68589" y="423054"/>
                  </a:lnTo>
                  <a:lnTo>
                    <a:pt x="80020" y="490481"/>
                  </a:lnTo>
                  <a:lnTo>
                    <a:pt x="91452" y="557909"/>
                  </a:lnTo>
                  <a:lnTo>
                    <a:pt x="102884" y="625337"/>
                  </a:lnTo>
                  <a:lnTo>
                    <a:pt x="114315" y="692765"/>
                  </a:lnTo>
                  <a:lnTo>
                    <a:pt x="125747" y="760192"/>
                  </a:lnTo>
                  <a:lnTo>
                    <a:pt x="137178" y="827620"/>
                  </a:lnTo>
                  <a:lnTo>
                    <a:pt x="148610" y="895048"/>
                  </a:lnTo>
                  <a:lnTo>
                    <a:pt x="160041" y="962476"/>
                  </a:lnTo>
                  <a:lnTo>
                    <a:pt x="171473" y="1029903"/>
                  </a:lnTo>
                  <a:lnTo>
                    <a:pt x="182904" y="1097331"/>
                  </a:lnTo>
                  <a:lnTo>
                    <a:pt x="194336" y="1164759"/>
                  </a:lnTo>
                  <a:lnTo>
                    <a:pt x="205768" y="1232187"/>
                  </a:lnTo>
                  <a:lnTo>
                    <a:pt x="217199" y="1299614"/>
                  </a:lnTo>
                  <a:lnTo>
                    <a:pt x="228631" y="1367042"/>
                  </a:lnTo>
                  <a:lnTo>
                    <a:pt x="240062" y="143447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86423" y="2011712"/>
              <a:ext cx="153007" cy="1434679"/>
            </a:xfrm>
            <a:custGeom>
              <a:avLst/>
              <a:pathLst>
                <a:path w="153007" h="1434679">
                  <a:moveTo>
                    <a:pt x="153007" y="1433382"/>
                  </a:moveTo>
                  <a:lnTo>
                    <a:pt x="148734" y="1365126"/>
                  </a:lnTo>
                  <a:lnTo>
                    <a:pt x="144462" y="1296870"/>
                  </a:lnTo>
                  <a:lnTo>
                    <a:pt x="140189" y="1228613"/>
                  </a:lnTo>
                  <a:lnTo>
                    <a:pt x="135916" y="1160357"/>
                  </a:lnTo>
                  <a:lnTo>
                    <a:pt x="131643" y="1092101"/>
                  </a:lnTo>
                  <a:lnTo>
                    <a:pt x="127370" y="1023844"/>
                  </a:lnTo>
                  <a:lnTo>
                    <a:pt x="123097" y="955588"/>
                  </a:lnTo>
                  <a:lnTo>
                    <a:pt x="118824" y="887332"/>
                  </a:lnTo>
                  <a:lnTo>
                    <a:pt x="114551" y="819075"/>
                  </a:lnTo>
                  <a:lnTo>
                    <a:pt x="110278" y="750819"/>
                  </a:lnTo>
                  <a:lnTo>
                    <a:pt x="106005" y="682563"/>
                  </a:lnTo>
                  <a:lnTo>
                    <a:pt x="101732" y="614306"/>
                  </a:lnTo>
                  <a:lnTo>
                    <a:pt x="97459" y="546050"/>
                  </a:lnTo>
                  <a:lnTo>
                    <a:pt x="93187" y="477794"/>
                  </a:lnTo>
                  <a:lnTo>
                    <a:pt x="88914" y="409537"/>
                  </a:lnTo>
                  <a:lnTo>
                    <a:pt x="84641" y="341281"/>
                  </a:lnTo>
                  <a:lnTo>
                    <a:pt x="80368" y="273025"/>
                  </a:lnTo>
                  <a:lnTo>
                    <a:pt x="76095" y="204768"/>
                  </a:lnTo>
                  <a:lnTo>
                    <a:pt x="71822" y="136512"/>
                  </a:lnTo>
                  <a:lnTo>
                    <a:pt x="67549" y="68256"/>
                  </a:lnTo>
                  <a:lnTo>
                    <a:pt x="63276" y="0"/>
                  </a:lnTo>
                  <a:lnTo>
                    <a:pt x="0" y="5002"/>
                  </a:lnTo>
                  <a:lnTo>
                    <a:pt x="6504" y="73082"/>
                  </a:lnTo>
                  <a:lnTo>
                    <a:pt x="13009" y="141161"/>
                  </a:lnTo>
                  <a:lnTo>
                    <a:pt x="19514" y="209241"/>
                  </a:lnTo>
                  <a:lnTo>
                    <a:pt x="26019" y="277321"/>
                  </a:lnTo>
                  <a:lnTo>
                    <a:pt x="32524" y="345401"/>
                  </a:lnTo>
                  <a:lnTo>
                    <a:pt x="39029" y="413481"/>
                  </a:lnTo>
                  <a:lnTo>
                    <a:pt x="45534" y="481561"/>
                  </a:lnTo>
                  <a:lnTo>
                    <a:pt x="52039" y="549641"/>
                  </a:lnTo>
                  <a:lnTo>
                    <a:pt x="58544" y="617721"/>
                  </a:lnTo>
                  <a:lnTo>
                    <a:pt x="65048" y="685800"/>
                  </a:lnTo>
                  <a:lnTo>
                    <a:pt x="71553" y="753880"/>
                  </a:lnTo>
                  <a:lnTo>
                    <a:pt x="78058" y="821960"/>
                  </a:lnTo>
                  <a:lnTo>
                    <a:pt x="84563" y="890040"/>
                  </a:lnTo>
                  <a:lnTo>
                    <a:pt x="91068" y="958120"/>
                  </a:lnTo>
                  <a:lnTo>
                    <a:pt x="97573" y="1026200"/>
                  </a:lnTo>
                  <a:lnTo>
                    <a:pt x="104078" y="1094280"/>
                  </a:lnTo>
                  <a:lnTo>
                    <a:pt x="110583" y="1162360"/>
                  </a:lnTo>
                  <a:lnTo>
                    <a:pt x="117088" y="1230439"/>
                  </a:lnTo>
                  <a:lnTo>
                    <a:pt x="123593" y="1298519"/>
                  </a:lnTo>
                  <a:lnTo>
                    <a:pt x="130097" y="1366599"/>
                  </a:lnTo>
                  <a:lnTo>
                    <a:pt x="136602" y="143467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649700" y="2009443"/>
              <a:ext cx="101244" cy="1435651"/>
            </a:xfrm>
            <a:custGeom>
              <a:avLst/>
              <a:pathLst>
                <a:path w="101244" h="1435651">
                  <a:moveTo>
                    <a:pt x="101244" y="1435063"/>
                  </a:moveTo>
                  <a:lnTo>
                    <a:pt x="98538" y="1366727"/>
                  </a:lnTo>
                  <a:lnTo>
                    <a:pt x="95831" y="1298390"/>
                  </a:lnTo>
                  <a:lnTo>
                    <a:pt x="93125" y="1230054"/>
                  </a:lnTo>
                  <a:lnTo>
                    <a:pt x="90418" y="1161718"/>
                  </a:lnTo>
                  <a:lnTo>
                    <a:pt x="87712" y="1093381"/>
                  </a:lnTo>
                  <a:lnTo>
                    <a:pt x="85005" y="1025045"/>
                  </a:lnTo>
                  <a:lnTo>
                    <a:pt x="82299" y="956709"/>
                  </a:lnTo>
                  <a:lnTo>
                    <a:pt x="79592" y="888372"/>
                  </a:lnTo>
                  <a:lnTo>
                    <a:pt x="76886" y="820036"/>
                  </a:lnTo>
                  <a:lnTo>
                    <a:pt x="74179" y="751699"/>
                  </a:lnTo>
                  <a:lnTo>
                    <a:pt x="71473" y="683363"/>
                  </a:lnTo>
                  <a:lnTo>
                    <a:pt x="68766" y="615027"/>
                  </a:lnTo>
                  <a:lnTo>
                    <a:pt x="66060" y="546690"/>
                  </a:lnTo>
                  <a:lnTo>
                    <a:pt x="63353" y="478354"/>
                  </a:lnTo>
                  <a:lnTo>
                    <a:pt x="60647" y="410018"/>
                  </a:lnTo>
                  <a:lnTo>
                    <a:pt x="57940" y="341681"/>
                  </a:lnTo>
                  <a:lnTo>
                    <a:pt x="55234" y="273345"/>
                  </a:lnTo>
                  <a:lnTo>
                    <a:pt x="52527" y="205009"/>
                  </a:lnTo>
                  <a:lnTo>
                    <a:pt x="49821" y="136672"/>
                  </a:lnTo>
                  <a:lnTo>
                    <a:pt x="47114" y="68336"/>
                  </a:lnTo>
                  <a:lnTo>
                    <a:pt x="44408" y="0"/>
                  </a:lnTo>
                  <a:lnTo>
                    <a:pt x="0" y="2269"/>
                  </a:lnTo>
                  <a:lnTo>
                    <a:pt x="4272" y="70525"/>
                  </a:lnTo>
                  <a:lnTo>
                    <a:pt x="8545" y="138781"/>
                  </a:lnTo>
                  <a:lnTo>
                    <a:pt x="12818" y="207038"/>
                  </a:lnTo>
                  <a:lnTo>
                    <a:pt x="17091" y="275294"/>
                  </a:lnTo>
                  <a:lnTo>
                    <a:pt x="21364" y="343550"/>
                  </a:lnTo>
                  <a:lnTo>
                    <a:pt x="25637" y="411807"/>
                  </a:lnTo>
                  <a:lnTo>
                    <a:pt x="29910" y="480063"/>
                  </a:lnTo>
                  <a:lnTo>
                    <a:pt x="34183" y="548319"/>
                  </a:lnTo>
                  <a:lnTo>
                    <a:pt x="38456" y="616575"/>
                  </a:lnTo>
                  <a:lnTo>
                    <a:pt x="42729" y="684832"/>
                  </a:lnTo>
                  <a:lnTo>
                    <a:pt x="47002" y="753088"/>
                  </a:lnTo>
                  <a:lnTo>
                    <a:pt x="51275" y="821344"/>
                  </a:lnTo>
                  <a:lnTo>
                    <a:pt x="55547" y="889601"/>
                  </a:lnTo>
                  <a:lnTo>
                    <a:pt x="59820" y="957857"/>
                  </a:lnTo>
                  <a:lnTo>
                    <a:pt x="64093" y="1026113"/>
                  </a:lnTo>
                  <a:lnTo>
                    <a:pt x="68366" y="1094370"/>
                  </a:lnTo>
                  <a:lnTo>
                    <a:pt x="72639" y="1162626"/>
                  </a:lnTo>
                  <a:lnTo>
                    <a:pt x="76912" y="1230882"/>
                  </a:lnTo>
                  <a:lnTo>
                    <a:pt x="81185" y="1299139"/>
                  </a:lnTo>
                  <a:lnTo>
                    <a:pt x="85458" y="1367395"/>
                  </a:lnTo>
                  <a:lnTo>
                    <a:pt x="89731" y="143565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694108" y="2008740"/>
              <a:ext cx="62143" cy="1435766"/>
            </a:xfrm>
            <a:custGeom>
              <a:avLst/>
              <a:pathLst>
                <a:path w="62143" h="1435766">
                  <a:moveTo>
                    <a:pt x="62143" y="1435583"/>
                  </a:moveTo>
                  <a:lnTo>
                    <a:pt x="60159" y="1367222"/>
                  </a:lnTo>
                  <a:lnTo>
                    <a:pt x="58175" y="1298861"/>
                  </a:lnTo>
                  <a:lnTo>
                    <a:pt x="56190" y="1230500"/>
                  </a:lnTo>
                  <a:lnTo>
                    <a:pt x="54206" y="1162139"/>
                  </a:lnTo>
                  <a:lnTo>
                    <a:pt x="52222" y="1093778"/>
                  </a:lnTo>
                  <a:lnTo>
                    <a:pt x="50237" y="1025417"/>
                  </a:lnTo>
                  <a:lnTo>
                    <a:pt x="48253" y="957055"/>
                  </a:lnTo>
                  <a:lnTo>
                    <a:pt x="46269" y="888694"/>
                  </a:lnTo>
                  <a:lnTo>
                    <a:pt x="44284" y="820333"/>
                  </a:lnTo>
                  <a:lnTo>
                    <a:pt x="42300" y="751972"/>
                  </a:lnTo>
                  <a:lnTo>
                    <a:pt x="40316" y="683611"/>
                  </a:lnTo>
                  <a:lnTo>
                    <a:pt x="38331" y="615250"/>
                  </a:lnTo>
                  <a:lnTo>
                    <a:pt x="36347" y="546889"/>
                  </a:lnTo>
                  <a:lnTo>
                    <a:pt x="34363" y="478527"/>
                  </a:lnTo>
                  <a:lnTo>
                    <a:pt x="32378" y="410166"/>
                  </a:lnTo>
                  <a:lnTo>
                    <a:pt x="30394" y="341805"/>
                  </a:lnTo>
                  <a:lnTo>
                    <a:pt x="28410" y="273444"/>
                  </a:lnTo>
                  <a:lnTo>
                    <a:pt x="26425" y="205083"/>
                  </a:lnTo>
                  <a:lnTo>
                    <a:pt x="24441" y="136722"/>
                  </a:lnTo>
                  <a:lnTo>
                    <a:pt x="22457" y="68361"/>
                  </a:lnTo>
                  <a:lnTo>
                    <a:pt x="20472" y="0"/>
                  </a:lnTo>
                  <a:lnTo>
                    <a:pt x="0" y="702"/>
                  </a:lnTo>
                  <a:lnTo>
                    <a:pt x="2706" y="69038"/>
                  </a:lnTo>
                  <a:lnTo>
                    <a:pt x="5412" y="137375"/>
                  </a:lnTo>
                  <a:lnTo>
                    <a:pt x="8119" y="205711"/>
                  </a:lnTo>
                  <a:lnTo>
                    <a:pt x="10825" y="274047"/>
                  </a:lnTo>
                  <a:lnTo>
                    <a:pt x="13532" y="342384"/>
                  </a:lnTo>
                  <a:lnTo>
                    <a:pt x="16238" y="410720"/>
                  </a:lnTo>
                  <a:lnTo>
                    <a:pt x="18945" y="479057"/>
                  </a:lnTo>
                  <a:lnTo>
                    <a:pt x="21651" y="547393"/>
                  </a:lnTo>
                  <a:lnTo>
                    <a:pt x="24358" y="615729"/>
                  </a:lnTo>
                  <a:lnTo>
                    <a:pt x="27064" y="684066"/>
                  </a:lnTo>
                  <a:lnTo>
                    <a:pt x="29771" y="752402"/>
                  </a:lnTo>
                  <a:lnTo>
                    <a:pt x="32477" y="820738"/>
                  </a:lnTo>
                  <a:lnTo>
                    <a:pt x="35184" y="889075"/>
                  </a:lnTo>
                  <a:lnTo>
                    <a:pt x="37890" y="957411"/>
                  </a:lnTo>
                  <a:lnTo>
                    <a:pt x="40597" y="1025747"/>
                  </a:lnTo>
                  <a:lnTo>
                    <a:pt x="43303" y="1094084"/>
                  </a:lnTo>
                  <a:lnTo>
                    <a:pt x="46010" y="1162420"/>
                  </a:lnTo>
                  <a:lnTo>
                    <a:pt x="48716" y="1230756"/>
                  </a:lnTo>
                  <a:lnTo>
                    <a:pt x="51423" y="1299093"/>
                  </a:lnTo>
                  <a:lnTo>
                    <a:pt x="54129" y="1367429"/>
                  </a:lnTo>
                  <a:lnTo>
                    <a:pt x="56836" y="143576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714581" y="2008280"/>
              <a:ext cx="46628" cy="1436044"/>
            </a:xfrm>
            <a:custGeom>
              <a:avLst/>
              <a:pathLst>
                <a:path w="46628" h="1436044">
                  <a:moveTo>
                    <a:pt x="46628" y="1435925"/>
                  </a:moveTo>
                  <a:lnTo>
                    <a:pt x="45318" y="1367547"/>
                  </a:lnTo>
                  <a:lnTo>
                    <a:pt x="44008" y="1299170"/>
                  </a:lnTo>
                  <a:lnTo>
                    <a:pt x="42698" y="1230792"/>
                  </a:lnTo>
                  <a:lnTo>
                    <a:pt x="41388" y="1162415"/>
                  </a:lnTo>
                  <a:lnTo>
                    <a:pt x="40078" y="1094038"/>
                  </a:lnTo>
                  <a:lnTo>
                    <a:pt x="38768" y="1025660"/>
                  </a:lnTo>
                  <a:lnTo>
                    <a:pt x="37458" y="957283"/>
                  </a:lnTo>
                  <a:lnTo>
                    <a:pt x="36148" y="888906"/>
                  </a:lnTo>
                  <a:lnTo>
                    <a:pt x="34838" y="820528"/>
                  </a:lnTo>
                  <a:lnTo>
                    <a:pt x="33528" y="752151"/>
                  </a:lnTo>
                  <a:lnTo>
                    <a:pt x="32218" y="683773"/>
                  </a:lnTo>
                  <a:lnTo>
                    <a:pt x="30909" y="615396"/>
                  </a:lnTo>
                  <a:lnTo>
                    <a:pt x="29599" y="547019"/>
                  </a:lnTo>
                  <a:lnTo>
                    <a:pt x="28289" y="478641"/>
                  </a:lnTo>
                  <a:lnTo>
                    <a:pt x="26979" y="410264"/>
                  </a:lnTo>
                  <a:lnTo>
                    <a:pt x="25669" y="341886"/>
                  </a:lnTo>
                  <a:lnTo>
                    <a:pt x="24359" y="273509"/>
                  </a:lnTo>
                  <a:lnTo>
                    <a:pt x="23049" y="205132"/>
                  </a:lnTo>
                  <a:lnTo>
                    <a:pt x="21739" y="136754"/>
                  </a:lnTo>
                  <a:lnTo>
                    <a:pt x="20429" y="68377"/>
                  </a:lnTo>
                  <a:lnTo>
                    <a:pt x="19119" y="0"/>
                  </a:lnTo>
                  <a:lnTo>
                    <a:pt x="0" y="460"/>
                  </a:lnTo>
                  <a:lnTo>
                    <a:pt x="1984" y="68821"/>
                  </a:lnTo>
                  <a:lnTo>
                    <a:pt x="3968" y="137182"/>
                  </a:lnTo>
                  <a:lnTo>
                    <a:pt x="5953" y="205544"/>
                  </a:lnTo>
                  <a:lnTo>
                    <a:pt x="7937" y="273905"/>
                  </a:lnTo>
                  <a:lnTo>
                    <a:pt x="9921" y="342266"/>
                  </a:lnTo>
                  <a:lnTo>
                    <a:pt x="11906" y="410627"/>
                  </a:lnTo>
                  <a:lnTo>
                    <a:pt x="13890" y="478988"/>
                  </a:lnTo>
                  <a:lnTo>
                    <a:pt x="15874" y="547349"/>
                  </a:lnTo>
                  <a:lnTo>
                    <a:pt x="17859" y="615710"/>
                  </a:lnTo>
                  <a:lnTo>
                    <a:pt x="19843" y="684072"/>
                  </a:lnTo>
                  <a:lnTo>
                    <a:pt x="21827" y="752433"/>
                  </a:lnTo>
                  <a:lnTo>
                    <a:pt x="23812" y="820794"/>
                  </a:lnTo>
                  <a:lnTo>
                    <a:pt x="25796" y="889155"/>
                  </a:lnTo>
                  <a:lnTo>
                    <a:pt x="27780" y="957516"/>
                  </a:lnTo>
                  <a:lnTo>
                    <a:pt x="29765" y="1025877"/>
                  </a:lnTo>
                  <a:lnTo>
                    <a:pt x="31749" y="1094238"/>
                  </a:lnTo>
                  <a:lnTo>
                    <a:pt x="33733" y="1162600"/>
                  </a:lnTo>
                  <a:lnTo>
                    <a:pt x="35718" y="1230961"/>
                  </a:lnTo>
                  <a:lnTo>
                    <a:pt x="37702" y="1299322"/>
                  </a:lnTo>
                  <a:lnTo>
                    <a:pt x="39686" y="1367683"/>
                  </a:lnTo>
                  <a:lnTo>
                    <a:pt x="41671" y="143604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733701" y="2008055"/>
              <a:ext cx="31281" cy="1436149"/>
            </a:xfrm>
            <a:custGeom>
              <a:avLst/>
              <a:pathLst>
                <a:path w="31281" h="1436149">
                  <a:moveTo>
                    <a:pt x="31281" y="1436091"/>
                  </a:moveTo>
                  <a:lnTo>
                    <a:pt x="30484" y="1367705"/>
                  </a:lnTo>
                  <a:lnTo>
                    <a:pt x="29688" y="1299320"/>
                  </a:lnTo>
                  <a:lnTo>
                    <a:pt x="28891" y="1230935"/>
                  </a:lnTo>
                  <a:lnTo>
                    <a:pt x="28094" y="1162550"/>
                  </a:lnTo>
                  <a:lnTo>
                    <a:pt x="27298" y="1094164"/>
                  </a:lnTo>
                  <a:lnTo>
                    <a:pt x="26501" y="1025779"/>
                  </a:lnTo>
                  <a:lnTo>
                    <a:pt x="25705" y="957394"/>
                  </a:lnTo>
                  <a:lnTo>
                    <a:pt x="24908" y="889008"/>
                  </a:lnTo>
                  <a:lnTo>
                    <a:pt x="24111" y="820623"/>
                  </a:lnTo>
                  <a:lnTo>
                    <a:pt x="23315" y="752238"/>
                  </a:lnTo>
                  <a:lnTo>
                    <a:pt x="22518" y="683852"/>
                  </a:lnTo>
                  <a:lnTo>
                    <a:pt x="21722" y="615467"/>
                  </a:lnTo>
                  <a:lnTo>
                    <a:pt x="20925" y="547082"/>
                  </a:lnTo>
                  <a:lnTo>
                    <a:pt x="20128" y="478697"/>
                  </a:lnTo>
                  <a:lnTo>
                    <a:pt x="19332" y="410311"/>
                  </a:lnTo>
                  <a:lnTo>
                    <a:pt x="18535" y="341926"/>
                  </a:lnTo>
                  <a:lnTo>
                    <a:pt x="17739" y="273541"/>
                  </a:lnTo>
                  <a:lnTo>
                    <a:pt x="16942" y="205155"/>
                  </a:lnTo>
                  <a:lnTo>
                    <a:pt x="16145" y="136770"/>
                  </a:lnTo>
                  <a:lnTo>
                    <a:pt x="15349" y="68385"/>
                  </a:lnTo>
                  <a:lnTo>
                    <a:pt x="14552" y="0"/>
                  </a:lnTo>
                  <a:lnTo>
                    <a:pt x="0" y="224"/>
                  </a:lnTo>
                  <a:lnTo>
                    <a:pt x="1309" y="68601"/>
                  </a:lnTo>
                  <a:lnTo>
                    <a:pt x="2619" y="136978"/>
                  </a:lnTo>
                  <a:lnTo>
                    <a:pt x="3929" y="205356"/>
                  </a:lnTo>
                  <a:lnTo>
                    <a:pt x="5239" y="273733"/>
                  </a:lnTo>
                  <a:lnTo>
                    <a:pt x="6549" y="342111"/>
                  </a:lnTo>
                  <a:lnTo>
                    <a:pt x="7859" y="410488"/>
                  </a:lnTo>
                  <a:lnTo>
                    <a:pt x="9169" y="478865"/>
                  </a:lnTo>
                  <a:lnTo>
                    <a:pt x="10479" y="547243"/>
                  </a:lnTo>
                  <a:lnTo>
                    <a:pt x="11789" y="615620"/>
                  </a:lnTo>
                  <a:lnTo>
                    <a:pt x="13099" y="683998"/>
                  </a:lnTo>
                  <a:lnTo>
                    <a:pt x="14409" y="752375"/>
                  </a:lnTo>
                  <a:lnTo>
                    <a:pt x="15719" y="820752"/>
                  </a:lnTo>
                  <a:lnTo>
                    <a:pt x="17028" y="889130"/>
                  </a:lnTo>
                  <a:lnTo>
                    <a:pt x="18338" y="957507"/>
                  </a:lnTo>
                  <a:lnTo>
                    <a:pt x="19648" y="1025884"/>
                  </a:lnTo>
                  <a:lnTo>
                    <a:pt x="20958" y="1094262"/>
                  </a:lnTo>
                  <a:lnTo>
                    <a:pt x="22268" y="1162639"/>
                  </a:lnTo>
                  <a:lnTo>
                    <a:pt x="23578" y="1231017"/>
                  </a:lnTo>
                  <a:lnTo>
                    <a:pt x="24888" y="1299394"/>
                  </a:lnTo>
                  <a:lnTo>
                    <a:pt x="26198" y="1367771"/>
                  </a:lnTo>
                  <a:lnTo>
                    <a:pt x="27508" y="143614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748253" y="2007948"/>
              <a:ext cx="20095" cy="1436198"/>
            </a:xfrm>
            <a:custGeom>
              <a:avLst/>
              <a:pathLst>
                <a:path w="20095" h="1436198">
                  <a:moveTo>
                    <a:pt x="20095" y="1436171"/>
                  </a:moveTo>
                  <a:lnTo>
                    <a:pt x="19756" y="1367781"/>
                  </a:lnTo>
                  <a:lnTo>
                    <a:pt x="19417" y="1299392"/>
                  </a:lnTo>
                  <a:lnTo>
                    <a:pt x="19079" y="1231003"/>
                  </a:lnTo>
                  <a:lnTo>
                    <a:pt x="18740" y="1162614"/>
                  </a:lnTo>
                  <a:lnTo>
                    <a:pt x="18402" y="1094225"/>
                  </a:lnTo>
                  <a:lnTo>
                    <a:pt x="18063" y="1025836"/>
                  </a:lnTo>
                  <a:lnTo>
                    <a:pt x="17725" y="957447"/>
                  </a:lnTo>
                  <a:lnTo>
                    <a:pt x="17386" y="889058"/>
                  </a:lnTo>
                  <a:lnTo>
                    <a:pt x="17048" y="820669"/>
                  </a:lnTo>
                  <a:lnTo>
                    <a:pt x="16709" y="752280"/>
                  </a:lnTo>
                  <a:lnTo>
                    <a:pt x="16371" y="683890"/>
                  </a:lnTo>
                  <a:lnTo>
                    <a:pt x="16032" y="615501"/>
                  </a:lnTo>
                  <a:lnTo>
                    <a:pt x="15693" y="547112"/>
                  </a:lnTo>
                  <a:lnTo>
                    <a:pt x="15355" y="478723"/>
                  </a:lnTo>
                  <a:lnTo>
                    <a:pt x="15016" y="410334"/>
                  </a:lnTo>
                  <a:lnTo>
                    <a:pt x="14678" y="341945"/>
                  </a:lnTo>
                  <a:lnTo>
                    <a:pt x="14339" y="273556"/>
                  </a:lnTo>
                  <a:lnTo>
                    <a:pt x="14001" y="205167"/>
                  </a:lnTo>
                  <a:lnTo>
                    <a:pt x="13662" y="136778"/>
                  </a:lnTo>
                  <a:lnTo>
                    <a:pt x="13324" y="68389"/>
                  </a:lnTo>
                  <a:lnTo>
                    <a:pt x="12985" y="0"/>
                  </a:lnTo>
                  <a:lnTo>
                    <a:pt x="0" y="107"/>
                  </a:lnTo>
                  <a:lnTo>
                    <a:pt x="796" y="68493"/>
                  </a:lnTo>
                  <a:lnTo>
                    <a:pt x="1593" y="136878"/>
                  </a:lnTo>
                  <a:lnTo>
                    <a:pt x="2389" y="205263"/>
                  </a:lnTo>
                  <a:lnTo>
                    <a:pt x="3186" y="273648"/>
                  </a:lnTo>
                  <a:lnTo>
                    <a:pt x="3982" y="342034"/>
                  </a:lnTo>
                  <a:lnTo>
                    <a:pt x="4779" y="410419"/>
                  </a:lnTo>
                  <a:lnTo>
                    <a:pt x="5576" y="478804"/>
                  </a:lnTo>
                  <a:lnTo>
                    <a:pt x="6372" y="547190"/>
                  </a:lnTo>
                  <a:lnTo>
                    <a:pt x="7169" y="615575"/>
                  </a:lnTo>
                  <a:lnTo>
                    <a:pt x="7965" y="683960"/>
                  </a:lnTo>
                  <a:lnTo>
                    <a:pt x="8762" y="752346"/>
                  </a:lnTo>
                  <a:lnTo>
                    <a:pt x="9559" y="820731"/>
                  </a:lnTo>
                  <a:lnTo>
                    <a:pt x="10355" y="889116"/>
                  </a:lnTo>
                  <a:lnTo>
                    <a:pt x="11152" y="957501"/>
                  </a:lnTo>
                  <a:lnTo>
                    <a:pt x="11948" y="1025887"/>
                  </a:lnTo>
                  <a:lnTo>
                    <a:pt x="12745" y="1094272"/>
                  </a:lnTo>
                  <a:lnTo>
                    <a:pt x="13542" y="1162657"/>
                  </a:lnTo>
                  <a:lnTo>
                    <a:pt x="14338" y="1231043"/>
                  </a:lnTo>
                  <a:lnTo>
                    <a:pt x="15135" y="1299428"/>
                  </a:lnTo>
                  <a:lnTo>
                    <a:pt x="15931" y="1367813"/>
                  </a:lnTo>
                  <a:lnTo>
                    <a:pt x="16728" y="143619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761239" y="2007924"/>
              <a:ext cx="9597" cy="1436194"/>
            </a:xfrm>
            <a:custGeom>
              <a:avLst/>
              <a:pathLst>
                <a:path w="9597" h="1436194">
                  <a:moveTo>
                    <a:pt x="9597" y="1436188"/>
                  </a:moveTo>
                  <a:lnTo>
                    <a:pt x="9597" y="1367798"/>
                  </a:lnTo>
                  <a:lnTo>
                    <a:pt x="9597" y="1299408"/>
                  </a:lnTo>
                  <a:lnTo>
                    <a:pt x="9597" y="1231018"/>
                  </a:lnTo>
                  <a:lnTo>
                    <a:pt x="9597" y="1162628"/>
                  </a:lnTo>
                  <a:lnTo>
                    <a:pt x="9597" y="1094238"/>
                  </a:lnTo>
                  <a:lnTo>
                    <a:pt x="9597" y="1025849"/>
                  </a:lnTo>
                  <a:lnTo>
                    <a:pt x="9597" y="957459"/>
                  </a:lnTo>
                  <a:lnTo>
                    <a:pt x="9597" y="889069"/>
                  </a:lnTo>
                  <a:lnTo>
                    <a:pt x="9597" y="820679"/>
                  </a:lnTo>
                  <a:lnTo>
                    <a:pt x="9597" y="752289"/>
                  </a:lnTo>
                  <a:lnTo>
                    <a:pt x="9597" y="683899"/>
                  </a:lnTo>
                  <a:lnTo>
                    <a:pt x="9597" y="615509"/>
                  </a:lnTo>
                  <a:lnTo>
                    <a:pt x="9597" y="547119"/>
                  </a:lnTo>
                  <a:lnTo>
                    <a:pt x="9597" y="478729"/>
                  </a:lnTo>
                  <a:lnTo>
                    <a:pt x="9597" y="410339"/>
                  </a:lnTo>
                  <a:lnTo>
                    <a:pt x="9597" y="341949"/>
                  </a:lnTo>
                  <a:lnTo>
                    <a:pt x="9597" y="273559"/>
                  </a:lnTo>
                  <a:lnTo>
                    <a:pt x="9597" y="205169"/>
                  </a:lnTo>
                  <a:lnTo>
                    <a:pt x="9597" y="136779"/>
                  </a:lnTo>
                  <a:lnTo>
                    <a:pt x="9597" y="68389"/>
                  </a:lnTo>
                  <a:lnTo>
                    <a:pt x="9597" y="0"/>
                  </a:lnTo>
                  <a:lnTo>
                    <a:pt x="0" y="23"/>
                  </a:lnTo>
                  <a:lnTo>
                    <a:pt x="338" y="68412"/>
                  </a:lnTo>
                  <a:lnTo>
                    <a:pt x="677" y="136801"/>
                  </a:lnTo>
                  <a:lnTo>
                    <a:pt x="1015" y="205191"/>
                  </a:lnTo>
                  <a:lnTo>
                    <a:pt x="1354" y="273580"/>
                  </a:lnTo>
                  <a:lnTo>
                    <a:pt x="1692" y="341969"/>
                  </a:lnTo>
                  <a:lnTo>
                    <a:pt x="2031" y="410358"/>
                  </a:lnTo>
                  <a:lnTo>
                    <a:pt x="2369" y="478747"/>
                  </a:lnTo>
                  <a:lnTo>
                    <a:pt x="2708" y="547136"/>
                  </a:lnTo>
                  <a:lnTo>
                    <a:pt x="3046" y="615525"/>
                  </a:lnTo>
                  <a:lnTo>
                    <a:pt x="3385" y="683914"/>
                  </a:lnTo>
                  <a:lnTo>
                    <a:pt x="3724" y="752303"/>
                  </a:lnTo>
                  <a:lnTo>
                    <a:pt x="4062" y="820692"/>
                  </a:lnTo>
                  <a:lnTo>
                    <a:pt x="4401" y="889082"/>
                  </a:lnTo>
                  <a:lnTo>
                    <a:pt x="4739" y="957471"/>
                  </a:lnTo>
                  <a:lnTo>
                    <a:pt x="5078" y="1025860"/>
                  </a:lnTo>
                  <a:lnTo>
                    <a:pt x="5416" y="1094249"/>
                  </a:lnTo>
                  <a:lnTo>
                    <a:pt x="5755" y="1162638"/>
                  </a:lnTo>
                  <a:lnTo>
                    <a:pt x="6093" y="1231027"/>
                  </a:lnTo>
                  <a:lnTo>
                    <a:pt x="6432" y="1299416"/>
                  </a:lnTo>
                  <a:lnTo>
                    <a:pt x="6771" y="1367805"/>
                  </a:lnTo>
                  <a:lnTo>
                    <a:pt x="7109" y="1436194"/>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52390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3.8m</a:t>
              </a:r>
            </a:p>
          </p:txBody>
        </p:sp>
        <p:sp>
          <p:nvSpPr>
            <p:cNvPr id="26" name="tx26"/>
            <p:cNvSpPr/>
            <p:nvPr/>
          </p:nvSpPr>
          <p:spPr>
            <a:xfrm>
              <a:off x="5266405"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7" name="rc27"/>
            <p:cNvSpPr/>
            <p:nvPr/>
          </p:nvSpPr>
          <p:spPr>
            <a:xfrm>
              <a:off x="5275405"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5275405"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5275405"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5275405"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5275405"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5275405"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5275405"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5275405"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5275405"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5275405"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5275405"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287274"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287274"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287274"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287274"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287274"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287274"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287274"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287274"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287274"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287274"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555450" y="2909028"/>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772,000 (20.4%) </a:t>
              </a:r>
            </a:p>
          </p:txBody>
        </p:sp>
        <p:sp>
          <p:nvSpPr>
            <p:cNvPr id="49" name="tx49"/>
            <p:cNvSpPr/>
            <p:nvPr/>
          </p:nvSpPr>
          <p:spPr>
            <a:xfrm>
              <a:off x="5555450" y="3128484"/>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660,000 (17.4%) </a:t>
              </a:r>
            </a:p>
          </p:txBody>
        </p:sp>
        <p:sp>
          <p:nvSpPr>
            <p:cNvPr id="50" name="tx50"/>
            <p:cNvSpPr/>
            <p:nvPr/>
          </p:nvSpPr>
          <p:spPr>
            <a:xfrm>
              <a:off x="5555450" y="3347940"/>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South Africa: 403,000 (10.6%) </a:t>
              </a:r>
            </a:p>
          </p:txBody>
        </p:sp>
        <p:sp>
          <p:nvSpPr>
            <p:cNvPr id="51" name="tx51"/>
            <p:cNvSpPr/>
            <p:nvPr/>
          </p:nvSpPr>
          <p:spPr>
            <a:xfrm>
              <a:off x="5555450" y="3567396"/>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Tanzania: 401,000 (10.6%) </a:t>
              </a:r>
            </a:p>
          </p:txBody>
        </p:sp>
        <p:sp>
          <p:nvSpPr>
            <p:cNvPr id="52" name="tx52"/>
            <p:cNvSpPr/>
            <p:nvPr/>
          </p:nvSpPr>
          <p:spPr>
            <a:xfrm>
              <a:off x="5555450" y="3786852"/>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Mozambique: 376,000 (9.9%) </a:t>
              </a:r>
            </a:p>
          </p:txBody>
        </p:sp>
        <p:sp>
          <p:nvSpPr>
            <p:cNvPr id="53" name="tx53"/>
            <p:cNvSpPr/>
            <p:nvPr/>
          </p:nvSpPr>
          <p:spPr>
            <a:xfrm>
              <a:off x="5555450" y="4006308"/>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Madagascar: 355,000 (9.4%) </a:t>
              </a:r>
            </a:p>
          </p:txBody>
        </p:sp>
        <p:sp>
          <p:nvSpPr>
            <p:cNvPr id="54" name="tx54"/>
            <p:cNvSpPr/>
            <p:nvPr/>
          </p:nvSpPr>
          <p:spPr>
            <a:xfrm>
              <a:off x="5555450" y="4225764"/>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Somalia: 219,000 (5.8%) </a:t>
              </a:r>
            </a:p>
          </p:txBody>
        </p:sp>
        <p:sp>
          <p:nvSpPr>
            <p:cNvPr id="55" name="tx55"/>
            <p:cNvSpPr/>
            <p:nvPr/>
          </p:nvSpPr>
          <p:spPr>
            <a:xfrm>
              <a:off x="5555450" y="4445220"/>
              <a:ext cx="1305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Kenya: 180,000 (4.8%) </a:t>
              </a:r>
            </a:p>
          </p:txBody>
        </p:sp>
        <p:sp>
          <p:nvSpPr>
            <p:cNvPr id="56" name="tx56"/>
            <p:cNvSpPr/>
            <p:nvPr/>
          </p:nvSpPr>
          <p:spPr>
            <a:xfrm>
              <a:off x="5555450" y="466467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South Sudan: 92,000 (2.4%) </a:t>
              </a:r>
            </a:p>
          </p:txBody>
        </p:sp>
        <p:sp>
          <p:nvSpPr>
            <p:cNvPr id="57" name="tx57"/>
            <p:cNvSpPr/>
            <p:nvPr/>
          </p:nvSpPr>
          <p:spPr>
            <a:xfrm>
              <a:off x="5555450" y="4884132"/>
              <a:ext cx="1335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Malawi: 67,000 (1.8%) </a:t>
              </a:r>
            </a:p>
          </p:txBody>
        </p:sp>
        <p:sp>
          <p:nvSpPr>
            <p:cNvPr id="58" name="tx58"/>
            <p:cNvSpPr/>
            <p:nvPr/>
          </p:nvSpPr>
          <p:spPr>
            <a:xfrm>
              <a:off x="5555450" y="5103588"/>
              <a:ext cx="13525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Zambia: 62,000 (1.6%) </a:t>
              </a:r>
            </a:p>
          </p:txBody>
        </p:sp>
        <p:sp>
          <p:nvSpPr>
            <p:cNvPr id="59" name="tx59"/>
            <p:cNvSpPr/>
            <p:nvPr/>
          </p:nvSpPr>
          <p:spPr>
            <a:xfrm>
              <a:off x="7567320" y="290902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Uganda: 51,000 (1.3%) </a:t>
              </a:r>
            </a:p>
          </p:txBody>
        </p:sp>
        <p:sp>
          <p:nvSpPr>
            <p:cNvPr id="60" name="tx60"/>
            <p:cNvSpPr/>
            <p:nvPr/>
          </p:nvSpPr>
          <p:spPr>
            <a:xfrm>
              <a:off x="7567320" y="3128484"/>
              <a:ext cx="13735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Burundi: 50,000 (1.3%) </a:t>
              </a:r>
            </a:p>
          </p:txBody>
        </p:sp>
        <p:sp>
          <p:nvSpPr>
            <p:cNvPr id="61" name="tx61"/>
            <p:cNvSpPr/>
            <p:nvPr/>
          </p:nvSpPr>
          <p:spPr>
            <a:xfrm>
              <a:off x="7567320" y="3347940"/>
              <a:ext cx="15037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Zimbabwe: 44,000 (1.2%) </a:t>
              </a:r>
            </a:p>
          </p:txBody>
        </p:sp>
        <p:sp>
          <p:nvSpPr>
            <p:cNvPr id="62" name="tx62"/>
            <p:cNvSpPr/>
            <p:nvPr/>
          </p:nvSpPr>
          <p:spPr>
            <a:xfrm>
              <a:off x="7567320" y="3567396"/>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Rwanda: 20,000 (&lt;1%) </a:t>
              </a:r>
            </a:p>
          </p:txBody>
        </p:sp>
        <p:sp>
          <p:nvSpPr>
            <p:cNvPr id="63" name="tx63"/>
            <p:cNvSpPr/>
            <p:nvPr/>
          </p:nvSpPr>
          <p:spPr>
            <a:xfrm>
              <a:off x="7567320" y="3786852"/>
              <a:ext cx="13701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Namibia: 14,000 (&lt;1%) </a:t>
              </a:r>
            </a:p>
          </p:txBody>
        </p:sp>
        <p:sp>
          <p:nvSpPr>
            <p:cNvPr id="64" name="tx64"/>
            <p:cNvSpPr/>
            <p:nvPr/>
          </p:nvSpPr>
          <p:spPr>
            <a:xfrm>
              <a:off x="7567320" y="4006308"/>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Lesotho: 6,000 (&lt;1%) </a:t>
              </a:r>
            </a:p>
          </p:txBody>
        </p:sp>
        <p:sp>
          <p:nvSpPr>
            <p:cNvPr id="65" name="tx65"/>
            <p:cNvSpPr/>
            <p:nvPr/>
          </p:nvSpPr>
          <p:spPr>
            <a:xfrm>
              <a:off x="7567320" y="4225764"/>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Comoros: 6,000 (&lt;1%) </a:t>
              </a:r>
            </a:p>
          </p:txBody>
        </p:sp>
        <p:sp>
          <p:nvSpPr>
            <p:cNvPr id="66" name="tx66"/>
            <p:cNvSpPr/>
            <p:nvPr/>
          </p:nvSpPr>
          <p:spPr>
            <a:xfrm>
              <a:off x="7567320" y="4445220"/>
              <a:ext cx="13141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Eswatini: 5,000 (&lt;1%) </a:t>
              </a:r>
            </a:p>
          </p:txBody>
        </p:sp>
        <p:sp>
          <p:nvSpPr>
            <p:cNvPr id="67" name="tx67"/>
            <p:cNvSpPr/>
            <p:nvPr/>
          </p:nvSpPr>
          <p:spPr>
            <a:xfrm>
              <a:off x="7567320" y="4664676"/>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Eritrea: 4,000 (&lt;1%) </a:t>
              </a:r>
            </a:p>
          </p:txBody>
        </p:sp>
        <p:sp>
          <p:nvSpPr>
            <p:cNvPr id="68" name="tx68"/>
            <p:cNvSpPr/>
            <p:nvPr/>
          </p:nvSpPr>
          <p:spPr>
            <a:xfrm>
              <a:off x="7567320" y="4884132"/>
              <a:ext cx="13889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Botswana: 3,000 (&lt;1%) </a:t>
              </a:r>
            </a:p>
          </p:txBody>
        </p:sp>
        <p:sp>
          <p:nvSpPr>
            <p:cNvPr id="69" name="tx69"/>
            <p:cNvSpPr/>
            <p:nvPr/>
          </p:nvSpPr>
          <p:spPr>
            <a:xfrm>
              <a:off x="347269"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70" name="tx70"/>
            <p:cNvSpPr/>
            <p:nvPr/>
          </p:nvSpPr>
          <p:spPr>
            <a:xfrm>
              <a:off x="103242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4891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7786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(59%) of all un- and under-vaccinated children in ESAR.
Ethiopia had the highest number of children who did not receive DTP3 (n=772,000), which is approximately 20.4% of all un- and under-vaccinated children in ESAR (n=3.8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un- and under-vaccinated children in ESAR, with Ethiopia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67911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75141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182371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21526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287563"/>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06134" y="3670138"/>
              <a:ext cx="238470" cy="472828"/>
            </a:xfrm>
            <a:prstGeom prst="rect">
              <a:avLst/>
            </a:prstGeom>
            <a:solidFill>
              <a:srgbClr val="E2231A">
                <a:alpha val="100000"/>
              </a:srgbClr>
            </a:solidFill>
          </p:spPr>
          <p:txBody>
            <a:bodyPr/>
            <a:lstStyle/>
            <a:p/>
          </p:txBody>
        </p:sp>
        <p:sp>
          <p:nvSpPr>
            <p:cNvPr id="23" name="rc23"/>
            <p:cNvSpPr/>
            <p:nvPr/>
          </p:nvSpPr>
          <p:spPr>
            <a:xfrm>
              <a:off x="1571101" y="3694507"/>
              <a:ext cx="238470" cy="448459"/>
            </a:xfrm>
            <a:prstGeom prst="rect">
              <a:avLst/>
            </a:prstGeom>
            <a:solidFill>
              <a:srgbClr val="E2231A">
                <a:alpha val="100000"/>
              </a:srgbClr>
            </a:solidFill>
          </p:spPr>
          <p:txBody>
            <a:bodyPr/>
            <a:lstStyle/>
            <a:p/>
          </p:txBody>
        </p:sp>
        <p:sp>
          <p:nvSpPr>
            <p:cNvPr id="24" name="rc24"/>
            <p:cNvSpPr/>
            <p:nvPr/>
          </p:nvSpPr>
          <p:spPr>
            <a:xfrm>
              <a:off x="1836069" y="3709015"/>
              <a:ext cx="238470" cy="433951"/>
            </a:xfrm>
            <a:prstGeom prst="rect">
              <a:avLst/>
            </a:prstGeom>
            <a:solidFill>
              <a:srgbClr val="E2231A">
                <a:alpha val="100000"/>
              </a:srgbClr>
            </a:solidFill>
          </p:spPr>
          <p:txBody>
            <a:bodyPr/>
            <a:lstStyle/>
            <a:p/>
          </p:txBody>
        </p:sp>
        <p:sp>
          <p:nvSpPr>
            <p:cNvPr id="25" name="rc25"/>
            <p:cNvSpPr/>
            <p:nvPr/>
          </p:nvSpPr>
          <p:spPr>
            <a:xfrm>
              <a:off x="2101036" y="3711504"/>
              <a:ext cx="238470" cy="431461"/>
            </a:xfrm>
            <a:prstGeom prst="rect">
              <a:avLst/>
            </a:prstGeom>
            <a:solidFill>
              <a:srgbClr val="E2231A">
                <a:alpha val="100000"/>
              </a:srgbClr>
            </a:solidFill>
          </p:spPr>
          <p:txBody>
            <a:bodyPr/>
            <a:lstStyle/>
            <a:p/>
          </p:txBody>
        </p:sp>
        <p:sp>
          <p:nvSpPr>
            <p:cNvPr id="26" name="rc26"/>
            <p:cNvSpPr/>
            <p:nvPr/>
          </p:nvSpPr>
          <p:spPr>
            <a:xfrm>
              <a:off x="2366003" y="3717016"/>
              <a:ext cx="238470" cy="425949"/>
            </a:xfrm>
            <a:prstGeom prst="rect">
              <a:avLst/>
            </a:prstGeom>
            <a:solidFill>
              <a:srgbClr val="E2231A">
                <a:alpha val="100000"/>
              </a:srgbClr>
            </a:solidFill>
          </p:spPr>
          <p:txBody>
            <a:bodyPr/>
            <a:lstStyle/>
            <a:p/>
          </p:txBody>
        </p:sp>
        <p:sp>
          <p:nvSpPr>
            <p:cNvPr id="27" name="rc27"/>
            <p:cNvSpPr/>
            <p:nvPr/>
          </p:nvSpPr>
          <p:spPr>
            <a:xfrm>
              <a:off x="2630970" y="3700784"/>
              <a:ext cx="238470" cy="442182"/>
            </a:xfrm>
            <a:prstGeom prst="rect">
              <a:avLst/>
            </a:prstGeom>
            <a:solidFill>
              <a:srgbClr val="E2231A">
                <a:alpha val="100000"/>
              </a:srgbClr>
            </a:solidFill>
          </p:spPr>
          <p:txBody>
            <a:bodyPr/>
            <a:lstStyle/>
            <a:p/>
          </p:txBody>
        </p:sp>
        <p:sp>
          <p:nvSpPr>
            <p:cNvPr id="28" name="rc28"/>
            <p:cNvSpPr/>
            <p:nvPr/>
          </p:nvSpPr>
          <p:spPr>
            <a:xfrm>
              <a:off x="2895938" y="3734696"/>
              <a:ext cx="238470" cy="408269"/>
            </a:xfrm>
            <a:prstGeom prst="rect">
              <a:avLst/>
            </a:prstGeom>
            <a:solidFill>
              <a:srgbClr val="E2231A">
                <a:alpha val="100000"/>
              </a:srgbClr>
            </a:solidFill>
          </p:spPr>
          <p:txBody>
            <a:bodyPr/>
            <a:lstStyle/>
            <a:p/>
          </p:txBody>
        </p:sp>
        <p:sp>
          <p:nvSpPr>
            <p:cNvPr id="29" name="rc29"/>
            <p:cNvSpPr/>
            <p:nvPr/>
          </p:nvSpPr>
          <p:spPr>
            <a:xfrm>
              <a:off x="3160905" y="3757128"/>
              <a:ext cx="238470" cy="385838"/>
            </a:xfrm>
            <a:prstGeom prst="rect">
              <a:avLst/>
            </a:prstGeom>
            <a:solidFill>
              <a:srgbClr val="E2231A">
                <a:alpha val="100000"/>
              </a:srgbClr>
            </a:solidFill>
          </p:spPr>
          <p:txBody>
            <a:bodyPr/>
            <a:lstStyle/>
            <a:p/>
          </p:txBody>
        </p:sp>
        <p:sp>
          <p:nvSpPr>
            <p:cNvPr id="30" name="rc30"/>
            <p:cNvSpPr/>
            <p:nvPr/>
          </p:nvSpPr>
          <p:spPr>
            <a:xfrm>
              <a:off x="3425872" y="3765608"/>
              <a:ext cx="238470" cy="377357"/>
            </a:xfrm>
            <a:prstGeom prst="rect">
              <a:avLst/>
            </a:prstGeom>
            <a:solidFill>
              <a:srgbClr val="E2231A">
                <a:alpha val="100000"/>
              </a:srgbClr>
            </a:solidFill>
          </p:spPr>
          <p:txBody>
            <a:bodyPr/>
            <a:lstStyle/>
            <a:p/>
          </p:txBody>
        </p:sp>
        <p:sp>
          <p:nvSpPr>
            <p:cNvPr id="31" name="rc31"/>
            <p:cNvSpPr/>
            <p:nvPr/>
          </p:nvSpPr>
          <p:spPr>
            <a:xfrm>
              <a:off x="3690840" y="3803752"/>
              <a:ext cx="238470" cy="339214"/>
            </a:xfrm>
            <a:prstGeom prst="rect">
              <a:avLst/>
            </a:prstGeom>
            <a:solidFill>
              <a:srgbClr val="E2231A">
                <a:alpha val="100000"/>
              </a:srgbClr>
            </a:solidFill>
          </p:spPr>
          <p:txBody>
            <a:bodyPr/>
            <a:lstStyle/>
            <a:p/>
          </p:txBody>
        </p:sp>
        <p:sp>
          <p:nvSpPr>
            <p:cNvPr id="32" name="rc32"/>
            <p:cNvSpPr/>
            <p:nvPr/>
          </p:nvSpPr>
          <p:spPr>
            <a:xfrm>
              <a:off x="3955807" y="3819986"/>
              <a:ext cx="238470" cy="322979"/>
            </a:xfrm>
            <a:prstGeom prst="rect">
              <a:avLst/>
            </a:prstGeom>
            <a:solidFill>
              <a:srgbClr val="E2231A">
                <a:alpha val="100000"/>
              </a:srgbClr>
            </a:solidFill>
          </p:spPr>
          <p:txBody>
            <a:bodyPr/>
            <a:lstStyle/>
            <a:p/>
          </p:txBody>
        </p:sp>
        <p:sp>
          <p:nvSpPr>
            <p:cNvPr id="33" name="rc33"/>
            <p:cNvSpPr/>
            <p:nvPr/>
          </p:nvSpPr>
          <p:spPr>
            <a:xfrm>
              <a:off x="4220774" y="3820341"/>
              <a:ext cx="238470" cy="322624"/>
            </a:xfrm>
            <a:prstGeom prst="rect">
              <a:avLst/>
            </a:prstGeom>
            <a:solidFill>
              <a:srgbClr val="E2231A">
                <a:alpha val="100000"/>
              </a:srgbClr>
            </a:solidFill>
          </p:spPr>
          <p:txBody>
            <a:bodyPr/>
            <a:lstStyle/>
            <a:p/>
          </p:txBody>
        </p:sp>
        <p:sp>
          <p:nvSpPr>
            <p:cNvPr id="34" name="rc34"/>
            <p:cNvSpPr/>
            <p:nvPr/>
          </p:nvSpPr>
          <p:spPr>
            <a:xfrm>
              <a:off x="4485741" y="3820767"/>
              <a:ext cx="238470" cy="322199"/>
            </a:xfrm>
            <a:prstGeom prst="rect">
              <a:avLst/>
            </a:prstGeom>
            <a:solidFill>
              <a:srgbClr val="E2231A">
                <a:alpha val="100000"/>
              </a:srgbClr>
            </a:solidFill>
          </p:spPr>
          <p:txBody>
            <a:bodyPr/>
            <a:lstStyle/>
            <a:p/>
          </p:txBody>
        </p:sp>
        <p:sp>
          <p:nvSpPr>
            <p:cNvPr id="35" name="rc35"/>
            <p:cNvSpPr/>
            <p:nvPr/>
          </p:nvSpPr>
          <p:spPr>
            <a:xfrm>
              <a:off x="4750709" y="3801649"/>
              <a:ext cx="238470" cy="341316"/>
            </a:xfrm>
            <a:prstGeom prst="rect">
              <a:avLst/>
            </a:prstGeom>
            <a:solidFill>
              <a:srgbClr val="E2231A">
                <a:alpha val="100000"/>
              </a:srgbClr>
            </a:solidFill>
          </p:spPr>
          <p:txBody>
            <a:bodyPr/>
            <a:lstStyle/>
            <a:p/>
          </p:txBody>
        </p:sp>
        <p:sp>
          <p:nvSpPr>
            <p:cNvPr id="36" name="rc36"/>
            <p:cNvSpPr/>
            <p:nvPr/>
          </p:nvSpPr>
          <p:spPr>
            <a:xfrm>
              <a:off x="5015676" y="3797302"/>
              <a:ext cx="238470" cy="345664"/>
            </a:xfrm>
            <a:prstGeom prst="rect">
              <a:avLst/>
            </a:prstGeom>
            <a:solidFill>
              <a:srgbClr val="E2231A">
                <a:alpha val="100000"/>
              </a:srgbClr>
            </a:solidFill>
          </p:spPr>
          <p:txBody>
            <a:bodyPr/>
            <a:lstStyle/>
            <a:p/>
          </p:txBody>
        </p:sp>
        <p:sp>
          <p:nvSpPr>
            <p:cNvPr id="37" name="rc37"/>
            <p:cNvSpPr/>
            <p:nvPr/>
          </p:nvSpPr>
          <p:spPr>
            <a:xfrm>
              <a:off x="5280643" y="3783692"/>
              <a:ext cx="238470" cy="359273"/>
            </a:xfrm>
            <a:prstGeom prst="rect">
              <a:avLst/>
            </a:prstGeom>
            <a:solidFill>
              <a:srgbClr val="E2231A">
                <a:alpha val="100000"/>
              </a:srgbClr>
            </a:solidFill>
          </p:spPr>
          <p:txBody>
            <a:bodyPr/>
            <a:lstStyle/>
            <a:p/>
          </p:txBody>
        </p:sp>
        <p:sp>
          <p:nvSpPr>
            <p:cNvPr id="38" name="rc38"/>
            <p:cNvSpPr/>
            <p:nvPr/>
          </p:nvSpPr>
          <p:spPr>
            <a:xfrm>
              <a:off x="5545610" y="3754425"/>
              <a:ext cx="238470" cy="388541"/>
            </a:xfrm>
            <a:prstGeom prst="rect">
              <a:avLst/>
            </a:prstGeom>
            <a:solidFill>
              <a:srgbClr val="E2231A">
                <a:alpha val="100000"/>
              </a:srgbClr>
            </a:solidFill>
          </p:spPr>
          <p:txBody>
            <a:bodyPr/>
            <a:lstStyle/>
            <a:p/>
          </p:txBody>
        </p:sp>
        <p:sp>
          <p:nvSpPr>
            <p:cNvPr id="39" name="rc39"/>
            <p:cNvSpPr/>
            <p:nvPr/>
          </p:nvSpPr>
          <p:spPr>
            <a:xfrm>
              <a:off x="5810578" y="3750207"/>
              <a:ext cx="238470" cy="392759"/>
            </a:xfrm>
            <a:prstGeom prst="rect">
              <a:avLst/>
            </a:prstGeom>
            <a:solidFill>
              <a:srgbClr val="E2231A">
                <a:alpha val="100000"/>
              </a:srgbClr>
            </a:solidFill>
          </p:spPr>
          <p:txBody>
            <a:bodyPr/>
            <a:lstStyle/>
            <a:p/>
          </p:txBody>
        </p:sp>
        <p:sp>
          <p:nvSpPr>
            <p:cNvPr id="40" name="rc40"/>
            <p:cNvSpPr/>
            <p:nvPr/>
          </p:nvSpPr>
          <p:spPr>
            <a:xfrm>
              <a:off x="6075545" y="3785443"/>
              <a:ext cx="238470" cy="357523"/>
            </a:xfrm>
            <a:prstGeom prst="rect">
              <a:avLst/>
            </a:prstGeom>
            <a:solidFill>
              <a:srgbClr val="E2231A">
                <a:alpha val="100000"/>
              </a:srgbClr>
            </a:solidFill>
          </p:spPr>
          <p:txBody>
            <a:bodyPr/>
            <a:lstStyle/>
            <a:p/>
          </p:txBody>
        </p:sp>
        <p:sp>
          <p:nvSpPr>
            <p:cNvPr id="41" name="rc41"/>
            <p:cNvSpPr/>
            <p:nvPr/>
          </p:nvSpPr>
          <p:spPr>
            <a:xfrm>
              <a:off x="6340512" y="3790805"/>
              <a:ext cx="238470" cy="352161"/>
            </a:xfrm>
            <a:prstGeom prst="rect">
              <a:avLst/>
            </a:prstGeom>
            <a:solidFill>
              <a:srgbClr val="E2231A">
                <a:alpha val="100000"/>
              </a:srgbClr>
            </a:solidFill>
          </p:spPr>
          <p:txBody>
            <a:bodyPr/>
            <a:lstStyle/>
            <a:p/>
          </p:txBody>
        </p:sp>
        <p:sp>
          <p:nvSpPr>
            <p:cNvPr id="42" name="rc42"/>
            <p:cNvSpPr/>
            <p:nvPr/>
          </p:nvSpPr>
          <p:spPr>
            <a:xfrm>
              <a:off x="6605479" y="3766425"/>
              <a:ext cx="238470" cy="376541"/>
            </a:xfrm>
            <a:prstGeom prst="rect">
              <a:avLst/>
            </a:prstGeom>
            <a:solidFill>
              <a:srgbClr val="E2231A">
                <a:alpha val="100000"/>
              </a:srgbClr>
            </a:solidFill>
          </p:spPr>
          <p:txBody>
            <a:bodyPr/>
            <a:lstStyle/>
            <a:p/>
          </p:txBody>
        </p:sp>
        <p:sp>
          <p:nvSpPr>
            <p:cNvPr id="43" name="rc43"/>
            <p:cNvSpPr/>
            <p:nvPr/>
          </p:nvSpPr>
          <p:spPr>
            <a:xfrm>
              <a:off x="6870447" y="3713676"/>
              <a:ext cx="238470" cy="429290"/>
            </a:xfrm>
            <a:prstGeom prst="rect">
              <a:avLst/>
            </a:prstGeom>
            <a:solidFill>
              <a:srgbClr val="E2231A">
                <a:alpha val="100000"/>
              </a:srgbClr>
            </a:solidFill>
          </p:spPr>
          <p:txBody>
            <a:bodyPr/>
            <a:lstStyle/>
            <a:p/>
          </p:txBody>
        </p:sp>
        <p:sp>
          <p:nvSpPr>
            <p:cNvPr id="44" name="rc44"/>
            <p:cNvSpPr/>
            <p:nvPr/>
          </p:nvSpPr>
          <p:spPr>
            <a:xfrm>
              <a:off x="7135414" y="3729172"/>
              <a:ext cx="238470" cy="413794"/>
            </a:xfrm>
            <a:prstGeom prst="rect">
              <a:avLst/>
            </a:prstGeom>
            <a:solidFill>
              <a:srgbClr val="E2231A">
                <a:alpha val="100000"/>
              </a:srgbClr>
            </a:solidFill>
          </p:spPr>
          <p:txBody>
            <a:bodyPr/>
            <a:lstStyle/>
            <a:p/>
          </p:txBody>
        </p:sp>
        <p:sp>
          <p:nvSpPr>
            <p:cNvPr id="45" name="rc45"/>
            <p:cNvSpPr/>
            <p:nvPr/>
          </p:nvSpPr>
          <p:spPr>
            <a:xfrm>
              <a:off x="7400381" y="3751345"/>
              <a:ext cx="238470" cy="391620"/>
            </a:xfrm>
            <a:prstGeom prst="rect">
              <a:avLst/>
            </a:prstGeom>
            <a:solidFill>
              <a:srgbClr val="E2231A">
                <a:alpha val="100000"/>
              </a:srgbClr>
            </a:solidFill>
          </p:spPr>
          <p:txBody>
            <a:bodyPr/>
            <a:lstStyle/>
            <a:p/>
          </p:txBody>
        </p:sp>
        <p:sp>
          <p:nvSpPr>
            <p:cNvPr id="46" name="rc46"/>
            <p:cNvSpPr/>
            <p:nvPr/>
          </p:nvSpPr>
          <p:spPr>
            <a:xfrm>
              <a:off x="7665348" y="3730686"/>
              <a:ext cx="238470" cy="412279"/>
            </a:xfrm>
            <a:prstGeom prst="rect">
              <a:avLst/>
            </a:prstGeom>
            <a:solidFill>
              <a:srgbClr val="E2231A">
                <a:alpha val="100000"/>
              </a:srgbClr>
            </a:solidFill>
          </p:spPr>
          <p:txBody>
            <a:bodyPr/>
            <a:lstStyle/>
            <a:p/>
          </p:txBody>
        </p:sp>
        <p:sp>
          <p:nvSpPr>
            <p:cNvPr id="47" name="rc47"/>
            <p:cNvSpPr/>
            <p:nvPr/>
          </p:nvSpPr>
          <p:spPr>
            <a:xfrm>
              <a:off x="7930316" y="3752705"/>
              <a:ext cx="238470" cy="390261"/>
            </a:xfrm>
            <a:prstGeom prst="rect">
              <a:avLst/>
            </a:prstGeom>
            <a:solidFill>
              <a:srgbClr val="E2231A">
                <a:alpha val="100000"/>
              </a:srgbClr>
            </a:solidFill>
          </p:spPr>
          <p:txBody>
            <a:bodyPr/>
            <a:lstStyle/>
            <a:p/>
          </p:txBody>
        </p:sp>
        <p:sp>
          <p:nvSpPr>
            <p:cNvPr id="48" name="rc48"/>
            <p:cNvSpPr/>
            <p:nvPr/>
          </p:nvSpPr>
          <p:spPr>
            <a:xfrm>
              <a:off x="1306134" y="3189965"/>
              <a:ext cx="238470" cy="480172"/>
            </a:xfrm>
            <a:prstGeom prst="rect">
              <a:avLst/>
            </a:prstGeom>
            <a:solidFill>
              <a:srgbClr val="B3B3B3">
                <a:alpha val="100000"/>
              </a:srgbClr>
            </a:solidFill>
          </p:spPr>
          <p:txBody>
            <a:bodyPr/>
            <a:lstStyle/>
            <a:p/>
          </p:txBody>
        </p:sp>
        <p:sp>
          <p:nvSpPr>
            <p:cNvPr id="49" name="rc49"/>
            <p:cNvSpPr/>
            <p:nvPr/>
          </p:nvSpPr>
          <p:spPr>
            <a:xfrm>
              <a:off x="1571101" y="3161371"/>
              <a:ext cx="238470" cy="533135"/>
            </a:xfrm>
            <a:prstGeom prst="rect">
              <a:avLst/>
            </a:prstGeom>
            <a:solidFill>
              <a:srgbClr val="B3B3B3">
                <a:alpha val="100000"/>
              </a:srgbClr>
            </a:solidFill>
          </p:spPr>
          <p:txBody>
            <a:bodyPr/>
            <a:lstStyle/>
            <a:p/>
          </p:txBody>
        </p:sp>
        <p:sp>
          <p:nvSpPr>
            <p:cNvPr id="50" name="rc50"/>
            <p:cNvSpPr/>
            <p:nvPr/>
          </p:nvSpPr>
          <p:spPr>
            <a:xfrm>
              <a:off x="1836069" y="3134186"/>
              <a:ext cx="238470" cy="574828"/>
            </a:xfrm>
            <a:prstGeom prst="rect">
              <a:avLst/>
            </a:prstGeom>
            <a:solidFill>
              <a:srgbClr val="B3B3B3">
                <a:alpha val="100000"/>
              </a:srgbClr>
            </a:solidFill>
          </p:spPr>
          <p:txBody>
            <a:bodyPr/>
            <a:lstStyle/>
            <a:p/>
          </p:txBody>
        </p:sp>
        <p:sp>
          <p:nvSpPr>
            <p:cNvPr id="51" name="rc51"/>
            <p:cNvSpPr/>
            <p:nvPr/>
          </p:nvSpPr>
          <p:spPr>
            <a:xfrm>
              <a:off x="2101036" y="3115505"/>
              <a:ext cx="238470" cy="595999"/>
            </a:xfrm>
            <a:prstGeom prst="rect">
              <a:avLst/>
            </a:prstGeom>
            <a:solidFill>
              <a:srgbClr val="B3B3B3">
                <a:alpha val="100000"/>
              </a:srgbClr>
            </a:solidFill>
          </p:spPr>
          <p:txBody>
            <a:bodyPr/>
            <a:lstStyle/>
            <a:p/>
          </p:txBody>
        </p:sp>
        <p:sp>
          <p:nvSpPr>
            <p:cNvPr id="52" name="rc52"/>
            <p:cNvSpPr/>
            <p:nvPr/>
          </p:nvSpPr>
          <p:spPr>
            <a:xfrm>
              <a:off x="2366003" y="3089070"/>
              <a:ext cx="238470" cy="627946"/>
            </a:xfrm>
            <a:prstGeom prst="rect">
              <a:avLst/>
            </a:prstGeom>
            <a:solidFill>
              <a:srgbClr val="B3B3B3">
                <a:alpha val="100000"/>
              </a:srgbClr>
            </a:solidFill>
          </p:spPr>
          <p:txBody>
            <a:bodyPr/>
            <a:lstStyle/>
            <a:p/>
          </p:txBody>
        </p:sp>
        <p:sp>
          <p:nvSpPr>
            <p:cNvPr id="53" name="rc53"/>
            <p:cNvSpPr/>
            <p:nvPr/>
          </p:nvSpPr>
          <p:spPr>
            <a:xfrm>
              <a:off x="2630970" y="3061363"/>
              <a:ext cx="238470" cy="639420"/>
            </a:xfrm>
            <a:prstGeom prst="rect">
              <a:avLst/>
            </a:prstGeom>
            <a:solidFill>
              <a:srgbClr val="B3B3B3">
                <a:alpha val="100000"/>
              </a:srgbClr>
            </a:solidFill>
          </p:spPr>
          <p:txBody>
            <a:bodyPr/>
            <a:lstStyle/>
            <a:p/>
          </p:txBody>
        </p:sp>
        <p:sp>
          <p:nvSpPr>
            <p:cNvPr id="54" name="rc54"/>
            <p:cNvSpPr/>
            <p:nvPr/>
          </p:nvSpPr>
          <p:spPr>
            <a:xfrm>
              <a:off x="2895938" y="3038060"/>
              <a:ext cx="238470" cy="696636"/>
            </a:xfrm>
            <a:prstGeom prst="rect">
              <a:avLst/>
            </a:prstGeom>
            <a:solidFill>
              <a:srgbClr val="B3B3B3">
                <a:alpha val="100000"/>
              </a:srgbClr>
            </a:solidFill>
          </p:spPr>
          <p:txBody>
            <a:bodyPr/>
            <a:lstStyle/>
            <a:p/>
          </p:txBody>
        </p:sp>
        <p:sp>
          <p:nvSpPr>
            <p:cNvPr id="55" name="rc55"/>
            <p:cNvSpPr/>
            <p:nvPr/>
          </p:nvSpPr>
          <p:spPr>
            <a:xfrm>
              <a:off x="3160905" y="3004022"/>
              <a:ext cx="238470" cy="753105"/>
            </a:xfrm>
            <a:prstGeom prst="rect">
              <a:avLst/>
            </a:prstGeom>
            <a:solidFill>
              <a:srgbClr val="B3B3B3">
                <a:alpha val="100000"/>
              </a:srgbClr>
            </a:solidFill>
          </p:spPr>
          <p:txBody>
            <a:bodyPr/>
            <a:lstStyle/>
            <a:p/>
          </p:txBody>
        </p:sp>
        <p:sp>
          <p:nvSpPr>
            <p:cNvPr id="56" name="rc56"/>
            <p:cNvSpPr/>
            <p:nvPr/>
          </p:nvSpPr>
          <p:spPr>
            <a:xfrm>
              <a:off x="3425872" y="2981527"/>
              <a:ext cx="238470" cy="784081"/>
            </a:xfrm>
            <a:prstGeom prst="rect">
              <a:avLst/>
            </a:prstGeom>
            <a:solidFill>
              <a:srgbClr val="B3B3B3">
                <a:alpha val="100000"/>
              </a:srgbClr>
            </a:solidFill>
          </p:spPr>
          <p:txBody>
            <a:bodyPr/>
            <a:lstStyle/>
            <a:p/>
          </p:txBody>
        </p:sp>
        <p:sp>
          <p:nvSpPr>
            <p:cNvPr id="57" name="rc57"/>
            <p:cNvSpPr/>
            <p:nvPr/>
          </p:nvSpPr>
          <p:spPr>
            <a:xfrm>
              <a:off x="3690840" y="2966158"/>
              <a:ext cx="238470" cy="837593"/>
            </a:xfrm>
            <a:prstGeom prst="rect">
              <a:avLst/>
            </a:prstGeom>
            <a:solidFill>
              <a:srgbClr val="B3B3B3">
                <a:alpha val="100000"/>
              </a:srgbClr>
            </a:solidFill>
          </p:spPr>
          <p:txBody>
            <a:bodyPr/>
            <a:lstStyle/>
            <a:p/>
          </p:txBody>
        </p:sp>
        <p:sp>
          <p:nvSpPr>
            <p:cNvPr id="58" name="rc58"/>
            <p:cNvSpPr/>
            <p:nvPr/>
          </p:nvSpPr>
          <p:spPr>
            <a:xfrm>
              <a:off x="3955807" y="2932827"/>
              <a:ext cx="238470" cy="887159"/>
            </a:xfrm>
            <a:prstGeom prst="rect">
              <a:avLst/>
            </a:prstGeom>
            <a:solidFill>
              <a:srgbClr val="B3B3B3">
                <a:alpha val="100000"/>
              </a:srgbClr>
            </a:solidFill>
          </p:spPr>
          <p:txBody>
            <a:bodyPr/>
            <a:lstStyle/>
            <a:p/>
          </p:txBody>
        </p:sp>
        <p:sp>
          <p:nvSpPr>
            <p:cNvPr id="59" name="rc59"/>
            <p:cNvSpPr/>
            <p:nvPr/>
          </p:nvSpPr>
          <p:spPr>
            <a:xfrm>
              <a:off x="4220774" y="2877787"/>
              <a:ext cx="238470" cy="942554"/>
            </a:xfrm>
            <a:prstGeom prst="rect">
              <a:avLst/>
            </a:prstGeom>
            <a:solidFill>
              <a:srgbClr val="B3B3B3">
                <a:alpha val="100000"/>
              </a:srgbClr>
            </a:solidFill>
          </p:spPr>
          <p:txBody>
            <a:bodyPr/>
            <a:lstStyle/>
            <a:p/>
          </p:txBody>
        </p:sp>
        <p:sp>
          <p:nvSpPr>
            <p:cNvPr id="60" name="rc60"/>
            <p:cNvSpPr/>
            <p:nvPr/>
          </p:nvSpPr>
          <p:spPr>
            <a:xfrm>
              <a:off x="4485741" y="2857508"/>
              <a:ext cx="238470" cy="963258"/>
            </a:xfrm>
            <a:prstGeom prst="rect">
              <a:avLst/>
            </a:prstGeom>
            <a:solidFill>
              <a:srgbClr val="B3B3B3">
                <a:alpha val="100000"/>
              </a:srgbClr>
            </a:solidFill>
          </p:spPr>
          <p:txBody>
            <a:bodyPr/>
            <a:lstStyle/>
            <a:p/>
          </p:txBody>
        </p:sp>
        <p:sp>
          <p:nvSpPr>
            <p:cNvPr id="61" name="rc61"/>
            <p:cNvSpPr/>
            <p:nvPr/>
          </p:nvSpPr>
          <p:spPr>
            <a:xfrm>
              <a:off x="4750709" y="2860793"/>
              <a:ext cx="238470" cy="940855"/>
            </a:xfrm>
            <a:prstGeom prst="rect">
              <a:avLst/>
            </a:prstGeom>
            <a:solidFill>
              <a:srgbClr val="B3B3B3">
                <a:alpha val="100000"/>
              </a:srgbClr>
            </a:solidFill>
          </p:spPr>
          <p:txBody>
            <a:bodyPr/>
            <a:lstStyle/>
            <a:p/>
          </p:txBody>
        </p:sp>
        <p:sp>
          <p:nvSpPr>
            <p:cNvPr id="62" name="rc62"/>
            <p:cNvSpPr/>
            <p:nvPr/>
          </p:nvSpPr>
          <p:spPr>
            <a:xfrm>
              <a:off x="5015676" y="2914164"/>
              <a:ext cx="238470" cy="883138"/>
            </a:xfrm>
            <a:prstGeom prst="rect">
              <a:avLst/>
            </a:prstGeom>
            <a:solidFill>
              <a:srgbClr val="B3B3B3">
                <a:alpha val="100000"/>
              </a:srgbClr>
            </a:solidFill>
          </p:spPr>
          <p:txBody>
            <a:bodyPr/>
            <a:lstStyle/>
            <a:p/>
          </p:txBody>
        </p:sp>
        <p:sp>
          <p:nvSpPr>
            <p:cNvPr id="63" name="rc63"/>
            <p:cNvSpPr/>
            <p:nvPr/>
          </p:nvSpPr>
          <p:spPr>
            <a:xfrm>
              <a:off x="5280643" y="3041714"/>
              <a:ext cx="238470" cy="741978"/>
            </a:xfrm>
            <a:prstGeom prst="rect">
              <a:avLst/>
            </a:prstGeom>
            <a:solidFill>
              <a:srgbClr val="B3B3B3">
                <a:alpha val="100000"/>
              </a:srgbClr>
            </a:solidFill>
          </p:spPr>
          <p:txBody>
            <a:bodyPr/>
            <a:lstStyle/>
            <a:p/>
          </p:txBody>
        </p:sp>
        <p:sp>
          <p:nvSpPr>
            <p:cNvPr id="64" name="rc64"/>
            <p:cNvSpPr/>
            <p:nvPr/>
          </p:nvSpPr>
          <p:spPr>
            <a:xfrm>
              <a:off x="5545610" y="3163616"/>
              <a:ext cx="238470" cy="590808"/>
            </a:xfrm>
            <a:prstGeom prst="rect">
              <a:avLst/>
            </a:prstGeom>
            <a:solidFill>
              <a:srgbClr val="B3B3B3">
                <a:alpha val="100000"/>
              </a:srgbClr>
            </a:solidFill>
          </p:spPr>
          <p:txBody>
            <a:bodyPr/>
            <a:lstStyle/>
            <a:p/>
          </p:txBody>
        </p:sp>
        <p:sp>
          <p:nvSpPr>
            <p:cNvPr id="65" name="rc65"/>
            <p:cNvSpPr/>
            <p:nvPr/>
          </p:nvSpPr>
          <p:spPr>
            <a:xfrm>
              <a:off x="5810578" y="3200187"/>
              <a:ext cx="238470" cy="550019"/>
            </a:xfrm>
            <a:prstGeom prst="rect">
              <a:avLst/>
            </a:prstGeom>
            <a:solidFill>
              <a:srgbClr val="B3B3B3">
                <a:alpha val="100000"/>
              </a:srgbClr>
            </a:solidFill>
          </p:spPr>
          <p:txBody>
            <a:bodyPr/>
            <a:lstStyle/>
            <a:p/>
          </p:txBody>
        </p:sp>
        <p:sp>
          <p:nvSpPr>
            <p:cNvPr id="66" name="rc66"/>
            <p:cNvSpPr/>
            <p:nvPr/>
          </p:nvSpPr>
          <p:spPr>
            <a:xfrm>
              <a:off x="6075545" y="3213581"/>
              <a:ext cx="238470" cy="571861"/>
            </a:xfrm>
            <a:prstGeom prst="rect">
              <a:avLst/>
            </a:prstGeom>
            <a:solidFill>
              <a:srgbClr val="B3B3B3">
                <a:alpha val="100000"/>
              </a:srgbClr>
            </a:solidFill>
          </p:spPr>
          <p:txBody>
            <a:bodyPr/>
            <a:lstStyle/>
            <a:p/>
          </p:txBody>
        </p:sp>
        <p:sp>
          <p:nvSpPr>
            <p:cNvPr id="67" name="rc67"/>
            <p:cNvSpPr/>
            <p:nvPr/>
          </p:nvSpPr>
          <p:spPr>
            <a:xfrm>
              <a:off x="6340512" y="3386836"/>
              <a:ext cx="238470" cy="403968"/>
            </a:xfrm>
            <a:prstGeom prst="rect">
              <a:avLst/>
            </a:prstGeom>
            <a:solidFill>
              <a:srgbClr val="B3B3B3">
                <a:alpha val="100000"/>
              </a:srgbClr>
            </a:solidFill>
          </p:spPr>
          <p:txBody>
            <a:bodyPr/>
            <a:lstStyle/>
            <a:p/>
          </p:txBody>
        </p:sp>
        <p:sp>
          <p:nvSpPr>
            <p:cNvPr id="68" name="rc68"/>
            <p:cNvSpPr/>
            <p:nvPr/>
          </p:nvSpPr>
          <p:spPr>
            <a:xfrm>
              <a:off x="6605479" y="3374762"/>
              <a:ext cx="238470" cy="391662"/>
            </a:xfrm>
            <a:prstGeom prst="rect">
              <a:avLst/>
            </a:prstGeom>
            <a:solidFill>
              <a:srgbClr val="B3B3B3">
                <a:alpha val="100000"/>
              </a:srgbClr>
            </a:solidFill>
          </p:spPr>
          <p:txBody>
            <a:bodyPr/>
            <a:lstStyle/>
            <a:p/>
          </p:txBody>
        </p:sp>
        <p:sp>
          <p:nvSpPr>
            <p:cNvPr id="69" name="rc69"/>
            <p:cNvSpPr/>
            <p:nvPr/>
          </p:nvSpPr>
          <p:spPr>
            <a:xfrm>
              <a:off x="6870447" y="3355481"/>
              <a:ext cx="238470" cy="358194"/>
            </a:xfrm>
            <a:prstGeom prst="rect">
              <a:avLst/>
            </a:prstGeom>
            <a:solidFill>
              <a:srgbClr val="B3B3B3">
                <a:alpha val="100000"/>
              </a:srgbClr>
            </a:solidFill>
          </p:spPr>
          <p:txBody>
            <a:bodyPr/>
            <a:lstStyle/>
            <a:p/>
          </p:txBody>
        </p:sp>
        <p:sp>
          <p:nvSpPr>
            <p:cNvPr id="70" name="rc70"/>
            <p:cNvSpPr/>
            <p:nvPr/>
          </p:nvSpPr>
          <p:spPr>
            <a:xfrm>
              <a:off x="7135414" y="3483297"/>
              <a:ext cx="238470" cy="245874"/>
            </a:xfrm>
            <a:prstGeom prst="rect">
              <a:avLst/>
            </a:prstGeom>
            <a:solidFill>
              <a:srgbClr val="B3B3B3">
                <a:alpha val="100000"/>
              </a:srgbClr>
            </a:solidFill>
          </p:spPr>
          <p:txBody>
            <a:bodyPr/>
            <a:lstStyle/>
            <a:p/>
          </p:txBody>
        </p:sp>
        <p:sp>
          <p:nvSpPr>
            <p:cNvPr id="71" name="rc71"/>
            <p:cNvSpPr/>
            <p:nvPr/>
          </p:nvSpPr>
          <p:spPr>
            <a:xfrm>
              <a:off x="7400381" y="3474179"/>
              <a:ext cx="238470" cy="277166"/>
            </a:xfrm>
            <a:prstGeom prst="rect">
              <a:avLst/>
            </a:prstGeom>
            <a:solidFill>
              <a:srgbClr val="B3B3B3">
                <a:alpha val="100000"/>
              </a:srgbClr>
            </a:solidFill>
          </p:spPr>
          <p:txBody>
            <a:bodyPr/>
            <a:lstStyle/>
            <a:p/>
          </p:txBody>
        </p:sp>
        <p:sp>
          <p:nvSpPr>
            <p:cNvPr id="72" name="rc72"/>
            <p:cNvSpPr/>
            <p:nvPr/>
          </p:nvSpPr>
          <p:spPr>
            <a:xfrm>
              <a:off x="7665348" y="3514494"/>
              <a:ext cx="238470" cy="216192"/>
            </a:xfrm>
            <a:prstGeom prst="rect">
              <a:avLst/>
            </a:prstGeom>
            <a:solidFill>
              <a:srgbClr val="B3B3B3">
                <a:alpha val="100000"/>
              </a:srgbClr>
            </a:solidFill>
          </p:spPr>
          <p:txBody>
            <a:bodyPr/>
            <a:lstStyle/>
            <a:p/>
          </p:txBody>
        </p:sp>
        <p:sp>
          <p:nvSpPr>
            <p:cNvPr id="73" name="rc73"/>
            <p:cNvSpPr/>
            <p:nvPr/>
          </p:nvSpPr>
          <p:spPr>
            <a:xfrm>
              <a:off x="7930316" y="3569307"/>
              <a:ext cx="238470" cy="183397"/>
            </a:xfrm>
            <a:prstGeom prst="rect">
              <a:avLst/>
            </a:prstGeom>
            <a:solidFill>
              <a:srgbClr val="B3B3B3">
                <a:alpha val="100000"/>
              </a:srgbClr>
            </a:solidFill>
          </p:spPr>
          <p:txBody>
            <a:bodyPr/>
            <a:lstStyle/>
            <a:p/>
          </p:txBody>
        </p:sp>
        <p:sp>
          <p:nvSpPr>
            <p:cNvPr id="74" name="pl74"/>
            <p:cNvSpPr/>
            <p:nvPr/>
          </p:nvSpPr>
          <p:spPr>
            <a:xfrm>
              <a:off x="1425369" y="2281638"/>
              <a:ext cx="6624181" cy="477263"/>
            </a:xfrm>
            <a:custGeom>
              <a:avLst/>
              <a:pathLst>
                <a:path w="6624181" h="477263">
                  <a:moveTo>
                    <a:pt x="0" y="477263"/>
                  </a:moveTo>
                  <a:lnTo>
                    <a:pt x="264967" y="405674"/>
                  </a:lnTo>
                  <a:lnTo>
                    <a:pt x="529934" y="357947"/>
                  </a:lnTo>
                  <a:lnTo>
                    <a:pt x="794901" y="334084"/>
                  </a:lnTo>
                  <a:lnTo>
                    <a:pt x="1059869" y="310221"/>
                  </a:lnTo>
                  <a:lnTo>
                    <a:pt x="1324836" y="310221"/>
                  </a:lnTo>
                  <a:lnTo>
                    <a:pt x="1589803" y="238631"/>
                  </a:lnTo>
                  <a:lnTo>
                    <a:pt x="1854770" y="190905"/>
                  </a:lnTo>
                  <a:lnTo>
                    <a:pt x="2119738" y="143179"/>
                  </a:lnTo>
                  <a:lnTo>
                    <a:pt x="2384705" y="71589"/>
                  </a:lnTo>
                  <a:lnTo>
                    <a:pt x="2649672" y="47726"/>
                  </a:lnTo>
                  <a:lnTo>
                    <a:pt x="2914639" y="23863"/>
                  </a:lnTo>
                  <a:lnTo>
                    <a:pt x="3179607" y="23863"/>
                  </a:lnTo>
                  <a:lnTo>
                    <a:pt x="3444574" y="47726"/>
                  </a:lnTo>
                  <a:lnTo>
                    <a:pt x="3709541" y="47726"/>
                  </a:lnTo>
                  <a:lnTo>
                    <a:pt x="3974508" y="47726"/>
                  </a:lnTo>
                  <a:lnTo>
                    <a:pt x="4239476" y="95452"/>
                  </a:lnTo>
                  <a:lnTo>
                    <a:pt x="4504443" y="95452"/>
                  </a:lnTo>
                  <a:lnTo>
                    <a:pt x="4769410" y="23863"/>
                  </a:lnTo>
                  <a:lnTo>
                    <a:pt x="5034377" y="0"/>
                  </a:lnTo>
                  <a:lnTo>
                    <a:pt x="5299345" y="23863"/>
                  </a:lnTo>
                  <a:lnTo>
                    <a:pt x="5564312" y="95452"/>
                  </a:lnTo>
                  <a:lnTo>
                    <a:pt x="5829279" y="71589"/>
                  </a:lnTo>
                  <a:lnTo>
                    <a:pt x="6094246" y="23863"/>
                  </a:lnTo>
                  <a:lnTo>
                    <a:pt x="6359214" y="47726"/>
                  </a:lnTo>
                  <a:lnTo>
                    <a:pt x="6624181" y="23863"/>
                  </a:lnTo>
                </a:path>
              </a:pathLst>
            </a:custGeom>
            <a:ln w="27101" cap="flat">
              <a:solidFill>
                <a:srgbClr val="0058AB">
                  <a:alpha val="80000"/>
                </a:srgbClr>
              </a:solidFill>
              <a:prstDash val="solid"/>
              <a:round/>
            </a:ln>
          </p:spPr>
          <p:txBody>
            <a:bodyPr/>
            <a:lstStyle/>
            <a:p/>
          </p:txBody>
        </p:sp>
        <p:sp>
          <p:nvSpPr>
            <p:cNvPr id="75" name="pl75"/>
            <p:cNvSpPr/>
            <p:nvPr/>
          </p:nvSpPr>
          <p:spPr>
            <a:xfrm>
              <a:off x="1425369" y="2591859"/>
              <a:ext cx="6624181" cy="1455654"/>
            </a:xfrm>
            <a:custGeom>
              <a:avLst/>
              <a:pathLst>
                <a:path w="6624181" h="1455654">
                  <a:moveTo>
                    <a:pt x="0" y="1407927"/>
                  </a:moveTo>
                  <a:lnTo>
                    <a:pt x="264967" y="1431790"/>
                  </a:lnTo>
                  <a:lnTo>
                    <a:pt x="529934" y="1455654"/>
                  </a:lnTo>
                  <a:lnTo>
                    <a:pt x="794901" y="1431790"/>
                  </a:lnTo>
                  <a:lnTo>
                    <a:pt x="1059869" y="1431790"/>
                  </a:lnTo>
                  <a:lnTo>
                    <a:pt x="1324836" y="1455654"/>
                  </a:lnTo>
                  <a:lnTo>
                    <a:pt x="1589803" y="1431790"/>
                  </a:lnTo>
                  <a:lnTo>
                    <a:pt x="1854770" y="1455654"/>
                  </a:lnTo>
                  <a:lnTo>
                    <a:pt x="2119738" y="1431790"/>
                  </a:lnTo>
                  <a:lnTo>
                    <a:pt x="2384705" y="1407927"/>
                  </a:lnTo>
                  <a:lnTo>
                    <a:pt x="2649672" y="1431790"/>
                  </a:lnTo>
                  <a:lnTo>
                    <a:pt x="2914639" y="1431790"/>
                  </a:lnTo>
                  <a:lnTo>
                    <a:pt x="3179607" y="1455654"/>
                  </a:lnTo>
                  <a:lnTo>
                    <a:pt x="3444574" y="1407927"/>
                  </a:lnTo>
                  <a:lnTo>
                    <a:pt x="3709541" y="1288611"/>
                  </a:lnTo>
                  <a:lnTo>
                    <a:pt x="3974508" y="1049980"/>
                  </a:lnTo>
                  <a:lnTo>
                    <a:pt x="4239476" y="811348"/>
                  </a:lnTo>
                  <a:lnTo>
                    <a:pt x="4504443" y="739758"/>
                  </a:lnTo>
                  <a:lnTo>
                    <a:pt x="4769410" y="692032"/>
                  </a:lnTo>
                  <a:lnTo>
                    <a:pt x="5034377" y="381810"/>
                  </a:lnTo>
                  <a:lnTo>
                    <a:pt x="5299345" y="381810"/>
                  </a:lnTo>
                  <a:lnTo>
                    <a:pt x="5564312" y="381810"/>
                  </a:lnTo>
                  <a:lnTo>
                    <a:pt x="5829279" y="167042"/>
                  </a:lnTo>
                  <a:lnTo>
                    <a:pt x="6094246" y="167042"/>
                  </a:lnTo>
                  <a:lnTo>
                    <a:pt x="6359214" y="95452"/>
                  </a:lnTo>
                  <a:lnTo>
                    <a:pt x="6624181" y="0"/>
                  </a:lnTo>
                </a:path>
              </a:pathLst>
            </a:custGeom>
            <a:ln w="27101" cap="flat">
              <a:solidFill>
                <a:srgbClr val="333333">
                  <a:alpha val="80000"/>
                </a:srgbClr>
              </a:solidFill>
              <a:prstDash val="solid"/>
              <a:round/>
            </a:ln>
          </p:spPr>
          <p:txBody>
            <a:bodyPr/>
            <a:lstStyle/>
            <a:p/>
          </p:txBody>
        </p:sp>
        <p:sp>
          <p:nvSpPr>
            <p:cNvPr id="76" name="tx76"/>
            <p:cNvSpPr/>
            <p:nvPr/>
          </p:nvSpPr>
          <p:spPr>
            <a:xfrm>
              <a:off x="1355052" y="25778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77" name="tx77"/>
            <p:cNvSpPr/>
            <p:nvPr/>
          </p:nvSpPr>
          <p:spPr>
            <a:xfrm>
              <a:off x="2679888" y="24108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78" name="tx78"/>
            <p:cNvSpPr/>
            <p:nvPr/>
          </p:nvSpPr>
          <p:spPr>
            <a:xfrm>
              <a:off x="4004725"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79" name="tx79"/>
            <p:cNvSpPr/>
            <p:nvPr/>
          </p:nvSpPr>
          <p:spPr>
            <a:xfrm>
              <a:off x="5329561"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0" name="tx80"/>
            <p:cNvSpPr/>
            <p:nvPr/>
          </p:nvSpPr>
          <p:spPr>
            <a:xfrm>
              <a:off x="6389430"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1" name="tx81"/>
            <p:cNvSpPr/>
            <p:nvPr/>
          </p:nvSpPr>
          <p:spPr>
            <a:xfrm>
              <a:off x="6654397"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2" name="tx82"/>
            <p:cNvSpPr/>
            <p:nvPr/>
          </p:nvSpPr>
          <p:spPr>
            <a:xfrm>
              <a:off x="6919365"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7184332" y="21721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4" name="tx84"/>
            <p:cNvSpPr/>
            <p:nvPr/>
          </p:nvSpPr>
          <p:spPr>
            <a:xfrm>
              <a:off x="7449299"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714266"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6" name="tx86"/>
            <p:cNvSpPr/>
            <p:nvPr/>
          </p:nvSpPr>
          <p:spPr>
            <a:xfrm>
              <a:off x="7979234"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1390211"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88" name="tx88"/>
            <p:cNvSpPr/>
            <p:nvPr/>
          </p:nvSpPr>
          <p:spPr>
            <a:xfrm>
              <a:off x="2715047"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89" name="tx89"/>
            <p:cNvSpPr/>
            <p:nvPr/>
          </p:nvSpPr>
          <p:spPr>
            <a:xfrm>
              <a:off x="4039883" y="408701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0" name="tx90"/>
            <p:cNvSpPr/>
            <p:nvPr/>
          </p:nvSpPr>
          <p:spPr>
            <a:xfrm>
              <a:off x="5329561" y="37052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21</a:t>
              </a:r>
            </a:p>
          </p:txBody>
        </p:sp>
        <p:sp>
          <p:nvSpPr>
            <p:cNvPr id="91" name="tx91"/>
            <p:cNvSpPr/>
            <p:nvPr/>
          </p:nvSpPr>
          <p:spPr>
            <a:xfrm>
              <a:off x="6389430"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2" name="tx92"/>
            <p:cNvSpPr/>
            <p:nvPr/>
          </p:nvSpPr>
          <p:spPr>
            <a:xfrm>
              <a:off x="6654397"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3" name="tx93"/>
            <p:cNvSpPr/>
            <p:nvPr/>
          </p:nvSpPr>
          <p:spPr>
            <a:xfrm>
              <a:off x="6919365"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4" name="tx94"/>
            <p:cNvSpPr/>
            <p:nvPr/>
          </p:nvSpPr>
          <p:spPr>
            <a:xfrm>
              <a:off x="7184332" y="28222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95" name="tx95"/>
            <p:cNvSpPr/>
            <p:nvPr/>
          </p:nvSpPr>
          <p:spPr>
            <a:xfrm>
              <a:off x="7449299" y="28222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96" name="tx96"/>
            <p:cNvSpPr/>
            <p:nvPr/>
          </p:nvSpPr>
          <p:spPr>
            <a:xfrm>
              <a:off x="7714266" y="2750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7" name="tx97"/>
            <p:cNvSpPr/>
            <p:nvPr/>
          </p:nvSpPr>
          <p:spPr>
            <a:xfrm>
              <a:off x="7979234" y="26552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98" name="tx98"/>
            <p:cNvSpPr/>
            <p:nvPr/>
          </p:nvSpPr>
          <p:spPr>
            <a:xfrm>
              <a:off x="1350069" y="38677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9" name="tx99"/>
            <p:cNvSpPr/>
            <p:nvPr/>
          </p:nvSpPr>
          <p:spPr>
            <a:xfrm>
              <a:off x="2674905" y="38830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0" name="tx100"/>
            <p:cNvSpPr/>
            <p:nvPr/>
          </p:nvSpPr>
          <p:spPr>
            <a:xfrm>
              <a:off x="3999741" y="39426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1" name="tx101"/>
            <p:cNvSpPr/>
            <p:nvPr/>
          </p:nvSpPr>
          <p:spPr>
            <a:xfrm>
              <a:off x="5324577" y="39245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2" name="tx102"/>
            <p:cNvSpPr/>
            <p:nvPr/>
          </p:nvSpPr>
          <p:spPr>
            <a:xfrm>
              <a:off x="6384447" y="39280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3" name="tx103"/>
            <p:cNvSpPr/>
            <p:nvPr/>
          </p:nvSpPr>
          <p:spPr>
            <a:xfrm>
              <a:off x="6649414" y="39158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4" name="tx104"/>
            <p:cNvSpPr/>
            <p:nvPr/>
          </p:nvSpPr>
          <p:spPr>
            <a:xfrm>
              <a:off x="6914381" y="38895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5" name="tx105"/>
            <p:cNvSpPr/>
            <p:nvPr/>
          </p:nvSpPr>
          <p:spPr>
            <a:xfrm>
              <a:off x="7179348" y="38972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6" name="tx106"/>
            <p:cNvSpPr/>
            <p:nvPr/>
          </p:nvSpPr>
          <p:spPr>
            <a:xfrm>
              <a:off x="7444316" y="39083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7" name="tx107"/>
            <p:cNvSpPr/>
            <p:nvPr/>
          </p:nvSpPr>
          <p:spPr>
            <a:xfrm>
              <a:off x="7709283" y="38980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8" name="tx108"/>
            <p:cNvSpPr/>
            <p:nvPr/>
          </p:nvSpPr>
          <p:spPr>
            <a:xfrm>
              <a:off x="7974250" y="39090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9" name="tx109"/>
            <p:cNvSpPr/>
            <p:nvPr/>
          </p:nvSpPr>
          <p:spPr>
            <a:xfrm>
              <a:off x="1350069" y="33912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0" name="tx110"/>
            <p:cNvSpPr/>
            <p:nvPr/>
          </p:nvSpPr>
          <p:spPr>
            <a:xfrm>
              <a:off x="2674905" y="33422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11" name="tx111"/>
            <p:cNvSpPr/>
            <p:nvPr/>
          </p:nvSpPr>
          <p:spPr>
            <a:xfrm>
              <a:off x="3999741" y="3337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12" name="tx112"/>
            <p:cNvSpPr/>
            <p:nvPr/>
          </p:nvSpPr>
          <p:spPr>
            <a:xfrm>
              <a:off x="5369749" y="3373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13" name="tx113"/>
            <p:cNvSpPr/>
            <p:nvPr/>
          </p:nvSpPr>
          <p:spPr>
            <a:xfrm>
              <a:off x="6384447" y="3550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4" name="tx114"/>
            <p:cNvSpPr/>
            <p:nvPr/>
          </p:nvSpPr>
          <p:spPr>
            <a:xfrm>
              <a:off x="6649414" y="35317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5" name="tx115"/>
            <p:cNvSpPr/>
            <p:nvPr/>
          </p:nvSpPr>
          <p:spPr>
            <a:xfrm>
              <a:off x="6914381" y="34957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6" name="tx116"/>
            <p:cNvSpPr/>
            <p:nvPr/>
          </p:nvSpPr>
          <p:spPr>
            <a:xfrm>
              <a:off x="7179348" y="35674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7" name="tx117"/>
            <p:cNvSpPr/>
            <p:nvPr/>
          </p:nvSpPr>
          <p:spPr>
            <a:xfrm>
              <a:off x="7489487" y="35739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8" name="tx118"/>
            <p:cNvSpPr/>
            <p:nvPr/>
          </p:nvSpPr>
          <p:spPr>
            <a:xfrm>
              <a:off x="7709283" y="35837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9" name="tx119"/>
            <p:cNvSpPr/>
            <p:nvPr/>
          </p:nvSpPr>
          <p:spPr>
            <a:xfrm>
              <a:off x="8019421" y="3622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0" name="tx120"/>
            <p:cNvSpPr/>
            <p:nvPr/>
          </p:nvSpPr>
          <p:spPr>
            <a:xfrm>
              <a:off x="1319939" y="30735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1" name="tx121"/>
            <p:cNvSpPr/>
            <p:nvPr/>
          </p:nvSpPr>
          <p:spPr>
            <a:xfrm>
              <a:off x="2648799" y="294491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22" name="tx122"/>
            <p:cNvSpPr/>
            <p:nvPr/>
          </p:nvSpPr>
          <p:spPr>
            <a:xfrm>
              <a:off x="4014783" y="2816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3" name="tx123"/>
            <p:cNvSpPr/>
            <p:nvPr/>
          </p:nvSpPr>
          <p:spPr>
            <a:xfrm>
              <a:off x="5298471" y="292526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24" name="tx124"/>
            <p:cNvSpPr/>
            <p:nvPr/>
          </p:nvSpPr>
          <p:spPr>
            <a:xfrm>
              <a:off x="6384447" y="32703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 name="tx125"/>
            <p:cNvSpPr/>
            <p:nvPr/>
          </p:nvSpPr>
          <p:spPr>
            <a:xfrm>
              <a:off x="6649414" y="32583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6" name="tx126"/>
            <p:cNvSpPr/>
            <p:nvPr/>
          </p:nvSpPr>
          <p:spPr>
            <a:xfrm>
              <a:off x="6914381"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7" name="tx127"/>
            <p:cNvSpPr/>
            <p:nvPr/>
          </p:nvSpPr>
          <p:spPr>
            <a:xfrm>
              <a:off x="7179348" y="33668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8" name="tx128"/>
            <p:cNvSpPr/>
            <p:nvPr/>
          </p:nvSpPr>
          <p:spPr>
            <a:xfrm>
              <a:off x="7444316" y="33577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9" name="tx129"/>
            <p:cNvSpPr/>
            <p:nvPr/>
          </p:nvSpPr>
          <p:spPr>
            <a:xfrm>
              <a:off x="7709283" y="33980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0" name="tx130"/>
            <p:cNvSpPr/>
            <p:nvPr/>
          </p:nvSpPr>
          <p:spPr>
            <a:xfrm>
              <a:off x="7974250" y="34528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1" name="tx131"/>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2" name="tx132"/>
            <p:cNvSpPr/>
            <p:nvPr/>
          </p:nvSpPr>
          <p:spPr>
            <a:xfrm>
              <a:off x="603832" y="316067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3" name="tx133"/>
            <p:cNvSpPr/>
            <p:nvPr/>
          </p:nvSpPr>
          <p:spPr>
            <a:xfrm>
              <a:off x="603832" y="223297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4" name="tx134"/>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5" name="tx135"/>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6" name="tx136"/>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7" name="tx137"/>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38" name="tx138"/>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39" name="tx139"/>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0" name="tx140"/>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1" name="tx141"/>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2" name="tx142"/>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3" name="tx143"/>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4" name="tx144"/>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5" name="tx145"/>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6" name="tx146"/>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7" name="tx147"/>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48" name="tx148"/>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49" name="tx149"/>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0" name="tx150"/>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1" name="tx151"/>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2" name="pl152"/>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5" name="tx155"/>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6" name="rc156"/>
            <p:cNvSpPr/>
            <p:nvPr/>
          </p:nvSpPr>
          <p:spPr>
            <a:xfrm>
              <a:off x="4648443" y="5056524"/>
              <a:ext cx="201456" cy="201456"/>
            </a:xfrm>
            <a:prstGeom prst="rect">
              <a:avLst/>
            </a:prstGeom>
            <a:solidFill>
              <a:srgbClr val="E2231A">
                <a:alpha val="100000"/>
              </a:srgbClr>
            </a:solidFill>
          </p:spPr>
          <p:txBody>
            <a:bodyPr/>
            <a:lstStyle/>
            <a:p/>
          </p:txBody>
        </p:sp>
        <p:sp>
          <p:nvSpPr>
            <p:cNvPr id="157" name="rc157"/>
            <p:cNvSpPr/>
            <p:nvPr/>
          </p:nvSpPr>
          <p:spPr>
            <a:xfrm>
              <a:off x="5667822" y="5056524"/>
              <a:ext cx="201456" cy="201456"/>
            </a:xfrm>
            <a:prstGeom prst="rect">
              <a:avLst/>
            </a:prstGeom>
            <a:solidFill>
              <a:srgbClr val="B3B3B3">
                <a:alpha val="100000"/>
              </a:srgbClr>
            </a:solidFill>
          </p:spPr>
          <p:txBody>
            <a:bodyPr/>
            <a:lstStyle/>
            <a:p/>
          </p:txBody>
        </p:sp>
        <p:sp>
          <p:nvSpPr>
            <p:cNvPr id="158" name="tx158"/>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59" name="tx159"/>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0" name="tx160"/>
            <p:cNvSpPr/>
            <p:nvPr/>
          </p:nvSpPr>
          <p:spPr>
            <a:xfrm>
              <a:off x="963002" y="1437626"/>
              <a:ext cx="72762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ESAR, 2000-2025</a:t>
              </a:r>
            </a:p>
          </p:txBody>
        </p:sp>
        <p:sp>
          <p:nvSpPr>
            <p:cNvPr id="161" name="pl161"/>
            <p:cNvSpPr/>
            <p:nvPr/>
          </p:nvSpPr>
          <p:spPr>
            <a:xfrm>
              <a:off x="214811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3208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51605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0002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6" name="pl166"/>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7" name="pl167"/>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9010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7407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5804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4200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06134" y="5824947"/>
              <a:ext cx="3196227" cy="146176"/>
            </a:xfrm>
            <a:prstGeom prst="rect">
              <a:avLst/>
            </a:prstGeom>
            <a:solidFill>
              <a:srgbClr val="E2231A">
                <a:alpha val="100000"/>
              </a:srgbClr>
            </a:solidFill>
          </p:spPr>
          <p:txBody>
            <a:bodyPr/>
            <a:lstStyle/>
            <a:p/>
          </p:txBody>
        </p:sp>
        <p:sp>
          <p:nvSpPr>
            <p:cNvPr id="174" name="rc174"/>
            <p:cNvSpPr/>
            <p:nvPr/>
          </p:nvSpPr>
          <p:spPr>
            <a:xfrm>
              <a:off x="1306134" y="5662528"/>
              <a:ext cx="3741863" cy="146176"/>
            </a:xfrm>
            <a:prstGeom prst="rect">
              <a:avLst/>
            </a:prstGeom>
            <a:solidFill>
              <a:srgbClr val="E2231A">
                <a:alpha val="100000"/>
              </a:srgbClr>
            </a:solidFill>
          </p:spPr>
          <p:txBody>
            <a:bodyPr/>
            <a:lstStyle/>
            <a:p/>
          </p:txBody>
        </p:sp>
        <p:sp>
          <p:nvSpPr>
            <p:cNvPr id="175" name="rc175"/>
            <p:cNvSpPr/>
            <p:nvPr/>
          </p:nvSpPr>
          <p:spPr>
            <a:xfrm>
              <a:off x="1306134" y="5500109"/>
              <a:ext cx="3542022" cy="146176"/>
            </a:xfrm>
            <a:prstGeom prst="rect">
              <a:avLst/>
            </a:prstGeom>
            <a:solidFill>
              <a:srgbClr val="E2231A">
                <a:alpha val="100000"/>
              </a:srgbClr>
            </a:solidFill>
          </p:spPr>
          <p:txBody>
            <a:bodyPr/>
            <a:lstStyle/>
            <a:p/>
          </p:txBody>
        </p:sp>
        <p:sp>
          <p:nvSpPr>
            <p:cNvPr id="176" name="rc176"/>
            <p:cNvSpPr/>
            <p:nvPr/>
          </p:nvSpPr>
          <p:spPr>
            <a:xfrm>
              <a:off x="4502361" y="5824947"/>
              <a:ext cx="3666424" cy="146176"/>
            </a:xfrm>
            <a:prstGeom prst="rect">
              <a:avLst/>
            </a:prstGeom>
            <a:solidFill>
              <a:srgbClr val="B3B3B3">
                <a:alpha val="100000"/>
              </a:srgbClr>
            </a:solidFill>
          </p:spPr>
          <p:txBody>
            <a:bodyPr/>
            <a:lstStyle/>
            <a:p/>
          </p:txBody>
        </p:sp>
        <p:sp>
          <p:nvSpPr>
            <p:cNvPr id="177" name="rc177"/>
            <p:cNvSpPr/>
            <p:nvPr/>
          </p:nvSpPr>
          <p:spPr>
            <a:xfrm>
              <a:off x="5047997" y="5662528"/>
              <a:ext cx="1962167" cy="146176"/>
            </a:xfrm>
            <a:prstGeom prst="rect">
              <a:avLst/>
            </a:prstGeom>
            <a:solidFill>
              <a:srgbClr val="B3B3B3">
                <a:alpha val="100000"/>
              </a:srgbClr>
            </a:solidFill>
          </p:spPr>
          <p:txBody>
            <a:bodyPr/>
            <a:lstStyle/>
            <a:p/>
          </p:txBody>
        </p:sp>
        <p:sp>
          <p:nvSpPr>
            <p:cNvPr id="178" name="rc178"/>
            <p:cNvSpPr/>
            <p:nvPr/>
          </p:nvSpPr>
          <p:spPr>
            <a:xfrm>
              <a:off x="4848157" y="5500109"/>
              <a:ext cx="1664517" cy="146176"/>
            </a:xfrm>
            <a:prstGeom prst="rect">
              <a:avLst/>
            </a:prstGeom>
            <a:solidFill>
              <a:srgbClr val="B3B3B3">
                <a:alpha val="100000"/>
              </a:srgbClr>
            </a:solidFill>
          </p:spPr>
          <p:txBody>
            <a:bodyPr/>
            <a:lstStyle/>
            <a:p/>
          </p:txBody>
        </p:sp>
        <p:sp>
          <p:nvSpPr>
            <p:cNvPr id="179" name="tx179"/>
            <p:cNvSpPr/>
            <p:nvPr/>
          </p:nvSpPr>
          <p:spPr>
            <a:xfrm>
              <a:off x="2524909"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3.8</a:t>
              </a:r>
            </a:p>
          </p:txBody>
        </p:sp>
        <p:sp>
          <p:nvSpPr>
            <p:cNvPr id="180" name="tx180"/>
            <p:cNvSpPr/>
            <p:nvPr/>
          </p:nvSpPr>
          <p:spPr>
            <a:xfrm>
              <a:off x="279772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4.4</a:t>
              </a:r>
            </a:p>
          </p:txBody>
        </p:sp>
        <p:sp>
          <p:nvSpPr>
            <p:cNvPr id="181" name="tx181"/>
            <p:cNvSpPr/>
            <p:nvPr/>
          </p:nvSpPr>
          <p:spPr>
            <a:xfrm>
              <a:off x="269780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4.2</a:t>
              </a:r>
            </a:p>
          </p:txBody>
        </p:sp>
        <p:sp>
          <p:nvSpPr>
            <p:cNvPr id="182" name="tx182"/>
            <p:cNvSpPr/>
            <p:nvPr/>
          </p:nvSpPr>
          <p:spPr>
            <a:xfrm>
              <a:off x="5956235"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4.4</a:t>
              </a:r>
            </a:p>
          </p:txBody>
        </p:sp>
        <p:sp>
          <p:nvSpPr>
            <p:cNvPr id="183" name="tx183"/>
            <p:cNvSpPr/>
            <p:nvPr/>
          </p:nvSpPr>
          <p:spPr>
            <a:xfrm>
              <a:off x="564974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2.3</a:t>
              </a:r>
            </a:p>
          </p:txBody>
        </p:sp>
        <p:sp>
          <p:nvSpPr>
            <p:cNvPr id="184" name="tx184"/>
            <p:cNvSpPr/>
            <p:nvPr/>
          </p:nvSpPr>
          <p:spPr>
            <a:xfrm>
              <a:off x="5353792" y="5527935"/>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a:t>
              </a:r>
            </a:p>
          </p:txBody>
        </p:sp>
        <p:sp>
          <p:nvSpPr>
            <p:cNvPr id="185" name="tx185"/>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186" name="tx186"/>
            <p:cNvSpPr/>
            <p:nvPr/>
          </p:nvSpPr>
          <p:spPr>
            <a:xfrm>
              <a:off x="7070433"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187" name="tx187"/>
            <p:cNvSpPr/>
            <p:nvPr/>
          </p:nvSpPr>
          <p:spPr>
            <a:xfrm>
              <a:off x="6572943"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188" name="tx188"/>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2" name="tx192"/>
            <p:cNvSpPr/>
            <p:nvPr/>
          </p:nvSpPr>
          <p:spPr>
            <a:xfrm>
              <a:off x="287360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3" name="tx193"/>
            <p:cNvSpPr/>
            <p:nvPr/>
          </p:nvSpPr>
          <p:spPr>
            <a:xfrm>
              <a:off x="455757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4" name="tx194"/>
            <p:cNvSpPr/>
            <p:nvPr/>
          </p:nvSpPr>
          <p:spPr>
            <a:xfrm>
              <a:off x="624154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5" name="tx195"/>
            <p:cNvSpPr/>
            <p:nvPr/>
          </p:nvSpPr>
          <p:spPr>
            <a:xfrm>
              <a:off x="792551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 M</a:t>
              </a:r>
            </a:p>
          </p:txBody>
        </p:sp>
        <p:sp>
          <p:nvSpPr>
            <p:cNvPr id="196" name="tx196"/>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77%. This is similar to in 2019, where coverage was 78%.
4.2 million children missed their routine first dose of measles vaccine.
MCV2 is typically administered to children between 18 months and five years old. MCV2 coverage increased at 65%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76% in 2025, leaving 4.2 million children without any protection against measles. MCV2 coverage increased to 65% in 2025.</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221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4298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638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18467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3255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5340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742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951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805108"/>
              <a:ext cx="239877" cy="406604"/>
            </a:xfrm>
            <a:prstGeom prst="rect">
              <a:avLst/>
            </a:prstGeom>
            <a:solidFill>
              <a:srgbClr val="80BD41">
                <a:alpha val="100000"/>
              </a:srgbClr>
            </a:solidFill>
          </p:spPr>
          <p:txBody>
            <a:bodyPr/>
            <a:lstStyle/>
            <a:p/>
          </p:txBody>
        </p:sp>
        <p:sp>
          <p:nvSpPr>
            <p:cNvPr id="26" name="rc26"/>
            <p:cNvSpPr/>
            <p:nvPr/>
          </p:nvSpPr>
          <p:spPr>
            <a:xfrm>
              <a:off x="1296454" y="3509926"/>
              <a:ext cx="239877" cy="295181"/>
            </a:xfrm>
            <a:prstGeom prst="rect">
              <a:avLst/>
            </a:prstGeom>
            <a:solidFill>
              <a:srgbClr val="E2231A">
                <a:alpha val="100000"/>
              </a:srgbClr>
            </a:solidFill>
          </p:spPr>
          <p:txBody>
            <a:bodyPr/>
            <a:lstStyle/>
            <a:p/>
          </p:txBody>
        </p:sp>
        <p:sp>
          <p:nvSpPr>
            <p:cNvPr id="27" name="rc27"/>
            <p:cNvSpPr/>
            <p:nvPr/>
          </p:nvSpPr>
          <p:spPr>
            <a:xfrm>
              <a:off x="1562984" y="3775603"/>
              <a:ext cx="239877" cy="436108"/>
            </a:xfrm>
            <a:prstGeom prst="rect">
              <a:avLst/>
            </a:prstGeom>
            <a:solidFill>
              <a:srgbClr val="80BD41">
                <a:alpha val="100000"/>
              </a:srgbClr>
            </a:solidFill>
          </p:spPr>
          <p:txBody>
            <a:bodyPr/>
            <a:lstStyle/>
            <a:p/>
          </p:txBody>
        </p:sp>
        <p:sp>
          <p:nvSpPr>
            <p:cNvPr id="28" name="rc28"/>
            <p:cNvSpPr/>
            <p:nvPr/>
          </p:nvSpPr>
          <p:spPr>
            <a:xfrm>
              <a:off x="1562984" y="3495636"/>
              <a:ext cx="239877" cy="279967"/>
            </a:xfrm>
            <a:prstGeom prst="rect">
              <a:avLst/>
            </a:prstGeom>
            <a:solidFill>
              <a:srgbClr val="E2231A">
                <a:alpha val="100000"/>
              </a:srgbClr>
            </a:solidFill>
          </p:spPr>
          <p:txBody>
            <a:bodyPr/>
            <a:lstStyle/>
            <a:p/>
          </p:txBody>
        </p:sp>
        <p:sp>
          <p:nvSpPr>
            <p:cNvPr id="29" name="rc29"/>
            <p:cNvSpPr/>
            <p:nvPr/>
          </p:nvSpPr>
          <p:spPr>
            <a:xfrm>
              <a:off x="1829515" y="3752848"/>
              <a:ext cx="239877" cy="458864"/>
            </a:xfrm>
            <a:prstGeom prst="rect">
              <a:avLst/>
            </a:prstGeom>
            <a:solidFill>
              <a:srgbClr val="80BD41">
                <a:alpha val="100000"/>
              </a:srgbClr>
            </a:solidFill>
          </p:spPr>
          <p:txBody>
            <a:bodyPr/>
            <a:lstStyle/>
            <a:p/>
          </p:txBody>
        </p:sp>
        <p:sp>
          <p:nvSpPr>
            <p:cNvPr id="30" name="rc30"/>
            <p:cNvSpPr/>
            <p:nvPr/>
          </p:nvSpPr>
          <p:spPr>
            <a:xfrm>
              <a:off x="1829515" y="3481937"/>
              <a:ext cx="239877" cy="270910"/>
            </a:xfrm>
            <a:prstGeom prst="rect">
              <a:avLst/>
            </a:prstGeom>
            <a:solidFill>
              <a:srgbClr val="E2231A">
                <a:alpha val="100000"/>
              </a:srgbClr>
            </a:solidFill>
          </p:spPr>
          <p:txBody>
            <a:bodyPr/>
            <a:lstStyle/>
            <a:p/>
          </p:txBody>
        </p:sp>
        <p:sp>
          <p:nvSpPr>
            <p:cNvPr id="31" name="rc31"/>
            <p:cNvSpPr/>
            <p:nvPr/>
          </p:nvSpPr>
          <p:spPr>
            <a:xfrm>
              <a:off x="2096045" y="3735299"/>
              <a:ext cx="239877" cy="476413"/>
            </a:xfrm>
            <a:prstGeom prst="rect">
              <a:avLst/>
            </a:prstGeom>
            <a:solidFill>
              <a:srgbClr val="80BD41">
                <a:alpha val="100000"/>
              </a:srgbClr>
            </a:solidFill>
          </p:spPr>
          <p:txBody>
            <a:bodyPr/>
            <a:lstStyle/>
            <a:p/>
          </p:txBody>
        </p:sp>
        <p:sp>
          <p:nvSpPr>
            <p:cNvPr id="32" name="rc32"/>
            <p:cNvSpPr/>
            <p:nvPr/>
          </p:nvSpPr>
          <p:spPr>
            <a:xfrm>
              <a:off x="2096045" y="3465943"/>
              <a:ext cx="239877" cy="269356"/>
            </a:xfrm>
            <a:prstGeom prst="rect">
              <a:avLst/>
            </a:prstGeom>
            <a:solidFill>
              <a:srgbClr val="E2231A">
                <a:alpha val="100000"/>
              </a:srgbClr>
            </a:solidFill>
          </p:spPr>
          <p:txBody>
            <a:bodyPr/>
            <a:lstStyle/>
            <a:p/>
          </p:txBody>
        </p:sp>
        <p:sp>
          <p:nvSpPr>
            <p:cNvPr id="33" name="rc33"/>
            <p:cNvSpPr/>
            <p:nvPr/>
          </p:nvSpPr>
          <p:spPr>
            <a:xfrm>
              <a:off x="2362575" y="3712074"/>
              <a:ext cx="239877" cy="499638"/>
            </a:xfrm>
            <a:prstGeom prst="rect">
              <a:avLst/>
            </a:prstGeom>
            <a:solidFill>
              <a:srgbClr val="80BD41">
                <a:alpha val="100000"/>
              </a:srgbClr>
            </a:solidFill>
          </p:spPr>
          <p:txBody>
            <a:bodyPr/>
            <a:lstStyle/>
            <a:p/>
          </p:txBody>
        </p:sp>
        <p:sp>
          <p:nvSpPr>
            <p:cNvPr id="34" name="rc34"/>
            <p:cNvSpPr/>
            <p:nvPr/>
          </p:nvSpPr>
          <p:spPr>
            <a:xfrm>
              <a:off x="2362575" y="3446158"/>
              <a:ext cx="239877" cy="265915"/>
            </a:xfrm>
            <a:prstGeom prst="rect">
              <a:avLst/>
            </a:prstGeom>
            <a:solidFill>
              <a:srgbClr val="E2231A">
                <a:alpha val="100000"/>
              </a:srgbClr>
            </a:solidFill>
          </p:spPr>
          <p:txBody>
            <a:bodyPr/>
            <a:lstStyle/>
            <a:p/>
          </p:txBody>
        </p:sp>
        <p:sp>
          <p:nvSpPr>
            <p:cNvPr id="35" name="rc35"/>
            <p:cNvSpPr/>
            <p:nvPr/>
          </p:nvSpPr>
          <p:spPr>
            <a:xfrm>
              <a:off x="2629106" y="3703879"/>
              <a:ext cx="239877" cy="507833"/>
            </a:xfrm>
            <a:prstGeom prst="rect">
              <a:avLst/>
            </a:prstGeom>
            <a:solidFill>
              <a:srgbClr val="80BD41">
                <a:alpha val="100000"/>
              </a:srgbClr>
            </a:solidFill>
          </p:spPr>
          <p:txBody>
            <a:bodyPr/>
            <a:lstStyle/>
            <a:p/>
          </p:txBody>
        </p:sp>
        <p:sp>
          <p:nvSpPr>
            <p:cNvPr id="36" name="rc36"/>
            <p:cNvSpPr/>
            <p:nvPr/>
          </p:nvSpPr>
          <p:spPr>
            <a:xfrm>
              <a:off x="2629106" y="3427829"/>
              <a:ext cx="239877" cy="276049"/>
            </a:xfrm>
            <a:prstGeom prst="rect">
              <a:avLst/>
            </a:prstGeom>
            <a:solidFill>
              <a:srgbClr val="E2231A">
                <a:alpha val="100000"/>
              </a:srgbClr>
            </a:solidFill>
          </p:spPr>
          <p:txBody>
            <a:bodyPr/>
            <a:lstStyle/>
            <a:p/>
          </p:txBody>
        </p:sp>
        <p:sp>
          <p:nvSpPr>
            <p:cNvPr id="37" name="rc37"/>
            <p:cNvSpPr/>
            <p:nvPr/>
          </p:nvSpPr>
          <p:spPr>
            <a:xfrm>
              <a:off x="2895636" y="3667577"/>
              <a:ext cx="239877" cy="544135"/>
            </a:xfrm>
            <a:prstGeom prst="rect">
              <a:avLst/>
            </a:prstGeom>
            <a:solidFill>
              <a:srgbClr val="80BD41">
                <a:alpha val="100000"/>
              </a:srgbClr>
            </a:solidFill>
          </p:spPr>
          <p:txBody>
            <a:bodyPr/>
            <a:lstStyle/>
            <a:p/>
          </p:txBody>
        </p:sp>
        <p:sp>
          <p:nvSpPr>
            <p:cNvPr id="38" name="rc38"/>
            <p:cNvSpPr/>
            <p:nvPr/>
          </p:nvSpPr>
          <p:spPr>
            <a:xfrm>
              <a:off x="2895636" y="3412699"/>
              <a:ext cx="239877" cy="254878"/>
            </a:xfrm>
            <a:prstGeom prst="rect">
              <a:avLst/>
            </a:prstGeom>
            <a:solidFill>
              <a:srgbClr val="E2231A">
                <a:alpha val="100000"/>
              </a:srgbClr>
            </a:solidFill>
          </p:spPr>
          <p:txBody>
            <a:bodyPr/>
            <a:lstStyle/>
            <a:p/>
          </p:txBody>
        </p:sp>
        <p:sp>
          <p:nvSpPr>
            <p:cNvPr id="39" name="rc39"/>
            <p:cNvSpPr/>
            <p:nvPr/>
          </p:nvSpPr>
          <p:spPr>
            <a:xfrm>
              <a:off x="3162166" y="3639632"/>
              <a:ext cx="239877" cy="572080"/>
            </a:xfrm>
            <a:prstGeom prst="rect">
              <a:avLst/>
            </a:prstGeom>
            <a:solidFill>
              <a:srgbClr val="80BD41">
                <a:alpha val="100000"/>
              </a:srgbClr>
            </a:solidFill>
          </p:spPr>
          <p:txBody>
            <a:bodyPr/>
            <a:lstStyle/>
            <a:p/>
          </p:txBody>
        </p:sp>
        <p:sp>
          <p:nvSpPr>
            <p:cNvPr id="40" name="rc40"/>
            <p:cNvSpPr/>
            <p:nvPr/>
          </p:nvSpPr>
          <p:spPr>
            <a:xfrm>
              <a:off x="3162166" y="3398758"/>
              <a:ext cx="239877" cy="240874"/>
            </a:xfrm>
            <a:prstGeom prst="rect">
              <a:avLst/>
            </a:prstGeom>
            <a:solidFill>
              <a:srgbClr val="E2231A">
                <a:alpha val="100000"/>
              </a:srgbClr>
            </a:solidFill>
          </p:spPr>
          <p:txBody>
            <a:bodyPr/>
            <a:lstStyle/>
            <a:p/>
          </p:txBody>
        </p:sp>
        <p:sp>
          <p:nvSpPr>
            <p:cNvPr id="41" name="rc41"/>
            <p:cNvSpPr/>
            <p:nvPr/>
          </p:nvSpPr>
          <p:spPr>
            <a:xfrm>
              <a:off x="3428696" y="3616275"/>
              <a:ext cx="239877" cy="595437"/>
            </a:xfrm>
            <a:prstGeom prst="rect">
              <a:avLst/>
            </a:prstGeom>
            <a:solidFill>
              <a:srgbClr val="80BD41">
                <a:alpha val="100000"/>
              </a:srgbClr>
            </a:solidFill>
          </p:spPr>
          <p:txBody>
            <a:bodyPr/>
            <a:lstStyle/>
            <a:p/>
          </p:txBody>
        </p:sp>
        <p:sp>
          <p:nvSpPr>
            <p:cNvPr id="42" name="rc42"/>
            <p:cNvSpPr/>
            <p:nvPr/>
          </p:nvSpPr>
          <p:spPr>
            <a:xfrm>
              <a:off x="3428696" y="3380695"/>
              <a:ext cx="239877" cy="235580"/>
            </a:xfrm>
            <a:prstGeom prst="rect">
              <a:avLst/>
            </a:prstGeom>
            <a:solidFill>
              <a:srgbClr val="E2231A">
                <a:alpha val="100000"/>
              </a:srgbClr>
            </a:solidFill>
          </p:spPr>
          <p:txBody>
            <a:bodyPr/>
            <a:lstStyle/>
            <a:p/>
          </p:txBody>
        </p:sp>
        <p:sp>
          <p:nvSpPr>
            <p:cNvPr id="43" name="rc43"/>
            <p:cNvSpPr/>
            <p:nvPr/>
          </p:nvSpPr>
          <p:spPr>
            <a:xfrm>
              <a:off x="3695227" y="3583037"/>
              <a:ext cx="239877" cy="628675"/>
            </a:xfrm>
            <a:prstGeom prst="rect">
              <a:avLst/>
            </a:prstGeom>
            <a:solidFill>
              <a:srgbClr val="80BD41">
                <a:alpha val="100000"/>
              </a:srgbClr>
            </a:solidFill>
          </p:spPr>
          <p:txBody>
            <a:bodyPr/>
            <a:lstStyle/>
            <a:p/>
          </p:txBody>
        </p:sp>
        <p:sp>
          <p:nvSpPr>
            <p:cNvPr id="44" name="rc44"/>
            <p:cNvSpPr/>
            <p:nvPr/>
          </p:nvSpPr>
          <p:spPr>
            <a:xfrm>
              <a:off x="3695227" y="3371270"/>
              <a:ext cx="239877" cy="211767"/>
            </a:xfrm>
            <a:prstGeom prst="rect">
              <a:avLst/>
            </a:prstGeom>
            <a:solidFill>
              <a:srgbClr val="E2231A">
                <a:alpha val="100000"/>
              </a:srgbClr>
            </a:solidFill>
          </p:spPr>
          <p:txBody>
            <a:bodyPr/>
            <a:lstStyle/>
            <a:p/>
          </p:txBody>
        </p:sp>
        <p:sp>
          <p:nvSpPr>
            <p:cNvPr id="45" name="rc45"/>
            <p:cNvSpPr/>
            <p:nvPr/>
          </p:nvSpPr>
          <p:spPr>
            <a:xfrm>
              <a:off x="3961757" y="3562354"/>
              <a:ext cx="239877" cy="649357"/>
            </a:xfrm>
            <a:prstGeom prst="rect">
              <a:avLst/>
            </a:prstGeom>
            <a:solidFill>
              <a:srgbClr val="80BD41">
                <a:alpha val="100000"/>
              </a:srgbClr>
            </a:solidFill>
          </p:spPr>
          <p:txBody>
            <a:bodyPr/>
            <a:lstStyle/>
            <a:p/>
          </p:txBody>
        </p:sp>
        <p:sp>
          <p:nvSpPr>
            <p:cNvPr id="46" name="rc46"/>
            <p:cNvSpPr/>
            <p:nvPr/>
          </p:nvSpPr>
          <p:spPr>
            <a:xfrm>
              <a:off x="3961757" y="3360722"/>
              <a:ext cx="239877" cy="201632"/>
            </a:xfrm>
            <a:prstGeom prst="rect">
              <a:avLst/>
            </a:prstGeom>
            <a:solidFill>
              <a:srgbClr val="E2231A">
                <a:alpha val="100000"/>
              </a:srgbClr>
            </a:solidFill>
          </p:spPr>
          <p:txBody>
            <a:bodyPr/>
            <a:lstStyle/>
            <a:p/>
          </p:txBody>
        </p:sp>
        <p:sp>
          <p:nvSpPr>
            <p:cNvPr id="47" name="rc47"/>
            <p:cNvSpPr/>
            <p:nvPr/>
          </p:nvSpPr>
          <p:spPr>
            <a:xfrm>
              <a:off x="4228287" y="3532606"/>
              <a:ext cx="239877" cy="679106"/>
            </a:xfrm>
            <a:prstGeom prst="rect">
              <a:avLst/>
            </a:prstGeom>
            <a:solidFill>
              <a:srgbClr val="80BD41">
                <a:alpha val="100000"/>
              </a:srgbClr>
            </a:solidFill>
          </p:spPr>
          <p:txBody>
            <a:bodyPr/>
            <a:lstStyle/>
            <a:p/>
          </p:txBody>
        </p:sp>
        <p:sp>
          <p:nvSpPr>
            <p:cNvPr id="48" name="rc48"/>
            <p:cNvSpPr/>
            <p:nvPr/>
          </p:nvSpPr>
          <p:spPr>
            <a:xfrm>
              <a:off x="4228287" y="3331195"/>
              <a:ext cx="239877" cy="201410"/>
            </a:xfrm>
            <a:prstGeom prst="rect">
              <a:avLst/>
            </a:prstGeom>
            <a:solidFill>
              <a:srgbClr val="E2231A">
                <a:alpha val="100000"/>
              </a:srgbClr>
            </a:solidFill>
          </p:spPr>
          <p:txBody>
            <a:bodyPr/>
            <a:lstStyle/>
            <a:p/>
          </p:txBody>
        </p:sp>
        <p:sp>
          <p:nvSpPr>
            <p:cNvPr id="49" name="rc49"/>
            <p:cNvSpPr/>
            <p:nvPr/>
          </p:nvSpPr>
          <p:spPr>
            <a:xfrm>
              <a:off x="4494818" y="3521473"/>
              <a:ext cx="239877" cy="690238"/>
            </a:xfrm>
            <a:prstGeom prst="rect">
              <a:avLst/>
            </a:prstGeom>
            <a:solidFill>
              <a:srgbClr val="80BD41">
                <a:alpha val="100000"/>
              </a:srgbClr>
            </a:solidFill>
          </p:spPr>
          <p:txBody>
            <a:bodyPr/>
            <a:lstStyle/>
            <a:p/>
          </p:txBody>
        </p:sp>
        <p:sp>
          <p:nvSpPr>
            <p:cNvPr id="50" name="rc50"/>
            <p:cNvSpPr/>
            <p:nvPr/>
          </p:nvSpPr>
          <p:spPr>
            <a:xfrm>
              <a:off x="4494818" y="3320328"/>
              <a:ext cx="239877" cy="201145"/>
            </a:xfrm>
            <a:prstGeom prst="rect">
              <a:avLst/>
            </a:prstGeom>
            <a:solidFill>
              <a:srgbClr val="E2231A">
                <a:alpha val="100000"/>
              </a:srgbClr>
            </a:solidFill>
          </p:spPr>
          <p:txBody>
            <a:bodyPr/>
            <a:lstStyle/>
            <a:p/>
          </p:txBody>
        </p:sp>
        <p:sp>
          <p:nvSpPr>
            <p:cNvPr id="51" name="rc51"/>
            <p:cNvSpPr/>
            <p:nvPr/>
          </p:nvSpPr>
          <p:spPr>
            <a:xfrm>
              <a:off x="4761348" y="3522704"/>
              <a:ext cx="239877" cy="689008"/>
            </a:xfrm>
            <a:prstGeom prst="rect">
              <a:avLst/>
            </a:prstGeom>
            <a:solidFill>
              <a:srgbClr val="80BD41">
                <a:alpha val="100000"/>
              </a:srgbClr>
            </a:solidFill>
          </p:spPr>
          <p:txBody>
            <a:bodyPr/>
            <a:lstStyle/>
            <a:p/>
          </p:txBody>
        </p:sp>
        <p:sp>
          <p:nvSpPr>
            <p:cNvPr id="52" name="rc52"/>
            <p:cNvSpPr/>
            <p:nvPr/>
          </p:nvSpPr>
          <p:spPr>
            <a:xfrm>
              <a:off x="4761348" y="3309624"/>
              <a:ext cx="239877" cy="213080"/>
            </a:xfrm>
            <a:prstGeom prst="rect">
              <a:avLst/>
            </a:prstGeom>
            <a:solidFill>
              <a:srgbClr val="E2231A">
                <a:alpha val="100000"/>
              </a:srgbClr>
            </a:solidFill>
          </p:spPr>
          <p:txBody>
            <a:bodyPr/>
            <a:lstStyle/>
            <a:p/>
          </p:txBody>
        </p:sp>
        <p:sp>
          <p:nvSpPr>
            <p:cNvPr id="53" name="rc53"/>
            <p:cNvSpPr/>
            <p:nvPr/>
          </p:nvSpPr>
          <p:spPr>
            <a:xfrm>
              <a:off x="5027878" y="3513097"/>
              <a:ext cx="239877" cy="698615"/>
            </a:xfrm>
            <a:prstGeom prst="rect">
              <a:avLst/>
            </a:prstGeom>
            <a:solidFill>
              <a:srgbClr val="80BD41">
                <a:alpha val="100000"/>
              </a:srgbClr>
            </a:solidFill>
          </p:spPr>
          <p:txBody>
            <a:bodyPr/>
            <a:lstStyle/>
            <a:p/>
          </p:txBody>
        </p:sp>
        <p:sp>
          <p:nvSpPr>
            <p:cNvPr id="54" name="rc54"/>
            <p:cNvSpPr/>
            <p:nvPr/>
          </p:nvSpPr>
          <p:spPr>
            <a:xfrm>
              <a:off x="5027878" y="3297303"/>
              <a:ext cx="239877" cy="215794"/>
            </a:xfrm>
            <a:prstGeom prst="rect">
              <a:avLst/>
            </a:prstGeom>
            <a:solidFill>
              <a:srgbClr val="E2231A">
                <a:alpha val="100000"/>
              </a:srgbClr>
            </a:solidFill>
          </p:spPr>
          <p:txBody>
            <a:bodyPr/>
            <a:lstStyle/>
            <a:p/>
          </p:txBody>
        </p:sp>
        <p:sp>
          <p:nvSpPr>
            <p:cNvPr id="55" name="rc55"/>
            <p:cNvSpPr/>
            <p:nvPr/>
          </p:nvSpPr>
          <p:spPr>
            <a:xfrm>
              <a:off x="5294409" y="3512649"/>
              <a:ext cx="239877" cy="699063"/>
            </a:xfrm>
            <a:prstGeom prst="rect">
              <a:avLst/>
            </a:prstGeom>
            <a:solidFill>
              <a:srgbClr val="80BD41">
                <a:alpha val="100000"/>
              </a:srgbClr>
            </a:solidFill>
          </p:spPr>
          <p:txBody>
            <a:bodyPr/>
            <a:lstStyle/>
            <a:p/>
          </p:txBody>
        </p:sp>
        <p:sp>
          <p:nvSpPr>
            <p:cNvPr id="56" name="rc56"/>
            <p:cNvSpPr/>
            <p:nvPr/>
          </p:nvSpPr>
          <p:spPr>
            <a:xfrm>
              <a:off x="5294409" y="3288359"/>
              <a:ext cx="239877" cy="224290"/>
            </a:xfrm>
            <a:prstGeom prst="rect">
              <a:avLst/>
            </a:prstGeom>
            <a:solidFill>
              <a:srgbClr val="E2231A">
                <a:alpha val="100000"/>
              </a:srgbClr>
            </a:solidFill>
          </p:spPr>
          <p:txBody>
            <a:bodyPr/>
            <a:lstStyle/>
            <a:p/>
          </p:txBody>
        </p:sp>
        <p:sp>
          <p:nvSpPr>
            <p:cNvPr id="57" name="rc57"/>
            <p:cNvSpPr/>
            <p:nvPr/>
          </p:nvSpPr>
          <p:spPr>
            <a:xfrm>
              <a:off x="5560939" y="3518648"/>
              <a:ext cx="239877" cy="693064"/>
            </a:xfrm>
            <a:prstGeom prst="rect">
              <a:avLst/>
            </a:prstGeom>
            <a:solidFill>
              <a:srgbClr val="80BD41">
                <a:alpha val="100000"/>
              </a:srgbClr>
            </a:solidFill>
          </p:spPr>
          <p:txBody>
            <a:bodyPr/>
            <a:lstStyle/>
            <a:p/>
          </p:txBody>
        </p:sp>
        <p:sp>
          <p:nvSpPr>
            <p:cNvPr id="58" name="rc58"/>
            <p:cNvSpPr/>
            <p:nvPr/>
          </p:nvSpPr>
          <p:spPr>
            <a:xfrm>
              <a:off x="5560939" y="3276086"/>
              <a:ext cx="239877" cy="242561"/>
            </a:xfrm>
            <a:prstGeom prst="rect">
              <a:avLst/>
            </a:prstGeom>
            <a:solidFill>
              <a:srgbClr val="E2231A">
                <a:alpha val="100000"/>
              </a:srgbClr>
            </a:solidFill>
          </p:spPr>
          <p:txBody>
            <a:bodyPr/>
            <a:lstStyle/>
            <a:p/>
          </p:txBody>
        </p:sp>
        <p:sp>
          <p:nvSpPr>
            <p:cNvPr id="59" name="rc59"/>
            <p:cNvSpPr/>
            <p:nvPr/>
          </p:nvSpPr>
          <p:spPr>
            <a:xfrm>
              <a:off x="5827469" y="3506853"/>
              <a:ext cx="239877" cy="704859"/>
            </a:xfrm>
            <a:prstGeom prst="rect">
              <a:avLst/>
            </a:prstGeom>
            <a:solidFill>
              <a:srgbClr val="80BD41">
                <a:alpha val="100000"/>
              </a:srgbClr>
            </a:solidFill>
          </p:spPr>
          <p:txBody>
            <a:bodyPr/>
            <a:lstStyle/>
            <a:p/>
          </p:txBody>
        </p:sp>
        <p:sp>
          <p:nvSpPr>
            <p:cNvPr id="60" name="rc60"/>
            <p:cNvSpPr/>
            <p:nvPr/>
          </p:nvSpPr>
          <p:spPr>
            <a:xfrm>
              <a:off x="5827469" y="3261657"/>
              <a:ext cx="239877" cy="245195"/>
            </a:xfrm>
            <a:prstGeom prst="rect">
              <a:avLst/>
            </a:prstGeom>
            <a:solidFill>
              <a:srgbClr val="E2231A">
                <a:alpha val="100000"/>
              </a:srgbClr>
            </a:solidFill>
          </p:spPr>
          <p:txBody>
            <a:bodyPr/>
            <a:lstStyle/>
            <a:p/>
          </p:txBody>
        </p:sp>
        <p:sp>
          <p:nvSpPr>
            <p:cNvPr id="61" name="rc61"/>
            <p:cNvSpPr/>
            <p:nvPr/>
          </p:nvSpPr>
          <p:spPr>
            <a:xfrm>
              <a:off x="6094000" y="3466733"/>
              <a:ext cx="239877" cy="744979"/>
            </a:xfrm>
            <a:prstGeom prst="rect">
              <a:avLst/>
            </a:prstGeom>
            <a:solidFill>
              <a:srgbClr val="80BD41">
                <a:alpha val="100000"/>
              </a:srgbClr>
            </a:solidFill>
          </p:spPr>
          <p:txBody>
            <a:bodyPr/>
            <a:lstStyle/>
            <a:p/>
          </p:txBody>
        </p:sp>
        <p:sp>
          <p:nvSpPr>
            <p:cNvPr id="62" name="rc62"/>
            <p:cNvSpPr/>
            <p:nvPr/>
          </p:nvSpPr>
          <p:spPr>
            <a:xfrm>
              <a:off x="6094000" y="3243535"/>
              <a:ext cx="239877" cy="223197"/>
            </a:xfrm>
            <a:prstGeom prst="rect">
              <a:avLst/>
            </a:prstGeom>
            <a:solidFill>
              <a:srgbClr val="E2231A">
                <a:alpha val="100000"/>
              </a:srgbClr>
            </a:solidFill>
          </p:spPr>
          <p:txBody>
            <a:bodyPr/>
            <a:lstStyle/>
            <a:p/>
          </p:txBody>
        </p:sp>
        <p:sp>
          <p:nvSpPr>
            <p:cNvPr id="63" name="rc63"/>
            <p:cNvSpPr/>
            <p:nvPr/>
          </p:nvSpPr>
          <p:spPr>
            <a:xfrm>
              <a:off x="6360530" y="3443976"/>
              <a:ext cx="239877" cy="767736"/>
            </a:xfrm>
            <a:prstGeom prst="rect">
              <a:avLst/>
            </a:prstGeom>
            <a:solidFill>
              <a:srgbClr val="80BD41">
                <a:alpha val="100000"/>
              </a:srgbClr>
            </a:solidFill>
          </p:spPr>
          <p:txBody>
            <a:bodyPr/>
            <a:lstStyle/>
            <a:p/>
          </p:txBody>
        </p:sp>
        <p:sp>
          <p:nvSpPr>
            <p:cNvPr id="64" name="rc64"/>
            <p:cNvSpPr/>
            <p:nvPr/>
          </p:nvSpPr>
          <p:spPr>
            <a:xfrm>
              <a:off x="6360530" y="3224125"/>
              <a:ext cx="239877" cy="219850"/>
            </a:xfrm>
            <a:prstGeom prst="rect">
              <a:avLst/>
            </a:prstGeom>
            <a:solidFill>
              <a:srgbClr val="E2231A">
                <a:alpha val="100000"/>
              </a:srgbClr>
            </a:solidFill>
          </p:spPr>
          <p:txBody>
            <a:bodyPr/>
            <a:lstStyle/>
            <a:p/>
          </p:txBody>
        </p:sp>
        <p:sp>
          <p:nvSpPr>
            <p:cNvPr id="65" name="rc65"/>
            <p:cNvSpPr/>
            <p:nvPr/>
          </p:nvSpPr>
          <p:spPr>
            <a:xfrm>
              <a:off x="6627060" y="3441809"/>
              <a:ext cx="239877" cy="769903"/>
            </a:xfrm>
            <a:prstGeom prst="rect">
              <a:avLst/>
            </a:prstGeom>
            <a:solidFill>
              <a:srgbClr val="80BD41">
                <a:alpha val="100000"/>
              </a:srgbClr>
            </a:solidFill>
          </p:spPr>
          <p:txBody>
            <a:bodyPr/>
            <a:lstStyle/>
            <a:p/>
          </p:txBody>
        </p:sp>
        <p:sp>
          <p:nvSpPr>
            <p:cNvPr id="66" name="rc66"/>
            <p:cNvSpPr/>
            <p:nvPr/>
          </p:nvSpPr>
          <p:spPr>
            <a:xfrm>
              <a:off x="6627060" y="3206738"/>
              <a:ext cx="239877" cy="235070"/>
            </a:xfrm>
            <a:prstGeom prst="rect">
              <a:avLst/>
            </a:prstGeom>
            <a:solidFill>
              <a:srgbClr val="E2231A">
                <a:alpha val="100000"/>
              </a:srgbClr>
            </a:solidFill>
          </p:spPr>
          <p:txBody>
            <a:bodyPr/>
            <a:lstStyle/>
            <a:p/>
          </p:txBody>
        </p:sp>
        <p:sp>
          <p:nvSpPr>
            <p:cNvPr id="67" name="rc67"/>
            <p:cNvSpPr/>
            <p:nvPr/>
          </p:nvSpPr>
          <p:spPr>
            <a:xfrm>
              <a:off x="6893590" y="3458949"/>
              <a:ext cx="239877" cy="752763"/>
            </a:xfrm>
            <a:prstGeom prst="rect">
              <a:avLst/>
            </a:prstGeom>
            <a:solidFill>
              <a:srgbClr val="80BD41">
                <a:alpha val="100000"/>
              </a:srgbClr>
            </a:solidFill>
          </p:spPr>
          <p:txBody>
            <a:bodyPr/>
            <a:lstStyle/>
            <a:p/>
          </p:txBody>
        </p:sp>
        <p:sp>
          <p:nvSpPr>
            <p:cNvPr id="68" name="rc68"/>
            <p:cNvSpPr/>
            <p:nvPr/>
          </p:nvSpPr>
          <p:spPr>
            <a:xfrm>
              <a:off x="6893590" y="3190948"/>
              <a:ext cx="239877" cy="268000"/>
            </a:xfrm>
            <a:prstGeom prst="rect">
              <a:avLst/>
            </a:prstGeom>
            <a:solidFill>
              <a:srgbClr val="E2231A">
                <a:alpha val="100000"/>
              </a:srgbClr>
            </a:solidFill>
          </p:spPr>
          <p:txBody>
            <a:bodyPr/>
            <a:lstStyle/>
            <a:p/>
          </p:txBody>
        </p:sp>
        <p:sp>
          <p:nvSpPr>
            <p:cNvPr id="69" name="rc69"/>
            <p:cNvSpPr/>
            <p:nvPr/>
          </p:nvSpPr>
          <p:spPr>
            <a:xfrm>
              <a:off x="7160121" y="3435778"/>
              <a:ext cx="239877" cy="775934"/>
            </a:xfrm>
            <a:prstGeom prst="rect">
              <a:avLst/>
            </a:prstGeom>
            <a:solidFill>
              <a:srgbClr val="80BD41">
                <a:alpha val="100000"/>
              </a:srgbClr>
            </a:solidFill>
          </p:spPr>
          <p:txBody>
            <a:bodyPr/>
            <a:lstStyle/>
            <a:p/>
          </p:txBody>
        </p:sp>
        <p:sp>
          <p:nvSpPr>
            <p:cNvPr id="70" name="rc70"/>
            <p:cNvSpPr/>
            <p:nvPr/>
          </p:nvSpPr>
          <p:spPr>
            <a:xfrm>
              <a:off x="7160121" y="3177451"/>
              <a:ext cx="239877" cy="258326"/>
            </a:xfrm>
            <a:prstGeom prst="rect">
              <a:avLst/>
            </a:prstGeom>
            <a:solidFill>
              <a:srgbClr val="E2231A">
                <a:alpha val="100000"/>
              </a:srgbClr>
            </a:solidFill>
          </p:spPr>
          <p:txBody>
            <a:bodyPr/>
            <a:lstStyle/>
            <a:p/>
          </p:txBody>
        </p:sp>
        <p:sp>
          <p:nvSpPr>
            <p:cNvPr id="71" name="rc71"/>
            <p:cNvSpPr/>
            <p:nvPr/>
          </p:nvSpPr>
          <p:spPr>
            <a:xfrm>
              <a:off x="7426651" y="3408621"/>
              <a:ext cx="239877" cy="803091"/>
            </a:xfrm>
            <a:prstGeom prst="rect">
              <a:avLst/>
            </a:prstGeom>
            <a:solidFill>
              <a:srgbClr val="80BD41">
                <a:alpha val="100000"/>
              </a:srgbClr>
            </a:solidFill>
          </p:spPr>
          <p:txBody>
            <a:bodyPr/>
            <a:lstStyle/>
            <a:p/>
          </p:txBody>
        </p:sp>
        <p:sp>
          <p:nvSpPr>
            <p:cNvPr id="72" name="rc72"/>
            <p:cNvSpPr/>
            <p:nvPr/>
          </p:nvSpPr>
          <p:spPr>
            <a:xfrm>
              <a:off x="7426651" y="3164137"/>
              <a:ext cx="239877" cy="244484"/>
            </a:xfrm>
            <a:prstGeom prst="rect">
              <a:avLst/>
            </a:prstGeom>
            <a:solidFill>
              <a:srgbClr val="E2231A">
                <a:alpha val="100000"/>
              </a:srgbClr>
            </a:solidFill>
          </p:spPr>
          <p:txBody>
            <a:bodyPr/>
            <a:lstStyle/>
            <a:p/>
          </p:txBody>
        </p:sp>
        <p:sp>
          <p:nvSpPr>
            <p:cNvPr id="73" name="rc73"/>
            <p:cNvSpPr/>
            <p:nvPr/>
          </p:nvSpPr>
          <p:spPr>
            <a:xfrm>
              <a:off x="7693181" y="3406400"/>
              <a:ext cx="239877" cy="805312"/>
            </a:xfrm>
            <a:prstGeom prst="rect">
              <a:avLst/>
            </a:prstGeom>
            <a:solidFill>
              <a:srgbClr val="80BD41">
                <a:alpha val="100000"/>
              </a:srgbClr>
            </a:solidFill>
          </p:spPr>
          <p:txBody>
            <a:bodyPr/>
            <a:lstStyle/>
            <a:p/>
          </p:txBody>
        </p:sp>
        <p:sp>
          <p:nvSpPr>
            <p:cNvPr id="74" name="rc74"/>
            <p:cNvSpPr/>
            <p:nvPr/>
          </p:nvSpPr>
          <p:spPr>
            <a:xfrm>
              <a:off x="7693181" y="3149018"/>
              <a:ext cx="239877" cy="257381"/>
            </a:xfrm>
            <a:prstGeom prst="rect">
              <a:avLst/>
            </a:prstGeom>
            <a:solidFill>
              <a:srgbClr val="E2231A">
                <a:alpha val="100000"/>
              </a:srgbClr>
            </a:solidFill>
          </p:spPr>
          <p:txBody>
            <a:bodyPr/>
            <a:lstStyle/>
            <a:p/>
          </p:txBody>
        </p:sp>
        <p:sp>
          <p:nvSpPr>
            <p:cNvPr id="75" name="rc75"/>
            <p:cNvSpPr/>
            <p:nvPr/>
          </p:nvSpPr>
          <p:spPr>
            <a:xfrm>
              <a:off x="7959712" y="3381301"/>
              <a:ext cx="239877" cy="830411"/>
            </a:xfrm>
            <a:prstGeom prst="rect">
              <a:avLst/>
            </a:prstGeom>
            <a:solidFill>
              <a:srgbClr val="80BD41">
                <a:alpha val="100000"/>
              </a:srgbClr>
            </a:solidFill>
          </p:spPr>
          <p:txBody>
            <a:bodyPr/>
            <a:lstStyle/>
            <a:p/>
          </p:txBody>
        </p:sp>
        <p:sp>
          <p:nvSpPr>
            <p:cNvPr id="76" name="rc76"/>
            <p:cNvSpPr/>
            <p:nvPr/>
          </p:nvSpPr>
          <p:spPr>
            <a:xfrm>
              <a:off x="7959712" y="3137666"/>
              <a:ext cx="239877" cy="243635"/>
            </a:xfrm>
            <a:prstGeom prst="rect">
              <a:avLst/>
            </a:prstGeom>
            <a:solidFill>
              <a:srgbClr val="E2231A">
                <a:alpha val="100000"/>
              </a:srgbClr>
            </a:solidFill>
          </p:spPr>
          <p:txBody>
            <a:bodyPr/>
            <a:lstStyle/>
            <a:p/>
          </p:txBody>
        </p:sp>
        <p:sp>
          <p:nvSpPr>
            <p:cNvPr id="77" name="pl77"/>
            <p:cNvSpPr/>
            <p:nvPr/>
          </p:nvSpPr>
          <p:spPr>
            <a:xfrm>
              <a:off x="1416393" y="2536200"/>
              <a:ext cx="6663257" cy="429618"/>
            </a:xfrm>
            <a:custGeom>
              <a:avLst/>
              <a:pathLst>
                <a:path w="6663257" h="429618">
                  <a:moveTo>
                    <a:pt x="0" y="429618"/>
                  </a:moveTo>
                  <a:lnTo>
                    <a:pt x="266530" y="365175"/>
                  </a:lnTo>
                  <a:lnTo>
                    <a:pt x="533060" y="322213"/>
                  </a:lnTo>
                  <a:lnTo>
                    <a:pt x="799590" y="300733"/>
                  </a:lnTo>
                  <a:lnTo>
                    <a:pt x="1066121" y="279252"/>
                  </a:lnTo>
                  <a:lnTo>
                    <a:pt x="1332651" y="279252"/>
                  </a:lnTo>
                  <a:lnTo>
                    <a:pt x="1599181" y="214809"/>
                  </a:lnTo>
                  <a:lnTo>
                    <a:pt x="1865712" y="171847"/>
                  </a:lnTo>
                  <a:lnTo>
                    <a:pt x="2132242" y="128885"/>
                  </a:lnTo>
                  <a:lnTo>
                    <a:pt x="2398772" y="64442"/>
                  </a:lnTo>
                  <a:lnTo>
                    <a:pt x="2665303" y="42961"/>
                  </a:lnTo>
                  <a:lnTo>
                    <a:pt x="2931833" y="21480"/>
                  </a:lnTo>
                  <a:lnTo>
                    <a:pt x="3198363" y="21480"/>
                  </a:lnTo>
                  <a:lnTo>
                    <a:pt x="3464893" y="42961"/>
                  </a:lnTo>
                  <a:lnTo>
                    <a:pt x="3731424" y="42961"/>
                  </a:lnTo>
                  <a:lnTo>
                    <a:pt x="3997954" y="42961"/>
                  </a:lnTo>
                  <a:lnTo>
                    <a:pt x="4264484" y="85923"/>
                  </a:lnTo>
                  <a:lnTo>
                    <a:pt x="4531015" y="85923"/>
                  </a:lnTo>
                  <a:lnTo>
                    <a:pt x="4797545" y="21480"/>
                  </a:lnTo>
                  <a:lnTo>
                    <a:pt x="5064075" y="0"/>
                  </a:lnTo>
                  <a:lnTo>
                    <a:pt x="5330606" y="21480"/>
                  </a:lnTo>
                  <a:lnTo>
                    <a:pt x="5597136" y="85923"/>
                  </a:lnTo>
                  <a:lnTo>
                    <a:pt x="5863666" y="64442"/>
                  </a:lnTo>
                  <a:lnTo>
                    <a:pt x="6130197" y="21480"/>
                  </a:lnTo>
                  <a:lnTo>
                    <a:pt x="6396727" y="42961"/>
                  </a:lnTo>
                  <a:lnTo>
                    <a:pt x="6663257" y="2148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79" name="tx79"/>
            <p:cNvSpPr/>
            <p:nvPr/>
          </p:nvSpPr>
          <p:spPr>
            <a:xfrm>
              <a:off x="2678727"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0" name="tx80"/>
            <p:cNvSpPr/>
            <p:nvPr/>
          </p:nvSpPr>
          <p:spPr>
            <a:xfrm>
              <a:off x="4011378"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1" name="tx81"/>
            <p:cNvSpPr/>
            <p:nvPr/>
          </p:nvSpPr>
          <p:spPr>
            <a:xfrm>
              <a:off x="5344030"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2" name="tx82"/>
            <p:cNvSpPr/>
            <p:nvPr/>
          </p:nvSpPr>
          <p:spPr>
            <a:xfrm>
              <a:off x="641015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6676681"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69432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209742"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6" name="tx86"/>
            <p:cNvSpPr/>
            <p:nvPr/>
          </p:nvSpPr>
          <p:spPr>
            <a:xfrm>
              <a:off x="747627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7742803"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8" name="tx88"/>
            <p:cNvSpPr/>
            <p:nvPr/>
          </p:nvSpPr>
          <p:spPr>
            <a:xfrm>
              <a:off x="8009333"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9" name="tx89"/>
            <p:cNvSpPr/>
            <p:nvPr/>
          </p:nvSpPr>
          <p:spPr>
            <a:xfrm>
              <a:off x="1386263" y="39695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0" name="tx90"/>
            <p:cNvSpPr/>
            <p:nvPr/>
          </p:nvSpPr>
          <p:spPr>
            <a:xfrm>
              <a:off x="1341092" y="36187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1" name="tx91"/>
            <p:cNvSpPr/>
            <p:nvPr/>
          </p:nvSpPr>
          <p:spPr>
            <a:xfrm>
              <a:off x="2673743" y="39189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2" name="tx92"/>
            <p:cNvSpPr/>
            <p:nvPr/>
          </p:nvSpPr>
          <p:spPr>
            <a:xfrm>
              <a:off x="2673743" y="35270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3" name="tx93"/>
            <p:cNvSpPr/>
            <p:nvPr/>
          </p:nvSpPr>
          <p:spPr>
            <a:xfrm>
              <a:off x="3980289" y="384821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94" name="tx94"/>
            <p:cNvSpPr/>
            <p:nvPr/>
          </p:nvSpPr>
          <p:spPr>
            <a:xfrm>
              <a:off x="4006395" y="34227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5" name="tx95"/>
            <p:cNvSpPr/>
            <p:nvPr/>
          </p:nvSpPr>
          <p:spPr>
            <a:xfrm>
              <a:off x="5308917" y="38233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96" name="tx96"/>
            <p:cNvSpPr/>
            <p:nvPr/>
          </p:nvSpPr>
          <p:spPr>
            <a:xfrm>
              <a:off x="5339046" y="33616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7" name="tx97"/>
            <p:cNvSpPr/>
            <p:nvPr/>
          </p:nvSpPr>
          <p:spPr>
            <a:xfrm>
              <a:off x="6375038" y="3789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13.3</a:t>
              </a:r>
            </a:p>
          </p:txBody>
        </p:sp>
        <p:sp>
          <p:nvSpPr>
            <p:cNvPr id="98" name="tx98"/>
            <p:cNvSpPr/>
            <p:nvPr/>
          </p:nvSpPr>
          <p:spPr>
            <a:xfrm>
              <a:off x="6405168" y="32952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9" name="tx99"/>
            <p:cNvSpPr/>
            <p:nvPr/>
          </p:nvSpPr>
          <p:spPr>
            <a:xfrm>
              <a:off x="6641568" y="37879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13.3</a:t>
              </a:r>
            </a:p>
          </p:txBody>
        </p:sp>
        <p:sp>
          <p:nvSpPr>
            <p:cNvPr id="100" name="tx100"/>
            <p:cNvSpPr/>
            <p:nvPr/>
          </p:nvSpPr>
          <p:spPr>
            <a:xfrm>
              <a:off x="6671698" y="32854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1" name="tx101"/>
            <p:cNvSpPr/>
            <p:nvPr/>
          </p:nvSpPr>
          <p:spPr>
            <a:xfrm>
              <a:off x="6953270" y="3796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2" name="tx102"/>
            <p:cNvSpPr/>
            <p:nvPr/>
          </p:nvSpPr>
          <p:spPr>
            <a:xfrm>
              <a:off x="6938228" y="32861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3" name="tx103"/>
            <p:cNvSpPr/>
            <p:nvPr/>
          </p:nvSpPr>
          <p:spPr>
            <a:xfrm>
              <a:off x="7174629" y="37849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13.4</a:t>
              </a:r>
            </a:p>
          </p:txBody>
        </p:sp>
        <p:sp>
          <p:nvSpPr>
            <p:cNvPr id="104" name="tx104"/>
            <p:cNvSpPr/>
            <p:nvPr/>
          </p:nvSpPr>
          <p:spPr>
            <a:xfrm>
              <a:off x="7204759" y="32677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5" name="tx105"/>
            <p:cNvSpPr/>
            <p:nvPr/>
          </p:nvSpPr>
          <p:spPr>
            <a:xfrm>
              <a:off x="7441159" y="37713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13.9</a:t>
              </a:r>
            </a:p>
          </p:txBody>
        </p:sp>
        <p:sp>
          <p:nvSpPr>
            <p:cNvPr id="106" name="tx106"/>
            <p:cNvSpPr/>
            <p:nvPr/>
          </p:nvSpPr>
          <p:spPr>
            <a:xfrm>
              <a:off x="7471289" y="32475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7" name="tx107"/>
            <p:cNvSpPr/>
            <p:nvPr/>
          </p:nvSpPr>
          <p:spPr>
            <a:xfrm>
              <a:off x="7707690" y="37702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13.9</a:t>
              </a:r>
            </a:p>
          </p:txBody>
        </p:sp>
        <p:sp>
          <p:nvSpPr>
            <p:cNvPr id="108" name="tx108"/>
            <p:cNvSpPr/>
            <p:nvPr/>
          </p:nvSpPr>
          <p:spPr>
            <a:xfrm>
              <a:off x="7737819" y="32388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9" name="tx109"/>
            <p:cNvSpPr/>
            <p:nvPr/>
          </p:nvSpPr>
          <p:spPr>
            <a:xfrm>
              <a:off x="7974220" y="37576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14.3</a:t>
              </a:r>
            </a:p>
          </p:txBody>
        </p:sp>
        <p:sp>
          <p:nvSpPr>
            <p:cNvPr id="110" name="tx110"/>
            <p:cNvSpPr/>
            <p:nvPr/>
          </p:nvSpPr>
          <p:spPr>
            <a:xfrm>
              <a:off x="8004349" y="32206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1" name="tx111"/>
            <p:cNvSpPr/>
            <p:nvPr/>
          </p:nvSpPr>
          <p:spPr>
            <a:xfrm>
              <a:off x="1310962" y="33546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112" name="tx112"/>
            <p:cNvSpPr/>
            <p:nvPr/>
          </p:nvSpPr>
          <p:spPr>
            <a:xfrm>
              <a:off x="2643614" y="32725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3" name="tx113"/>
            <p:cNvSpPr/>
            <p:nvPr/>
          </p:nvSpPr>
          <p:spPr>
            <a:xfrm>
              <a:off x="3976265" y="32054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4" name="tx114"/>
            <p:cNvSpPr/>
            <p:nvPr/>
          </p:nvSpPr>
          <p:spPr>
            <a:xfrm>
              <a:off x="5308917" y="3133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15" name="tx115"/>
            <p:cNvSpPr/>
            <p:nvPr/>
          </p:nvSpPr>
          <p:spPr>
            <a:xfrm>
              <a:off x="6375038" y="30688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6" name="tx116"/>
            <p:cNvSpPr/>
            <p:nvPr/>
          </p:nvSpPr>
          <p:spPr>
            <a:xfrm>
              <a:off x="6641568" y="30514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117" name="tx117"/>
            <p:cNvSpPr/>
            <p:nvPr/>
          </p:nvSpPr>
          <p:spPr>
            <a:xfrm>
              <a:off x="6908099" y="30356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118" name="tx118"/>
            <p:cNvSpPr/>
            <p:nvPr/>
          </p:nvSpPr>
          <p:spPr>
            <a:xfrm>
              <a:off x="7174629" y="30221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17.9</a:t>
              </a:r>
            </a:p>
          </p:txBody>
        </p:sp>
        <p:sp>
          <p:nvSpPr>
            <p:cNvPr id="119" name="tx119"/>
            <p:cNvSpPr/>
            <p:nvPr/>
          </p:nvSpPr>
          <p:spPr>
            <a:xfrm>
              <a:off x="7441159" y="30088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18.1</a:t>
              </a:r>
            </a:p>
          </p:txBody>
        </p:sp>
        <p:sp>
          <p:nvSpPr>
            <p:cNvPr id="120" name="tx120"/>
            <p:cNvSpPr/>
            <p:nvPr/>
          </p:nvSpPr>
          <p:spPr>
            <a:xfrm>
              <a:off x="7707690" y="2993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8254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300338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5" name="tx125"/>
            <p:cNvSpPr/>
            <p:nvPr/>
          </p:nvSpPr>
          <p:spPr>
            <a:xfrm>
              <a:off x="616816" y="242423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6" name="tx126"/>
            <p:cNvSpPr/>
            <p:nvPr/>
          </p:nvSpPr>
          <p:spPr>
            <a:xfrm>
              <a:off x="616816" y="184508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53993" y="5080054"/>
              <a:ext cx="201456" cy="201456"/>
            </a:xfrm>
            <a:prstGeom prst="rect">
              <a:avLst/>
            </a:prstGeom>
            <a:solidFill>
              <a:srgbClr val="E2231A">
                <a:alpha val="100000"/>
              </a:srgbClr>
            </a:solidFill>
          </p:spPr>
          <p:txBody>
            <a:bodyPr/>
            <a:lstStyle/>
            <a:p/>
          </p:txBody>
        </p:sp>
        <p:sp>
          <p:nvSpPr>
            <p:cNvPr id="148" name="rc148"/>
            <p:cNvSpPr/>
            <p:nvPr/>
          </p:nvSpPr>
          <p:spPr>
            <a:xfrm>
              <a:off x="5659270" y="5080054"/>
              <a:ext cx="201456" cy="201456"/>
            </a:xfrm>
            <a:prstGeom prst="rect">
              <a:avLst/>
            </a:prstGeom>
            <a:solidFill>
              <a:srgbClr val="80BD41">
                <a:alpha val="100000"/>
              </a:srgbClr>
            </a:solidFill>
          </p:spPr>
          <p:txBody>
            <a:bodyPr/>
            <a:lstStyle/>
            <a:p/>
          </p:txBody>
        </p:sp>
        <p:sp>
          <p:nvSpPr>
            <p:cNvPr id="149" name="tx149"/>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ESAR, 2000-2025</a:t>
              </a:r>
            </a:p>
          </p:txBody>
        </p:sp>
        <p:sp>
          <p:nvSpPr>
            <p:cNvPr id="153" name="pl153"/>
            <p:cNvSpPr/>
            <p:nvPr/>
          </p:nvSpPr>
          <p:spPr>
            <a:xfrm>
              <a:off x="218272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27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81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36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99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54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40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63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4699441" cy="124052"/>
            </a:xfrm>
            <a:prstGeom prst="rect">
              <a:avLst/>
            </a:prstGeom>
            <a:solidFill>
              <a:srgbClr val="80BD41">
                <a:alpha val="100000"/>
              </a:srgbClr>
            </a:solidFill>
          </p:spPr>
          <p:txBody>
            <a:bodyPr/>
            <a:lstStyle/>
            <a:p/>
          </p:txBody>
        </p:sp>
        <p:sp>
          <p:nvSpPr>
            <p:cNvPr id="166" name="rc166"/>
            <p:cNvSpPr/>
            <p:nvPr/>
          </p:nvSpPr>
          <p:spPr>
            <a:xfrm>
              <a:off x="5995895" y="5840421"/>
              <a:ext cx="1345739" cy="124052"/>
            </a:xfrm>
            <a:prstGeom prst="rect">
              <a:avLst/>
            </a:prstGeom>
            <a:solidFill>
              <a:srgbClr val="E2231A">
                <a:alpha val="100000"/>
              </a:srgbClr>
            </a:solidFill>
          </p:spPr>
          <p:txBody>
            <a:bodyPr/>
            <a:lstStyle/>
            <a:p/>
          </p:txBody>
        </p:sp>
        <p:sp>
          <p:nvSpPr>
            <p:cNvPr id="167" name="rc167"/>
            <p:cNvSpPr/>
            <p:nvPr/>
          </p:nvSpPr>
          <p:spPr>
            <a:xfrm>
              <a:off x="1296454" y="5685356"/>
              <a:ext cx="4929450" cy="124052"/>
            </a:xfrm>
            <a:prstGeom prst="rect">
              <a:avLst/>
            </a:prstGeom>
            <a:solidFill>
              <a:srgbClr val="80BD41">
                <a:alpha val="100000"/>
              </a:srgbClr>
            </a:solidFill>
          </p:spPr>
          <p:txBody>
            <a:bodyPr/>
            <a:lstStyle/>
            <a:p/>
          </p:txBody>
        </p:sp>
        <p:sp>
          <p:nvSpPr>
            <p:cNvPr id="168" name="rc168"/>
            <p:cNvSpPr/>
            <p:nvPr/>
          </p:nvSpPr>
          <p:spPr>
            <a:xfrm>
              <a:off x="6225904" y="5685356"/>
              <a:ext cx="1575474" cy="124052"/>
            </a:xfrm>
            <a:prstGeom prst="rect">
              <a:avLst/>
            </a:prstGeom>
            <a:solidFill>
              <a:srgbClr val="E2231A">
                <a:alpha val="100000"/>
              </a:srgbClr>
            </a:solidFill>
          </p:spPr>
          <p:txBody>
            <a:bodyPr/>
            <a:lstStyle/>
            <a:p/>
          </p:txBody>
        </p:sp>
        <p:sp>
          <p:nvSpPr>
            <p:cNvPr id="169" name="rc169"/>
            <p:cNvSpPr/>
            <p:nvPr/>
          </p:nvSpPr>
          <p:spPr>
            <a:xfrm>
              <a:off x="1296454" y="5530290"/>
              <a:ext cx="5083081" cy="124052"/>
            </a:xfrm>
            <a:prstGeom prst="rect">
              <a:avLst/>
            </a:prstGeom>
            <a:solidFill>
              <a:srgbClr val="80BD41">
                <a:alpha val="100000"/>
              </a:srgbClr>
            </a:solidFill>
          </p:spPr>
          <p:txBody>
            <a:bodyPr/>
            <a:lstStyle/>
            <a:p/>
          </p:txBody>
        </p:sp>
        <p:sp>
          <p:nvSpPr>
            <p:cNvPr id="170" name="rc170"/>
            <p:cNvSpPr/>
            <p:nvPr/>
          </p:nvSpPr>
          <p:spPr>
            <a:xfrm>
              <a:off x="6379535" y="5530290"/>
              <a:ext cx="1491333" cy="124052"/>
            </a:xfrm>
            <a:prstGeom prst="rect">
              <a:avLst/>
            </a:prstGeom>
            <a:solidFill>
              <a:srgbClr val="E2231A">
                <a:alpha val="100000"/>
              </a:srgbClr>
            </a:solidFill>
          </p:spPr>
          <p:txBody>
            <a:bodyPr/>
            <a:lstStyle/>
            <a:p/>
          </p:txBody>
        </p:sp>
        <p:sp>
          <p:nvSpPr>
            <p:cNvPr id="171" name="tx171"/>
            <p:cNvSpPr/>
            <p:nvPr/>
          </p:nvSpPr>
          <p:spPr>
            <a:xfrm>
              <a:off x="3523142"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13.3</a:t>
              </a:r>
            </a:p>
          </p:txBody>
        </p:sp>
        <p:sp>
          <p:nvSpPr>
            <p:cNvPr id="172" name="tx172"/>
            <p:cNvSpPr/>
            <p:nvPr/>
          </p:nvSpPr>
          <p:spPr>
            <a:xfrm>
              <a:off x="658089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a:t>
              </a:r>
            </a:p>
          </p:txBody>
        </p:sp>
        <p:sp>
          <p:nvSpPr>
            <p:cNvPr id="173" name="tx173"/>
            <p:cNvSpPr/>
            <p:nvPr/>
          </p:nvSpPr>
          <p:spPr>
            <a:xfrm>
              <a:off x="363814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13.9</a:t>
              </a:r>
            </a:p>
          </p:txBody>
        </p:sp>
        <p:sp>
          <p:nvSpPr>
            <p:cNvPr id="174" name="tx174"/>
            <p:cNvSpPr/>
            <p:nvPr/>
          </p:nvSpPr>
          <p:spPr>
            <a:xfrm>
              <a:off x="692576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4.4</a:t>
              </a:r>
            </a:p>
          </p:txBody>
        </p:sp>
        <p:sp>
          <p:nvSpPr>
            <p:cNvPr id="175" name="tx175"/>
            <p:cNvSpPr/>
            <p:nvPr/>
          </p:nvSpPr>
          <p:spPr>
            <a:xfrm>
              <a:off x="3714962"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14.3</a:t>
              </a:r>
            </a:p>
          </p:txBody>
        </p:sp>
        <p:sp>
          <p:nvSpPr>
            <p:cNvPr id="176" name="tx176"/>
            <p:cNvSpPr/>
            <p:nvPr/>
          </p:nvSpPr>
          <p:spPr>
            <a:xfrm>
              <a:off x="703732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7" name="tx177"/>
            <p:cNvSpPr/>
            <p:nvPr/>
          </p:nvSpPr>
          <p:spPr>
            <a:xfrm>
              <a:off x="7520861"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17.1</a:t>
              </a:r>
            </a:p>
          </p:txBody>
        </p:sp>
        <p:sp>
          <p:nvSpPr>
            <p:cNvPr id="178" name="tx178"/>
            <p:cNvSpPr/>
            <p:nvPr/>
          </p:nvSpPr>
          <p:spPr>
            <a:xfrm>
              <a:off x="800359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18.3</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18.5</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95250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5" name="tx185"/>
            <p:cNvSpPr/>
            <p:nvPr/>
          </p:nvSpPr>
          <p:spPr>
            <a:xfrm>
              <a:off x="468618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6" name="tx186"/>
            <p:cNvSpPr/>
            <p:nvPr/>
          </p:nvSpPr>
          <p:spPr>
            <a:xfrm>
              <a:off x="645873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7" name="tx187"/>
            <p:cNvSpPr/>
            <p:nvPr/>
          </p:nvSpPr>
          <p:spPr>
            <a:xfrm>
              <a:off x="823127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(77%) was within 1% of coverage in 2019 (78%).
The number of children vaccinated with MCV1 increased 8% from 13.3 million in 2019 to 14.3 million in 2025.
The number of surviving infants increased approximately 9% from 17.1 million in 2019 to 18.5 million in 2025.
In 2025, 1.1 million more children were vaccinated than in 2019.
In 2025, there were 1.5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77%: 14.3 million children received the measles vaccine, but 4.2 million remain unvaccinated against the highly contagious disease.</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28752" y="4486471"/>
              <a:ext cx="269071" cy="20422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 name="rc5"/>
            <p:cNvSpPr/>
            <p:nvPr/>
          </p:nvSpPr>
          <p:spPr>
            <a:xfrm>
              <a:off x="1997824" y="4486471"/>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266896" y="4486471"/>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 name="rc7"/>
            <p:cNvSpPr/>
            <p:nvPr/>
          </p:nvSpPr>
          <p:spPr>
            <a:xfrm>
              <a:off x="2535967" y="4486471"/>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2805039" y="4486471"/>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074111" y="4486471"/>
              <a:ext cx="269071"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 name="rc10"/>
            <p:cNvSpPr/>
            <p:nvPr/>
          </p:nvSpPr>
          <p:spPr>
            <a:xfrm>
              <a:off x="3343183" y="4486471"/>
              <a:ext cx="269071"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 name="rc11"/>
            <p:cNvSpPr/>
            <p:nvPr/>
          </p:nvSpPr>
          <p:spPr>
            <a:xfrm>
              <a:off x="3612254" y="4486471"/>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3881326" y="4486471"/>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 name="rc13"/>
            <p:cNvSpPr/>
            <p:nvPr/>
          </p:nvSpPr>
          <p:spPr>
            <a:xfrm>
              <a:off x="4150398" y="4486471"/>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 name="rc14"/>
            <p:cNvSpPr/>
            <p:nvPr/>
          </p:nvSpPr>
          <p:spPr>
            <a:xfrm>
              <a:off x="4419470"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 name="rc15"/>
            <p:cNvSpPr/>
            <p:nvPr/>
          </p:nvSpPr>
          <p:spPr>
            <a:xfrm>
              <a:off x="4688541"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 name="rc16"/>
            <p:cNvSpPr/>
            <p:nvPr/>
          </p:nvSpPr>
          <p:spPr>
            <a:xfrm>
              <a:off x="4957613"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226685"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5495756" y="4486471"/>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 name="rc19"/>
            <p:cNvSpPr/>
            <p:nvPr/>
          </p:nvSpPr>
          <p:spPr>
            <a:xfrm>
              <a:off x="5764828" y="4486471"/>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 name="rc20"/>
            <p:cNvSpPr/>
            <p:nvPr/>
          </p:nvSpPr>
          <p:spPr>
            <a:xfrm>
              <a:off x="6033900" y="4486471"/>
              <a:ext cx="26907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 name="rc21"/>
            <p:cNvSpPr/>
            <p:nvPr/>
          </p:nvSpPr>
          <p:spPr>
            <a:xfrm>
              <a:off x="6302972" y="4486471"/>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 name="rc22"/>
            <p:cNvSpPr/>
            <p:nvPr/>
          </p:nvSpPr>
          <p:spPr>
            <a:xfrm>
              <a:off x="6572043" y="4486471"/>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 name="rc23"/>
            <p:cNvSpPr/>
            <p:nvPr/>
          </p:nvSpPr>
          <p:spPr>
            <a:xfrm>
              <a:off x="6841115" y="4486471"/>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7110187" y="4486471"/>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379259" y="4486471"/>
              <a:ext cx="269071"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 name="rc26"/>
            <p:cNvSpPr/>
            <p:nvPr/>
          </p:nvSpPr>
          <p:spPr>
            <a:xfrm>
              <a:off x="7648330" y="4486471"/>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7917402" y="4486471"/>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 name="rc28"/>
            <p:cNvSpPr/>
            <p:nvPr/>
          </p:nvSpPr>
          <p:spPr>
            <a:xfrm>
              <a:off x="8186474" y="4486471"/>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 name="rc29"/>
            <p:cNvSpPr/>
            <p:nvPr/>
          </p:nvSpPr>
          <p:spPr>
            <a:xfrm>
              <a:off x="8455545" y="4486471"/>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 name="rc30"/>
            <p:cNvSpPr/>
            <p:nvPr/>
          </p:nvSpPr>
          <p:spPr>
            <a:xfrm>
              <a:off x="1728752" y="3261106"/>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997824" y="3261106"/>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2266896" y="3261106"/>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2535967" y="3261106"/>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2805039" y="3261106"/>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3074111" y="3261106"/>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343183" y="3261106"/>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612254"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881326" y="3261106"/>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150398"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419470" y="3261106"/>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688541"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957613"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226685"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495756"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764828"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033900"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02972"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72043"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41115"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10187" y="326110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379259"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48330" y="3261106"/>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7917402"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186474" y="3261106"/>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55545" y="3261106"/>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1728752" y="264842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 name="rc57"/>
            <p:cNvSpPr/>
            <p:nvPr/>
          </p:nvSpPr>
          <p:spPr>
            <a:xfrm>
              <a:off x="1997824" y="2648423"/>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2266896" y="2648423"/>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2535967" y="2648423"/>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2805039" y="2648423"/>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3074111" y="264842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3343183"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612254" y="264842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881326" y="264842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4150398" y="264842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419470"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688541"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957613"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5226685" y="2648423"/>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495756" y="264842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764828"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033900" y="264842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302972"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72043" y="264842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41115" y="264842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10187"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379259" y="264842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648330" y="264842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917402" y="264842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186474" y="264842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455545" y="264842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1728752"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 name="rc83"/>
            <p:cNvSpPr/>
            <p:nvPr/>
          </p:nvSpPr>
          <p:spPr>
            <a:xfrm>
              <a:off x="1997824"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266896" y="4690699"/>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2535967" y="4690699"/>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6" name="rc86"/>
            <p:cNvSpPr/>
            <p:nvPr/>
          </p:nvSpPr>
          <p:spPr>
            <a:xfrm>
              <a:off x="2805039" y="4690699"/>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7" name="rc87"/>
            <p:cNvSpPr/>
            <p:nvPr/>
          </p:nvSpPr>
          <p:spPr>
            <a:xfrm>
              <a:off x="3074111" y="4690699"/>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8" name="rc88"/>
            <p:cNvSpPr/>
            <p:nvPr/>
          </p:nvSpPr>
          <p:spPr>
            <a:xfrm>
              <a:off x="3343183" y="4690699"/>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9" name="rc89"/>
            <p:cNvSpPr/>
            <p:nvPr/>
          </p:nvSpPr>
          <p:spPr>
            <a:xfrm>
              <a:off x="3612254" y="4690699"/>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3881326" y="4690699"/>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4150398" y="4690699"/>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4419470" y="4690699"/>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3" name="rc93"/>
            <p:cNvSpPr/>
            <p:nvPr/>
          </p:nvSpPr>
          <p:spPr>
            <a:xfrm>
              <a:off x="4688541" y="4690699"/>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4" name="rc94"/>
            <p:cNvSpPr/>
            <p:nvPr/>
          </p:nvSpPr>
          <p:spPr>
            <a:xfrm>
              <a:off x="4957613" y="4690699"/>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226685" y="4690699"/>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6" name="rc96"/>
            <p:cNvSpPr/>
            <p:nvPr/>
          </p:nvSpPr>
          <p:spPr>
            <a:xfrm>
              <a:off x="5495756" y="4690699"/>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5764828" y="4690699"/>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6033900" y="4690699"/>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9" name="rc99"/>
            <p:cNvSpPr/>
            <p:nvPr/>
          </p:nvSpPr>
          <p:spPr>
            <a:xfrm>
              <a:off x="6302972" y="4690699"/>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0" name="rc100"/>
            <p:cNvSpPr/>
            <p:nvPr/>
          </p:nvSpPr>
          <p:spPr>
            <a:xfrm>
              <a:off x="6572043" y="4690699"/>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6841115" y="4690699"/>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2" name="rc102"/>
            <p:cNvSpPr/>
            <p:nvPr/>
          </p:nvSpPr>
          <p:spPr>
            <a:xfrm>
              <a:off x="7110187" y="4690699"/>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7379259" y="4690699"/>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4" name="rc104"/>
            <p:cNvSpPr/>
            <p:nvPr/>
          </p:nvSpPr>
          <p:spPr>
            <a:xfrm>
              <a:off x="7648330" y="4690699"/>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17402"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6" name="rc106"/>
            <p:cNvSpPr/>
            <p:nvPr/>
          </p:nvSpPr>
          <p:spPr>
            <a:xfrm>
              <a:off x="8186474"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8455545" y="469069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1728752" y="121883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1997824" y="121883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2266896" y="121883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2535967" y="121883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2805039" y="121883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074111" y="121883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343183" y="121883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3612254" y="121883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3881326" y="121883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150398"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419470" y="121883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41" y="1218830"/>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57613" y="1218830"/>
              <a:ext cx="26907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26685" y="1218830"/>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495756" y="121883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764828" y="1218830"/>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33900" y="121883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302972"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572043"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41115"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10187"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7379259"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648330"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7917402"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86474"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55545" y="121883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1728752" y="2239968"/>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1997824"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2266896"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2535967"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2805039"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3074111"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3343183" y="223996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3612254"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3881326"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4150398"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4419470" y="223996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41" y="2239968"/>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6" name="rc146"/>
            <p:cNvSpPr/>
            <p:nvPr/>
          </p:nvSpPr>
          <p:spPr>
            <a:xfrm>
              <a:off x="4957613" y="223996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5226685"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5495756" y="223996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764828"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6033900"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302972" y="223996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572043" y="223996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3" name="rc153"/>
            <p:cNvSpPr/>
            <p:nvPr/>
          </p:nvSpPr>
          <p:spPr>
            <a:xfrm>
              <a:off x="6841115" y="2239968"/>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4" name="rc154"/>
            <p:cNvSpPr/>
            <p:nvPr/>
          </p:nvSpPr>
          <p:spPr>
            <a:xfrm>
              <a:off x="7110187" y="223996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7379259" y="2239968"/>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6" name="rc156"/>
            <p:cNvSpPr/>
            <p:nvPr/>
          </p:nvSpPr>
          <p:spPr>
            <a:xfrm>
              <a:off x="7648330" y="223996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7917402" y="223996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8186474" y="2239968"/>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8455545" y="223996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1728752" y="4078016"/>
              <a:ext cx="269071" cy="20422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1" name="rc161"/>
            <p:cNvSpPr/>
            <p:nvPr/>
          </p:nvSpPr>
          <p:spPr>
            <a:xfrm>
              <a:off x="1997824" y="4078016"/>
              <a:ext cx="269071" cy="20422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2" name="rc162"/>
            <p:cNvSpPr/>
            <p:nvPr/>
          </p:nvSpPr>
          <p:spPr>
            <a:xfrm>
              <a:off x="2266896" y="4078016"/>
              <a:ext cx="269071" cy="20422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3" name="rc163"/>
            <p:cNvSpPr/>
            <p:nvPr/>
          </p:nvSpPr>
          <p:spPr>
            <a:xfrm>
              <a:off x="2535967" y="4078016"/>
              <a:ext cx="269071"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4" name="rc164"/>
            <p:cNvSpPr/>
            <p:nvPr/>
          </p:nvSpPr>
          <p:spPr>
            <a:xfrm>
              <a:off x="2805039" y="4078016"/>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5" name="rc165"/>
            <p:cNvSpPr/>
            <p:nvPr/>
          </p:nvSpPr>
          <p:spPr>
            <a:xfrm>
              <a:off x="3074111" y="4078016"/>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6" name="rc166"/>
            <p:cNvSpPr/>
            <p:nvPr/>
          </p:nvSpPr>
          <p:spPr>
            <a:xfrm>
              <a:off x="3343183" y="4078016"/>
              <a:ext cx="269071"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3612254" y="4078016"/>
              <a:ext cx="26907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8" name="rc168"/>
            <p:cNvSpPr/>
            <p:nvPr/>
          </p:nvSpPr>
          <p:spPr>
            <a:xfrm>
              <a:off x="3881326" y="4078016"/>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9" name="rc169"/>
            <p:cNvSpPr/>
            <p:nvPr/>
          </p:nvSpPr>
          <p:spPr>
            <a:xfrm>
              <a:off x="4150398" y="4078016"/>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0" name="rc170"/>
            <p:cNvSpPr/>
            <p:nvPr/>
          </p:nvSpPr>
          <p:spPr>
            <a:xfrm>
              <a:off x="4419470" y="4078016"/>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41" y="4078016"/>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4957613" y="4078016"/>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3" name="rc173"/>
            <p:cNvSpPr/>
            <p:nvPr/>
          </p:nvSpPr>
          <p:spPr>
            <a:xfrm>
              <a:off x="5226685" y="4078016"/>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4" name="rc174"/>
            <p:cNvSpPr/>
            <p:nvPr/>
          </p:nvSpPr>
          <p:spPr>
            <a:xfrm>
              <a:off x="5495756" y="4078016"/>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5764828" y="4078016"/>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6" name="rc176"/>
            <p:cNvSpPr/>
            <p:nvPr/>
          </p:nvSpPr>
          <p:spPr>
            <a:xfrm>
              <a:off x="6033900" y="4078016"/>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6302972" y="4078016"/>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8" name="rc178"/>
            <p:cNvSpPr/>
            <p:nvPr/>
          </p:nvSpPr>
          <p:spPr>
            <a:xfrm>
              <a:off x="6572043" y="4078016"/>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9" name="rc179"/>
            <p:cNvSpPr/>
            <p:nvPr/>
          </p:nvSpPr>
          <p:spPr>
            <a:xfrm>
              <a:off x="6841115" y="4078016"/>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0" name="rc180"/>
            <p:cNvSpPr/>
            <p:nvPr/>
          </p:nvSpPr>
          <p:spPr>
            <a:xfrm>
              <a:off x="7110187" y="4078016"/>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1" name="rc181"/>
            <p:cNvSpPr/>
            <p:nvPr/>
          </p:nvSpPr>
          <p:spPr>
            <a:xfrm>
              <a:off x="7379259" y="4078016"/>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2" name="rc182"/>
            <p:cNvSpPr/>
            <p:nvPr/>
          </p:nvSpPr>
          <p:spPr>
            <a:xfrm>
              <a:off x="7648330" y="4078016"/>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3" name="rc183"/>
            <p:cNvSpPr/>
            <p:nvPr/>
          </p:nvSpPr>
          <p:spPr>
            <a:xfrm>
              <a:off x="7917402" y="4078016"/>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4" name="rc184"/>
            <p:cNvSpPr/>
            <p:nvPr/>
          </p:nvSpPr>
          <p:spPr>
            <a:xfrm>
              <a:off x="8186474" y="4078016"/>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5" name="rc185"/>
            <p:cNvSpPr/>
            <p:nvPr/>
          </p:nvSpPr>
          <p:spPr>
            <a:xfrm>
              <a:off x="8455545" y="407801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6" name="rc186"/>
            <p:cNvSpPr/>
            <p:nvPr/>
          </p:nvSpPr>
          <p:spPr>
            <a:xfrm>
              <a:off x="1728752" y="3465333"/>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1997824" y="3465333"/>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8" name="rc188"/>
            <p:cNvSpPr/>
            <p:nvPr/>
          </p:nvSpPr>
          <p:spPr>
            <a:xfrm>
              <a:off x="2266896" y="3465333"/>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2535967" y="346533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2805039" y="3465333"/>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3074111" y="3465333"/>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3343183" y="3465333"/>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3" name="rc193"/>
            <p:cNvSpPr/>
            <p:nvPr/>
          </p:nvSpPr>
          <p:spPr>
            <a:xfrm>
              <a:off x="3612254" y="346533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3881326" y="346533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4150398" y="346533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4419470" y="346533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41" y="346533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4957613" y="346533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5226685" y="346533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5495756" y="3465333"/>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764828" y="346533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033900" y="346533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6302972" y="346533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6572043" y="346533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41115" y="346533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10187" y="3465333"/>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7379259" y="346533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7648330" y="346533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7917402" y="346533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8186474" y="3465333"/>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8455545" y="346533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1728752" y="3669561"/>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3" name="rc213"/>
            <p:cNvSpPr/>
            <p:nvPr/>
          </p:nvSpPr>
          <p:spPr>
            <a:xfrm>
              <a:off x="1997824" y="3669561"/>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4" name="rc214"/>
            <p:cNvSpPr/>
            <p:nvPr/>
          </p:nvSpPr>
          <p:spPr>
            <a:xfrm>
              <a:off x="2266896" y="3669561"/>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5" name="rc215"/>
            <p:cNvSpPr/>
            <p:nvPr/>
          </p:nvSpPr>
          <p:spPr>
            <a:xfrm>
              <a:off x="2535967" y="3669561"/>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6" name="rc216"/>
            <p:cNvSpPr/>
            <p:nvPr/>
          </p:nvSpPr>
          <p:spPr>
            <a:xfrm>
              <a:off x="2805039" y="366956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7" name="rc217"/>
            <p:cNvSpPr/>
            <p:nvPr/>
          </p:nvSpPr>
          <p:spPr>
            <a:xfrm>
              <a:off x="3074111" y="3669561"/>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3343183" y="3669561"/>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9" name="rc219"/>
            <p:cNvSpPr/>
            <p:nvPr/>
          </p:nvSpPr>
          <p:spPr>
            <a:xfrm>
              <a:off x="3612254" y="3669561"/>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3881326" y="366956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1" name="rc221"/>
            <p:cNvSpPr/>
            <p:nvPr/>
          </p:nvSpPr>
          <p:spPr>
            <a:xfrm>
              <a:off x="4150398" y="366956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2" name="rc222"/>
            <p:cNvSpPr/>
            <p:nvPr/>
          </p:nvSpPr>
          <p:spPr>
            <a:xfrm>
              <a:off x="4419470" y="3669561"/>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3" name="rc223"/>
            <p:cNvSpPr/>
            <p:nvPr/>
          </p:nvSpPr>
          <p:spPr>
            <a:xfrm>
              <a:off x="4688541" y="366956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4957613" y="3669561"/>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5226685"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5495756" y="3669561"/>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5764828" y="3669561"/>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6033900"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6302972" y="366956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6572043" y="3669561"/>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6841115"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10187"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379259"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7648330" y="3669561"/>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7917402" y="3669561"/>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6" name="rc236"/>
            <p:cNvSpPr/>
            <p:nvPr/>
          </p:nvSpPr>
          <p:spPr>
            <a:xfrm>
              <a:off x="8186474" y="3669561"/>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55545" y="3669561"/>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8" name="rc238"/>
            <p:cNvSpPr/>
            <p:nvPr/>
          </p:nvSpPr>
          <p:spPr>
            <a:xfrm>
              <a:off x="1728752" y="5507609"/>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9" name="rc239"/>
            <p:cNvSpPr/>
            <p:nvPr/>
          </p:nvSpPr>
          <p:spPr>
            <a:xfrm>
              <a:off x="1997824" y="5507609"/>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0" name="rc240"/>
            <p:cNvSpPr/>
            <p:nvPr/>
          </p:nvSpPr>
          <p:spPr>
            <a:xfrm>
              <a:off x="2266896" y="5507609"/>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1" name="rc241"/>
            <p:cNvSpPr/>
            <p:nvPr/>
          </p:nvSpPr>
          <p:spPr>
            <a:xfrm>
              <a:off x="2535967" y="5507609"/>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2" name="rc242"/>
            <p:cNvSpPr/>
            <p:nvPr/>
          </p:nvSpPr>
          <p:spPr>
            <a:xfrm>
              <a:off x="2805039" y="5507609"/>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3" name="rc243"/>
            <p:cNvSpPr/>
            <p:nvPr/>
          </p:nvSpPr>
          <p:spPr>
            <a:xfrm>
              <a:off x="3074111" y="5507609"/>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4" name="rc244"/>
            <p:cNvSpPr/>
            <p:nvPr/>
          </p:nvSpPr>
          <p:spPr>
            <a:xfrm>
              <a:off x="3343183" y="5507609"/>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5" name="rc245"/>
            <p:cNvSpPr/>
            <p:nvPr/>
          </p:nvSpPr>
          <p:spPr>
            <a:xfrm>
              <a:off x="3612254" y="5507609"/>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6" name="rc246"/>
            <p:cNvSpPr/>
            <p:nvPr/>
          </p:nvSpPr>
          <p:spPr>
            <a:xfrm>
              <a:off x="3881326" y="5507609"/>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7" name="rc247"/>
            <p:cNvSpPr/>
            <p:nvPr/>
          </p:nvSpPr>
          <p:spPr>
            <a:xfrm>
              <a:off x="4150398" y="5507609"/>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8" name="rc248"/>
            <p:cNvSpPr/>
            <p:nvPr/>
          </p:nvSpPr>
          <p:spPr>
            <a:xfrm>
              <a:off x="4419470" y="5507609"/>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41" y="5507609"/>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0" name="rc250"/>
            <p:cNvSpPr/>
            <p:nvPr/>
          </p:nvSpPr>
          <p:spPr>
            <a:xfrm>
              <a:off x="4957613" y="5507609"/>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1" name="rc251"/>
            <p:cNvSpPr/>
            <p:nvPr/>
          </p:nvSpPr>
          <p:spPr>
            <a:xfrm>
              <a:off x="5226685" y="5507609"/>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2" name="rc252"/>
            <p:cNvSpPr/>
            <p:nvPr/>
          </p:nvSpPr>
          <p:spPr>
            <a:xfrm>
              <a:off x="5495756" y="5507609"/>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3" name="rc253"/>
            <p:cNvSpPr/>
            <p:nvPr/>
          </p:nvSpPr>
          <p:spPr>
            <a:xfrm>
              <a:off x="5764828" y="5507609"/>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4" name="rc254"/>
            <p:cNvSpPr/>
            <p:nvPr/>
          </p:nvSpPr>
          <p:spPr>
            <a:xfrm>
              <a:off x="6033900" y="5507609"/>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5" name="rc255"/>
            <p:cNvSpPr/>
            <p:nvPr/>
          </p:nvSpPr>
          <p:spPr>
            <a:xfrm>
              <a:off x="6302972" y="550760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6" name="rc256"/>
            <p:cNvSpPr/>
            <p:nvPr/>
          </p:nvSpPr>
          <p:spPr>
            <a:xfrm>
              <a:off x="6572043" y="5507609"/>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7" name="rc257"/>
            <p:cNvSpPr/>
            <p:nvPr/>
          </p:nvSpPr>
          <p:spPr>
            <a:xfrm>
              <a:off x="6841115" y="5507609"/>
              <a:ext cx="26907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8" name="rc258"/>
            <p:cNvSpPr/>
            <p:nvPr/>
          </p:nvSpPr>
          <p:spPr>
            <a:xfrm>
              <a:off x="7110187" y="5507609"/>
              <a:ext cx="26907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9" name="rc259"/>
            <p:cNvSpPr/>
            <p:nvPr/>
          </p:nvSpPr>
          <p:spPr>
            <a:xfrm>
              <a:off x="7379259" y="5507609"/>
              <a:ext cx="269071" cy="20422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0" name="rc260"/>
            <p:cNvSpPr/>
            <p:nvPr/>
          </p:nvSpPr>
          <p:spPr>
            <a:xfrm>
              <a:off x="7648330" y="5507609"/>
              <a:ext cx="269071" cy="20422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1" name="rc261"/>
            <p:cNvSpPr/>
            <p:nvPr/>
          </p:nvSpPr>
          <p:spPr>
            <a:xfrm>
              <a:off x="7917402" y="5507609"/>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2" name="rc262"/>
            <p:cNvSpPr/>
            <p:nvPr/>
          </p:nvSpPr>
          <p:spPr>
            <a:xfrm>
              <a:off x="8186474" y="5507609"/>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3" name="rc263"/>
            <p:cNvSpPr/>
            <p:nvPr/>
          </p:nvSpPr>
          <p:spPr>
            <a:xfrm>
              <a:off x="8455545" y="5507609"/>
              <a:ext cx="26907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4" name="rc264"/>
            <p:cNvSpPr/>
            <p:nvPr/>
          </p:nvSpPr>
          <p:spPr>
            <a:xfrm>
              <a:off x="1728752" y="2444195"/>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1997824" y="2444195"/>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6" name="rc266"/>
            <p:cNvSpPr/>
            <p:nvPr/>
          </p:nvSpPr>
          <p:spPr>
            <a:xfrm>
              <a:off x="2266896" y="2444195"/>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7" name="rc267"/>
            <p:cNvSpPr/>
            <p:nvPr/>
          </p:nvSpPr>
          <p:spPr>
            <a:xfrm>
              <a:off x="2535967" y="2444195"/>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8" name="rc268"/>
            <p:cNvSpPr/>
            <p:nvPr/>
          </p:nvSpPr>
          <p:spPr>
            <a:xfrm>
              <a:off x="2805039" y="2444195"/>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9" name="rc269"/>
            <p:cNvSpPr/>
            <p:nvPr/>
          </p:nvSpPr>
          <p:spPr>
            <a:xfrm>
              <a:off x="3074111" y="2444195"/>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0" name="rc270"/>
            <p:cNvSpPr/>
            <p:nvPr/>
          </p:nvSpPr>
          <p:spPr>
            <a:xfrm>
              <a:off x="3343183" y="2444195"/>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3612254" y="244419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2" name="rc272"/>
            <p:cNvSpPr/>
            <p:nvPr/>
          </p:nvSpPr>
          <p:spPr>
            <a:xfrm>
              <a:off x="3881326" y="2444195"/>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3" name="rc273"/>
            <p:cNvSpPr/>
            <p:nvPr/>
          </p:nvSpPr>
          <p:spPr>
            <a:xfrm>
              <a:off x="4150398" y="2444195"/>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4" name="rc274"/>
            <p:cNvSpPr/>
            <p:nvPr/>
          </p:nvSpPr>
          <p:spPr>
            <a:xfrm>
              <a:off x="4419470" y="2444195"/>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41" y="2444195"/>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6" name="rc276"/>
            <p:cNvSpPr/>
            <p:nvPr/>
          </p:nvSpPr>
          <p:spPr>
            <a:xfrm>
              <a:off x="4957613" y="244419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7" name="rc277"/>
            <p:cNvSpPr/>
            <p:nvPr/>
          </p:nvSpPr>
          <p:spPr>
            <a:xfrm>
              <a:off x="5226685" y="2444195"/>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8" name="rc278"/>
            <p:cNvSpPr/>
            <p:nvPr/>
          </p:nvSpPr>
          <p:spPr>
            <a:xfrm>
              <a:off x="5495756" y="2444195"/>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9" name="rc279"/>
            <p:cNvSpPr/>
            <p:nvPr/>
          </p:nvSpPr>
          <p:spPr>
            <a:xfrm>
              <a:off x="5764828" y="244419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0" name="rc280"/>
            <p:cNvSpPr/>
            <p:nvPr/>
          </p:nvSpPr>
          <p:spPr>
            <a:xfrm>
              <a:off x="6033900" y="2444195"/>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1" name="rc281"/>
            <p:cNvSpPr/>
            <p:nvPr/>
          </p:nvSpPr>
          <p:spPr>
            <a:xfrm>
              <a:off x="6302972" y="244419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2" name="rc282"/>
            <p:cNvSpPr/>
            <p:nvPr/>
          </p:nvSpPr>
          <p:spPr>
            <a:xfrm>
              <a:off x="6572043" y="244419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6841115" y="2444195"/>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4" name="rc284"/>
            <p:cNvSpPr/>
            <p:nvPr/>
          </p:nvSpPr>
          <p:spPr>
            <a:xfrm>
              <a:off x="7110187" y="244419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5" name="rc285"/>
            <p:cNvSpPr/>
            <p:nvPr/>
          </p:nvSpPr>
          <p:spPr>
            <a:xfrm>
              <a:off x="7379259" y="244419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7648330" y="2444195"/>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7" name="rc287"/>
            <p:cNvSpPr/>
            <p:nvPr/>
          </p:nvSpPr>
          <p:spPr>
            <a:xfrm>
              <a:off x="7917402" y="244419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8186474" y="2444195"/>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9" name="rc289"/>
            <p:cNvSpPr/>
            <p:nvPr/>
          </p:nvSpPr>
          <p:spPr>
            <a:xfrm>
              <a:off x="8455545" y="2444195"/>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0" name="rc290"/>
            <p:cNvSpPr/>
            <p:nvPr/>
          </p:nvSpPr>
          <p:spPr>
            <a:xfrm>
              <a:off x="1728752" y="5099154"/>
              <a:ext cx="26907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1" name="rc291"/>
            <p:cNvSpPr/>
            <p:nvPr/>
          </p:nvSpPr>
          <p:spPr>
            <a:xfrm>
              <a:off x="1997824" y="5099154"/>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2" name="rc292"/>
            <p:cNvSpPr/>
            <p:nvPr/>
          </p:nvSpPr>
          <p:spPr>
            <a:xfrm>
              <a:off x="2266896"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3" name="rc293"/>
            <p:cNvSpPr/>
            <p:nvPr/>
          </p:nvSpPr>
          <p:spPr>
            <a:xfrm>
              <a:off x="2535967" y="5099154"/>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4" name="rc294"/>
            <p:cNvSpPr/>
            <p:nvPr/>
          </p:nvSpPr>
          <p:spPr>
            <a:xfrm>
              <a:off x="2805039" y="5099154"/>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5" name="rc295"/>
            <p:cNvSpPr/>
            <p:nvPr/>
          </p:nvSpPr>
          <p:spPr>
            <a:xfrm>
              <a:off x="3074111" y="5099154"/>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6" name="rc296"/>
            <p:cNvSpPr/>
            <p:nvPr/>
          </p:nvSpPr>
          <p:spPr>
            <a:xfrm>
              <a:off x="3343183" y="5099154"/>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7" name="rc297"/>
            <p:cNvSpPr/>
            <p:nvPr/>
          </p:nvSpPr>
          <p:spPr>
            <a:xfrm>
              <a:off x="3612254" y="5099154"/>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8" name="rc298"/>
            <p:cNvSpPr/>
            <p:nvPr/>
          </p:nvSpPr>
          <p:spPr>
            <a:xfrm>
              <a:off x="3881326" y="5099154"/>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9" name="rc299"/>
            <p:cNvSpPr/>
            <p:nvPr/>
          </p:nvSpPr>
          <p:spPr>
            <a:xfrm>
              <a:off x="4150398" y="5099154"/>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0" name="rc300"/>
            <p:cNvSpPr/>
            <p:nvPr/>
          </p:nvSpPr>
          <p:spPr>
            <a:xfrm>
              <a:off x="4419470" y="5099154"/>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1" name="rc301"/>
            <p:cNvSpPr/>
            <p:nvPr/>
          </p:nvSpPr>
          <p:spPr>
            <a:xfrm>
              <a:off x="4688541" y="5099154"/>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2" name="rc302"/>
            <p:cNvSpPr/>
            <p:nvPr/>
          </p:nvSpPr>
          <p:spPr>
            <a:xfrm>
              <a:off x="4957613"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3" name="rc303"/>
            <p:cNvSpPr/>
            <p:nvPr/>
          </p:nvSpPr>
          <p:spPr>
            <a:xfrm>
              <a:off x="5226685"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4" name="rc304"/>
            <p:cNvSpPr/>
            <p:nvPr/>
          </p:nvSpPr>
          <p:spPr>
            <a:xfrm>
              <a:off x="5495756"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5" name="rc305"/>
            <p:cNvSpPr/>
            <p:nvPr/>
          </p:nvSpPr>
          <p:spPr>
            <a:xfrm>
              <a:off x="5764828"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6" name="rc306"/>
            <p:cNvSpPr/>
            <p:nvPr/>
          </p:nvSpPr>
          <p:spPr>
            <a:xfrm>
              <a:off x="6033900"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7" name="rc307"/>
            <p:cNvSpPr/>
            <p:nvPr/>
          </p:nvSpPr>
          <p:spPr>
            <a:xfrm>
              <a:off x="6302972"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8" name="rc308"/>
            <p:cNvSpPr/>
            <p:nvPr/>
          </p:nvSpPr>
          <p:spPr>
            <a:xfrm>
              <a:off x="6572043"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9" name="rc309"/>
            <p:cNvSpPr/>
            <p:nvPr/>
          </p:nvSpPr>
          <p:spPr>
            <a:xfrm>
              <a:off x="6841115" y="5099154"/>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0" name="rc310"/>
            <p:cNvSpPr/>
            <p:nvPr/>
          </p:nvSpPr>
          <p:spPr>
            <a:xfrm>
              <a:off x="7110187" y="5099154"/>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7379259" y="5099154"/>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2" name="rc312"/>
            <p:cNvSpPr/>
            <p:nvPr/>
          </p:nvSpPr>
          <p:spPr>
            <a:xfrm>
              <a:off x="7648330" y="5099154"/>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3" name="rc313"/>
            <p:cNvSpPr/>
            <p:nvPr/>
          </p:nvSpPr>
          <p:spPr>
            <a:xfrm>
              <a:off x="7917402" y="5099154"/>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4" name="rc314"/>
            <p:cNvSpPr/>
            <p:nvPr/>
          </p:nvSpPr>
          <p:spPr>
            <a:xfrm>
              <a:off x="8186474" y="5099154"/>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5" name="rc315"/>
            <p:cNvSpPr/>
            <p:nvPr/>
          </p:nvSpPr>
          <p:spPr>
            <a:xfrm>
              <a:off x="8455545" y="5099154"/>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6" name="rc316"/>
            <p:cNvSpPr/>
            <p:nvPr/>
          </p:nvSpPr>
          <p:spPr>
            <a:xfrm>
              <a:off x="1728752" y="2852650"/>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7" name="rc317"/>
            <p:cNvSpPr/>
            <p:nvPr/>
          </p:nvSpPr>
          <p:spPr>
            <a:xfrm>
              <a:off x="1997824" y="2852650"/>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8" name="rc318"/>
            <p:cNvSpPr/>
            <p:nvPr/>
          </p:nvSpPr>
          <p:spPr>
            <a:xfrm>
              <a:off x="2266896" y="2852650"/>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9" name="rc319"/>
            <p:cNvSpPr/>
            <p:nvPr/>
          </p:nvSpPr>
          <p:spPr>
            <a:xfrm>
              <a:off x="2535967" y="2852650"/>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0" name="rc320"/>
            <p:cNvSpPr/>
            <p:nvPr/>
          </p:nvSpPr>
          <p:spPr>
            <a:xfrm>
              <a:off x="2805039" y="2852650"/>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1" name="rc321"/>
            <p:cNvSpPr/>
            <p:nvPr/>
          </p:nvSpPr>
          <p:spPr>
            <a:xfrm>
              <a:off x="3074111" y="285265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2" name="rc322"/>
            <p:cNvSpPr/>
            <p:nvPr/>
          </p:nvSpPr>
          <p:spPr>
            <a:xfrm>
              <a:off x="3343183" y="2852650"/>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3" name="rc323"/>
            <p:cNvSpPr/>
            <p:nvPr/>
          </p:nvSpPr>
          <p:spPr>
            <a:xfrm>
              <a:off x="3612254" y="2852650"/>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4" name="rc324"/>
            <p:cNvSpPr/>
            <p:nvPr/>
          </p:nvSpPr>
          <p:spPr>
            <a:xfrm>
              <a:off x="3881326" y="285265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5" name="rc325"/>
            <p:cNvSpPr/>
            <p:nvPr/>
          </p:nvSpPr>
          <p:spPr>
            <a:xfrm>
              <a:off x="4150398" y="285265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6" name="rc326"/>
            <p:cNvSpPr/>
            <p:nvPr/>
          </p:nvSpPr>
          <p:spPr>
            <a:xfrm>
              <a:off x="4419470" y="2852650"/>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7" name="rc327"/>
            <p:cNvSpPr/>
            <p:nvPr/>
          </p:nvSpPr>
          <p:spPr>
            <a:xfrm>
              <a:off x="4688541" y="2852650"/>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8" name="rc328"/>
            <p:cNvSpPr/>
            <p:nvPr/>
          </p:nvSpPr>
          <p:spPr>
            <a:xfrm>
              <a:off x="4957613" y="285265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9" name="rc329"/>
            <p:cNvSpPr/>
            <p:nvPr/>
          </p:nvSpPr>
          <p:spPr>
            <a:xfrm>
              <a:off x="5226685" y="2852650"/>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0" name="rc330"/>
            <p:cNvSpPr/>
            <p:nvPr/>
          </p:nvSpPr>
          <p:spPr>
            <a:xfrm>
              <a:off x="5495756" y="2852650"/>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1" name="rc331"/>
            <p:cNvSpPr/>
            <p:nvPr/>
          </p:nvSpPr>
          <p:spPr>
            <a:xfrm>
              <a:off x="5764828" y="285265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2" name="rc332"/>
            <p:cNvSpPr/>
            <p:nvPr/>
          </p:nvSpPr>
          <p:spPr>
            <a:xfrm>
              <a:off x="6033900" y="2852650"/>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3" name="rc333"/>
            <p:cNvSpPr/>
            <p:nvPr/>
          </p:nvSpPr>
          <p:spPr>
            <a:xfrm>
              <a:off x="6302972" y="285265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4" name="rc334"/>
            <p:cNvSpPr/>
            <p:nvPr/>
          </p:nvSpPr>
          <p:spPr>
            <a:xfrm>
              <a:off x="6572043" y="2852650"/>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5" name="rc335"/>
            <p:cNvSpPr/>
            <p:nvPr/>
          </p:nvSpPr>
          <p:spPr>
            <a:xfrm>
              <a:off x="6841115" y="2852650"/>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6" name="rc336"/>
            <p:cNvSpPr/>
            <p:nvPr/>
          </p:nvSpPr>
          <p:spPr>
            <a:xfrm>
              <a:off x="7110187" y="285265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7" name="rc337"/>
            <p:cNvSpPr/>
            <p:nvPr/>
          </p:nvSpPr>
          <p:spPr>
            <a:xfrm>
              <a:off x="7379259" y="2852650"/>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8" name="rc338"/>
            <p:cNvSpPr/>
            <p:nvPr/>
          </p:nvSpPr>
          <p:spPr>
            <a:xfrm>
              <a:off x="7648330" y="2852650"/>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9" name="rc339"/>
            <p:cNvSpPr/>
            <p:nvPr/>
          </p:nvSpPr>
          <p:spPr>
            <a:xfrm>
              <a:off x="7917402" y="285265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0" name="rc340"/>
            <p:cNvSpPr/>
            <p:nvPr/>
          </p:nvSpPr>
          <p:spPr>
            <a:xfrm>
              <a:off x="8186474" y="2852650"/>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1" name="rc341"/>
            <p:cNvSpPr/>
            <p:nvPr/>
          </p:nvSpPr>
          <p:spPr>
            <a:xfrm>
              <a:off x="8455545" y="2852650"/>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2" name="rc342"/>
            <p:cNvSpPr/>
            <p:nvPr/>
          </p:nvSpPr>
          <p:spPr>
            <a:xfrm>
              <a:off x="1728752" y="1423057"/>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3" name="rc343"/>
            <p:cNvSpPr/>
            <p:nvPr/>
          </p:nvSpPr>
          <p:spPr>
            <a:xfrm>
              <a:off x="1997824" y="1423057"/>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4" name="rc344"/>
            <p:cNvSpPr/>
            <p:nvPr/>
          </p:nvSpPr>
          <p:spPr>
            <a:xfrm>
              <a:off x="2266896" y="1423057"/>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5" name="rc345"/>
            <p:cNvSpPr/>
            <p:nvPr/>
          </p:nvSpPr>
          <p:spPr>
            <a:xfrm>
              <a:off x="2535967" y="1423057"/>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6" name="rc346"/>
            <p:cNvSpPr/>
            <p:nvPr/>
          </p:nvSpPr>
          <p:spPr>
            <a:xfrm>
              <a:off x="2805039" y="1423057"/>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7" name="rc347"/>
            <p:cNvSpPr/>
            <p:nvPr/>
          </p:nvSpPr>
          <p:spPr>
            <a:xfrm>
              <a:off x="3074111" y="1423057"/>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8" name="rc348"/>
            <p:cNvSpPr/>
            <p:nvPr/>
          </p:nvSpPr>
          <p:spPr>
            <a:xfrm>
              <a:off x="3343183"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9" name="rc349"/>
            <p:cNvSpPr/>
            <p:nvPr/>
          </p:nvSpPr>
          <p:spPr>
            <a:xfrm>
              <a:off x="3612254"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0" name="rc350"/>
            <p:cNvSpPr/>
            <p:nvPr/>
          </p:nvSpPr>
          <p:spPr>
            <a:xfrm>
              <a:off x="3881326" y="1423057"/>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1" name="rc351"/>
            <p:cNvSpPr/>
            <p:nvPr/>
          </p:nvSpPr>
          <p:spPr>
            <a:xfrm>
              <a:off x="4150398"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2" name="rc352"/>
            <p:cNvSpPr/>
            <p:nvPr/>
          </p:nvSpPr>
          <p:spPr>
            <a:xfrm>
              <a:off x="4419470"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3" name="rc353"/>
            <p:cNvSpPr/>
            <p:nvPr/>
          </p:nvSpPr>
          <p:spPr>
            <a:xfrm>
              <a:off x="4688541"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4957613"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5" name="rc355"/>
            <p:cNvSpPr/>
            <p:nvPr/>
          </p:nvSpPr>
          <p:spPr>
            <a:xfrm>
              <a:off x="5226685"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6" name="rc356"/>
            <p:cNvSpPr/>
            <p:nvPr/>
          </p:nvSpPr>
          <p:spPr>
            <a:xfrm>
              <a:off x="5495756"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7" name="rc357"/>
            <p:cNvSpPr/>
            <p:nvPr/>
          </p:nvSpPr>
          <p:spPr>
            <a:xfrm>
              <a:off x="5764828" y="1423057"/>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8" name="rc358"/>
            <p:cNvSpPr/>
            <p:nvPr/>
          </p:nvSpPr>
          <p:spPr>
            <a:xfrm>
              <a:off x="6033900" y="1423057"/>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9" name="rc359"/>
            <p:cNvSpPr/>
            <p:nvPr/>
          </p:nvSpPr>
          <p:spPr>
            <a:xfrm>
              <a:off x="6302972"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0" name="rc360"/>
            <p:cNvSpPr/>
            <p:nvPr/>
          </p:nvSpPr>
          <p:spPr>
            <a:xfrm>
              <a:off x="6572043" y="1423057"/>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41115" y="1423057"/>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2" name="rc362"/>
            <p:cNvSpPr/>
            <p:nvPr/>
          </p:nvSpPr>
          <p:spPr>
            <a:xfrm>
              <a:off x="7110187" y="1423057"/>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3" name="rc363"/>
            <p:cNvSpPr/>
            <p:nvPr/>
          </p:nvSpPr>
          <p:spPr>
            <a:xfrm>
              <a:off x="7379259" y="1423057"/>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4" name="rc364"/>
            <p:cNvSpPr/>
            <p:nvPr/>
          </p:nvSpPr>
          <p:spPr>
            <a:xfrm>
              <a:off x="7648330" y="1423057"/>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17402" y="1423057"/>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6" name="rc366"/>
            <p:cNvSpPr/>
            <p:nvPr/>
          </p:nvSpPr>
          <p:spPr>
            <a:xfrm>
              <a:off x="8186474" y="1423057"/>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55545" y="1423057"/>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8" name="rc368"/>
            <p:cNvSpPr/>
            <p:nvPr/>
          </p:nvSpPr>
          <p:spPr>
            <a:xfrm>
              <a:off x="1728752" y="5303381"/>
              <a:ext cx="269071" cy="20422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69" name="rc369"/>
            <p:cNvSpPr/>
            <p:nvPr/>
          </p:nvSpPr>
          <p:spPr>
            <a:xfrm>
              <a:off x="1997824" y="5303381"/>
              <a:ext cx="269071" cy="20422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70" name="rc370"/>
            <p:cNvSpPr/>
            <p:nvPr/>
          </p:nvSpPr>
          <p:spPr>
            <a:xfrm>
              <a:off x="2266896" y="5303381"/>
              <a:ext cx="269071" cy="20422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1" name="rc371"/>
            <p:cNvSpPr/>
            <p:nvPr/>
          </p:nvSpPr>
          <p:spPr>
            <a:xfrm>
              <a:off x="2535967" y="5303381"/>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2" name="rc372"/>
            <p:cNvSpPr/>
            <p:nvPr/>
          </p:nvSpPr>
          <p:spPr>
            <a:xfrm>
              <a:off x="2805039" y="5303381"/>
              <a:ext cx="269071" cy="20422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3" name="rc373"/>
            <p:cNvSpPr/>
            <p:nvPr/>
          </p:nvSpPr>
          <p:spPr>
            <a:xfrm>
              <a:off x="3074111" y="5303381"/>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74" name="rc374"/>
            <p:cNvSpPr/>
            <p:nvPr/>
          </p:nvSpPr>
          <p:spPr>
            <a:xfrm>
              <a:off x="3343183" y="5303381"/>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75" name="rc375"/>
            <p:cNvSpPr/>
            <p:nvPr/>
          </p:nvSpPr>
          <p:spPr>
            <a:xfrm>
              <a:off x="3612254" y="5303381"/>
              <a:ext cx="269071" cy="20422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76" name="rc376"/>
            <p:cNvSpPr/>
            <p:nvPr/>
          </p:nvSpPr>
          <p:spPr>
            <a:xfrm>
              <a:off x="3881326" y="5303381"/>
              <a:ext cx="269071"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77" name="rc377"/>
            <p:cNvSpPr/>
            <p:nvPr/>
          </p:nvSpPr>
          <p:spPr>
            <a:xfrm>
              <a:off x="4150398" y="5303381"/>
              <a:ext cx="269071" cy="20422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78" name="rc378"/>
            <p:cNvSpPr/>
            <p:nvPr/>
          </p:nvSpPr>
          <p:spPr>
            <a:xfrm>
              <a:off x="4419470" y="5303381"/>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79" name="rc379"/>
            <p:cNvSpPr/>
            <p:nvPr/>
          </p:nvSpPr>
          <p:spPr>
            <a:xfrm>
              <a:off x="4688541" y="5303381"/>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80" name="rc380"/>
            <p:cNvSpPr/>
            <p:nvPr/>
          </p:nvSpPr>
          <p:spPr>
            <a:xfrm>
              <a:off x="4957613" y="5303381"/>
              <a:ext cx="26907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81" name="rc381"/>
            <p:cNvSpPr/>
            <p:nvPr/>
          </p:nvSpPr>
          <p:spPr>
            <a:xfrm>
              <a:off x="5226685" y="5303381"/>
              <a:ext cx="26907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82" name="rc382"/>
            <p:cNvSpPr/>
            <p:nvPr/>
          </p:nvSpPr>
          <p:spPr>
            <a:xfrm>
              <a:off x="5495756" y="5303381"/>
              <a:ext cx="269071" cy="20422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83" name="rc383"/>
            <p:cNvSpPr/>
            <p:nvPr/>
          </p:nvSpPr>
          <p:spPr>
            <a:xfrm>
              <a:off x="5764828" y="5303381"/>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4" name="rc384"/>
            <p:cNvSpPr/>
            <p:nvPr/>
          </p:nvSpPr>
          <p:spPr>
            <a:xfrm>
              <a:off x="6033900" y="5303381"/>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5" name="rc385"/>
            <p:cNvSpPr/>
            <p:nvPr/>
          </p:nvSpPr>
          <p:spPr>
            <a:xfrm>
              <a:off x="6302972" y="5303381"/>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6" name="rc386"/>
            <p:cNvSpPr/>
            <p:nvPr/>
          </p:nvSpPr>
          <p:spPr>
            <a:xfrm>
              <a:off x="6572043" y="5303381"/>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87" name="rc387"/>
            <p:cNvSpPr/>
            <p:nvPr/>
          </p:nvSpPr>
          <p:spPr>
            <a:xfrm>
              <a:off x="6841115" y="5303381"/>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8" name="rc388"/>
            <p:cNvSpPr/>
            <p:nvPr/>
          </p:nvSpPr>
          <p:spPr>
            <a:xfrm>
              <a:off x="7110187" y="5303381"/>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9" name="rc389"/>
            <p:cNvSpPr/>
            <p:nvPr/>
          </p:nvSpPr>
          <p:spPr>
            <a:xfrm>
              <a:off x="7379259" y="5303381"/>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0" name="rc390"/>
            <p:cNvSpPr/>
            <p:nvPr/>
          </p:nvSpPr>
          <p:spPr>
            <a:xfrm>
              <a:off x="7648330" y="5303381"/>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1" name="rc391"/>
            <p:cNvSpPr/>
            <p:nvPr/>
          </p:nvSpPr>
          <p:spPr>
            <a:xfrm>
              <a:off x="7917402" y="5303381"/>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2" name="rc392"/>
            <p:cNvSpPr/>
            <p:nvPr/>
          </p:nvSpPr>
          <p:spPr>
            <a:xfrm>
              <a:off x="8186474" y="5303381"/>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3" name="rc393"/>
            <p:cNvSpPr/>
            <p:nvPr/>
          </p:nvSpPr>
          <p:spPr>
            <a:xfrm>
              <a:off x="8455545" y="5303381"/>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4" name="rc394"/>
            <p:cNvSpPr/>
            <p:nvPr/>
          </p:nvSpPr>
          <p:spPr>
            <a:xfrm>
              <a:off x="1728752" y="4894926"/>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5" name="rc395"/>
            <p:cNvSpPr/>
            <p:nvPr/>
          </p:nvSpPr>
          <p:spPr>
            <a:xfrm>
              <a:off x="1997824" y="4894926"/>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6" name="rc396"/>
            <p:cNvSpPr/>
            <p:nvPr/>
          </p:nvSpPr>
          <p:spPr>
            <a:xfrm>
              <a:off x="2266896" y="4894926"/>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7" name="rc397"/>
            <p:cNvSpPr/>
            <p:nvPr/>
          </p:nvSpPr>
          <p:spPr>
            <a:xfrm>
              <a:off x="2535967" y="4894926"/>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8" name="rc398"/>
            <p:cNvSpPr/>
            <p:nvPr/>
          </p:nvSpPr>
          <p:spPr>
            <a:xfrm>
              <a:off x="2805039" y="4894926"/>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9" name="rc399"/>
            <p:cNvSpPr/>
            <p:nvPr/>
          </p:nvSpPr>
          <p:spPr>
            <a:xfrm>
              <a:off x="3074111" y="4894926"/>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0" name="rc400"/>
            <p:cNvSpPr/>
            <p:nvPr/>
          </p:nvSpPr>
          <p:spPr>
            <a:xfrm>
              <a:off x="3343183" y="4894926"/>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1" name="rc401"/>
            <p:cNvSpPr/>
            <p:nvPr/>
          </p:nvSpPr>
          <p:spPr>
            <a:xfrm>
              <a:off x="3612254" y="4894926"/>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02" name="rc402"/>
            <p:cNvSpPr/>
            <p:nvPr/>
          </p:nvSpPr>
          <p:spPr>
            <a:xfrm>
              <a:off x="3881326" y="4894926"/>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3" name="rc403"/>
            <p:cNvSpPr/>
            <p:nvPr/>
          </p:nvSpPr>
          <p:spPr>
            <a:xfrm>
              <a:off x="4150398" y="489492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4" name="rc404"/>
            <p:cNvSpPr/>
            <p:nvPr/>
          </p:nvSpPr>
          <p:spPr>
            <a:xfrm>
              <a:off x="4419470" y="4894926"/>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5" name="rc405"/>
            <p:cNvSpPr/>
            <p:nvPr/>
          </p:nvSpPr>
          <p:spPr>
            <a:xfrm>
              <a:off x="4688541" y="4894926"/>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6" name="rc406"/>
            <p:cNvSpPr/>
            <p:nvPr/>
          </p:nvSpPr>
          <p:spPr>
            <a:xfrm>
              <a:off x="4957613" y="4894926"/>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7" name="rc407"/>
            <p:cNvSpPr/>
            <p:nvPr/>
          </p:nvSpPr>
          <p:spPr>
            <a:xfrm>
              <a:off x="5226685" y="4894926"/>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8" name="rc408"/>
            <p:cNvSpPr/>
            <p:nvPr/>
          </p:nvSpPr>
          <p:spPr>
            <a:xfrm>
              <a:off x="5495756" y="489492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9" name="rc409"/>
            <p:cNvSpPr/>
            <p:nvPr/>
          </p:nvSpPr>
          <p:spPr>
            <a:xfrm>
              <a:off x="5764828" y="489492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0" name="rc410"/>
            <p:cNvSpPr/>
            <p:nvPr/>
          </p:nvSpPr>
          <p:spPr>
            <a:xfrm>
              <a:off x="6033900" y="489492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1" name="rc411"/>
            <p:cNvSpPr/>
            <p:nvPr/>
          </p:nvSpPr>
          <p:spPr>
            <a:xfrm>
              <a:off x="6302972" y="4894926"/>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2" name="rc412"/>
            <p:cNvSpPr/>
            <p:nvPr/>
          </p:nvSpPr>
          <p:spPr>
            <a:xfrm>
              <a:off x="6572043" y="4894926"/>
              <a:ext cx="26907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3" name="rc413"/>
            <p:cNvSpPr/>
            <p:nvPr/>
          </p:nvSpPr>
          <p:spPr>
            <a:xfrm>
              <a:off x="6841115" y="4894926"/>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4" name="rc414"/>
            <p:cNvSpPr/>
            <p:nvPr/>
          </p:nvSpPr>
          <p:spPr>
            <a:xfrm>
              <a:off x="7110187" y="4894926"/>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5" name="rc415"/>
            <p:cNvSpPr/>
            <p:nvPr/>
          </p:nvSpPr>
          <p:spPr>
            <a:xfrm>
              <a:off x="7379259" y="4894926"/>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6" name="rc416"/>
            <p:cNvSpPr/>
            <p:nvPr/>
          </p:nvSpPr>
          <p:spPr>
            <a:xfrm>
              <a:off x="7648330" y="4894926"/>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7" name="rc417"/>
            <p:cNvSpPr/>
            <p:nvPr/>
          </p:nvSpPr>
          <p:spPr>
            <a:xfrm>
              <a:off x="7917402" y="4894926"/>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8" name="rc418"/>
            <p:cNvSpPr/>
            <p:nvPr/>
          </p:nvSpPr>
          <p:spPr>
            <a:xfrm>
              <a:off x="8186474" y="4894926"/>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9" name="rc419"/>
            <p:cNvSpPr/>
            <p:nvPr/>
          </p:nvSpPr>
          <p:spPr>
            <a:xfrm>
              <a:off x="8455545" y="4894926"/>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0" name="rc420"/>
            <p:cNvSpPr/>
            <p:nvPr/>
          </p:nvSpPr>
          <p:spPr>
            <a:xfrm>
              <a:off x="4688541" y="4282243"/>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1" name="rc421"/>
            <p:cNvSpPr/>
            <p:nvPr/>
          </p:nvSpPr>
          <p:spPr>
            <a:xfrm>
              <a:off x="4957613" y="4282243"/>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2" name="rc422"/>
            <p:cNvSpPr/>
            <p:nvPr/>
          </p:nvSpPr>
          <p:spPr>
            <a:xfrm>
              <a:off x="5226685" y="4282243"/>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3" name="rc423"/>
            <p:cNvSpPr/>
            <p:nvPr/>
          </p:nvSpPr>
          <p:spPr>
            <a:xfrm>
              <a:off x="5495756" y="4282243"/>
              <a:ext cx="26907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4" name="rc424"/>
            <p:cNvSpPr/>
            <p:nvPr/>
          </p:nvSpPr>
          <p:spPr>
            <a:xfrm>
              <a:off x="5764828" y="4282243"/>
              <a:ext cx="26907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5" name="rc425"/>
            <p:cNvSpPr/>
            <p:nvPr/>
          </p:nvSpPr>
          <p:spPr>
            <a:xfrm>
              <a:off x="6033900" y="4282243"/>
              <a:ext cx="26907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6" name="rc426"/>
            <p:cNvSpPr/>
            <p:nvPr/>
          </p:nvSpPr>
          <p:spPr>
            <a:xfrm>
              <a:off x="6302972" y="4282243"/>
              <a:ext cx="26907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7" name="rc427"/>
            <p:cNvSpPr/>
            <p:nvPr/>
          </p:nvSpPr>
          <p:spPr>
            <a:xfrm>
              <a:off x="6572043" y="4282243"/>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28" name="rc428"/>
            <p:cNvSpPr/>
            <p:nvPr/>
          </p:nvSpPr>
          <p:spPr>
            <a:xfrm>
              <a:off x="6841115" y="4282243"/>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9" name="rc429"/>
            <p:cNvSpPr/>
            <p:nvPr/>
          </p:nvSpPr>
          <p:spPr>
            <a:xfrm>
              <a:off x="7110187" y="4282243"/>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0" name="rc430"/>
            <p:cNvSpPr/>
            <p:nvPr/>
          </p:nvSpPr>
          <p:spPr>
            <a:xfrm>
              <a:off x="7379259" y="4282243"/>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1" name="rc431"/>
            <p:cNvSpPr/>
            <p:nvPr/>
          </p:nvSpPr>
          <p:spPr>
            <a:xfrm>
              <a:off x="7648330" y="428224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2" name="rc432"/>
            <p:cNvSpPr/>
            <p:nvPr/>
          </p:nvSpPr>
          <p:spPr>
            <a:xfrm>
              <a:off x="7917402" y="428224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3" name="rc433"/>
            <p:cNvSpPr/>
            <p:nvPr/>
          </p:nvSpPr>
          <p:spPr>
            <a:xfrm>
              <a:off x="8186474" y="428224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4" name="rc434"/>
            <p:cNvSpPr/>
            <p:nvPr/>
          </p:nvSpPr>
          <p:spPr>
            <a:xfrm>
              <a:off x="8455545" y="4282243"/>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5" name="rc435"/>
            <p:cNvSpPr/>
            <p:nvPr/>
          </p:nvSpPr>
          <p:spPr>
            <a:xfrm>
              <a:off x="1728752" y="1627285"/>
              <a:ext cx="269071" cy="20422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6" name="rc436"/>
            <p:cNvSpPr/>
            <p:nvPr/>
          </p:nvSpPr>
          <p:spPr>
            <a:xfrm>
              <a:off x="1997824" y="1627285"/>
              <a:ext cx="26907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37" name="rc437"/>
            <p:cNvSpPr/>
            <p:nvPr/>
          </p:nvSpPr>
          <p:spPr>
            <a:xfrm>
              <a:off x="2266896" y="1627285"/>
              <a:ext cx="26907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8" name="rc438"/>
            <p:cNvSpPr/>
            <p:nvPr/>
          </p:nvSpPr>
          <p:spPr>
            <a:xfrm>
              <a:off x="2535967" y="1627285"/>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9" name="rc439"/>
            <p:cNvSpPr/>
            <p:nvPr/>
          </p:nvSpPr>
          <p:spPr>
            <a:xfrm>
              <a:off x="2805039" y="1627285"/>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40" name="rc440"/>
            <p:cNvSpPr/>
            <p:nvPr/>
          </p:nvSpPr>
          <p:spPr>
            <a:xfrm>
              <a:off x="3074111" y="1627285"/>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1" name="rc441"/>
            <p:cNvSpPr/>
            <p:nvPr/>
          </p:nvSpPr>
          <p:spPr>
            <a:xfrm>
              <a:off x="3343183" y="1627285"/>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2" name="rc442"/>
            <p:cNvSpPr/>
            <p:nvPr/>
          </p:nvSpPr>
          <p:spPr>
            <a:xfrm>
              <a:off x="3612254" y="1627285"/>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3" name="rc443"/>
            <p:cNvSpPr/>
            <p:nvPr/>
          </p:nvSpPr>
          <p:spPr>
            <a:xfrm>
              <a:off x="3881326" y="1627285"/>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4" name="rc444"/>
            <p:cNvSpPr/>
            <p:nvPr/>
          </p:nvSpPr>
          <p:spPr>
            <a:xfrm>
              <a:off x="4150398" y="1627285"/>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5" name="rc445"/>
            <p:cNvSpPr/>
            <p:nvPr/>
          </p:nvSpPr>
          <p:spPr>
            <a:xfrm>
              <a:off x="4419470" y="1627285"/>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6" name="rc446"/>
            <p:cNvSpPr/>
            <p:nvPr/>
          </p:nvSpPr>
          <p:spPr>
            <a:xfrm>
              <a:off x="4688541" y="1627285"/>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7" name="rc447"/>
            <p:cNvSpPr/>
            <p:nvPr/>
          </p:nvSpPr>
          <p:spPr>
            <a:xfrm>
              <a:off x="4957613" y="1627285"/>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8" name="rc448"/>
            <p:cNvSpPr/>
            <p:nvPr/>
          </p:nvSpPr>
          <p:spPr>
            <a:xfrm>
              <a:off x="5226685" y="162728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9" name="rc449"/>
            <p:cNvSpPr/>
            <p:nvPr/>
          </p:nvSpPr>
          <p:spPr>
            <a:xfrm>
              <a:off x="5495756" y="1627285"/>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0" name="rc450"/>
            <p:cNvSpPr/>
            <p:nvPr/>
          </p:nvSpPr>
          <p:spPr>
            <a:xfrm>
              <a:off x="5764828" y="1627285"/>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1" name="rc451"/>
            <p:cNvSpPr/>
            <p:nvPr/>
          </p:nvSpPr>
          <p:spPr>
            <a:xfrm>
              <a:off x="6033900" y="1627285"/>
              <a:ext cx="26907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2" name="rc452"/>
            <p:cNvSpPr/>
            <p:nvPr/>
          </p:nvSpPr>
          <p:spPr>
            <a:xfrm>
              <a:off x="6302972" y="1627285"/>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3" name="rc453"/>
            <p:cNvSpPr/>
            <p:nvPr/>
          </p:nvSpPr>
          <p:spPr>
            <a:xfrm>
              <a:off x="6572043" y="1627285"/>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4" name="rc454"/>
            <p:cNvSpPr/>
            <p:nvPr/>
          </p:nvSpPr>
          <p:spPr>
            <a:xfrm>
              <a:off x="6841115" y="1627285"/>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5" name="rc455"/>
            <p:cNvSpPr/>
            <p:nvPr/>
          </p:nvSpPr>
          <p:spPr>
            <a:xfrm>
              <a:off x="7110187" y="1627285"/>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6" name="rc456"/>
            <p:cNvSpPr/>
            <p:nvPr/>
          </p:nvSpPr>
          <p:spPr>
            <a:xfrm>
              <a:off x="7379259" y="1627285"/>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7" name="rc457"/>
            <p:cNvSpPr/>
            <p:nvPr/>
          </p:nvSpPr>
          <p:spPr>
            <a:xfrm>
              <a:off x="7648330" y="162728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8" name="rc458"/>
            <p:cNvSpPr/>
            <p:nvPr/>
          </p:nvSpPr>
          <p:spPr>
            <a:xfrm>
              <a:off x="7917402" y="1627285"/>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9" name="rc459"/>
            <p:cNvSpPr/>
            <p:nvPr/>
          </p:nvSpPr>
          <p:spPr>
            <a:xfrm>
              <a:off x="8186474" y="1627285"/>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0" name="rc460"/>
            <p:cNvSpPr/>
            <p:nvPr/>
          </p:nvSpPr>
          <p:spPr>
            <a:xfrm>
              <a:off x="8455545" y="1627285"/>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1" name="rc461"/>
            <p:cNvSpPr/>
            <p:nvPr/>
          </p:nvSpPr>
          <p:spPr>
            <a:xfrm>
              <a:off x="1728752" y="3056878"/>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2" name="rc462"/>
            <p:cNvSpPr/>
            <p:nvPr/>
          </p:nvSpPr>
          <p:spPr>
            <a:xfrm>
              <a:off x="1997824" y="3056878"/>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3" name="rc463"/>
            <p:cNvSpPr/>
            <p:nvPr/>
          </p:nvSpPr>
          <p:spPr>
            <a:xfrm>
              <a:off x="2266896"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4" name="rc464"/>
            <p:cNvSpPr/>
            <p:nvPr/>
          </p:nvSpPr>
          <p:spPr>
            <a:xfrm>
              <a:off x="2535967"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5" name="rc465"/>
            <p:cNvSpPr/>
            <p:nvPr/>
          </p:nvSpPr>
          <p:spPr>
            <a:xfrm>
              <a:off x="2805039" y="3056878"/>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6" name="rc466"/>
            <p:cNvSpPr/>
            <p:nvPr/>
          </p:nvSpPr>
          <p:spPr>
            <a:xfrm>
              <a:off x="3074111" y="305687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7" name="rc467"/>
            <p:cNvSpPr/>
            <p:nvPr/>
          </p:nvSpPr>
          <p:spPr>
            <a:xfrm>
              <a:off x="3343183"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8" name="rc468"/>
            <p:cNvSpPr/>
            <p:nvPr/>
          </p:nvSpPr>
          <p:spPr>
            <a:xfrm>
              <a:off x="3612254"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9" name="rc469"/>
            <p:cNvSpPr/>
            <p:nvPr/>
          </p:nvSpPr>
          <p:spPr>
            <a:xfrm>
              <a:off x="3881326"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0" name="rc470"/>
            <p:cNvSpPr/>
            <p:nvPr/>
          </p:nvSpPr>
          <p:spPr>
            <a:xfrm>
              <a:off x="4150398" y="3056878"/>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1" name="rc471"/>
            <p:cNvSpPr/>
            <p:nvPr/>
          </p:nvSpPr>
          <p:spPr>
            <a:xfrm>
              <a:off x="4419470" y="3056878"/>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2" name="rc472"/>
            <p:cNvSpPr/>
            <p:nvPr/>
          </p:nvSpPr>
          <p:spPr>
            <a:xfrm>
              <a:off x="4688541" y="3056878"/>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3" name="rc473"/>
            <p:cNvSpPr/>
            <p:nvPr/>
          </p:nvSpPr>
          <p:spPr>
            <a:xfrm>
              <a:off x="4957613"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4" name="rc474"/>
            <p:cNvSpPr/>
            <p:nvPr/>
          </p:nvSpPr>
          <p:spPr>
            <a:xfrm>
              <a:off x="5226685" y="3056878"/>
              <a:ext cx="26907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5" name="rc475"/>
            <p:cNvSpPr/>
            <p:nvPr/>
          </p:nvSpPr>
          <p:spPr>
            <a:xfrm>
              <a:off x="5495756" y="3056878"/>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6" name="rc476"/>
            <p:cNvSpPr/>
            <p:nvPr/>
          </p:nvSpPr>
          <p:spPr>
            <a:xfrm>
              <a:off x="5764828" y="3056878"/>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7" name="rc477"/>
            <p:cNvSpPr/>
            <p:nvPr/>
          </p:nvSpPr>
          <p:spPr>
            <a:xfrm>
              <a:off x="6033900" y="3056878"/>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8" name="rc478"/>
            <p:cNvSpPr/>
            <p:nvPr/>
          </p:nvSpPr>
          <p:spPr>
            <a:xfrm>
              <a:off x="6302972" y="3056878"/>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9" name="rc479"/>
            <p:cNvSpPr/>
            <p:nvPr/>
          </p:nvSpPr>
          <p:spPr>
            <a:xfrm>
              <a:off x="6572043" y="3056878"/>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0" name="rc480"/>
            <p:cNvSpPr/>
            <p:nvPr/>
          </p:nvSpPr>
          <p:spPr>
            <a:xfrm>
              <a:off x="6841115" y="3056878"/>
              <a:ext cx="26907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1" name="rc481"/>
            <p:cNvSpPr/>
            <p:nvPr/>
          </p:nvSpPr>
          <p:spPr>
            <a:xfrm>
              <a:off x="7110187" y="3056878"/>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2" name="rc482"/>
            <p:cNvSpPr/>
            <p:nvPr/>
          </p:nvSpPr>
          <p:spPr>
            <a:xfrm>
              <a:off x="7379259" y="3056878"/>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3" name="rc483"/>
            <p:cNvSpPr/>
            <p:nvPr/>
          </p:nvSpPr>
          <p:spPr>
            <a:xfrm>
              <a:off x="7648330" y="305687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4" name="rc484"/>
            <p:cNvSpPr/>
            <p:nvPr/>
          </p:nvSpPr>
          <p:spPr>
            <a:xfrm>
              <a:off x="7917402" y="305687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5" name="rc485"/>
            <p:cNvSpPr/>
            <p:nvPr/>
          </p:nvSpPr>
          <p:spPr>
            <a:xfrm>
              <a:off x="8186474" y="305687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6" name="rc486"/>
            <p:cNvSpPr/>
            <p:nvPr/>
          </p:nvSpPr>
          <p:spPr>
            <a:xfrm>
              <a:off x="8455545" y="3056878"/>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7" name="rc487"/>
            <p:cNvSpPr/>
            <p:nvPr/>
          </p:nvSpPr>
          <p:spPr>
            <a:xfrm>
              <a:off x="1728752"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8" name="rc488"/>
            <p:cNvSpPr/>
            <p:nvPr/>
          </p:nvSpPr>
          <p:spPr>
            <a:xfrm>
              <a:off x="1997824" y="183151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9" name="rc489"/>
            <p:cNvSpPr/>
            <p:nvPr/>
          </p:nvSpPr>
          <p:spPr>
            <a:xfrm>
              <a:off x="2266896" y="183151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0" name="rc490"/>
            <p:cNvSpPr/>
            <p:nvPr/>
          </p:nvSpPr>
          <p:spPr>
            <a:xfrm>
              <a:off x="2535967" y="1831513"/>
              <a:ext cx="26907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1" name="rc491"/>
            <p:cNvSpPr/>
            <p:nvPr/>
          </p:nvSpPr>
          <p:spPr>
            <a:xfrm>
              <a:off x="2805039"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2" name="rc492"/>
            <p:cNvSpPr/>
            <p:nvPr/>
          </p:nvSpPr>
          <p:spPr>
            <a:xfrm>
              <a:off x="3074111"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3" name="rc493"/>
            <p:cNvSpPr/>
            <p:nvPr/>
          </p:nvSpPr>
          <p:spPr>
            <a:xfrm>
              <a:off x="3343183"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4" name="rc494"/>
            <p:cNvSpPr/>
            <p:nvPr/>
          </p:nvSpPr>
          <p:spPr>
            <a:xfrm>
              <a:off x="3612254" y="183151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5" name="rc495"/>
            <p:cNvSpPr/>
            <p:nvPr/>
          </p:nvSpPr>
          <p:spPr>
            <a:xfrm>
              <a:off x="3881326" y="1831513"/>
              <a:ext cx="26907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6" name="rc496"/>
            <p:cNvSpPr/>
            <p:nvPr/>
          </p:nvSpPr>
          <p:spPr>
            <a:xfrm>
              <a:off x="4150398" y="183151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7" name="rc497"/>
            <p:cNvSpPr/>
            <p:nvPr/>
          </p:nvSpPr>
          <p:spPr>
            <a:xfrm>
              <a:off x="4419470"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8" name="rc498"/>
            <p:cNvSpPr/>
            <p:nvPr/>
          </p:nvSpPr>
          <p:spPr>
            <a:xfrm>
              <a:off x="4688541" y="1831513"/>
              <a:ext cx="26907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9" name="rc499"/>
            <p:cNvSpPr/>
            <p:nvPr/>
          </p:nvSpPr>
          <p:spPr>
            <a:xfrm>
              <a:off x="4957613" y="1831513"/>
              <a:ext cx="26907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0" name="rc500"/>
            <p:cNvSpPr/>
            <p:nvPr/>
          </p:nvSpPr>
          <p:spPr>
            <a:xfrm>
              <a:off x="5226685" y="1831513"/>
              <a:ext cx="26907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01" name="rc501"/>
            <p:cNvSpPr/>
            <p:nvPr/>
          </p:nvSpPr>
          <p:spPr>
            <a:xfrm>
              <a:off x="5495756" y="1831513"/>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2" name="rc502"/>
            <p:cNvSpPr/>
            <p:nvPr/>
          </p:nvSpPr>
          <p:spPr>
            <a:xfrm>
              <a:off x="5764828" y="183151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3" name="rc503"/>
            <p:cNvSpPr/>
            <p:nvPr/>
          </p:nvSpPr>
          <p:spPr>
            <a:xfrm>
              <a:off x="6033900" y="1831513"/>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4" name="rc504"/>
            <p:cNvSpPr/>
            <p:nvPr/>
          </p:nvSpPr>
          <p:spPr>
            <a:xfrm>
              <a:off x="6302972"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5" name="rc505"/>
            <p:cNvSpPr/>
            <p:nvPr/>
          </p:nvSpPr>
          <p:spPr>
            <a:xfrm>
              <a:off x="6572043" y="1831513"/>
              <a:ext cx="26907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6" name="rc506"/>
            <p:cNvSpPr/>
            <p:nvPr/>
          </p:nvSpPr>
          <p:spPr>
            <a:xfrm>
              <a:off x="6841115" y="1831513"/>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7" name="rc507"/>
            <p:cNvSpPr/>
            <p:nvPr/>
          </p:nvSpPr>
          <p:spPr>
            <a:xfrm>
              <a:off x="7110187" y="1831513"/>
              <a:ext cx="26907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8" name="rc508"/>
            <p:cNvSpPr/>
            <p:nvPr/>
          </p:nvSpPr>
          <p:spPr>
            <a:xfrm>
              <a:off x="7379259" y="1831513"/>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9" name="rc509"/>
            <p:cNvSpPr/>
            <p:nvPr/>
          </p:nvSpPr>
          <p:spPr>
            <a:xfrm>
              <a:off x="7648330" y="1831513"/>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0" name="rc510"/>
            <p:cNvSpPr/>
            <p:nvPr/>
          </p:nvSpPr>
          <p:spPr>
            <a:xfrm>
              <a:off x="7917402" y="1831513"/>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1" name="rc511"/>
            <p:cNvSpPr/>
            <p:nvPr/>
          </p:nvSpPr>
          <p:spPr>
            <a:xfrm>
              <a:off x="8186474" y="1831513"/>
              <a:ext cx="26907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2" name="rc512"/>
            <p:cNvSpPr/>
            <p:nvPr/>
          </p:nvSpPr>
          <p:spPr>
            <a:xfrm>
              <a:off x="8455545" y="1831513"/>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3" name="rc513"/>
            <p:cNvSpPr/>
            <p:nvPr/>
          </p:nvSpPr>
          <p:spPr>
            <a:xfrm>
              <a:off x="1728752" y="2035740"/>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4" name="rc514"/>
            <p:cNvSpPr/>
            <p:nvPr/>
          </p:nvSpPr>
          <p:spPr>
            <a:xfrm>
              <a:off x="1997824" y="2035740"/>
              <a:ext cx="26907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15" name="rc515"/>
            <p:cNvSpPr/>
            <p:nvPr/>
          </p:nvSpPr>
          <p:spPr>
            <a:xfrm>
              <a:off x="2266896" y="2035740"/>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6" name="rc516"/>
            <p:cNvSpPr/>
            <p:nvPr/>
          </p:nvSpPr>
          <p:spPr>
            <a:xfrm>
              <a:off x="2535967" y="2035740"/>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7" name="rc517"/>
            <p:cNvSpPr/>
            <p:nvPr/>
          </p:nvSpPr>
          <p:spPr>
            <a:xfrm>
              <a:off x="2805039" y="2035740"/>
              <a:ext cx="26907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8" name="rc518"/>
            <p:cNvSpPr/>
            <p:nvPr/>
          </p:nvSpPr>
          <p:spPr>
            <a:xfrm>
              <a:off x="3074111" y="2035740"/>
              <a:ext cx="26907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9" name="rc519"/>
            <p:cNvSpPr/>
            <p:nvPr/>
          </p:nvSpPr>
          <p:spPr>
            <a:xfrm>
              <a:off x="3343183" y="2035740"/>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0" name="rc520"/>
            <p:cNvSpPr/>
            <p:nvPr/>
          </p:nvSpPr>
          <p:spPr>
            <a:xfrm>
              <a:off x="3612254" y="2035740"/>
              <a:ext cx="26907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1" name="rc521"/>
            <p:cNvSpPr/>
            <p:nvPr/>
          </p:nvSpPr>
          <p:spPr>
            <a:xfrm>
              <a:off x="3881326" y="2035740"/>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2" name="rc522"/>
            <p:cNvSpPr/>
            <p:nvPr/>
          </p:nvSpPr>
          <p:spPr>
            <a:xfrm>
              <a:off x="4150398" y="2035740"/>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3" name="rc523"/>
            <p:cNvSpPr/>
            <p:nvPr/>
          </p:nvSpPr>
          <p:spPr>
            <a:xfrm>
              <a:off x="4419470"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4688541" y="203574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5" name="rc525"/>
            <p:cNvSpPr/>
            <p:nvPr/>
          </p:nvSpPr>
          <p:spPr>
            <a:xfrm>
              <a:off x="4957613" y="2035740"/>
              <a:ext cx="26907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6" name="rc526"/>
            <p:cNvSpPr/>
            <p:nvPr/>
          </p:nvSpPr>
          <p:spPr>
            <a:xfrm>
              <a:off x="5226685" y="2035740"/>
              <a:ext cx="26907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7" name="rc527"/>
            <p:cNvSpPr/>
            <p:nvPr/>
          </p:nvSpPr>
          <p:spPr>
            <a:xfrm>
              <a:off x="5495756" y="2035740"/>
              <a:ext cx="26907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8" name="rc528"/>
            <p:cNvSpPr/>
            <p:nvPr/>
          </p:nvSpPr>
          <p:spPr>
            <a:xfrm>
              <a:off x="5764828" y="2035740"/>
              <a:ext cx="26907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9" name="rc529"/>
            <p:cNvSpPr/>
            <p:nvPr/>
          </p:nvSpPr>
          <p:spPr>
            <a:xfrm>
              <a:off x="6033900" y="2035740"/>
              <a:ext cx="26907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0" name="rc530"/>
            <p:cNvSpPr/>
            <p:nvPr/>
          </p:nvSpPr>
          <p:spPr>
            <a:xfrm>
              <a:off x="6302972"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1" name="rc531"/>
            <p:cNvSpPr/>
            <p:nvPr/>
          </p:nvSpPr>
          <p:spPr>
            <a:xfrm>
              <a:off x="6572043" y="203574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2" name="rc532"/>
            <p:cNvSpPr/>
            <p:nvPr/>
          </p:nvSpPr>
          <p:spPr>
            <a:xfrm>
              <a:off x="6841115" y="203574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3" name="rc533"/>
            <p:cNvSpPr/>
            <p:nvPr/>
          </p:nvSpPr>
          <p:spPr>
            <a:xfrm>
              <a:off x="7110187" y="2035740"/>
              <a:ext cx="26907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4" name="rc534"/>
            <p:cNvSpPr/>
            <p:nvPr/>
          </p:nvSpPr>
          <p:spPr>
            <a:xfrm>
              <a:off x="7379259" y="2035740"/>
              <a:ext cx="26907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5" name="rc535"/>
            <p:cNvSpPr/>
            <p:nvPr/>
          </p:nvSpPr>
          <p:spPr>
            <a:xfrm>
              <a:off x="7648330"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6" name="rc536"/>
            <p:cNvSpPr/>
            <p:nvPr/>
          </p:nvSpPr>
          <p:spPr>
            <a:xfrm>
              <a:off x="7917402"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7" name="rc537"/>
            <p:cNvSpPr/>
            <p:nvPr/>
          </p:nvSpPr>
          <p:spPr>
            <a:xfrm>
              <a:off x="8186474"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8" name="rc538"/>
            <p:cNvSpPr/>
            <p:nvPr/>
          </p:nvSpPr>
          <p:spPr>
            <a:xfrm>
              <a:off x="8455545" y="2035740"/>
              <a:ext cx="26907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9" name="rc539"/>
            <p:cNvSpPr/>
            <p:nvPr/>
          </p:nvSpPr>
          <p:spPr>
            <a:xfrm>
              <a:off x="1728752" y="3873788"/>
              <a:ext cx="26907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0" name="rc540"/>
            <p:cNvSpPr/>
            <p:nvPr/>
          </p:nvSpPr>
          <p:spPr>
            <a:xfrm>
              <a:off x="1997824" y="3873788"/>
              <a:ext cx="26907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41" name="rc541"/>
            <p:cNvSpPr/>
            <p:nvPr/>
          </p:nvSpPr>
          <p:spPr>
            <a:xfrm>
              <a:off x="2266896" y="3873788"/>
              <a:ext cx="26907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2" name="rc542"/>
            <p:cNvSpPr/>
            <p:nvPr/>
          </p:nvSpPr>
          <p:spPr>
            <a:xfrm>
              <a:off x="2535967" y="3873788"/>
              <a:ext cx="26907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43" name="rc543"/>
            <p:cNvSpPr/>
            <p:nvPr/>
          </p:nvSpPr>
          <p:spPr>
            <a:xfrm>
              <a:off x="2805039" y="3873788"/>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4" name="rc544"/>
            <p:cNvSpPr/>
            <p:nvPr/>
          </p:nvSpPr>
          <p:spPr>
            <a:xfrm>
              <a:off x="3074111" y="3873788"/>
              <a:ext cx="26907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5" name="rc545"/>
            <p:cNvSpPr/>
            <p:nvPr/>
          </p:nvSpPr>
          <p:spPr>
            <a:xfrm>
              <a:off x="3343183" y="3873788"/>
              <a:ext cx="26907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46" name="rc546"/>
            <p:cNvSpPr/>
            <p:nvPr/>
          </p:nvSpPr>
          <p:spPr>
            <a:xfrm>
              <a:off x="3612254" y="3873788"/>
              <a:ext cx="26907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7" name="rc547"/>
            <p:cNvSpPr/>
            <p:nvPr/>
          </p:nvSpPr>
          <p:spPr>
            <a:xfrm>
              <a:off x="3881326" y="3873788"/>
              <a:ext cx="269071" cy="20422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8" name="rc548"/>
            <p:cNvSpPr/>
            <p:nvPr/>
          </p:nvSpPr>
          <p:spPr>
            <a:xfrm>
              <a:off x="4150398" y="387378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9" name="rc549"/>
            <p:cNvSpPr/>
            <p:nvPr/>
          </p:nvSpPr>
          <p:spPr>
            <a:xfrm>
              <a:off x="4419470" y="387378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0" name="rc550"/>
            <p:cNvSpPr/>
            <p:nvPr/>
          </p:nvSpPr>
          <p:spPr>
            <a:xfrm>
              <a:off x="4688541"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1" name="rc551"/>
            <p:cNvSpPr/>
            <p:nvPr/>
          </p:nvSpPr>
          <p:spPr>
            <a:xfrm>
              <a:off x="4957613"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2" name="rc552"/>
            <p:cNvSpPr/>
            <p:nvPr/>
          </p:nvSpPr>
          <p:spPr>
            <a:xfrm>
              <a:off x="5226685" y="387378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3" name="rc553"/>
            <p:cNvSpPr/>
            <p:nvPr/>
          </p:nvSpPr>
          <p:spPr>
            <a:xfrm>
              <a:off x="5495756" y="387378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4" name="rc554"/>
            <p:cNvSpPr/>
            <p:nvPr/>
          </p:nvSpPr>
          <p:spPr>
            <a:xfrm>
              <a:off x="5764828" y="387378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5" name="rc555"/>
            <p:cNvSpPr/>
            <p:nvPr/>
          </p:nvSpPr>
          <p:spPr>
            <a:xfrm>
              <a:off x="6033900" y="3873788"/>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6" name="rc556"/>
            <p:cNvSpPr/>
            <p:nvPr/>
          </p:nvSpPr>
          <p:spPr>
            <a:xfrm>
              <a:off x="6302972" y="3873788"/>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7" name="rc557"/>
            <p:cNvSpPr/>
            <p:nvPr/>
          </p:nvSpPr>
          <p:spPr>
            <a:xfrm>
              <a:off x="6572043"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8" name="rc558"/>
            <p:cNvSpPr/>
            <p:nvPr/>
          </p:nvSpPr>
          <p:spPr>
            <a:xfrm>
              <a:off x="6841115" y="3873788"/>
              <a:ext cx="26907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9" name="rc559"/>
            <p:cNvSpPr/>
            <p:nvPr/>
          </p:nvSpPr>
          <p:spPr>
            <a:xfrm>
              <a:off x="7110187"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0" name="rc560"/>
            <p:cNvSpPr/>
            <p:nvPr/>
          </p:nvSpPr>
          <p:spPr>
            <a:xfrm>
              <a:off x="7379259" y="3873788"/>
              <a:ext cx="26907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1" name="rc561"/>
            <p:cNvSpPr/>
            <p:nvPr/>
          </p:nvSpPr>
          <p:spPr>
            <a:xfrm>
              <a:off x="7648330" y="3873788"/>
              <a:ext cx="26907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2" name="rc562"/>
            <p:cNvSpPr/>
            <p:nvPr/>
          </p:nvSpPr>
          <p:spPr>
            <a:xfrm>
              <a:off x="7917402"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3" name="rc563"/>
            <p:cNvSpPr/>
            <p:nvPr/>
          </p:nvSpPr>
          <p:spPr>
            <a:xfrm>
              <a:off x="8186474" y="3873788"/>
              <a:ext cx="26907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4" name="rc564"/>
            <p:cNvSpPr/>
            <p:nvPr/>
          </p:nvSpPr>
          <p:spPr>
            <a:xfrm>
              <a:off x="8455545" y="3873788"/>
              <a:ext cx="26907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5" name="tx565"/>
            <p:cNvSpPr/>
            <p:nvPr/>
          </p:nvSpPr>
          <p:spPr>
            <a:xfrm>
              <a:off x="207210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66" name="tx566"/>
            <p:cNvSpPr/>
            <p:nvPr/>
          </p:nvSpPr>
          <p:spPr>
            <a:xfrm>
              <a:off x="234117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7" name="tx567"/>
            <p:cNvSpPr/>
            <p:nvPr/>
          </p:nvSpPr>
          <p:spPr>
            <a:xfrm>
              <a:off x="261024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68" name="tx568"/>
            <p:cNvSpPr/>
            <p:nvPr/>
          </p:nvSpPr>
          <p:spPr>
            <a:xfrm>
              <a:off x="287931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9" name="tx569"/>
            <p:cNvSpPr/>
            <p:nvPr/>
          </p:nvSpPr>
          <p:spPr>
            <a:xfrm>
              <a:off x="799167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70" name="tx570"/>
            <p:cNvSpPr/>
            <p:nvPr/>
          </p:nvSpPr>
          <p:spPr>
            <a:xfrm>
              <a:off x="85298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71" name="tx571"/>
            <p:cNvSpPr/>
            <p:nvPr/>
          </p:nvSpPr>
          <p:spPr>
            <a:xfrm>
              <a:off x="180302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2" name="tx572"/>
            <p:cNvSpPr/>
            <p:nvPr/>
          </p:nvSpPr>
          <p:spPr>
            <a:xfrm>
              <a:off x="207210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3" name="tx573"/>
            <p:cNvSpPr/>
            <p:nvPr/>
          </p:nvSpPr>
          <p:spPr>
            <a:xfrm>
              <a:off x="234117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4" name="tx574"/>
            <p:cNvSpPr/>
            <p:nvPr/>
          </p:nvSpPr>
          <p:spPr>
            <a:xfrm>
              <a:off x="261024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5" name="tx575"/>
            <p:cNvSpPr/>
            <p:nvPr/>
          </p:nvSpPr>
          <p:spPr>
            <a:xfrm>
              <a:off x="287931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6" name="tx576"/>
            <p:cNvSpPr/>
            <p:nvPr/>
          </p:nvSpPr>
          <p:spPr>
            <a:xfrm>
              <a:off x="314838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7" name="tx577"/>
            <p:cNvSpPr/>
            <p:nvPr/>
          </p:nvSpPr>
          <p:spPr>
            <a:xfrm>
              <a:off x="341745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8" name="tx578"/>
            <p:cNvSpPr/>
            <p:nvPr/>
          </p:nvSpPr>
          <p:spPr>
            <a:xfrm>
              <a:off x="368653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9" name="tx579"/>
            <p:cNvSpPr/>
            <p:nvPr/>
          </p:nvSpPr>
          <p:spPr>
            <a:xfrm>
              <a:off x="395560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0" name="tx580"/>
            <p:cNvSpPr/>
            <p:nvPr/>
          </p:nvSpPr>
          <p:spPr>
            <a:xfrm>
              <a:off x="422467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1" name="tx581"/>
            <p:cNvSpPr/>
            <p:nvPr/>
          </p:nvSpPr>
          <p:spPr>
            <a:xfrm>
              <a:off x="44937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2" name="tx582"/>
            <p:cNvSpPr/>
            <p:nvPr/>
          </p:nvSpPr>
          <p:spPr>
            <a:xfrm>
              <a:off x="47628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3" name="tx583"/>
            <p:cNvSpPr/>
            <p:nvPr/>
          </p:nvSpPr>
          <p:spPr>
            <a:xfrm>
              <a:off x="50318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4" name="tx584"/>
            <p:cNvSpPr/>
            <p:nvPr/>
          </p:nvSpPr>
          <p:spPr>
            <a:xfrm>
              <a:off x="53009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5" name="tx585"/>
            <p:cNvSpPr/>
            <p:nvPr/>
          </p:nvSpPr>
          <p:spPr>
            <a:xfrm>
              <a:off x="5570033"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6" name="tx586"/>
            <p:cNvSpPr/>
            <p:nvPr/>
          </p:nvSpPr>
          <p:spPr>
            <a:xfrm>
              <a:off x="583910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7" name="tx587"/>
            <p:cNvSpPr/>
            <p:nvPr/>
          </p:nvSpPr>
          <p:spPr>
            <a:xfrm>
              <a:off x="610817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8" name="tx588"/>
            <p:cNvSpPr/>
            <p:nvPr/>
          </p:nvSpPr>
          <p:spPr>
            <a:xfrm>
              <a:off x="637724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9" name="tx589"/>
            <p:cNvSpPr/>
            <p:nvPr/>
          </p:nvSpPr>
          <p:spPr>
            <a:xfrm>
              <a:off x="664632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0" name="tx590"/>
            <p:cNvSpPr/>
            <p:nvPr/>
          </p:nvSpPr>
          <p:spPr>
            <a:xfrm>
              <a:off x="691539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1" name="tx591"/>
            <p:cNvSpPr/>
            <p:nvPr/>
          </p:nvSpPr>
          <p:spPr>
            <a:xfrm>
              <a:off x="718446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2" name="tx592"/>
            <p:cNvSpPr/>
            <p:nvPr/>
          </p:nvSpPr>
          <p:spPr>
            <a:xfrm>
              <a:off x="7453535"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3" name="tx593"/>
            <p:cNvSpPr/>
            <p:nvPr/>
          </p:nvSpPr>
          <p:spPr>
            <a:xfrm>
              <a:off x="7722607"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4" name="tx594"/>
            <p:cNvSpPr/>
            <p:nvPr/>
          </p:nvSpPr>
          <p:spPr>
            <a:xfrm>
              <a:off x="7991679"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5" name="tx595"/>
            <p:cNvSpPr/>
            <p:nvPr/>
          </p:nvSpPr>
          <p:spPr>
            <a:xfrm>
              <a:off x="8260751"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6" name="tx596"/>
            <p:cNvSpPr/>
            <p:nvPr/>
          </p:nvSpPr>
          <p:spPr>
            <a:xfrm>
              <a:off x="85298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7" name="tx597"/>
            <p:cNvSpPr/>
            <p:nvPr/>
          </p:nvSpPr>
          <p:spPr>
            <a:xfrm>
              <a:off x="180302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8" name="tx598"/>
            <p:cNvSpPr/>
            <p:nvPr/>
          </p:nvSpPr>
          <p:spPr>
            <a:xfrm>
              <a:off x="207210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9" name="tx599"/>
            <p:cNvSpPr/>
            <p:nvPr/>
          </p:nvSpPr>
          <p:spPr>
            <a:xfrm>
              <a:off x="234117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0" name="tx600"/>
            <p:cNvSpPr/>
            <p:nvPr/>
          </p:nvSpPr>
          <p:spPr>
            <a:xfrm>
              <a:off x="261024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1" name="tx601"/>
            <p:cNvSpPr/>
            <p:nvPr/>
          </p:nvSpPr>
          <p:spPr>
            <a:xfrm>
              <a:off x="287931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2" name="tx602"/>
            <p:cNvSpPr/>
            <p:nvPr/>
          </p:nvSpPr>
          <p:spPr>
            <a:xfrm>
              <a:off x="314838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3" name="tx603"/>
            <p:cNvSpPr/>
            <p:nvPr/>
          </p:nvSpPr>
          <p:spPr>
            <a:xfrm>
              <a:off x="341745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4" name="tx604"/>
            <p:cNvSpPr/>
            <p:nvPr/>
          </p:nvSpPr>
          <p:spPr>
            <a:xfrm>
              <a:off x="368653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5" name="tx605"/>
            <p:cNvSpPr/>
            <p:nvPr/>
          </p:nvSpPr>
          <p:spPr>
            <a:xfrm>
              <a:off x="395560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06" name="tx606"/>
            <p:cNvSpPr/>
            <p:nvPr/>
          </p:nvSpPr>
          <p:spPr>
            <a:xfrm>
              <a:off x="422467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7" name="tx607"/>
            <p:cNvSpPr/>
            <p:nvPr/>
          </p:nvSpPr>
          <p:spPr>
            <a:xfrm>
              <a:off x="44937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8" name="tx608"/>
            <p:cNvSpPr/>
            <p:nvPr/>
          </p:nvSpPr>
          <p:spPr>
            <a:xfrm>
              <a:off x="47628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9" name="tx609"/>
            <p:cNvSpPr/>
            <p:nvPr/>
          </p:nvSpPr>
          <p:spPr>
            <a:xfrm>
              <a:off x="50318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0" name="tx610"/>
            <p:cNvSpPr/>
            <p:nvPr/>
          </p:nvSpPr>
          <p:spPr>
            <a:xfrm>
              <a:off x="53009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1" name="tx611"/>
            <p:cNvSpPr/>
            <p:nvPr/>
          </p:nvSpPr>
          <p:spPr>
            <a:xfrm>
              <a:off x="5570033"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2" name="tx612"/>
            <p:cNvSpPr/>
            <p:nvPr/>
          </p:nvSpPr>
          <p:spPr>
            <a:xfrm>
              <a:off x="583910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3" name="tx613"/>
            <p:cNvSpPr/>
            <p:nvPr/>
          </p:nvSpPr>
          <p:spPr>
            <a:xfrm>
              <a:off x="610817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4" name="tx614"/>
            <p:cNvSpPr/>
            <p:nvPr/>
          </p:nvSpPr>
          <p:spPr>
            <a:xfrm>
              <a:off x="637724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5" name="tx615"/>
            <p:cNvSpPr/>
            <p:nvPr/>
          </p:nvSpPr>
          <p:spPr>
            <a:xfrm>
              <a:off x="664632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6" name="tx616"/>
            <p:cNvSpPr/>
            <p:nvPr/>
          </p:nvSpPr>
          <p:spPr>
            <a:xfrm>
              <a:off x="691539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7" name="tx617"/>
            <p:cNvSpPr/>
            <p:nvPr/>
          </p:nvSpPr>
          <p:spPr>
            <a:xfrm>
              <a:off x="718446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8" name="tx618"/>
            <p:cNvSpPr/>
            <p:nvPr/>
          </p:nvSpPr>
          <p:spPr>
            <a:xfrm>
              <a:off x="7453535"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9" name="tx619"/>
            <p:cNvSpPr/>
            <p:nvPr/>
          </p:nvSpPr>
          <p:spPr>
            <a:xfrm>
              <a:off x="7722607"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0" name="tx620"/>
            <p:cNvSpPr/>
            <p:nvPr/>
          </p:nvSpPr>
          <p:spPr>
            <a:xfrm>
              <a:off x="7991679"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1" name="tx621"/>
            <p:cNvSpPr/>
            <p:nvPr/>
          </p:nvSpPr>
          <p:spPr>
            <a:xfrm>
              <a:off x="8260751"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2" name="tx622"/>
            <p:cNvSpPr/>
            <p:nvPr/>
          </p:nvSpPr>
          <p:spPr>
            <a:xfrm>
              <a:off x="85298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3" name="tx623"/>
            <p:cNvSpPr/>
            <p:nvPr/>
          </p:nvSpPr>
          <p:spPr>
            <a:xfrm>
              <a:off x="180302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4" name="tx624"/>
            <p:cNvSpPr/>
            <p:nvPr/>
          </p:nvSpPr>
          <p:spPr>
            <a:xfrm>
              <a:off x="207210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5" name="tx625"/>
            <p:cNvSpPr/>
            <p:nvPr/>
          </p:nvSpPr>
          <p:spPr>
            <a:xfrm>
              <a:off x="234117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6" name="tx626"/>
            <p:cNvSpPr/>
            <p:nvPr/>
          </p:nvSpPr>
          <p:spPr>
            <a:xfrm>
              <a:off x="261024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7" name="tx627"/>
            <p:cNvSpPr/>
            <p:nvPr/>
          </p:nvSpPr>
          <p:spPr>
            <a:xfrm>
              <a:off x="287931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8" name="tx628"/>
            <p:cNvSpPr/>
            <p:nvPr/>
          </p:nvSpPr>
          <p:spPr>
            <a:xfrm>
              <a:off x="314838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9" name="tx629"/>
            <p:cNvSpPr/>
            <p:nvPr/>
          </p:nvSpPr>
          <p:spPr>
            <a:xfrm>
              <a:off x="341745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30" name="tx630"/>
            <p:cNvSpPr/>
            <p:nvPr/>
          </p:nvSpPr>
          <p:spPr>
            <a:xfrm>
              <a:off x="368653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1" name="tx631"/>
            <p:cNvSpPr/>
            <p:nvPr/>
          </p:nvSpPr>
          <p:spPr>
            <a:xfrm>
              <a:off x="395560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2" name="tx632"/>
            <p:cNvSpPr/>
            <p:nvPr/>
          </p:nvSpPr>
          <p:spPr>
            <a:xfrm>
              <a:off x="422467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3" name="tx633"/>
            <p:cNvSpPr/>
            <p:nvPr/>
          </p:nvSpPr>
          <p:spPr>
            <a:xfrm>
              <a:off x="449374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34" name="tx634"/>
            <p:cNvSpPr/>
            <p:nvPr/>
          </p:nvSpPr>
          <p:spPr>
            <a:xfrm>
              <a:off x="47628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5" name="tx635"/>
            <p:cNvSpPr/>
            <p:nvPr/>
          </p:nvSpPr>
          <p:spPr>
            <a:xfrm>
              <a:off x="50318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6" name="tx636"/>
            <p:cNvSpPr/>
            <p:nvPr/>
          </p:nvSpPr>
          <p:spPr>
            <a:xfrm>
              <a:off x="530096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37" name="tx637"/>
            <p:cNvSpPr/>
            <p:nvPr/>
          </p:nvSpPr>
          <p:spPr>
            <a:xfrm>
              <a:off x="5570033"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8" name="tx638"/>
            <p:cNvSpPr/>
            <p:nvPr/>
          </p:nvSpPr>
          <p:spPr>
            <a:xfrm>
              <a:off x="583910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9" name="tx639"/>
            <p:cNvSpPr/>
            <p:nvPr/>
          </p:nvSpPr>
          <p:spPr>
            <a:xfrm>
              <a:off x="610817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0" name="tx640"/>
            <p:cNvSpPr/>
            <p:nvPr/>
          </p:nvSpPr>
          <p:spPr>
            <a:xfrm>
              <a:off x="637724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1" name="tx641"/>
            <p:cNvSpPr/>
            <p:nvPr/>
          </p:nvSpPr>
          <p:spPr>
            <a:xfrm>
              <a:off x="664632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2" name="tx642"/>
            <p:cNvSpPr/>
            <p:nvPr/>
          </p:nvSpPr>
          <p:spPr>
            <a:xfrm>
              <a:off x="691539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43" name="tx643"/>
            <p:cNvSpPr/>
            <p:nvPr/>
          </p:nvSpPr>
          <p:spPr>
            <a:xfrm>
              <a:off x="718446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4" name="tx644"/>
            <p:cNvSpPr/>
            <p:nvPr/>
          </p:nvSpPr>
          <p:spPr>
            <a:xfrm>
              <a:off x="7453535"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45" name="tx645"/>
            <p:cNvSpPr/>
            <p:nvPr/>
          </p:nvSpPr>
          <p:spPr>
            <a:xfrm>
              <a:off x="7722607"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6" name="tx646"/>
            <p:cNvSpPr/>
            <p:nvPr/>
          </p:nvSpPr>
          <p:spPr>
            <a:xfrm>
              <a:off x="7991679"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7" name="tx647"/>
            <p:cNvSpPr/>
            <p:nvPr/>
          </p:nvSpPr>
          <p:spPr>
            <a:xfrm>
              <a:off x="8260751"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8" name="tx648"/>
            <p:cNvSpPr/>
            <p:nvPr/>
          </p:nvSpPr>
          <p:spPr>
            <a:xfrm>
              <a:off x="85298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9" name="tx649"/>
            <p:cNvSpPr/>
            <p:nvPr/>
          </p:nvSpPr>
          <p:spPr>
            <a:xfrm>
              <a:off x="180302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0" name="tx650"/>
            <p:cNvSpPr/>
            <p:nvPr/>
          </p:nvSpPr>
          <p:spPr>
            <a:xfrm>
              <a:off x="207210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51" name="tx651"/>
            <p:cNvSpPr/>
            <p:nvPr/>
          </p:nvSpPr>
          <p:spPr>
            <a:xfrm>
              <a:off x="234117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2" name="tx652"/>
            <p:cNvSpPr/>
            <p:nvPr/>
          </p:nvSpPr>
          <p:spPr>
            <a:xfrm>
              <a:off x="261024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3" name="tx653"/>
            <p:cNvSpPr/>
            <p:nvPr/>
          </p:nvSpPr>
          <p:spPr>
            <a:xfrm>
              <a:off x="287931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4" name="tx654"/>
            <p:cNvSpPr/>
            <p:nvPr/>
          </p:nvSpPr>
          <p:spPr>
            <a:xfrm>
              <a:off x="314838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5" name="tx655"/>
            <p:cNvSpPr/>
            <p:nvPr/>
          </p:nvSpPr>
          <p:spPr>
            <a:xfrm>
              <a:off x="341745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6" name="tx656"/>
            <p:cNvSpPr/>
            <p:nvPr/>
          </p:nvSpPr>
          <p:spPr>
            <a:xfrm>
              <a:off x="368653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7" name="tx657"/>
            <p:cNvSpPr/>
            <p:nvPr/>
          </p:nvSpPr>
          <p:spPr>
            <a:xfrm>
              <a:off x="395560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8" name="tx658"/>
            <p:cNvSpPr/>
            <p:nvPr/>
          </p:nvSpPr>
          <p:spPr>
            <a:xfrm>
              <a:off x="422467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9" name="tx659"/>
            <p:cNvSpPr/>
            <p:nvPr/>
          </p:nvSpPr>
          <p:spPr>
            <a:xfrm>
              <a:off x="44937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0" name="tx660"/>
            <p:cNvSpPr/>
            <p:nvPr/>
          </p:nvSpPr>
          <p:spPr>
            <a:xfrm>
              <a:off x="47628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1" name="tx661"/>
            <p:cNvSpPr/>
            <p:nvPr/>
          </p:nvSpPr>
          <p:spPr>
            <a:xfrm>
              <a:off x="50318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2" name="tx662"/>
            <p:cNvSpPr/>
            <p:nvPr/>
          </p:nvSpPr>
          <p:spPr>
            <a:xfrm>
              <a:off x="53009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3" name="tx663"/>
            <p:cNvSpPr/>
            <p:nvPr/>
          </p:nvSpPr>
          <p:spPr>
            <a:xfrm>
              <a:off x="5570033"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4" name="tx664"/>
            <p:cNvSpPr/>
            <p:nvPr/>
          </p:nvSpPr>
          <p:spPr>
            <a:xfrm>
              <a:off x="583910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5" name="tx665"/>
            <p:cNvSpPr/>
            <p:nvPr/>
          </p:nvSpPr>
          <p:spPr>
            <a:xfrm>
              <a:off x="610817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6" name="tx666"/>
            <p:cNvSpPr/>
            <p:nvPr/>
          </p:nvSpPr>
          <p:spPr>
            <a:xfrm>
              <a:off x="637724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7" name="tx667"/>
            <p:cNvSpPr/>
            <p:nvPr/>
          </p:nvSpPr>
          <p:spPr>
            <a:xfrm>
              <a:off x="664632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8" name="tx668"/>
            <p:cNvSpPr/>
            <p:nvPr/>
          </p:nvSpPr>
          <p:spPr>
            <a:xfrm>
              <a:off x="691539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9" name="tx669"/>
            <p:cNvSpPr/>
            <p:nvPr/>
          </p:nvSpPr>
          <p:spPr>
            <a:xfrm>
              <a:off x="718446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0" name="tx670"/>
            <p:cNvSpPr/>
            <p:nvPr/>
          </p:nvSpPr>
          <p:spPr>
            <a:xfrm>
              <a:off x="7453535"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1" name="tx671"/>
            <p:cNvSpPr/>
            <p:nvPr/>
          </p:nvSpPr>
          <p:spPr>
            <a:xfrm>
              <a:off x="7722607"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2" name="tx672"/>
            <p:cNvSpPr/>
            <p:nvPr/>
          </p:nvSpPr>
          <p:spPr>
            <a:xfrm>
              <a:off x="7991679"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3" name="tx673"/>
            <p:cNvSpPr/>
            <p:nvPr/>
          </p:nvSpPr>
          <p:spPr>
            <a:xfrm>
              <a:off x="8260751"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4" name="tx674"/>
            <p:cNvSpPr/>
            <p:nvPr/>
          </p:nvSpPr>
          <p:spPr>
            <a:xfrm>
              <a:off x="85298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5" name="tx675"/>
            <p:cNvSpPr/>
            <p:nvPr/>
          </p:nvSpPr>
          <p:spPr>
            <a:xfrm>
              <a:off x="180302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6" name="tx676"/>
            <p:cNvSpPr/>
            <p:nvPr/>
          </p:nvSpPr>
          <p:spPr>
            <a:xfrm>
              <a:off x="207210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7" name="tx677"/>
            <p:cNvSpPr/>
            <p:nvPr/>
          </p:nvSpPr>
          <p:spPr>
            <a:xfrm>
              <a:off x="234117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8" name="tx678"/>
            <p:cNvSpPr/>
            <p:nvPr/>
          </p:nvSpPr>
          <p:spPr>
            <a:xfrm>
              <a:off x="261024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9" name="tx679"/>
            <p:cNvSpPr/>
            <p:nvPr/>
          </p:nvSpPr>
          <p:spPr>
            <a:xfrm>
              <a:off x="287931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0" name="tx680"/>
            <p:cNvSpPr/>
            <p:nvPr/>
          </p:nvSpPr>
          <p:spPr>
            <a:xfrm>
              <a:off x="314838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1" name="tx681"/>
            <p:cNvSpPr/>
            <p:nvPr/>
          </p:nvSpPr>
          <p:spPr>
            <a:xfrm>
              <a:off x="341745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2" name="tx682"/>
            <p:cNvSpPr/>
            <p:nvPr/>
          </p:nvSpPr>
          <p:spPr>
            <a:xfrm>
              <a:off x="368653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3" name="tx683"/>
            <p:cNvSpPr/>
            <p:nvPr/>
          </p:nvSpPr>
          <p:spPr>
            <a:xfrm>
              <a:off x="395560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4" name="tx684"/>
            <p:cNvSpPr/>
            <p:nvPr/>
          </p:nvSpPr>
          <p:spPr>
            <a:xfrm>
              <a:off x="422467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5" name="tx685"/>
            <p:cNvSpPr/>
            <p:nvPr/>
          </p:nvSpPr>
          <p:spPr>
            <a:xfrm>
              <a:off x="44937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6" name="tx686"/>
            <p:cNvSpPr/>
            <p:nvPr/>
          </p:nvSpPr>
          <p:spPr>
            <a:xfrm>
              <a:off x="47628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7" name="tx687"/>
            <p:cNvSpPr/>
            <p:nvPr/>
          </p:nvSpPr>
          <p:spPr>
            <a:xfrm>
              <a:off x="50318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8" name="tx688"/>
            <p:cNvSpPr/>
            <p:nvPr/>
          </p:nvSpPr>
          <p:spPr>
            <a:xfrm>
              <a:off x="53009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9" name="tx689"/>
            <p:cNvSpPr/>
            <p:nvPr/>
          </p:nvSpPr>
          <p:spPr>
            <a:xfrm>
              <a:off x="5570033"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90" name="tx690"/>
            <p:cNvSpPr/>
            <p:nvPr/>
          </p:nvSpPr>
          <p:spPr>
            <a:xfrm>
              <a:off x="583910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1" name="tx691"/>
            <p:cNvSpPr/>
            <p:nvPr/>
          </p:nvSpPr>
          <p:spPr>
            <a:xfrm>
              <a:off x="610817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2" name="tx692"/>
            <p:cNvSpPr/>
            <p:nvPr/>
          </p:nvSpPr>
          <p:spPr>
            <a:xfrm>
              <a:off x="637724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3" name="tx693"/>
            <p:cNvSpPr/>
            <p:nvPr/>
          </p:nvSpPr>
          <p:spPr>
            <a:xfrm>
              <a:off x="664632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4" name="tx694"/>
            <p:cNvSpPr/>
            <p:nvPr/>
          </p:nvSpPr>
          <p:spPr>
            <a:xfrm>
              <a:off x="691539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5" name="tx695"/>
            <p:cNvSpPr/>
            <p:nvPr/>
          </p:nvSpPr>
          <p:spPr>
            <a:xfrm>
              <a:off x="718446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96" name="tx696"/>
            <p:cNvSpPr/>
            <p:nvPr/>
          </p:nvSpPr>
          <p:spPr>
            <a:xfrm>
              <a:off x="7453535"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7" name="tx697"/>
            <p:cNvSpPr/>
            <p:nvPr/>
          </p:nvSpPr>
          <p:spPr>
            <a:xfrm>
              <a:off x="7722607"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8" name="tx698"/>
            <p:cNvSpPr/>
            <p:nvPr/>
          </p:nvSpPr>
          <p:spPr>
            <a:xfrm>
              <a:off x="7991679"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9" name="tx699"/>
            <p:cNvSpPr/>
            <p:nvPr/>
          </p:nvSpPr>
          <p:spPr>
            <a:xfrm>
              <a:off x="8260751"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0" name="tx700"/>
            <p:cNvSpPr/>
            <p:nvPr/>
          </p:nvSpPr>
          <p:spPr>
            <a:xfrm>
              <a:off x="85298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1" name="tx701"/>
            <p:cNvSpPr/>
            <p:nvPr/>
          </p:nvSpPr>
          <p:spPr>
            <a:xfrm>
              <a:off x="44937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02" name="tx702"/>
            <p:cNvSpPr/>
            <p:nvPr/>
          </p:nvSpPr>
          <p:spPr>
            <a:xfrm>
              <a:off x="47628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03" name="tx703"/>
            <p:cNvSpPr/>
            <p:nvPr/>
          </p:nvSpPr>
          <p:spPr>
            <a:xfrm>
              <a:off x="50318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4" name="tx704"/>
            <p:cNvSpPr/>
            <p:nvPr/>
          </p:nvSpPr>
          <p:spPr>
            <a:xfrm>
              <a:off x="664632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5" name="tx705"/>
            <p:cNvSpPr/>
            <p:nvPr/>
          </p:nvSpPr>
          <p:spPr>
            <a:xfrm>
              <a:off x="691539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6" name="tx706"/>
            <p:cNvSpPr/>
            <p:nvPr/>
          </p:nvSpPr>
          <p:spPr>
            <a:xfrm>
              <a:off x="718446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07" name="tx707"/>
            <p:cNvSpPr/>
            <p:nvPr/>
          </p:nvSpPr>
          <p:spPr>
            <a:xfrm>
              <a:off x="745353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8" name="tx708"/>
            <p:cNvSpPr/>
            <p:nvPr/>
          </p:nvSpPr>
          <p:spPr>
            <a:xfrm>
              <a:off x="772260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09" name="tx709"/>
            <p:cNvSpPr/>
            <p:nvPr/>
          </p:nvSpPr>
          <p:spPr>
            <a:xfrm>
              <a:off x="799167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10" name="tx710"/>
            <p:cNvSpPr/>
            <p:nvPr/>
          </p:nvSpPr>
          <p:spPr>
            <a:xfrm>
              <a:off x="826075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1" name="tx711"/>
            <p:cNvSpPr/>
            <p:nvPr/>
          </p:nvSpPr>
          <p:spPr>
            <a:xfrm>
              <a:off x="85298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2" name="tx712"/>
            <p:cNvSpPr/>
            <p:nvPr/>
          </p:nvSpPr>
          <p:spPr>
            <a:xfrm>
              <a:off x="180302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3" name="tx713"/>
            <p:cNvSpPr/>
            <p:nvPr/>
          </p:nvSpPr>
          <p:spPr>
            <a:xfrm>
              <a:off x="207210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4" name="tx714"/>
            <p:cNvSpPr/>
            <p:nvPr/>
          </p:nvSpPr>
          <p:spPr>
            <a:xfrm>
              <a:off x="234117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5" name="tx715"/>
            <p:cNvSpPr/>
            <p:nvPr/>
          </p:nvSpPr>
          <p:spPr>
            <a:xfrm>
              <a:off x="261024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6" name="tx716"/>
            <p:cNvSpPr/>
            <p:nvPr/>
          </p:nvSpPr>
          <p:spPr>
            <a:xfrm>
              <a:off x="287931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7" name="tx717"/>
            <p:cNvSpPr/>
            <p:nvPr/>
          </p:nvSpPr>
          <p:spPr>
            <a:xfrm>
              <a:off x="314838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18" name="tx718"/>
            <p:cNvSpPr/>
            <p:nvPr/>
          </p:nvSpPr>
          <p:spPr>
            <a:xfrm>
              <a:off x="341745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9" name="tx719"/>
            <p:cNvSpPr/>
            <p:nvPr/>
          </p:nvSpPr>
          <p:spPr>
            <a:xfrm>
              <a:off x="368653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0" name="tx720"/>
            <p:cNvSpPr/>
            <p:nvPr/>
          </p:nvSpPr>
          <p:spPr>
            <a:xfrm>
              <a:off x="395560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1" name="tx721"/>
            <p:cNvSpPr/>
            <p:nvPr/>
          </p:nvSpPr>
          <p:spPr>
            <a:xfrm>
              <a:off x="422467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2" name="tx722"/>
            <p:cNvSpPr/>
            <p:nvPr/>
          </p:nvSpPr>
          <p:spPr>
            <a:xfrm>
              <a:off x="449374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3" name="tx723"/>
            <p:cNvSpPr/>
            <p:nvPr/>
          </p:nvSpPr>
          <p:spPr>
            <a:xfrm>
              <a:off x="47628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24" name="tx724"/>
            <p:cNvSpPr/>
            <p:nvPr/>
          </p:nvSpPr>
          <p:spPr>
            <a:xfrm>
              <a:off x="50318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5" name="tx725"/>
            <p:cNvSpPr/>
            <p:nvPr/>
          </p:nvSpPr>
          <p:spPr>
            <a:xfrm>
              <a:off x="530096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6" name="tx726"/>
            <p:cNvSpPr/>
            <p:nvPr/>
          </p:nvSpPr>
          <p:spPr>
            <a:xfrm>
              <a:off x="5570033"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7" name="tx727"/>
            <p:cNvSpPr/>
            <p:nvPr/>
          </p:nvSpPr>
          <p:spPr>
            <a:xfrm>
              <a:off x="583910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8" name="tx728"/>
            <p:cNvSpPr/>
            <p:nvPr/>
          </p:nvSpPr>
          <p:spPr>
            <a:xfrm>
              <a:off x="610817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9" name="tx729"/>
            <p:cNvSpPr/>
            <p:nvPr/>
          </p:nvSpPr>
          <p:spPr>
            <a:xfrm>
              <a:off x="637724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0" name="tx730"/>
            <p:cNvSpPr/>
            <p:nvPr/>
          </p:nvSpPr>
          <p:spPr>
            <a:xfrm>
              <a:off x="664632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1" name="tx731"/>
            <p:cNvSpPr/>
            <p:nvPr/>
          </p:nvSpPr>
          <p:spPr>
            <a:xfrm>
              <a:off x="691539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2" name="tx732"/>
            <p:cNvSpPr/>
            <p:nvPr/>
          </p:nvSpPr>
          <p:spPr>
            <a:xfrm>
              <a:off x="718446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3" name="tx733"/>
            <p:cNvSpPr/>
            <p:nvPr/>
          </p:nvSpPr>
          <p:spPr>
            <a:xfrm>
              <a:off x="7453535"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34" name="tx734"/>
            <p:cNvSpPr/>
            <p:nvPr/>
          </p:nvSpPr>
          <p:spPr>
            <a:xfrm>
              <a:off x="7722607"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5" name="tx735"/>
            <p:cNvSpPr/>
            <p:nvPr/>
          </p:nvSpPr>
          <p:spPr>
            <a:xfrm>
              <a:off x="7991679"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6" name="tx736"/>
            <p:cNvSpPr/>
            <p:nvPr/>
          </p:nvSpPr>
          <p:spPr>
            <a:xfrm>
              <a:off x="8260751"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7" name="tx737"/>
            <p:cNvSpPr/>
            <p:nvPr/>
          </p:nvSpPr>
          <p:spPr>
            <a:xfrm>
              <a:off x="85298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8" name="tx738"/>
            <p:cNvSpPr/>
            <p:nvPr/>
          </p:nvSpPr>
          <p:spPr>
            <a:xfrm>
              <a:off x="180302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9" name="tx739"/>
            <p:cNvSpPr/>
            <p:nvPr/>
          </p:nvSpPr>
          <p:spPr>
            <a:xfrm>
              <a:off x="207210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40" name="tx740"/>
            <p:cNvSpPr/>
            <p:nvPr/>
          </p:nvSpPr>
          <p:spPr>
            <a:xfrm>
              <a:off x="234117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41" name="tx741"/>
            <p:cNvSpPr/>
            <p:nvPr/>
          </p:nvSpPr>
          <p:spPr>
            <a:xfrm>
              <a:off x="261024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2" name="tx742"/>
            <p:cNvSpPr/>
            <p:nvPr/>
          </p:nvSpPr>
          <p:spPr>
            <a:xfrm>
              <a:off x="287931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3" name="tx743"/>
            <p:cNvSpPr/>
            <p:nvPr/>
          </p:nvSpPr>
          <p:spPr>
            <a:xfrm>
              <a:off x="314838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4" name="tx744"/>
            <p:cNvSpPr/>
            <p:nvPr/>
          </p:nvSpPr>
          <p:spPr>
            <a:xfrm>
              <a:off x="341745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5" name="tx745"/>
            <p:cNvSpPr/>
            <p:nvPr/>
          </p:nvSpPr>
          <p:spPr>
            <a:xfrm>
              <a:off x="368653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6" name="tx746"/>
            <p:cNvSpPr/>
            <p:nvPr/>
          </p:nvSpPr>
          <p:spPr>
            <a:xfrm>
              <a:off x="395560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7" name="tx747"/>
            <p:cNvSpPr/>
            <p:nvPr/>
          </p:nvSpPr>
          <p:spPr>
            <a:xfrm>
              <a:off x="422467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8" name="tx748"/>
            <p:cNvSpPr/>
            <p:nvPr/>
          </p:nvSpPr>
          <p:spPr>
            <a:xfrm>
              <a:off x="44937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9" name="tx749"/>
            <p:cNvSpPr/>
            <p:nvPr/>
          </p:nvSpPr>
          <p:spPr>
            <a:xfrm>
              <a:off x="47628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0" name="tx750"/>
            <p:cNvSpPr/>
            <p:nvPr/>
          </p:nvSpPr>
          <p:spPr>
            <a:xfrm>
              <a:off x="50318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1" name="tx751"/>
            <p:cNvSpPr/>
            <p:nvPr/>
          </p:nvSpPr>
          <p:spPr>
            <a:xfrm>
              <a:off x="53009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2" name="tx752"/>
            <p:cNvSpPr/>
            <p:nvPr/>
          </p:nvSpPr>
          <p:spPr>
            <a:xfrm>
              <a:off x="5570033"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3" name="tx753"/>
            <p:cNvSpPr/>
            <p:nvPr/>
          </p:nvSpPr>
          <p:spPr>
            <a:xfrm>
              <a:off x="583910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4" name="tx754"/>
            <p:cNvSpPr/>
            <p:nvPr/>
          </p:nvSpPr>
          <p:spPr>
            <a:xfrm>
              <a:off x="610817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5" name="tx755"/>
            <p:cNvSpPr/>
            <p:nvPr/>
          </p:nvSpPr>
          <p:spPr>
            <a:xfrm>
              <a:off x="637724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6" name="tx756"/>
            <p:cNvSpPr/>
            <p:nvPr/>
          </p:nvSpPr>
          <p:spPr>
            <a:xfrm>
              <a:off x="664632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7" name="tx757"/>
            <p:cNvSpPr/>
            <p:nvPr/>
          </p:nvSpPr>
          <p:spPr>
            <a:xfrm>
              <a:off x="691539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8" name="tx758"/>
            <p:cNvSpPr/>
            <p:nvPr/>
          </p:nvSpPr>
          <p:spPr>
            <a:xfrm>
              <a:off x="718446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9" name="tx759"/>
            <p:cNvSpPr/>
            <p:nvPr/>
          </p:nvSpPr>
          <p:spPr>
            <a:xfrm>
              <a:off x="7453535"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0" name="tx760"/>
            <p:cNvSpPr/>
            <p:nvPr/>
          </p:nvSpPr>
          <p:spPr>
            <a:xfrm>
              <a:off x="7722607"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1" name="tx761"/>
            <p:cNvSpPr/>
            <p:nvPr/>
          </p:nvSpPr>
          <p:spPr>
            <a:xfrm>
              <a:off x="7991679"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62" name="tx762"/>
            <p:cNvSpPr/>
            <p:nvPr/>
          </p:nvSpPr>
          <p:spPr>
            <a:xfrm>
              <a:off x="8260751"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3" name="tx763"/>
            <p:cNvSpPr/>
            <p:nvPr/>
          </p:nvSpPr>
          <p:spPr>
            <a:xfrm>
              <a:off x="85298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4" name="tx764"/>
            <p:cNvSpPr/>
            <p:nvPr/>
          </p:nvSpPr>
          <p:spPr>
            <a:xfrm>
              <a:off x="234117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65" name="tx765"/>
            <p:cNvSpPr/>
            <p:nvPr/>
          </p:nvSpPr>
          <p:spPr>
            <a:xfrm>
              <a:off x="261024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6" name="tx766"/>
            <p:cNvSpPr/>
            <p:nvPr/>
          </p:nvSpPr>
          <p:spPr>
            <a:xfrm>
              <a:off x="287931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7" name="tx767"/>
            <p:cNvSpPr/>
            <p:nvPr/>
          </p:nvSpPr>
          <p:spPr>
            <a:xfrm>
              <a:off x="314838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8" name="tx768"/>
            <p:cNvSpPr/>
            <p:nvPr/>
          </p:nvSpPr>
          <p:spPr>
            <a:xfrm>
              <a:off x="341745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69" name="tx769"/>
            <p:cNvSpPr/>
            <p:nvPr/>
          </p:nvSpPr>
          <p:spPr>
            <a:xfrm>
              <a:off x="368653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70" name="tx770"/>
            <p:cNvSpPr/>
            <p:nvPr/>
          </p:nvSpPr>
          <p:spPr>
            <a:xfrm>
              <a:off x="395560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1" name="tx771"/>
            <p:cNvSpPr/>
            <p:nvPr/>
          </p:nvSpPr>
          <p:spPr>
            <a:xfrm>
              <a:off x="422467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2" name="tx772"/>
            <p:cNvSpPr/>
            <p:nvPr/>
          </p:nvSpPr>
          <p:spPr>
            <a:xfrm>
              <a:off x="449374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73" name="tx773"/>
            <p:cNvSpPr/>
            <p:nvPr/>
          </p:nvSpPr>
          <p:spPr>
            <a:xfrm>
              <a:off x="47628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4" name="tx774"/>
            <p:cNvSpPr/>
            <p:nvPr/>
          </p:nvSpPr>
          <p:spPr>
            <a:xfrm>
              <a:off x="50318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5" name="tx775"/>
            <p:cNvSpPr/>
            <p:nvPr/>
          </p:nvSpPr>
          <p:spPr>
            <a:xfrm>
              <a:off x="530096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76" name="tx776"/>
            <p:cNvSpPr/>
            <p:nvPr/>
          </p:nvSpPr>
          <p:spPr>
            <a:xfrm>
              <a:off x="5570033"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77" name="tx777"/>
            <p:cNvSpPr/>
            <p:nvPr/>
          </p:nvSpPr>
          <p:spPr>
            <a:xfrm>
              <a:off x="583910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78" name="tx778"/>
            <p:cNvSpPr/>
            <p:nvPr/>
          </p:nvSpPr>
          <p:spPr>
            <a:xfrm>
              <a:off x="610817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9" name="tx779"/>
            <p:cNvSpPr/>
            <p:nvPr/>
          </p:nvSpPr>
          <p:spPr>
            <a:xfrm>
              <a:off x="664632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80" name="tx780"/>
            <p:cNvSpPr/>
            <p:nvPr/>
          </p:nvSpPr>
          <p:spPr>
            <a:xfrm>
              <a:off x="691539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81" name="tx781"/>
            <p:cNvSpPr/>
            <p:nvPr/>
          </p:nvSpPr>
          <p:spPr>
            <a:xfrm>
              <a:off x="180302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2" name="tx782"/>
            <p:cNvSpPr/>
            <p:nvPr/>
          </p:nvSpPr>
          <p:spPr>
            <a:xfrm>
              <a:off x="207210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3" name="tx783"/>
            <p:cNvSpPr/>
            <p:nvPr/>
          </p:nvSpPr>
          <p:spPr>
            <a:xfrm>
              <a:off x="234117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4" name="tx784"/>
            <p:cNvSpPr/>
            <p:nvPr/>
          </p:nvSpPr>
          <p:spPr>
            <a:xfrm>
              <a:off x="261024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85" name="tx785"/>
            <p:cNvSpPr/>
            <p:nvPr/>
          </p:nvSpPr>
          <p:spPr>
            <a:xfrm>
              <a:off x="287931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6" name="tx786"/>
            <p:cNvSpPr/>
            <p:nvPr/>
          </p:nvSpPr>
          <p:spPr>
            <a:xfrm>
              <a:off x="314838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7" name="tx787"/>
            <p:cNvSpPr/>
            <p:nvPr/>
          </p:nvSpPr>
          <p:spPr>
            <a:xfrm>
              <a:off x="341745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8" name="tx788"/>
            <p:cNvSpPr/>
            <p:nvPr/>
          </p:nvSpPr>
          <p:spPr>
            <a:xfrm>
              <a:off x="368653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9" name="tx789"/>
            <p:cNvSpPr/>
            <p:nvPr/>
          </p:nvSpPr>
          <p:spPr>
            <a:xfrm>
              <a:off x="395560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0" name="tx790"/>
            <p:cNvSpPr/>
            <p:nvPr/>
          </p:nvSpPr>
          <p:spPr>
            <a:xfrm>
              <a:off x="422467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1" name="tx791"/>
            <p:cNvSpPr/>
            <p:nvPr/>
          </p:nvSpPr>
          <p:spPr>
            <a:xfrm>
              <a:off x="44937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2" name="tx792"/>
            <p:cNvSpPr/>
            <p:nvPr/>
          </p:nvSpPr>
          <p:spPr>
            <a:xfrm>
              <a:off x="47628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3" name="tx793"/>
            <p:cNvSpPr/>
            <p:nvPr/>
          </p:nvSpPr>
          <p:spPr>
            <a:xfrm>
              <a:off x="50318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4" name="tx794"/>
            <p:cNvSpPr/>
            <p:nvPr/>
          </p:nvSpPr>
          <p:spPr>
            <a:xfrm>
              <a:off x="53009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5" name="tx795"/>
            <p:cNvSpPr/>
            <p:nvPr/>
          </p:nvSpPr>
          <p:spPr>
            <a:xfrm>
              <a:off x="5570033"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6" name="tx796"/>
            <p:cNvSpPr/>
            <p:nvPr/>
          </p:nvSpPr>
          <p:spPr>
            <a:xfrm>
              <a:off x="583910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7" name="tx797"/>
            <p:cNvSpPr/>
            <p:nvPr/>
          </p:nvSpPr>
          <p:spPr>
            <a:xfrm>
              <a:off x="610817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8" name="tx798"/>
            <p:cNvSpPr/>
            <p:nvPr/>
          </p:nvSpPr>
          <p:spPr>
            <a:xfrm>
              <a:off x="637724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9" name="tx799"/>
            <p:cNvSpPr/>
            <p:nvPr/>
          </p:nvSpPr>
          <p:spPr>
            <a:xfrm>
              <a:off x="664632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0" name="tx800"/>
            <p:cNvSpPr/>
            <p:nvPr/>
          </p:nvSpPr>
          <p:spPr>
            <a:xfrm>
              <a:off x="691539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1" name="tx801"/>
            <p:cNvSpPr/>
            <p:nvPr/>
          </p:nvSpPr>
          <p:spPr>
            <a:xfrm>
              <a:off x="718446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2" name="tx802"/>
            <p:cNvSpPr/>
            <p:nvPr/>
          </p:nvSpPr>
          <p:spPr>
            <a:xfrm>
              <a:off x="7453535"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3" name="tx803"/>
            <p:cNvSpPr/>
            <p:nvPr/>
          </p:nvSpPr>
          <p:spPr>
            <a:xfrm>
              <a:off x="7722607"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4" name="tx804"/>
            <p:cNvSpPr/>
            <p:nvPr/>
          </p:nvSpPr>
          <p:spPr>
            <a:xfrm>
              <a:off x="7991679"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5" name="tx805"/>
            <p:cNvSpPr/>
            <p:nvPr/>
          </p:nvSpPr>
          <p:spPr>
            <a:xfrm>
              <a:off x="8260751"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6" name="tx806"/>
            <p:cNvSpPr/>
            <p:nvPr/>
          </p:nvSpPr>
          <p:spPr>
            <a:xfrm>
              <a:off x="85298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7" name="tx807"/>
            <p:cNvSpPr/>
            <p:nvPr/>
          </p:nvSpPr>
          <p:spPr>
            <a:xfrm>
              <a:off x="180302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8" name="tx808"/>
            <p:cNvSpPr/>
            <p:nvPr/>
          </p:nvSpPr>
          <p:spPr>
            <a:xfrm>
              <a:off x="207210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9" name="tx809"/>
            <p:cNvSpPr/>
            <p:nvPr/>
          </p:nvSpPr>
          <p:spPr>
            <a:xfrm>
              <a:off x="234117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0" name="tx810"/>
            <p:cNvSpPr/>
            <p:nvPr/>
          </p:nvSpPr>
          <p:spPr>
            <a:xfrm>
              <a:off x="261024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1" name="tx811"/>
            <p:cNvSpPr/>
            <p:nvPr/>
          </p:nvSpPr>
          <p:spPr>
            <a:xfrm>
              <a:off x="287931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2" name="tx812"/>
            <p:cNvSpPr/>
            <p:nvPr/>
          </p:nvSpPr>
          <p:spPr>
            <a:xfrm>
              <a:off x="314838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3" name="tx813"/>
            <p:cNvSpPr/>
            <p:nvPr/>
          </p:nvSpPr>
          <p:spPr>
            <a:xfrm>
              <a:off x="341745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4" name="tx814"/>
            <p:cNvSpPr/>
            <p:nvPr/>
          </p:nvSpPr>
          <p:spPr>
            <a:xfrm>
              <a:off x="368653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5" name="tx815"/>
            <p:cNvSpPr/>
            <p:nvPr/>
          </p:nvSpPr>
          <p:spPr>
            <a:xfrm>
              <a:off x="395560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6" name="tx816"/>
            <p:cNvSpPr/>
            <p:nvPr/>
          </p:nvSpPr>
          <p:spPr>
            <a:xfrm>
              <a:off x="422467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7" name="tx817"/>
            <p:cNvSpPr/>
            <p:nvPr/>
          </p:nvSpPr>
          <p:spPr>
            <a:xfrm>
              <a:off x="44937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8" name="tx818"/>
            <p:cNvSpPr/>
            <p:nvPr/>
          </p:nvSpPr>
          <p:spPr>
            <a:xfrm>
              <a:off x="47628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9" name="tx819"/>
            <p:cNvSpPr/>
            <p:nvPr/>
          </p:nvSpPr>
          <p:spPr>
            <a:xfrm>
              <a:off x="50318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0" name="tx820"/>
            <p:cNvSpPr/>
            <p:nvPr/>
          </p:nvSpPr>
          <p:spPr>
            <a:xfrm>
              <a:off x="53009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1" name="tx821"/>
            <p:cNvSpPr/>
            <p:nvPr/>
          </p:nvSpPr>
          <p:spPr>
            <a:xfrm>
              <a:off x="5570033"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2" name="tx822"/>
            <p:cNvSpPr/>
            <p:nvPr/>
          </p:nvSpPr>
          <p:spPr>
            <a:xfrm>
              <a:off x="583910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3" name="tx823"/>
            <p:cNvSpPr/>
            <p:nvPr/>
          </p:nvSpPr>
          <p:spPr>
            <a:xfrm>
              <a:off x="610817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4" name="tx824"/>
            <p:cNvSpPr/>
            <p:nvPr/>
          </p:nvSpPr>
          <p:spPr>
            <a:xfrm>
              <a:off x="637724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5" name="tx825"/>
            <p:cNvSpPr/>
            <p:nvPr/>
          </p:nvSpPr>
          <p:spPr>
            <a:xfrm>
              <a:off x="664632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6" name="tx826"/>
            <p:cNvSpPr/>
            <p:nvPr/>
          </p:nvSpPr>
          <p:spPr>
            <a:xfrm>
              <a:off x="691539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7" name="tx827"/>
            <p:cNvSpPr/>
            <p:nvPr/>
          </p:nvSpPr>
          <p:spPr>
            <a:xfrm>
              <a:off x="718446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8" name="tx828"/>
            <p:cNvSpPr/>
            <p:nvPr/>
          </p:nvSpPr>
          <p:spPr>
            <a:xfrm>
              <a:off x="7453535"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29" name="tx829"/>
            <p:cNvSpPr/>
            <p:nvPr/>
          </p:nvSpPr>
          <p:spPr>
            <a:xfrm>
              <a:off x="7722607"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30" name="tx830"/>
            <p:cNvSpPr/>
            <p:nvPr/>
          </p:nvSpPr>
          <p:spPr>
            <a:xfrm>
              <a:off x="7991679"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1" name="tx831"/>
            <p:cNvSpPr/>
            <p:nvPr/>
          </p:nvSpPr>
          <p:spPr>
            <a:xfrm>
              <a:off x="8260751"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2" name="tx832"/>
            <p:cNvSpPr/>
            <p:nvPr/>
          </p:nvSpPr>
          <p:spPr>
            <a:xfrm>
              <a:off x="85298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3" name="tx833"/>
            <p:cNvSpPr/>
            <p:nvPr/>
          </p:nvSpPr>
          <p:spPr>
            <a:xfrm>
              <a:off x="180302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34" name="tx834"/>
            <p:cNvSpPr/>
            <p:nvPr/>
          </p:nvSpPr>
          <p:spPr>
            <a:xfrm>
              <a:off x="234117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5" name="tx835"/>
            <p:cNvSpPr/>
            <p:nvPr/>
          </p:nvSpPr>
          <p:spPr>
            <a:xfrm>
              <a:off x="261024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6" name="tx836"/>
            <p:cNvSpPr/>
            <p:nvPr/>
          </p:nvSpPr>
          <p:spPr>
            <a:xfrm>
              <a:off x="287931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7" name="tx837"/>
            <p:cNvSpPr/>
            <p:nvPr/>
          </p:nvSpPr>
          <p:spPr>
            <a:xfrm>
              <a:off x="314838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38" name="tx838"/>
            <p:cNvSpPr/>
            <p:nvPr/>
          </p:nvSpPr>
          <p:spPr>
            <a:xfrm>
              <a:off x="341745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39" name="tx839"/>
            <p:cNvSpPr/>
            <p:nvPr/>
          </p:nvSpPr>
          <p:spPr>
            <a:xfrm>
              <a:off x="368653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40" name="tx840"/>
            <p:cNvSpPr/>
            <p:nvPr/>
          </p:nvSpPr>
          <p:spPr>
            <a:xfrm>
              <a:off x="395560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1" name="tx841"/>
            <p:cNvSpPr/>
            <p:nvPr/>
          </p:nvSpPr>
          <p:spPr>
            <a:xfrm>
              <a:off x="422467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42" name="tx842"/>
            <p:cNvSpPr/>
            <p:nvPr/>
          </p:nvSpPr>
          <p:spPr>
            <a:xfrm>
              <a:off x="44937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3" name="tx843"/>
            <p:cNvSpPr/>
            <p:nvPr/>
          </p:nvSpPr>
          <p:spPr>
            <a:xfrm>
              <a:off x="47628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44" name="tx844"/>
            <p:cNvSpPr/>
            <p:nvPr/>
          </p:nvSpPr>
          <p:spPr>
            <a:xfrm>
              <a:off x="50318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45" name="tx845"/>
            <p:cNvSpPr/>
            <p:nvPr/>
          </p:nvSpPr>
          <p:spPr>
            <a:xfrm>
              <a:off x="53009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6" name="tx846"/>
            <p:cNvSpPr/>
            <p:nvPr/>
          </p:nvSpPr>
          <p:spPr>
            <a:xfrm>
              <a:off x="5570033"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7" name="tx847"/>
            <p:cNvSpPr/>
            <p:nvPr/>
          </p:nvSpPr>
          <p:spPr>
            <a:xfrm>
              <a:off x="583910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48" name="tx848"/>
            <p:cNvSpPr/>
            <p:nvPr/>
          </p:nvSpPr>
          <p:spPr>
            <a:xfrm>
              <a:off x="610817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9" name="tx849"/>
            <p:cNvSpPr/>
            <p:nvPr/>
          </p:nvSpPr>
          <p:spPr>
            <a:xfrm>
              <a:off x="637724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0" name="tx850"/>
            <p:cNvSpPr/>
            <p:nvPr/>
          </p:nvSpPr>
          <p:spPr>
            <a:xfrm>
              <a:off x="664632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1" name="tx851"/>
            <p:cNvSpPr/>
            <p:nvPr/>
          </p:nvSpPr>
          <p:spPr>
            <a:xfrm>
              <a:off x="691539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2" name="tx852"/>
            <p:cNvSpPr/>
            <p:nvPr/>
          </p:nvSpPr>
          <p:spPr>
            <a:xfrm>
              <a:off x="718446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3" name="tx853"/>
            <p:cNvSpPr/>
            <p:nvPr/>
          </p:nvSpPr>
          <p:spPr>
            <a:xfrm>
              <a:off x="7453535"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4" name="tx854"/>
            <p:cNvSpPr/>
            <p:nvPr/>
          </p:nvSpPr>
          <p:spPr>
            <a:xfrm>
              <a:off x="7722607"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5" name="tx855"/>
            <p:cNvSpPr/>
            <p:nvPr/>
          </p:nvSpPr>
          <p:spPr>
            <a:xfrm>
              <a:off x="7991679"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6" name="tx856"/>
            <p:cNvSpPr/>
            <p:nvPr/>
          </p:nvSpPr>
          <p:spPr>
            <a:xfrm>
              <a:off x="826075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57" name="tx857"/>
            <p:cNvSpPr/>
            <p:nvPr/>
          </p:nvSpPr>
          <p:spPr>
            <a:xfrm>
              <a:off x="85298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58" name="tx858"/>
            <p:cNvSpPr/>
            <p:nvPr/>
          </p:nvSpPr>
          <p:spPr>
            <a:xfrm>
              <a:off x="180302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9" name="tx859"/>
            <p:cNvSpPr/>
            <p:nvPr/>
          </p:nvSpPr>
          <p:spPr>
            <a:xfrm>
              <a:off x="207210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0" name="tx860"/>
            <p:cNvSpPr/>
            <p:nvPr/>
          </p:nvSpPr>
          <p:spPr>
            <a:xfrm>
              <a:off x="234117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1" name="tx861"/>
            <p:cNvSpPr/>
            <p:nvPr/>
          </p:nvSpPr>
          <p:spPr>
            <a:xfrm>
              <a:off x="261024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2" name="tx862"/>
            <p:cNvSpPr/>
            <p:nvPr/>
          </p:nvSpPr>
          <p:spPr>
            <a:xfrm>
              <a:off x="287931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3" name="tx863"/>
            <p:cNvSpPr/>
            <p:nvPr/>
          </p:nvSpPr>
          <p:spPr>
            <a:xfrm>
              <a:off x="314838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4" name="tx864"/>
            <p:cNvSpPr/>
            <p:nvPr/>
          </p:nvSpPr>
          <p:spPr>
            <a:xfrm>
              <a:off x="341745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5" name="tx865"/>
            <p:cNvSpPr/>
            <p:nvPr/>
          </p:nvSpPr>
          <p:spPr>
            <a:xfrm>
              <a:off x="368653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6" name="tx866"/>
            <p:cNvSpPr/>
            <p:nvPr/>
          </p:nvSpPr>
          <p:spPr>
            <a:xfrm>
              <a:off x="395560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7" name="tx867"/>
            <p:cNvSpPr/>
            <p:nvPr/>
          </p:nvSpPr>
          <p:spPr>
            <a:xfrm>
              <a:off x="422467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8" name="tx868"/>
            <p:cNvSpPr/>
            <p:nvPr/>
          </p:nvSpPr>
          <p:spPr>
            <a:xfrm>
              <a:off x="44937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9" name="tx869"/>
            <p:cNvSpPr/>
            <p:nvPr/>
          </p:nvSpPr>
          <p:spPr>
            <a:xfrm>
              <a:off x="47628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0" name="tx870"/>
            <p:cNvSpPr/>
            <p:nvPr/>
          </p:nvSpPr>
          <p:spPr>
            <a:xfrm>
              <a:off x="50318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53009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2" name="tx872"/>
            <p:cNvSpPr/>
            <p:nvPr/>
          </p:nvSpPr>
          <p:spPr>
            <a:xfrm>
              <a:off x="5570033"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583910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4" name="tx874"/>
            <p:cNvSpPr/>
            <p:nvPr/>
          </p:nvSpPr>
          <p:spPr>
            <a:xfrm>
              <a:off x="610817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5" name="tx875"/>
            <p:cNvSpPr/>
            <p:nvPr/>
          </p:nvSpPr>
          <p:spPr>
            <a:xfrm>
              <a:off x="637724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6" name="tx876"/>
            <p:cNvSpPr/>
            <p:nvPr/>
          </p:nvSpPr>
          <p:spPr>
            <a:xfrm>
              <a:off x="664632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691539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8" name="tx878"/>
            <p:cNvSpPr/>
            <p:nvPr/>
          </p:nvSpPr>
          <p:spPr>
            <a:xfrm>
              <a:off x="718446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9" name="tx879"/>
            <p:cNvSpPr/>
            <p:nvPr/>
          </p:nvSpPr>
          <p:spPr>
            <a:xfrm>
              <a:off x="7453535"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80" name="tx880"/>
            <p:cNvSpPr/>
            <p:nvPr/>
          </p:nvSpPr>
          <p:spPr>
            <a:xfrm>
              <a:off x="7722607"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991679"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2" name="tx882"/>
            <p:cNvSpPr/>
            <p:nvPr/>
          </p:nvSpPr>
          <p:spPr>
            <a:xfrm>
              <a:off x="8260751"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3" name="tx883"/>
            <p:cNvSpPr/>
            <p:nvPr/>
          </p:nvSpPr>
          <p:spPr>
            <a:xfrm>
              <a:off x="85298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4" name="tx884"/>
            <p:cNvSpPr/>
            <p:nvPr/>
          </p:nvSpPr>
          <p:spPr>
            <a:xfrm>
              <a:off x="772260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5" name="tx885"/>
            <p:cNvSpPr/>
            <p:nvPr/>
          </p:nvSpPr>
          <p:spPr>
            <a:xfrm>
              <a:off x="799167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6" name="tx886"/>
            <p:cNvSpPr/>
            <p:nvPr/>
          </p:nvSpPr>
          <p:spPr>
            <a:xfrm>
              <a:off x="826075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87" name="tx887"/>
            <p:cNvSpPr/>
            <p:nvPr/>
          </p:nvSpPr>
          <p:spPr>
            <a:xfrm>
              <a:off x="85298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88" name="tx888"/>
            <p:cNvSpPr/>
            <p:nvPr/>
          </p:nvSpPr>
          <p:spPr>
            <a:xfrm>
              <a:off x="180302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9" name="tx889"/>
            <p:cNvSpPr/>
            <p:nvPr/>
          </p:nvSpPr>
          <p:spPr>
            <a:xfrm>
              <a:off x="207210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0" name="tx890"/>
            <p:cNvSpPr/>
            <p:nvPr/>
          </p:nvSpPr>
          <p:spPr>
            <a:xfrm>
              <a:off x="234117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91" name="tx891"/>
            <p:cNvSpPr/>
            <p:nvPr/>
          </p:nvSpPr>
          <p:spPr>
            <a:xfrm>
              <a:off x="261024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92" name="tx892"/>
            <p:cNvSpPr/>
            <p:nvPr/>
          </p:nvSpPr>
          <p:spPr>
            <a:xfrm>
              <a:off x="287931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93" name="tx893"/>
            <p:cNvSpPr/>
            <p:nvPr/>
          </p:nvSpPr>
          <p:spPr>
            <a:xfrm>
              <a:off x="314838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94" name="tx894"/>
            <p:cNvSpPr/>
            <p:nvPr/>
          </p:nvSpPr>
          <p:spPr>
            <a:xfrm>
              <a:off x="341745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5" name="tx895"/>
            <p:cNvSpPr/>
            <p:nvPr/>
          </p:nvSpPr>
          <p:spPr>
            <a:xfrm>
              <a:off x="368653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96" name="tx896"/>
            <p:cNvSpPr/>
            <p:nvPr/>
          </p:nvSpPr>
          <p:spPr>
            <a:xfrm>
              <a:off x="395560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7" name="tx897"/>
            <p:cNvSpPr/>
            <p:nvPr/>
          </p:nvSpPr>
          <p:spPr>
            <a:xfrm>
              <a:off x="422467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8" name="tx898"/>
            <p:cNvSpPr/>
            <p:nvPr/>
          </p:nvSpPr>
          <p:spPr>
            <a:xfrm>
              <a:off x="449374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99" name="tx899"/>
            <p:cNvSpPr/>
            <p:nvPr/>
          </p:nvSpPr>
          <p:spPr>
            <a:xfrm>
              <a:off x="47628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0" name="tx900"/>
            <p:cNvSpPr/>
            <p:nvPr/>
          </p:nvSpPr>
          <p:spPr>
            <a:xfrm>
              <a:off x="50318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01" name="tx901"/>
            <p:cNvSpPr/>
            <p:nvPr/>
          </p:nvSpPr>
          <p:spPr>
            <a:xfrm>
              <a:off x="53009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2" name="tx902"/>
            <p:cNvSpPr/>
            <p:nvPr/>
          </p:nvSpPr>
          <p:spPr>
            <a:xfrm>
              <a:off x="5570033"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3" name="tx903"/>
            <p:cNvSpPr/>
            <p:nvPr/>
          </p:nvSpPr>
          <p:spPr>
            <a:xfrm>
              <a:off x="583910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4" name="tx904"/>
            <p:cNvSpPr/>
            <p:nvPr/>
          </p:nvSpPr>
          <p:spPr>
            <a:xfrm>
              <a:off x="610817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5" name="tx905"/>
            <p:cNvSpPr/>
            <p:nvPr/>
          </p:nvSpPr>
          <p:spPr>
            <a:xfrm>
              <a:off x="637724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6" name="tx906"/>
            <p:cNvSpPr/>
            <p:nvPr/>
          </p:nvSpPr>
          <p:spPr>
            <a:xfrm>
              <a:off x="664632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7" name="tx907"/>
            <p:cNvSpPr/>
            <p:nvPr/>
          </p:nvSpPr>
          <p:spPr>
            <a:xfrm>
              <a:off x="691539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8" name="tx908"/>
            <p:cNvSpPr/>
            <p:nvPr/>
          </p:nvSpPr>
          <p:spPr>
            <a:xfrm>
              <a:off x="718446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9" name="tx909"/>
            <p:cNvSpPr/>
            <p:nvPr/>
          </p:nvSpPr>
          <p:spPr>
            <a:xfrm>
              <a:off x="7453535"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0" name="tx910"/>
            <p:cNvSpPr/>
            <p:nvPr/>
          </p:nvSpPr>
          <p:spPr>
            <a:xfrm>
              <a:off x="7722607"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1" name="tx911"/>
            <p:cNvSpPr/>
            <p:nvPr/>
          </p:nvSpPr>
          <p:spPr>
            <a:xfrm>
              <a:off x="7991679"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2" name="tx912"/>
            <p:cNvSpPr/>
            <p:nvPr/>
          </p:nvSpPr>
          <p:spPr>
            <a:xfrm>
              <a:off x="8260751"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3" name="tx913"/>
            <p:cNvSpPr/>
            <p:nvPr/>
          </p:nvSpPr>
          <p:spPr>
            <a:xfrm>
              <a:off x="85298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14" name="tx914"/>
            <p:cNvSpPr/>
            <p:nvPr/>
          </p:nvSpPr>
          <p:spPr>
            <a:xfrm>
              <a:off x="47628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15" name="tx915"/>
            <p:cNvSpPr/>
            <p:nvPr/>
          </p:nvSpPr>
          <p:spPr>
            <a:xfrm>
              <a:off x="664632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16" name="tx916"/>
            <p:cNvSpPr/>
            <p:nvPr/>
          </p:nvSpPr>
          <p:spPr>
            <a:xfrm>
              <a:off x="691539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17" name="tx917"/>
            <p:cNvSpPr/>
            <p:nvPr/>
          </p:nvSpPr>
          <p:spPr>
            <a:xfrm>
              <a:off x="718446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18" name="tx918"/>
            <p:cNvSpPr/>
            <p:nvPr/>
          </p:nvSpPr>
          <p:spPr>
            <a:xfrm>
              <a:off x="745353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9" name="tx919"/>
            <p:cNvSpPr/>
            <p:nvPr/>
          </p:nvSpPr>
          <p:spPr>
            <a:xfrm>
              <a:off x="772260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20" name="tx920"/>
            <p:cNvSpPr/>
            <p:nvPr/>
          </p:nvSpPr>
          <p:spPr>
            <a:xfrm>
              <a:off x="799167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21" name="tx921"/>
            <p:cNvSpPr/>
            <p:nvPr/>
          </p:nvSpPr>
          <p:spPr>
            <a:xfrm>
              <a:off x="8260751"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22" name="tx922"/>
            <p:cNvSpPr/>
            <p:nvPr/>
          </p:nvSpPr>
          <p:spPr>
            <a:xfrm>
              <a:off x="85298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23" name="tx923"/>
            <p:cNvSpPr/>
            <p:nvPr/>
          </p:nvSpPr>
          <p:spPr>
            <a:xfrm>
              <a:off x="234117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4" name="tx924"/>
            <p:cNvSpPr/>
            <p:nvPr/>
          </p:nvSpPr>
          <p:spPr>
            <a:xfrm>
              <a:off x="261024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5" name="tx925"/>
            <p:cNvSpPr/>
            <p:nvPr/>
          </p:nvSpPr>
          <p:spPr>
            <a:xfrm>
              <a:off x="287931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26" name="tx926"/>
            <p:cNvSpPr/>
            <p:nvPr/>
          </p:nvSpPr>
          <p:spPr>
            <a:xfrm>
              <a:off x="314838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27" name="tx927"/>
            <p:cNvSpPr/>
            <p:nvPr/>
          </p:nvSpPr>
          <p:spPr>
            <a:xfrm>
              <a:off x="341745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8" name="tx928"/>
            <p:cNvSpPr/>
            <p:nvPr/>
          </p:nvSpPr>
          <p:spPr>
            <a:xfrm>
              <a:off x="368653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9" name="tx929"/>
            <p:cNvSpPr/>
            <p:nvPr/>
          </p:nvSpPr>
          <p:spPr>
            <a:xfrm>
              <a:off x="395560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30" name="tx930"/>
            <p:cNvSpPr/>
            <p:nvPr/>
          </p:nvSpPr>
          <p:spPr>
            <a:xfrm>
              <a:off x="422467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1" name="tx931"/>
            <p:cNvSpPr/>
            <p:nvPr/>
          </p:nvSpPr>
          <p:spPr>
            <a:xfrm>
              <a:off x="44937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2" name="tx932"/>
            <p:cNvSpPr/>
            <p:nvPr/>
          </p:nvSpPr>
          <p:spPr>
            <a:xfrm>
              <a:off x="47628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33" name="tx933"/>
            <p:cNvSpPr/>
            <p:nvPr/>
          </p:nvSpPr>
          <p:spPr>
            <a:xfrm>
              <a:off x="50318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4" name="tx934"/>
            <p:cNvSpPr/>
            <p:nvPr/>
          </p:nvSpPr>
          <p:spPr>
            <a:xfrm>
              <a:off x="53009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5" name="tx935"/>
            <p:cNvSpPr/>
            <p:nvPr/>
          </p:nvSpPr>
          <p:spPr>
            <a:xfrm>
              <a:off x="5570033"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6" name="tx936"/>
            <p:cNvSpPr/>
            <p:nvPr/>
          </p:nvSpPr>
          <p:spPr>
            <a:xfrm>
              <a:off x="583910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7" name="tx937"/>
            <p:cNvSpPr/>
            <p:nvPr/>
          </p:nvSpPr>
          <p:spPr>
            <a:xfrm>
              <a:off x="610817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8" name="tx938"/>
            <p:cNvSpPr/>
            <p:nvPr/>
          </p:nvSpPr>
          <p:spPr>
            <a:xfrm>
              <a:off x="637724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9" name="tx939"/>
            <p:cNvSpPr/>
            <p:nvPr/>
          </p:nvSpPr>
          <p:spPr>
            <a:xfrm>
              <a:off x="664632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691539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1" name="tx941"/>
            <p:cNvSpPr/>
            <p:nvPr/>
          </p:nvSpPr>
          <p:spPr>
            <a:xfrm>
              <a:off x="718446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2" name="tx942"/>
            <p:cNvSpPr/>
            <p:nvPr/>
          </p:nvSpPr>
          <p:spPr>
            <a:xfrm>
              <a:off x="7453535"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3" name="tx943"/>
            <p:cNvSpPr/>
            <p:nvPr/>
          </p:nvSpPr>
          <p:spPr>
            <a:xfrm>
              <a:off x="7722607"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4" name="tx944"/>
            <p:cNvSpPr/>
            <p:nvPr/>
          </p:nvSpPr>
          <p:spPr>
            <a:xfrm>
              <a:off x="799167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5" name="tx945"/>
            <p:cNvSpPr/>
            <p:nvPr/>
          </p:nvSpPr>
          <p:spPr>
            <a:xfrm>
              <a:off x="826075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6" name="tx946"/>
            <p:cNvSpPr/>
            <p:nvPr/>
          </p:nvSpPr>
          <p:spPr>
            <a:xfrm>
              <a:off x="85298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7" name="tx947"/>
            <p:cNvSpPr/>
            <p:nvPr/>
          </p:nvSpPr>
          <p:spPr>
            <a:xfrm>
              <a:off x="180302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8" name="tx948"/>
            <p:cNvSpPr/>
            <p:nvPr/>
          </p:nvSpPr>
          <p:spPr>
            <a:xfrm>
              <a:off x="207210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9" name="tx949"/>
            <p:cNvSpPr/>
            <p:nvPr/>
          </p:nvSpPr>
          <p:spPr>
            <a:xfrm>
              <a:off x="234117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0" name="tx950"/>
            <p:cNvSpPr/>
            <p:nvPr/>
          </p:nvSpPr>
          <p:spPr>
            <a:xfrm>
              <a:off x="261024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1" name="tx951"/>
            <p:cNvSpPr/>
            <p:nvPr/>
          </p:nvSpPr>
          <p:spPr>
            <a:xfrm>
              <a:off x="287931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2" name="tx952"/>
            <p:cNvSpPr/>
            <p:nvPr/>
          </p:nvSpPr>
          <p:spPr>
            <a:xfrm>
              <a:off x="314838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3" name="tx953"/>
            <p:cNvSpPr/>
            <p:nvPr/>
          </p:nvSpPr>
          <p:spPr>
            <a:xfrm>
              <a:off x="341745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4" name="tx954"/>
            <p:cNvSpPr/>
            <p:nvPr/>
          </p:nvSpPr>
          <p:spPr>
            <a:xfrm>
              <a:off x="368653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5" name="tx955"/>
            <p:cNvSpPr/>
            <p:nvPr/>
          </p:nvSpPr>
          <p:spPr>
            <a:xfrm>
              <a:off x="395560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6" name="tx956"/>
            <p:cNvSpPr/>
            <p:nvPr/>
          </p:nvSpPr>
          <p:spPr>
            <a:xfrm>
              <a:off x="422467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7" name="tx957"/>
            <p:cNvSpPr/>
            <p:nvPr/>
          </p:nvSpPr>
          <p:spPr>
            <a:xfrm>
              <a:off x="44937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8" name="tx958"/>
            <p:cNvSpPr/>
            <p:nvPr/>
          </p:nvSpPr>
          <p:spPr>
            <a:xfrm>
              <a:off x="47628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9" name="tx959"/>
            <p:cNvSpPr/>
            <p:nvPr/>
          </p:nvSpPr>
          <p:spPr>
            <a:xfrm>
              <a:off x="50318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0" name="tx960"/>
            <p:cNvSpPr/>
            <p:nvPr/>
          </p:nvSpPr>
          <p:spPr>
            <a:xfrm>
              <a:off x="53009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1" name="tx961"/>
            <p:cNvSpPr/>
            <p:nvPr/>
          </p:nvSpPr>
          <p:spPr>
            <a:xfrm>
              <a:off x="5570033"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2" name="tx962"/>
            <p:cNvSpPr/>
            <p:nvPr/>
          </p:nvSpPr>
          <p:spPr>
            <a:xfrm>
              <a:off x="583910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3" name="tx963"/>
            <p:cNvSpPr/>
            <p:nvPr/>
          </p:nvSpPr>
          <p:spPr>
            <a:xfrm>
              <a:off x="610817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4" name="tx964"/>
            <p:cNvSpPr/>
            <p:nvPr/>
          </p:nvSpPr>
          <p:spPr>
            <a:xfrm>
              <a:off x="637724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5" name="tx965"/>
            <p:cNvSpPr/>
            <p:nvPr/>
          </p:nvSpPr>
          <p:spPr>
            <a:xfrm>
              <a:off x="664632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6" name="tx966"/>
            <p:cNvSpPr/>
            <p:nvPr/>
          </p:nvSpPr>
          <p:spPr>
            <a:xfrm>
              <a:off x="691539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7" name="tx967"/>
            <p:cNvSpPr/>
            <p:nvPr/>
          </p:nvSpPr>
          <p:spPr>
            <a:xfrm>
              <a:off x="718446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68" name="tx968"/>
            <p:cNvSpPr/>
            <p:nvPr/>
          </p:nvSpPr>
          <p:spPr>
            <a:xfrm>
              <a:off x="7453535"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9" name="tx969"/>
            <p:cNvSpPr/>
            <p:nvPr/>
          </p:nvSpPr>
          <p:spPr>
            <a:xfrm>
              <a:off x="7722607"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0" name="tx970"/>
            <p:cNvSpPr/>
            <p:nvPr/>
          </p:nvSpPr>
          <p:spPr>
            <a:xfrm>
              <a:off x="7991679"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1" name="tx971"/>
            <p:cNvSpPr/>
            <p:nvPr/>
          </p:nvSpPr>
          <p:spPr>
            <a:xfrm>
              <a:off x="8260751"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2" name="tx972"/>
            <p:cNvSpPr/>
            <p:nvPr/>
          </p:nvSpPr>
          <p:spPr>
            <a:xfrm>
              <a:off x="85298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3" name="tx973"/>
            <p:cNvSpPr/>
            <p:nvPr/>
          </p:nvSpPr>
          <p:spPr>
            <a:xfrm>
              <a:off x="180302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4" name="tx974"/>
            <p:cNvSpPr/>
            <p:nvPr/>
          </p:nvSpPr>
          <p:spPr>
            <a:xfrm>
              <a:off x="207210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5" name="tx975"/>
            <p:cNvSpPr/>
            <p:nvPr/>
          </p:nvSpPr>
          <p:spPr>
            <a:xfrm>
              <a:off x="234117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6" name="tx976"/>
            <p:cNvSpPr/>
            <p:nvPr/>
          </p:nvSpPr>
          <p:spPr>
            <a:xfrm>
              <a:off x="261024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7" name="tx977"/>
            <p:cNvSpPr/>
            <p:nvPr/>
          </p:nvSpPr>
          <p:spPr>
            <a:xfrm>
              <a:off x="287931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8" name="tx978"/>
            <p:cNvSpPr/>
            <p:nvPr/>
          </p:nvSpPr>
          <p:spPr>
            <a:xfrm>
              <a:off x="314838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9" name="tx979"/>
            <p:cNvSpPr/>
            <p:nvPr/>
          </p:nvSpPr>
          <p:spPr>
            <a:xfrm>
              <a:off x="341745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0" name="tx980"/>
            <p:cNvSpPr/>
            <p:nvPr/>
          </p:nvSpPr>
          <p:spPr>
            <a:xfrm>
              <a:off x="368653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1" name="tx981"/>
            <p:cNvSpPr/>
            <p:nvPr/>
          </p:nvSpPr>
          <p:spPr>
            <a:xfrm>
              <a:off x="395560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2" name="tx982"/>
            <p:cNvSpPr/>
            <p:nvPr/>
          </p:nvSpPr>
          <p:spPr>
            <a:xfrm>
              <a:off x="422467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3" name="tx983"/>
            <p:cNvSpPr/>
            <p:nvPr/>
          </p:nvSpPr>
          <p:spPr>
            <a:xfrm>
              <a:off x="44937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4" name="tx984"/>
            <p:cNvSpPr/>
            <p:nvPr/>
          </p:nvSpPr>
          <p:spPr>
            <a:xfrm>
              <a:off x="47628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5" name="tx985"/>
            <p:cNvSpPr/>
            <p:nvPr/>
          </p:nvSpPr>
          <p:spPr>
            <a:xfrm>
              <a:off x="50318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6" name="tx986"/>
            <p:cNvSpPr/>
            <p:nvPr/>
          </p:nvSpPr>
          <p:spPr>
            <a:xfrm>
              <a:off x="53009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7" name="tx987"/>
            <p:cNvSpPr/>
            <p:nvPr/>
          </p:nvSpPr>
          <p:spPr>
            <a:xfrm>
              <a:off x="5570033"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8" name="tx988"/>
            <p:cNvSpPr/>
            <p:nvPr/>
          </p:nvSpPr>
          <p:spPr>
            <a:xfrm>
              <a:off x="583910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9" name="tx989"/>
            <p:cNvSpPr/>
            <p:nvPr/>
          </p:nvSpPr>
          <p:spPr>
            <a:xfrm>
              <a:off x="610817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0" name="tx990"/>
            <p:cNvSpPr/>
            <p:nvPr/>
          </p:nvSpPr>
          <p:spPr>
            <a:xfrm>
              <a:off x="637724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1" name="tx991"/>
            <p:cNvSpPr/>
            <p:nvPr/>
          </p:nvSpPr>
          <p:spPr>
            <a:xfrm>
              <a:off x="664632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2" name="tx992"/>
            <p:cNvSpPr/>
            <p:nvPr/>
          </p:nvSpPr>
          <p:spPr>
            <a:xfrm>
              <a:off x="691539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3" name="tx993"/>
            <p:cNvSpPr/>
            <p:nvPr/>
          </p:nvSpPr>
          <p:spPr>
            <a:xfrm>
              <a:off x="718446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4" name="tx994"/>
            <p:cNvSpPr/>
            <p:nvPr/>
          </p:nvSpPr>
          <p:spPr>
            <a:xfrm>
              <a:off x="7453535"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5" name="tx995"/>
            <p:cNvSpPr/>
            <p:nvPr/>
          </p:nvSpPr>
          <p:spPr>
            <a:xfrm>
              <a:off x="7722607"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6" name="tx996"/>
            <p:cNvSpPr/>
            <p:nvPr/>
          </p:nvSpPr>
          <p:spPr>
            <a:xfrm>
              <a:off x="7991679"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7" name="tx997"/>
            <p:cNvSpPr/>
            <p:nvPr/>
          </p:nvSpPr>
          <p:spPr>
            <a:xfrm>
              <a:off x="8260751"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8" name="tx998"/>
            <p:cNvSpPr/>
            <p:nvPr/>
          </p:nvSpPr>
          <p:spPr>
            <a:xfrm>
              <a:off x="85298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9" name="tx999"/>
            <p:cNvSpPr/>
            <p:nvPr/>
          </p:nvSpPr>
          <p:spPr>
            <a:xfrm>
              <a:off x="180302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0" name="tx1000"/>
            <p:cNvSpPr/>
            <p:nvPr/>
          </p:nvSpPr>
          <p:spPr>
            <a:xfrm>
              <a:off x="207210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1" name="tx1001"/>
            <p:cNvSpPr/>
            <p:nvPr/>
          </p:nvSpPr>
          <p:spPr>
            <a:xfrm>
              <a:off x="234117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02" name="tx1002"/>
            <p:cNvSpPr/>
            <p:nvPr/>
          </p:nvSpPr>
          <p:spPr>
            <a:xfrm>
              <a:off x="261024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3" name="tx1003"/>
            <p:cNvSpPr/>
            <p:nvPr/>
          </p:nvSpPr>
          <p:spPr>
            <a:xfrm>
              <a:off x="287931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04" name="tx1004"/>
            <p:cNvSpPr/>
            <p:nvPr/>
          </p:nvSpPr>
          <p:spPr>
            <a:xfrm>
              <a:off x="314838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05" name="tx1005"/>
            <p:cNvSpPr/>
            <p:nvPr/>
          </p:nvSpPr>
          <p:spPr>
            <a:xfrm>
              <a:off x="341745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6" name="tx1006"/>
            <p:cNvSpPr/>
            <p:nvPr/>
          </p:nvSpPr>
          <p:spPr>
            <a:xfrm>
              <a:off x="368653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07" name="tx1007"/>
            <p:cNvSpPr/>
            <p:nvPr/>
          </p:nvSpPr>
          <p:spPr>
            <a:xfrm>
              <a:off x="395560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08" name="tx1008"/>
            <p:cNvSpPr/>
            <p:nvPr/>
          </p:nvSpPr>
          <p:spPr>
            <a:xfrm>
              <a:off x="422467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09" name="tx1009"/>
            <p:cNvSpPr/>
            <p:nvPr/>
          </p:nvSpPr>
          <p:spPr>
            <a:xfrm>
              <a:off x="44937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0" name="tx1010"/>
            <p:cNvSpPr/>
            <p:nvPr/>
          </p:nvSpPr>
          <p:spPr>
            <a:xfrm>
              <a:off x="47628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1" name="tx1011"/>
            <p:cNvSpPr/>
            <p:nvPr/>
          </p:nvSpPr>
          <p:spPr>
            <a:xfrm>
              <a:off x="50318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2" name="tx1012"/>
            <p:cNvSpPr/>
            <p:nvPr/>
          </p:nvSpPr>
          <p:spPr>
            <a:xfrm>
              <a:off x="53009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3" name="tx1013"/>
            <p:cNvSpPr/>
            <p:nvPr/>
          </p:nvSpPr>
          <p:spPr>
            <a:xfrm>
              <a:off x="5570033"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4" name="tx1014"/>
            <p:cNvSpPr/>
            <p:nvPr/>
          </p:nvSpPr>
          <p:spPr>
            <a:xfrm>
              <a:off x="583910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5" name="tx1015"/>
            <p:cNvSpPr/>
            <p:nvPr/>
          </p:nvSpPr>
          <p:spPr>
            <a:xfrm>
              <a:off x="610817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6" name="tx1016"/>
            <p:cNvSpPr/>
            <p:nvPr/>
          </p:nvSpPr>
          <p:spPr>
            <a:xfrm>
              <a:off x="637724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7" name="tx1017"/>
            <p:cNvSpPr/>
            <p:nvPr/>
          </p:nvSpPr>
          <p:spPr>
            <a:xfrm>
              <a:off x="664632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8" name="tx1018"/>
            <p:cNvSpPr/>
            <p:nvPr/>
          </p:nvSpPr>
          <p:spPr>
            <a:xfrm>
              <a:off x="691539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9" name="tx1019"/>
            <p:cNvSpPr/>
            <p:nvPr/>
          </p:nvSpPr>
          <p:spPr>
            <a:xfrm>
              <a:off x="718446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0" name="tx1020"/>
            <p:cNvSpPr/>
            <p:nvPr/>
          </p:nvSpPr>
          <p:spPr>
            <a:xfrm>
              <a:off x="7453535"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1" name="tx1021"/>
            <p:cNvSpPr/>
            <p:nvPr/>
          </p:nvSpPr>
          <p:spPr>
            <a:xfrm>
              <a:off x="7722607"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2" name="tx1022"/>
            <p:cNvSpPr/>
            <p:nvPr/>
          </p:nvSpPr>
          <p:spPr>
            <a:xfrm>
              <a:off x="7991679"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3" name="tx1023"/>
            <p:cNvSpPr/>
            <p:nvPr/>
          </p:nvSpPr>
          <p:spPr>
            <a:xfrm>
              <a:off x="8260751"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4" name="tx1024"/>
            <p:cNvSpPr/>
            <p:nvPr/>
          </p:nvSpPr>
          <p:spPr>
            <a:xfrm>
              <a:off x="85298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5" name="tx1025"/>
            <p:cNvSpPr/>
            <p:nvPr/>
          </p:nvSpPr>
          <p:spPr>
            <a:xfrm>
              <a:off x="207210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26" name="tx1026"/>
            <p:cNvSpPr/>
            <p:nvPr/>
          </p:nvSpPr>
          <p:spPr>
            <a:xfrm>
              <a:off x="234117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27" name="tx1027"/>
            <p:cNvSpPr/>
            <p:nvPr/>
          </p:nvSpPr>
          <p:spPr>
            <a:xfrm>
              <a:off x="261024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28" name="tx1028"/>
            <p:cNvSpPr/>
            <p:nvPr/>
          </p:nvSpPr>
          <p:spPr>
            <a:xfrm>
              <a:off x="287931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9" name="tx1029"/>
            <p:cNvSpPr/>
            <p:nvPr/>
          </p:nvSpPr>
          <p:spPr>
            <a:xfrm>
              <a:off x="314838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0" name="tx1030"/>
            <p:cNvSpPr/>
            <p:nvPr/>
          </p:nvSpPr>
          <p:spPr>
            <a:xfrm>
              <a:off x="341745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1" name="tx1031"/>
            <p:cNvSpPr/>
            <p:nvPr/>
          </p:nvSpPr>
          <p:spPr>
            <a:xfrm>
              <a:off x="368653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32" name="tx1032"/>
            <p:cNvSpPr/>
            <p:nvPr/>
          </p:nvSpPr>
          <p:spPr>
            <a:xfrm>
              <a:off x="395560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3" name="tx1033"/>
            <p:cNvSpPr/>
            <p:nvPr/>
          </p:nvSpPr>
          <p:spPr>
            <a:xfrm>
              <a:off x="422467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34" name="tx1034"/>
            <p:cNvSpPr/>
            <p:nvPr/>
          </p:nvSpPr>
          <p:spPr>
            <a:xfrm>
              <a:off x="44937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5" name="tx1035"/>
            <p:cNvSpPr/>
            <p:nvPr/>
          </p:nvSpPr>
          <p:spPr>
            <a:xfrm>
              <a:off x="47628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6" name="tx1036"/>
            <p:cNvSpPr/>
            <p:nvPr/>
          </p:nvSpPr>
          <p:spPr>
            <a:xfrm>
              <a:off x="50318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7" name="tx1037"/>
            <p:cNvSpPr/>
            <p:nvPr/>
          </p:nvSpPr>
          <p:spPr>
            <a:xfrm>
              <a:off x="53009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8" name="tx1038"/>
            <p:cNvSpPr/>
            <p:nvPr/>
          </p:nvSpPr>
          <p:spPr>
            <a:xfrm>
              <a:off x="5570033"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9" name="tx1039"/>
            <p:cNvSpPr/>
            <p:nvPr/>
          </p:nvSpPr>
          <p:spPr>
            <a:xfrm>
              <a:off x="583910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0" name="tx1040"/>
            <p:cNvSpPr/>
            <p:nvPr/>
          </p:nvSpPr>
          <p:spPr>
            <a:xfrm>
              <a:off x="610817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1" name="tx1041"/>
            <p:cNvSpPr/>
            <p:nvPr/>
          </p:nvSpPr>
          <p:spPr>
            <a:xfrm>
              <a:off x="637724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2" name="tx1042"/>
            <p:cNvSpPr/>
            <p:nvPr/>
          </p:nvSpPr>
          <p:spPr>
            <a:xfrm>
              <a:off x="664632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3" name="tx1043"/>
            <p:cNvSpPr/>
            <p:nvPr/>
          </p:nvSpPr>
          <p:spPr>
            <a:xfrm>
              <a:off x="691539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4" name="tx1044"/>
            <p:cNvSpPr/>
            <p:nvPr/>
          </p:nvSpPr>
          <p:spPr>
            <a:xfrm>
              <a:off x="718446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5" name="tx1045"/>
            <p:cNvSpPr/>
            <p:nvPr/>
          </p:nvSpPr>
          <p:spPr>
            <a:xfrm>
              <a:off x="7453535"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46" name="tx1046"/>
            <p:cNvSpPr/>
            <p:nvPr/>
          </p:nvSpPr>
          <p:spPr>
            <a:xfrm>
              <a:off x="7722607"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47" name="tx1047"/>
            <p:cNvSpPr/>
            <p:nvPr/>
          </p:nvSpPr>
          <p:spPr>
            <a:xfrm>
              <a:off x="799167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8" name="tx1048"/>
            <p:cNvSpPr/>
            <p:nvPr/>
          </p:nvSpPr>
          <p:spPr>
            <a:xfrm>
              <a:off x="8260751"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9" name="tx1049"/>
            <p:cNvSpPr/>
            <p:nvPr/>
          </p:nvSpPr>
          <p:spPr>
            <a:xfrm>
              <a:off x="85298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0" name="tx1050"/>
            <p:cNvSpPr/>
            <p:nvPr/>
          </p:nvSpPr>
          <p:spPr>
            <a:xfrm>
              <a:off x="180302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51" name="tx1051"/>
            <p:cNvSpPr/>
            <p:nvPr/>
          </p:nvSpPr>
          <p:spPr>
            <a:xfrm>
              <a:off x="314838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52" name="tx1052"/>
            <p:cNvSpPr/>
            <p:nvPr/>
          </p:nvSpPr>
          <p:spPr>
            <a:xfrm>
              <a:off x="341745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53" name="tx1053"/>
            <p:cNvSpPr/>
            <p:nvPr/>
          </p:nvSpPr>
          <p:spPr>
            <a:xfrm>
              <a:off x="368653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54" name="tx1054"/>
            <p:cNvSpPr/>
            <p:nvPr/>
          </p:nvSpPr>
          <p:spPr>
            <a:xfrm>
              <a:off x="395560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55" name="tx1055"/>
            <p:cNvSpPr/>
            <p:nvPr/>
          </p:nvSpPr>
          <p:spPr>
            <a:xfrm>
              <a:off x="422467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56" name="tx1056"/>
            <p:cNvSpPr/>
            <p:nvPr/>
          </p:nvSpPr>
          <p:spPr>
            <a:xfrm>
              <a:off x="449374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7" name="tx1057"/>
            <p:cNvSpPr/>
            <p:nvPr/>
          </p:nvSpPr>
          <p:spPr>
            <a:xfrm>
              <a:off x="47628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8" name="tx1058"/>
            <p:cNvSpPr/>
            <p:nvPr/>
          </p:nvSpPr>
          <p:spPr>
            <a:xfrm>
              <a:off x="50318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9" name="tx1059"/>
            <p:cNvSpPr/>
            <p:nvPr/>
          </p:nvSpPr>
          <p:spPr>
            <a:xfrm>
              <a:off x="53009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60" name="tx1060"/>
            <p:cNvSpPr/>
            <p:nvPr/>
          </p:nvSpPr>
          <p:spPr>
            <a:xfrm>
              <a:off x="5570033"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61" name="tx1061"/>
            <p:cNvSpPr/>
            <p:nvPr/>
          </p:nvSpPr>
          <p:spPr>
            <a:xfrm>
              <a:off x="583910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62" name="tx1062"/>
            <p:cNvSpPr/>
            <p:nvPr/>
          </p:nvSpPr>
          <p:spPr>
            <a:xfrm>
              <a:off x="610817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63" name="tx1063"/>
            <p:cNvSpPr/>
            <p:nvPr/>
          </p:nvSpPr>
          <p:spPr>
            <a:xfrm>
              <a:off x="6377249"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4" name="tx1064"/>
            <p:cNvSpPr/>
            <p:nvPr/>
          </p:nvSpPr>
          <p:spPr>
            <a:xfrm>
              <a:off x="664632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65" name="tx1065"/>
            <p:cNvSpPr/>
            <p:nvPr/>
          </p:nvSpPr>
          <p:spPr>
            <a:xfrm>
              <a:off x="691539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66" name="tx1066"/>
            <p:cNvSpPr/>
            <p:nvPr/>
          </p:nvSpPr>
          <p:spPr>
            <a:xfrm>
              <a:off x="718446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67" name="tx1067"/>
            <p:cNvSpPr/>
            <p:nvPr/>
          </p:nvSpPr>
          <p:spPr>
            <a:xfrm>
              <a:off x="7453535"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68" name="tx1068"/>
            <p:cNvSpPr/>
            <p:nvPr/>
          </p:nvSpPr>
          <p:spPr>
            <a:xfrm>
              <a:off x="7722607"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69" name="tx1069"/>
            <p:cNvSpPr/>
            <p:nvPr/>
          </p:nvSpPr>
          <p:spPr>
            <a:xfrm>
              <a:off x="8260751"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70" name="tx1070"/>
            <p:cNvSpPr/>
            <p:nvPr/>
          </p:nvSpPr>
          <p:spPr>
            <a:xfrm>
              <a:off x="180302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71" name="tx1071"/>
            <p:cNvSpPr/>
            <p:nvPr/>
          </p:nvSpPr>
          <p:spPr>
            <a:xfrm>
              <a:off x="207210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72" name="tx1072"/>
            <p:cNvSpPr/>
            <p:nvPr/>
          </p:nvSpPr>
          <p:spPr>
            <a:xfrm>
              <a:off x="234117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73" name="tx1073"/>
            <p:cNvSpPr/>
            <p:nvPr/>
          </p:nvSpPr>
          <p:spPr>
            <a:xfrm>
              <a:off x="261024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74" name="tx1074"/>
            <p:cNvSpPr/>
            <p:nvPr/>
          </p:nvSpPr>
          <p:spPr>
            <a:xfrm>
              <a:off x="287931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75" name="tx1075"/>
            <p:cNvSpPr/>
            <p:nvPr/>
          </p:nvSpPr>
          <p:spPr>
            <a:xfrm>
              <a:off x="314838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76" name="tx1076"/>
            <p:cNvSpPr/>
            <p:nvPr/>
          </p:nvSpPr>
          <p:spPr>
            <a:xfrm>
              <a:off x="341745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77" name="tx1077"/>
            <p:cNvSpPr/>
            <p:nvPr/>
          </p:nvSpPr>
          <p:spPr>
            <a:xfrm>
              <a:off x="3686531"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78" name="tx1078"/>
            <p:cNvSpPr/>
            <p:nvPr/>
          </p:nvSpPr>
          <p:spPr>
            <a:xfrm>
              <a:off x="395560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79" name="tx1079"/>
            <p:cNvSpPr/>
            <p:nvPr/>
          </p:nvSpPr>
          <p:spPr>
            <a:xfrm>
              <a:off x="422467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0" name="tx1080"/>
            <p:cNvSpPr/>
            <p:nvPr/>
          </p:nvSpPr>
          <p:spPr>
            <a:xfrm>
              <a:off x="53009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81" name="tx1081"/>
            <p:cNvSpPr/>
            <p:nvPr/>
          </p:nvSpPr>
          <p:spPr>
            <a:xfrm>
              <a:off x="5570033"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82" name="tx1082"/>
            <p:cNvSpPr/>
            <p:nvPr/>
          </p:nvSpPr>
          <p:spPr>
            <a:xfrm>
              <a:off x="5839105"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83" name="tx1083"/>
            <p:cNvSpPr/>
            <p:nvPr/>
          </p:nvSpPr>
          <p:spPr>
            <a:xfrm>
              <a:off x="6108177"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84" name="tx1084"/>
            <p:cNvSpPr/>
            <p:nvPr/>
          </p:nvSpPr>
          <p:spPr>
            <a:xfrm>
              <a:off x="6377249"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5" name="tx1085"/>
            <p:cNvSpPr/>
            <p:nvPr/>
          </p:nvSpPr>
          <p:spPr>
            <a:xfrm>
              <a:off x="180302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86" name="tx1086"/>
            <p:cNvSpPr/>
            <p:nvPr/>
          </p:nvSpPr>
          <p:spPr>
            <a:xfrm>
              <a:off x="207210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7" name="tx1087"/>
            <p:cNvSpPr/>
            <p:nvPr/>
          </p:nvSpPr>
          <p:spPr>
            <a:xfrm>
              <a:off x="637724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88" name="tx1088"/>
            <p:cNvSpPr/>
            <p:nvPr/>
          </p:nvSpPr>
          <p:spPr>
            <a:xfrm>
              <a:off x="718446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89" name="tx1089"/>
            <p:cNvSpPr/>
            <p:nvPr/>
          </p:nvSpPr>
          <p:spPr>
            <a:xfrm>
              <a:off x="7453535"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90" name="tx1090"/>
            <p:cNvSpPr/>
            <p:nvPr/>
          </p:nvSpPr>
          <p:spPr>
            <a:xfrm>
              <a:off x="7722607"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91" name="tx1091"/>
            <p:cNvSpPr/>
            <p:nvPr/>
          </p:nvSpPr>
          <p:spPr>
            <a:xfrm>
              <a:off x="7991679"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92" name="tx1092"/>
            <p:cNvSpPr/>
            <p:nvPr/>
          </p:nvSpPr>
          <p:spPr>
            <a:xfrm>
              <a:off x="8260751"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93" name="tx1093"/>
            <p:cNvSpPr/>
            <p:nvPr/>
          </p:nvSpPr>
          <p:spPr>
            <a:xfrm>
              <a:off x="85298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4" name="tx1094"/>
            <p:cNvSpPr/>
            <p:nvPr/>
          </p:nvSpPr>
          <p:spPr>
            <a:xfrm>
              <a:off x="2072101"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95" name="tx1095"/>
            <p:cNvSpPr/>
            <p:nvPr/>
          </p:nvSpPr>
          <p:spPr>
            <a:xfrm>
              <a:off x="180302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96" name="tx1096"/>
            <p:cNvSpPr/>
            <p:nvPr/>
          </p:nvSpPr>
          <p:spPr>
            <a:xfrm>
              <a:off x="207210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7" name="tx1097"/>
            <p:cNvSpPr/>
            <p:nvPr/>
          </p:nvSpPr>
          <p:spPr>
            <a:xfrm>
              <a:off x="234117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98" name="tx1098"/>
            <p:cNvSpPr/>
            <p:nvPr/>
          </p:nvSpPr>
          <p:spPr>
            <a:xfrm>
              <a:off x="261024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99" name="tx1099"/>
            <p:cNvSpPr/>
            <p:nvPr/>
          </p:nvSpPr>
          <p:spPr>
            <a:xfrm>
              <a:off x="287931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00" name="tx1100"/>
            <p:cNvSpPr/>
            <p:nvPr/>
          </p:nvSpPr>
          <p:spPr>
            <a:xfrm>
              <a:off x="314838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1" name="tx1101"/>
            <p:cNvSpPr/>
            <p:nvPr/>
          </p:nvSpPr>
          <p:spPr>
            <a:xfrm>
              <a:off x="341745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2" name="tx1102"/>
            <p:cNvSpPr/>
            <p:nvPr/>
          </p:nvSpPr>
          <p:spPr>
            <a:xfrm>
              <a:off x="3686531"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3" name="tx1103"/>
            <p:cNvSpPr/>
            <p:nvPr/>
          </p:nvSpPr>
          <p:spPr>
            <a:xfrm>
              <a:off x="395560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4" name="tx1104"/>
            <p:cNvSpPr/>
            <p:nvPr/>
          </p:nvSpPr>
          <p:spPr>
            <a:xfrm>
              <a:off x="422467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05" name="tx1105"/>
            <p:cNvSpPr/>
            <p:nvPr/>
          </p:nvSpPr>
          <p:spPr>
            <a:xfrm>
              <a:off x="44937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06" name="tx1106"/>
            <p:cNvSpPr/>
            <p:nvPr/>
          </p:nvSpPr>
          <p:spPr>
            <a:xfrm>
              <a:off x="47628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07" name="tx1107"/>
            <p:cNvSpPr/>
            <p:nvPr/>
          </p:nvSpPr>
          <p:spPr>
            <a:xfrm>
              <a:off x="50318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08" name="tx1108"/>
            <p:cNvSpPr/>
            <p:nvPr/>
          </p:nvSpPr>
          <p:spPr>
            <a:xfrm>
              <a:off x="53009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09" name="tx1109"/>
            <p:cNvSpPr/>
            <p:nvPr/>
          </p:nvSpPr>
          <p:spPr>
            <a:xfrm>
              <a:off x="5570033"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10" name="tx1110"/>
            <p:cNvSpPr/>
            <p:nvPr/>
          </p:nvSpPr>
          <p:spPr>
            <a:xfrm>
              <a:off x="583910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11" name="tx1111"/>
            <p:cNvSpPr/>
            <p:nvPr/>
          </p:nvSpPr>
          <p:spPr>
            <a:xfrm>
              <a:off x="6108177"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12" name="tx1112"/>
            <p:cNvSpPr/>
            <p:nvPr/>
          </p:nvSpPr>
          <p:spPr>
            <a:xfrm>
              <a:off x="6377249"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3" name="tx1113"/>
            <p:cNvSpPr/>
            <p:nvPr/>
          </p:nvSpPr>
          <p:spPr>
            <a:xfrm>
              <a:off x="664632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14" name="tx1114"/>
            <p:cNvSpPr/>
            <p:nvPr/>
          </p:nvSpPr>
          <p:spPr>
            <a:xfrm>
              <a:off x="691539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5" name="tx1115"/>
            <p:cNvSpPr/>
            <p:nvPr/>
          </p:nvSpPr>
          <p:spPr>
            <a:xfrm>
              <a:off x="718446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16" name="tx1116"/>
            <p:cNvSpPr/>
            <p:nvPr/>
          </p:nvSpPr>
          <p:spPr>
            <a:xfrm>
              <a:off x="7453535"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17" name="tx1117"/>
            <p:cNvSpPr/>
            <p:nvPr/>
          </p:nvSpPr>
          <p:spPr>
            <a:xfrm>
              <a:off x="50318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18" name="tx1118"/>
            <p:cNvSpPr/>
            <p:nvPr/>
          </p:nvSpPr>
          <p:spPr>
            <a:xfrm>
              <a:off x="53009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19" name="tx1119"/>
            <p:cNvSpPr/>
            <p:nvPr/>
          </p:nvSpPr>
          <p:spPr>
            <a:xfrm>
              <a:off x="5570033"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20" name="tx1120"/>
            <p:cNvSpPr/>
            <p:nvPr/>
          </p:nvSpPr>
          <p:spPr>
            <a:xfrm>
              <a:off x="5839105"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21" name="tx1121"/>
            <p:cNvSpPr/>
            <p:nvPr/>
          </p:nvSpPr>
          <p:spPr>
            <a:xfrm>
              <a:off x="6108177"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2" name="tx1122"/>
            <p:cNvSpPr/>
            <p:nvPr/>
          </p:nvSpPr>
          <p:spPr>
            <a:xfrm>
              <a:off x="6377249"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23" name="tx1123"/>
            <p:cNvSpPr/>
            <p:nvPr/>
          </p:nvSpPr>
          <p:spPr>
            <a:xfrm>
              <a:off x="1803029"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24" name="tx1124"/>
            <p:cNvSpPr/>
            <p:nvPr/>
          </p:nvSpPr>
          <p:spPr>
            <a:xfrm>
              <a:off x="2072101"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25" name="tx1125"/>
            <p:cNvSpPr/>
            <p:nvPr/>
          </p:nvSpPr>
          <p:spPr>
            <a:xfrm>
              <a:off x="1803029"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26" name="rc11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728752" y="3873788"/>
              <a:ext cx="6995865" cy="204227"/>
            </a:xfrm>
            <a:prstGeom prst="rect">
              <a:avLst/>
            </a:prstGeom>
            <a:noFill/>
            <a:ln w="27101" cap="flat">
              <a:solidFill>
                <a:srgbClr val="000000">
                  <a:alpha val="100000"/>
                </a:srgbClr>
              </a:solidFill>
              <a:prstDash val="solid"/>
              <a:miter/>
            </a:ln>
          </p:spPr>
          <p:txBody>
            <a:bodyPr/>
            <a:lstStyle/>
            <a:p/>
          </p:txBody>
        </p:sp>
        <p:sp>
          <p:nvSpPr>
            <p:cNvPr id="1687" name="tx1687"/>
            <p:cNvSpPr/>
            <p:nvPr/>
          </p:nvSpPr>
          <p:spPr>
            <a:xfrm rot="-2700000">
              <a:off x="1782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88" name="tx1688"/>
            <p:cNvSpPr/>
            <p:nvPr/>
          </p:nvSpPr>
          <p:spPr>
            <a:xfrm rot="-2700000">
              <a:off x="2051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89" name="tx1689"/>
            <p:cNvSpPr/>
            <p:nvPr/>
          </p:nvSpPr>
          <p:spPr>
            <a:xfrm rot="-2700000">
              <a:off x="23205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90" name="tx1690"/>
            <p:cNvSpPr/>
            <p:nvPr/>
          </p:nvSpPr>
          <p:spPr>
            <a:xfrm rot="-2700000">
              <a:off x="25896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91" name="tx1691"/>
            <p:cNvSpPr/>
            <p:nvPr/>
          </p:nvSpPr>
          <p:spPr>
            <a:xfrm rot="-2700000">
              <a:off x="28586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92" name="tx1692"/>
            <p:cNvSpPr/>
            <p:nvPr/>
          </p:nvSpPr>
          <p:spPr>
            <a:xfrm rot="-2700000">
              <a:off x="31277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93" name="tx1693"/>
            <p:cNvSpPr/>
            <p:nvPr/>
          </p:nvSpPr>
          <p:spPr>
            <a:xfrm rot="-2700000">
              <a:off x="3396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94" name="tx1694"/>
            <p:cNvSpPr/>
            <p:nvPr/>
          </p:nvSpPr>
          <p:spPr>
            <a:xfrm rot="-2700000">
              <a:off x="36658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95" name="tx1695"/>
            <p:cNvSpPr/>
            <p:nvPr/>
          </p:nvSpPr>
          <p:spPr>
            <a:xfrm rot="-2700000">
              <a:off x="39349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96" name="tx1696"/>
            <p:cNvSpPr/>
            <p:nvPr/>
          </p:nvSpPr>
          <p:spPr>
            <a:xfrm rot="-2700000">
              <a:off x="42040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97" name="tx1697"/>
            <p:cNvSpPr/>
            <p:nvPr/>
          </p:nvSpPr>
          <p:spPr>
            <a:xfrm rot="-2700000">
              <a:off x="44731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98" name="tx1698"/>
            <p:cNvSpPr/>
            <p:nvPr/>
          </p:nvSpPr>
          <p:spPr>
            <a:xfrm rot="-2700000">
              <a:off x="474369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99" name="tx1699"/>
            <p:cNvSpPr/>
            <p:nvPr/>
          </p:nvSpPr>
          <p:spPr>
            <a:xfrm rot="-2700000">
              <a:off x="5011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00" name="tx1700"/>
            <p:cNvSpPr/>
            <p:nvPr/>
          </p:nvSpPr>
          <p:spPr>
            <a:xfrm rot="-2700000">
              <a:off x="52803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01" name="tx1701"/>
            <p:cNvSpPr/>
            <p:nvPr/>
          </p:nvSpPr>
          <p:spPr>
            <a:xfrm rot="-2700000">
              <a:off x="5549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02" name="tx1702"/>
            <p:cNvSpPr/>
            <p:nvPr/>
          </p:nvSpPr>
          <p:spPr>
            <a:xfrm rot="-2700000">
              <a:off x="58184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03" name="tx1703"/>
            <p:cNvSpPr/>
            <p:nvPr/>
          </p:nvSpPr>
          <p:spPr>
            <a:xfrm rot="-2700000">
              <a:off x="60875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04" name="tx1704"/>
            <p:cNvSpPr/>
            <p:nvPr/>
          </p:nvSpPr>
          <p:spPr>
            <a:xfrm rot="-2700000">
              <a:off x="6356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05" name="tx1705"/>
            <p:cNvSpPr/>
            <p:nvPr/>
          </p:nvSpPr>
          <p:spPr>
            <a:xfrm rot="-2700000">
              <a:off x="66256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06" name="tx1706"/>
            <p:cNvSpPr/>
            <p:nvPr/>
          </p:nvSpPr>
          <p:spPr>
            <a:xfrm rot="-2700000">
              <a:off x="68947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07" name="tx1707"/>
            <p:cNvSpPr/>
            <p:nvPr/>
          </p:nvSpPr>
          <p:spPr>
            <a:xfrm rot="-2700000">
              <a:off x="7163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08" name="tx1708"/>
            <p:cNvSpPr/>
            <p:nvPr/>
          </p:nvSpPr>
          <p:spPr>
            <a:xfrm rot="-2700000">
              <a:off x="7432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09" name="tx1709"/>
            <p:cNvSpPr/>
            <p:nvPr/>
          </p:nvSpPr>
          <p:spPr>
            <a:xfrm rot="-2700000">
              <a:off x="7701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10" name="tx1710"/>
            <p:cNvSpPr/>
            <p:nvPr/>
          </p:nvSpPr>
          <p:spPr>
            <a:xfrm rot="-2700000">
              <a:off x="7971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11" name="tx1711"/>
            <p:cNvSpPr/>
            <p:nvPr/>
          </p:nvSpPr>
          <p:spPr>
            <a:xfrm rot="-2700000">
              <a:off x="8240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12" name="tx1712"/>
            <p:cNvSpPr/>
            <p:nvPr/>
          </p:nvSpPr>
          <p:spPr>
            <a:xfrm rot="-2700000">
              <a:off x="85091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13" name="tx1713"/>
            <p:cNvSpPr/>
            <p:nvPr/>
          </p:nvSpPr>
          <p:spPr>
            <a:xfrm>
              <a:off x="547318" y="5544983"/>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714" name="tx1714"/>
            <p:cNvSpPr/>
            <p:nvPr/>
          </p:nvSpPr>
          <p:spPr>
            <a:xfrm>
              <a:off x="811580" y="5340756"/>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715" name="tx1715"/>
            <p:cNvSpPr/>
            <p:nvPr/>
          </p:nvSpPr>
          <p:spPr>
            <a:xfrm>
              <a:off x="516320" y="5136528"/>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716" name="tx1716"/>
            <p:cNvSpPr/>
            <p:nvPr/>
          </p:nvSpPr>
          <p:spPr>
            <a:xfrm>
              <a:off x="555091" y="493230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17" name="tx1717"/>
            <p:cNvSpPr/>
            <p:nvPr/>
          </p:nvSpPr>
          <p:spPr>
            <a:xfrm>
              <a:off x="959164" y="493230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718" name="tx1718"/>
            <p:cNvSpPr/>
            <p:nvPr/>
          </p:nvSpPr>
          <p:spPr>
            <a:xfrm>
              <a:off x="749492" y="472807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719" name="tx1719"/>
            <p:cNvSpPr/>
            <p:nvPr/>
          </p:nvSpPr>
          <p:spPr>
            <a:xfrm>
              <a:off x="881257" y="4523845"/>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720" name="tx1720"/>
            <p:cNvSpPr/>
            <p:nvPr/>
          </p:nvSpPr>
          <p:spPr>
            <a:xfrm>
              <a:off x="508182" y="4319618"/>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721" name="tx1721"/>
            <p:cNvSpPr/>
            <p:nvPr/>
          </p:nvSpPr>
          <p:spPr>
            <a:xfrm>
              <a:off x="912255" y="431961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722" name="tx1722"/>
            <p:cNvSpPr/>
            <p:nvPr/>
          </p:nvSpPr>
          <p:spPr>
            <a:xfrm>
              <a:off x="811397" y="4115390"/>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723" name="tx1723"/>
            <p:cNvSpPr/>
            <p:nvPr/>
          </p:nvSpPr>
          <p:spPr>
            <a:xfrm>
              <a:off x="928257" y="3911163"/>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ESAR</a:t>
              </a:r>
            </a:p>
          </p:txBody>
        </p:sp>
        <p:sp>
          <p:nvSpPr>
            <p:cNvPr id="1724" name="tx1724"/>
            <p:cNvSpPr/>
            <p:nvPr/>
          </p:nvSpPr>
          <p:spPr>
            <a:xfrm>
              <a:off x="818987" y="3706935"/>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725" name="tx1725"/>
            <p:cNvSpPr/>
            <p:nvPr/>
          </p:nvSpPr>
          <p:spPr>
            <a:xfrm>
              <a:off x="920119" y="3502707"/>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726" name="tx1726"/>
            <p:cNvSpPr/>
            <p:nvPr/>
          </p:nvSpPr>
          <p:spPr>
            <a:xfrm>
              <a:off x="702675" y="3298480"/>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727" name="tx1727"/>
            <p:cNvSpPr/>
            <p:nvPr/>
          </p:nvSpPr>
          <p:spPr>
            <a:xfrm>
              <a:off x="756990" y="3094252"/>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728" name="tx1728"/>
            <p:cNvSpPr/>
            <p:nvPr/>
          </p:nvSpPr>
          <p:spPr>
            <a:xfrm>
              <a:off x="803899" y="2890025"/>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729" name="tx1729"/>
            <p:cNvSpPr/>
            <p:nvPr/>
          </p:nvSpPr>
          <p:spPr>
            <a:xfrm>
              <a:off x="834714" y="2685797"/>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1730" name="tx1730"/>
            <p:cNvSpPr/>
            <p:nvPr/>
          </p:nvSpPr>
          <p:spPr>
            <a:xfrm>
              <a:off x="881623" y="2481570"/>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731" name="tx1731"/>
            <p:cNvSpPr/>
            <p:nvPr/>
          </p:nvSpPr>
          <p:spPr>
            <a:xfrm>
              <a:off x="796127" y="2277342"/>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732" name="tx1732"/>
            <p:cNvSpPr/>
            <p:nvPr/>
          </p:nvSpPr>
          <p:spPr>
            <a:xfrm>
              <a:off x="671860" y="2073114"/>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733" name="tx1733"/>
            <p:cNvSpPr/>
            <p:nvPr/>
          </p:nvSpPr>
          <p:spPr>
            <a:xfrm>
              <a:off x="850442" y="1868887"/>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734" name="tx1734"/>
            <p:cNvSpPr/>
            <p:nvPr/>
          </p:nvSpPr>
          <p:spPr>
            <a:xfrm>
              <a:off x="826851" y="1664659"/>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735" name="tx1735"/>
            <p:cNvSpPr/>
            <p:nvPr/>
          </p:nvSpPr>
          <p:spPr>
            <a:xfrm>
              <a:off x="803716" y="1460432"/>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736" name="tx1736"/>
            <p:cNvSpPr/>
            <p:nvPr/>
          </p:nvSpPr>
          <p:spPr>
            <a:xfrm>
              <a:off x="904757" y="1256204"/>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737" name="tx1737"/>
            <p:cNvSpPr/>
            <p:nvPr/>
          </p:nvSpPr>
          <p:spPr>
            <a:xfrm>
              <a:off x="332088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38" name="pic1738"/>
            <p:cNvPicPr/>
            <p:nvPr/>
          </p:nvPicPr>
          <p:blipFill>
            <a:blip r:embed="rId2" cstate="print"/>
            <a:stretch>
              <a:fillRect/>
            </a:stretch>
          </p:blipFill>
          <p:spPr>
            <a:xfrm>
              <a:off x="4972481" y="5941026"/>
              <a:ext cx="2160000" cy="219455"/>
            </a:xfrm>
            <a:prstGeom prst="rect">
              <a:avLst/>
            </a:prstGeom>
          </p:spPr>
        </p:pic>
        <p:sp>
          <p:nvSpPr>
            <p:cNvPr id="1739" name="pl1739"/>
            <p:cNvSpPr/>
            <p:nvPr/>
          </p:nvSpPr>
          <p:spPr>
            <a:xfrm>
              <a:off x="49760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0" name="pl1740"/>
            <p:cNvSpPr/>
            <p:nvPr/>
          </p:nvSpPr>
          <p:spPr>
            <a:xfrm>
              <a:off x="62677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1" name="pl1741"/>
            <p:cNvSpPr/>
            <p:nvPr/>
          </p:nvSpPr>
          <p:spPr>
            <a:xfrm>
              <a:off x="64830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2" name="pl1742"/>
            <p:cNvSpPr/>
            <p:nvPr/>
          </p:nvSpPr>
          <p:spPr>
            <a:xfrm>
              <a:off x="66983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3" name="pl1743"/>
            <p:cNvSpPr/>
            <p:nvPr/>
          </p:nvSpPr>
          <p:spPr>
            <a:xfrm>
              <a:off x="69136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4" name="pl1744"/>
            <p:cNvSpPr/>
            <p:nvPr/>
          </p:nvSpPr>
          <p:spPr>
            <a:xfrm>
              <a:off x="71288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5" name="pl1745"/>
            <p:cNvSpPr/>
            <p:nvPr/>
          </p:nvSpPr>
          <p:spPr>
            <a:xfrm>
              <a:off x="49760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6" name="pl1746"/>
            <p:cNvSpPr/>
            <p:nvPr/>
          </p:nvSpPr>
          <p:spPr>
            <a:xfrm>
              <a:off x="62677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7" name="pl1747"/>
            <p:cNvSpPr/>
            <p:nvPr/>
          </p:nvSpPr>
          <p:spPr>
            <a:xfrm>
              <a:off x="64830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8" name="pl1748"/>
            <p:cNvSpPr/>
            <p:nvPr/>
          </p:nvSpPr>
          <p:spPr>
            <a:xfrm>
              <a:off x="66983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49" name="pl1749"/>
            <p:cNvSpPr/>
            <p:nvPr/>
          </p:nvSpPr>
          <p:spPr>
            <a:xfrm>
              <a:off x="69136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0" name="pl1750"/>
            <p:cNvSpPr/>
            <p:nvPr/>
          </p:nvSpPr>
          <p:spPr>
            <a:xfrm>
              <a:off x="71288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1" name="tx1751"/>
            <p:cNvSpPr/>
            <p:nvPr/>
          </p:nvSpPr>
          <p:spPr>
            <a:xfrm>
              <a:off x="494499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52" name="tx1752"/>
            <p:cNvSpPr/>
            <p:nvPr/>
          </p:nvSpPr>
          <p:spPr>
            <a:xfrm>
              <a:off x="620558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53" name="tx1753"/>
            <p:cNvSpPr/>
            <p:nvPr/>
          </p:nvSpPr>
          <p:spPr>
            <a:xfrm>
              <a:off x="64208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54" name="tx1754"/>
            <p:cNvSpPr/>
            <p:nvPr/>
          </p:nvSpPr>
          <p:spPr>
            <a:xfrm>
              <a:off x="66361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55" name="tx1755"/>
            <p:cNvSpPr/>
            <p:nvPr/>
          </p:nvSpPr>
          <p:spPr>
            <a:xfrm>
              <a:off x="68514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56" name="tx1756"/>
            <p:cNvSpPr/>
            <p:nvPr/>
          </p:nvSpPr>
          <p:spPr>
            <a:xfrm>
              <a:off x="703561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57" name="tx1757"/>
            <p:cNvSpPr/>
            <p:nvPr/>
          </p:nvSpPr>
          <p:spPr>
            <a:xfrm>
              <a:off x="1378959"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ESAR, 2000-2025</a:t>
              </a:r>
            </a:p>
          </p:txBody>
        </p:sp>
        <p:sp>
          <p:nvSpPr>
            <p:cNvPr id="1758" name="tx175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59" name="tx1759"/>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65043" cap="flat">
              <a:solidFill>
                <a:srgbClr val="000000">
                  <a:alpha val="100000"/>
                </a:srgbClr>
              </a:solidFill>
              <a:prstDash val="solid"/>
              <a:round/>
            </a:ln>
          </p:spPr>
          <p:txBody>
            <a:bodyPr/>
            <a:lstStyle/>
            <a:p/>
          </p:txBody>
        </p:sp>
        <p:sp>
          <p:nvSpPr>
            <p:cNvPr id="32" name="pl32"/>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40651" cap="flat">
              <a:solidFill>
                <a:srgbClr val="00833D">
                  <a:alpha val="100000"/>
                </a:srgbClr>
              </a:solidFill>
              <a:prstDash val="solid"/>
              <a:round/>
            </a:ln>
          </p:spPr>
          <p:txBody>
            <a:bodyPr/>
            <a:lstStyle/>
            <a:p/>
          </p:txBody>
        </p:sp>
        <p:sp>
          <p:nvSpPr>
            <p:cNvPr id="33" name="tx33"/>
            <p:cNvSpPr/>
            <p:nvPr/>
          </p:nvSpPr>
          <p:spPr>
            <a:xfrm>
              <a:off x="1022795" y="30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 name="tx34"/>
            <p:cNvSpPr/>
            <p:nvPr/>
          </p:nvSpPr>
          <p:spPr>
            <a:xfrm>
              <a:off x="1709658" y="276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 name="tx35"/>
            <p:cNvSpPr/>
            <p:nvPr/>
          </p:nvSpPr>
          <p:spPr>
            <a:xfrm>
              <a:off x="2396521" y="239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 name="tx36"/>
            <p:cNvSpPr/>
            <p:nvPr/>
          </p:nvSpPr>
          <p:spPr>
            <a:xfrm>
              <a:off x="3083384" y="2394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 name="tx37"/>
            <p:cNvSpPr/>
            <p:nvPr/>
          </p:nvSpPr>
          <p:spPr>
            <a:xfrm>
              <a:off x="3632875" y="2326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 name="tx38"/>
            <p:cNvSpPr/>
            <p:nvPr/>
          </p:nvSpPr>
          <p:spPr>
            <a:xfrm>
              <a:off x="4457110" y="2360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97044"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ESAR,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65043" cap="flat">
              <a:solidFill>
                <a:srgbClr val="000000">
                  <a:alpha val="100000"/>
                </a:srgbClr>
              </a:solidFill>
              <a:prstDash val="solid"/>
              <a:round/>
            </a:ln>
          </p:spPr>
          <p:txBody>
            <a:bodyPr/>
            <a:lstStyle/>
            <a:p/>
          </p:txBody>
        </p:sp>
        <p:sp>
          <p:nvSpPr>
            <p:cNvPr id="94" name="pl94"/>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40651" cap="flat">
              <a:solidFill>
                <a:srgbClr val="00833D">
                  <a:alpha val="100000"/>
                </a:srgbClr>
              </a:solidFill>
              <a:prstDash val="solid"/>
              <a:round/>
            </a:ln>
          </p:spPr>
          <p:txBody>
            <a:bodyPr/>
            <a:lstStyle/>
            <a:p/>
          </p:txBody>
        </p:sp>
        <p:sp>
          <p:nvSpPr>
            <p:cNvPr id="95" name="tx95"/>
            <p:cNvSpPr/>
            <p:nvPr/>
          </p:nvSpPr>
          <p:spPr>
            <a:xfrm>
              <a:off x="5320472" y="295687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6" name="tx96"/>
            <p:cNvSpPr/>
            <p:nvPr/>
          </p:nvSpPr>
          <p:spPr>
            <a:xfrm>
              <a:off x="6007335" y="26221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7" name="tx97"/>
            <p:cNvSpPr/>
            <p:nvPr/>
          </p:nvSpPr>
          <p:spPr>
            <a:xfrm>
              <a:off x="6724327" y="2096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8" name="tx98"/>
            <p:cNvSpPr/>
            <p:nvPr/>
          </p:nvSpPr>
          <p:spPr>
            <a:xfrm>
              <a:off x="7411190" y="2096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11532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78753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45974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13194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80415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7" name="pl13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95143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62363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29584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96805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79224" y="5796365"/>
              <a:ext cx="6354387" cy="100410"/>
            </a:xfrm>
            <a:prstGeom prst="rect">
              <a:avLst/>
            </a:prstGeom>
            <a:solidFill>
              <a:srgbClr val="00833D">
                <a:alpha val="80000"/>
              </a:srgbClr>
            </a:solidFill>
          </p:spPr>
          <p:txBody>
            <a:bodyPr/>
            <a:lstStyle/>
            <a:p/>
          </p:txBody>
        </p:sp>
        <p:sp>
          <p:nvSpPr>
            <p:cNvPr id="143" name="rc143"/>
            <p:cNvSpPr/>
            <p:nvPr/>
          </p:nvSpPr>
          <p:spPr>
            <a:xfrm>
              <a:off x="1279224" y="5670852"/>
              <a:ext cx="7357712" cy="100410"/>
            </a:xfrm>
            <a:prstGeom prst="rect">
              <a:avLst/>
            </a:prstGeom>
            <a:solidFill>
              <a:srgbClr val="00833D">
                <a:alpha val="80000"/>
              </a:srgbClr>
            </a:solidFill>
          </p:spPr>
          <p:txBody>
            <a:bodyPr/>
            <a:lstStyle/>
            <a:p/>
          </p:txBody>
        </p:sp>
        <p:sp>
          <p:nvSpPr>
            <p:cNvPr id="144" name="rc144"/>
            <p:cNvSpPr/>
            <p:nvPr/>
          </p:nvSpPr>
          <p:spPr>
            <a:xfrm>
              <a:off x="1279224" y="5545339"/>
              <a:ext cx="7023270" cy="100410"/>
            </a:xfrm>
            <a:prstGeom prst="rect">
              <a:avLst/>
            </a:prstGeom>
            <a:solidFill>
              <a:srgbClr val="00833D">
                <a:alpha val="80000"/>
              </a:srgbClr>
            </a:solidFill>
          </p:spPr>
          <p:txBody>
            <a:bodyPr/>
            <a:lstStyle/>
            <a:p/>
          </p:txBody>
        </p:sp>
        <p:sp>
          <p:nvSpPr>
            <p:cNvPr id="145" name="tx145"/>
            <p:cNvSpPr/>
            <p:nvPr/>
          </p:nvSpPr>
          <p:spPr>
            <a:xfrm>
              <a:off x="7708912"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46" name="tx146"/>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47" name="tx147"/>
            <p:cNvSpPr/>
            <p:nvPr/>
          </p:nvSpPr>
          <p:spPr>
            <a:xfrm>
              <a:off x="8377795"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48" name="tx148"/>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9" name="tx149"/>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0" name="tx150"/>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1" name="tx15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2" name="tx152"/>
            <p:cNvSpPr/>
            <p:nvPr/>
          </p:nvSpPr>
          <p:spPr>
            <a:xfrm>
              <a:off x="288074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53" name="tx153"/>
            <p:cNvSpPr/>
            <p:nvPr/>
          </p:nvSpPr>
          <p:spPr>
            <a:xfrm>
              <a:off x="455295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4" name="tx154"/>
            <p:cNvSpPr/>
            <p:nvPr/>
          </p:nvSpPr>
          <p:spPr>
            <a:xfrm>
              <a:off x="62251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55" name="tx155"/>
            <p:cNvSpPr/>
            <p:nvPr/>
          </p:nvSpPr>
          <p:spPr>
            <a:xfrm>
              <a:off x="78973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56" name="tx156"/>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7" name="tx157"/>
            <p:cNvSpPr/>
            <p:nvPr/>
          </p:nvSpPr>
          <p:spPr>
            <a:xfrm>
              <a:off x="911338" y="5309464"/>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ESAR</a:t>
              </a:r>
            </a:p>
          </p:txBody>
        </p:sp>
        <p:sp>
          <p:nvSpPr>
            <p:cNvPr id="158" name="tx15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MCV1 coverage of 77%.
MCV1 coverage (77%) was 1 percentage point lower than in 2019 (78%).
This equates to 4.2 million unvaccinated children in 2025 compared to 3.8 million unvaccinated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63" name=""/>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65043" cap="flat">
              <a:solidFill>
                <a:srgbClr val="000000">
                  <a:alpha val="100000"/>
                </a:srgbClr>
              </a:solidFill>
              <a:prstDash val="solid"/>
              <a:round/>
            </a:ln>
          </p:spPr>
          <p:txBody>
            <a:bodyPr/>
            <a:lstStyle/>
            <a:p/>
          </p:txBody>
        </p:sp>
        <p:sp>
          <p:nvSpPr>
            <p:cNvPr id="26" name="pl26"/>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40651" cap="flat">
              <a:solidFill>
                <a:srgbClr val="00833D">
                  <a:alpha val="100000"/>
                </a:srgbClr>
              </a:solidFill>
              <a:prstDash val="solid"/>
              <a:round/>
            </a:ln>
          </p:spPr>
          <p:txBody>
            <a:bodyPr/>
            <a:lstStyle/>
            <a:p/>
          </p:txBody>
        </p:sp>
        <p:sp>
          <p:nvSpPr>
            <p:cNvPr id="27" name="tx27"/>
            <p:cNvSpPr/>
            <p:nvPr/>
          </p:nvSpPr>
          <p:spPr>
            <a:xfrm>
              <a:off x="1024401"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1519608" y="2695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 name="tx29"/>
            <p:cNvSpPr/>
            <p:nvPr/>
          </p:nvSpPr>
          <p:spPr>
            <a:xfrm>
              <a:off x="2014814"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 name="tx30"/>
            <p:cNvSpPr/>
            <p:nvPr/>
          </p:nvSpPr>
          <p:spPr>
            <a:xfrm>
              <a:off x="2510020" y="2898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 name="tx31"/>
            <p:cNvSpPr/>
            <p:nvPr/>
          </p:nvSpPr>
          <p:spPr>
            <a:xfrm>
              <a:off x="3005227" y="2847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 name="tx32"/>
            <p:cNvSpPr/>
            <p:nvPr/>
          </p:nvSpPr>
          <p:spPr>
            <a:xfrm>
              <a:off x="3500433"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 name="tx33"/>
            <p:cNvSpPr/>
            <p:nvPr/>
          </p:nvSpPr>
          <p:spPr>
            <a:xfrm>
              <a:off x="3995639" y="2797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 name="tx34"/>
            <p:cNvSpPr/>
            <p:nvPr/>
          </p:nvSpPr>
          <p:spPr>
            <a:xfrm>
              <a:off x="4490846" y="2746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4715"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ESAR,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65043" cap="flat">
              <a:solidFill>
                <a:srgbClr val="000000">
                  <a:alpha val="100000"/>
                </a:srgbClr>
              </a:solidFill>
              <a:prstDash val="solid"/>
              <a:round/>
            </a:ln>
          </p:spPr>
          <p:txBody>
            <a:bodyPr/>
            <a:lstStyle/>
            <a:p/>
          </p:txBody>
        </p:sp>
        <p:sp>
          <p:nvSpPr>
            <p:cNvPr id="80" name="pl80"/>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40651" cap="flat">
              <a:solidFill>
                <a:srgbClr val="00833D">
                  <a:alpha val="100000"/>
                </a:srgbClr>
              </a:solidFill>
              <a:prstDash val="solid"/>
              <a:round/>
            </a:ln>
          </p:spPr>
          <p:txBody>
            <a:bodyPr/>
            <a:lstStyle/>
            <a:p/>
          </p:txBody>
        </p:sp>
        <p:sp>
          <p:nvSpPr>
            <p:cNvPr id="81" name="tx81"/>
            <p:cNvSpPr/>
            <p:nvPr/>
          </p:nvSpPr>
          <p:spPr>
            <a:xfrm>
              <a:off x="5316866"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6802485"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7297691"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7792898"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8288104" y="26643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783310"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0" name="pl100"/>
            <p:cNvSpPr/>
            <p:nvPr/>
          </p:nvSpPr>
          <p:spPr>
            <a:xfrm>
              <a:off x="6422485" y="4697591"/>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01" name="pl101"/>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3" name="pl103"/>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11532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78753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45974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13194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80415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295143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2363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29584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96805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79224" y="5795011"/>
              <a:ext cx="6354387" cy="101493"/>
            </a:xfrm>
            <a:prstGeom prst="rect">
              <a:avLst/>
            </a:prstGeom>
            <a:solidFill>
              <a:srgbClr val="00833D">
                <a:alpha val="80000"/>
              </a:srgbClr>
            </a:solidFill>
          </p:spPr>
          <p:txBody>
            <a:bodyPr/>
            <a:lstStyle/>
            <a:p/>
          </p:txBody>
        </p:sp>
        <p:sp>
          <p:nvSpPr>
            <p:cNvPr id="127" name="rc127"/>
            <p:cNvSpPr/>
            <p:nvPr/>
          </p:nvSpPr>
          <p:spPr>
            <a:xfrm>
              <a:off x="1279224" y="5668144"/>
              <a:ext cx="7357712" cy="101493"/>
            </a:xfrm>
            <a:prstGeom prst="rect">
              <a:avLst/>
            </a:prstGeom>
            <a:solidFill>
              <a:srgbClr val="00833D">
                <a:alpha val="80000"/>
              </a:srgbClr>
            </a:solidFill>
          </p:spPr>
          <p:txBody>
            <a:bodyPr/>
            <a:lstStyle/>
            <a:p/>
          </p:txBody>
        </p:sp>
        <p:sp>
          <p:nvSpPr>
            <p:cNvPr id="128" name="rc128"/>
            <p:cNvSpPr/>
            <p:nvPr/>
          </p:nvSpPr>
          <p:spPr>
            <a:xfrm>
              <a:off x="1279224" y="5541277"/>
              <a:ext cx="7023270" cy="101493"/>
            </a:xfrm>
            <a:prstGeom prst="rect">
              <a:avLst/>
            </a:prstGeom>
            <a:solidFill>
              <a:srgbClr val="00833D">
                <a:alpha val="80000"/>
              </a:srgbClr>
            </a:solidFill>
          </p:spPr>
          <p:txBody>
            <a:bodyPr/>
            <a:lstStyle/>
            <a:p/>
          </p:txBody>
        </p:sp>
        <p:sp>
          <p:nvSpPr>
            <p:cNvPr id="129" name="tx129"/>
            <p:cNvSpPr/>
            <p:nvPr/>
          </p:nvSpPr>
          <p:spPr>
            <a:xfrm>
              <a:off x="7708912"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0" name="tx130"/>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31" name="tx131"/>
            <p:cNvSpPr/>
            <p:nvPr/>
          </p:nvSpPr>
          <p:spPr>
            <a:xfrm>
              <a:off x="8377795"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2" name="tx132"/>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288074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7" name="tx137"/>
            <p:cNvSpPr/>
            <p:nvPr/>
          </p:nvSpPr>
          <p:spPr>
            <a:xfrm>
              <a:off x="455295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8" name="tx138"/>
            <p:cNvSpPr/>
            <p:nvPr/>
          </p:nvSpPr>
          <p:spPr>
            <a:xfrm>
              <a:off x="62251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9" name="tx139"/>
            <p:cNvSpPr/>
            <p:nvPr/>
          </p:nvSpPr>
          <p:spPr>
            <a:xfrm>
              <a:off x="78973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40" name="tx140"/>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1" name="tx141"/>
            <p:cNvSpPr/>
            <p:nvPr/>
          </p:nvSpPr>
          <p:spPr>
            <a:xfrm>
              <a:off x="911338" y="5305131"/>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ESAR</a:t>
              </a:r>
            </a:p>
          </p:txBody>
        </p:sp>
        <p:sp>
          <p:nvSpPr>
            <p:cNvPr id="142" name="tx14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ESAR ranked number 6 out of 7 UNICEF regions, with MCV1 coverage of 77%.
MCV1 coverage (77%) was 1 percentage point lower than in 2019 (78%).
This equates to 4.2 million unvaccinated children in 2025 compared to 3.8 million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64892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798011"/>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94709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209618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124526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9" name="pl9"/>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422346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337255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2521640"/>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867535" y="167072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4" name="pl14"/>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49591" y="4935335"/>
              <a:ext cx="492333" cy="139047"/>
            </a:xfrm>
            <a:prstGeom prst="rect">
              <a:avLst/>
            </a:prstGeom>
            <a:solidFill>
              <a:srgbClr val="1CABE2">
                <a:alpha val="100000"/>
              </a:srgbClr>
            </a:solidFill>
          </p:spPr>
          <p:txBody>
            <a:bodyPr/>
            <a:lstStyle/>
            <a:p/>
          </p:txBody>
        </p:sp>
        <p:sp>
          <p:nvSpPr>
            <p:cNvPr id="29" name="rc29"/>
            <p:cNvSpPr/>
            <p:nvPr/>
          </p:nvSpPr>
          <p:spPr>
            <a:xfrm>
              <a:off x="1496627" y="4946031"/>
              <a:ext cx="492333" cy="128351"/>
            </a:xfrm>
            <a:prstGeom prst="rect">
              <a:avLst/>
            </a:prstGeom>
            <a:solidFill>
              <a:srgbClr val="1CABE2">
                <a:alpha val="100000"/>
              </a:srgbClr>
            </a:solidFill>
          </p:spPr>
          <p:txBody>
            <a:bodyPr/>
            <a:lstStyle/>
            <a:p/>
          </p:txBody>
        </p:sp>
        <p:sp>
          <p:nvSpPr>
            <p:cNvPr id="30" name="rc30"/>
            <p:cNvSpPr/>
            <p:nvPr/>
          </p:nvSpPr>
          <p:spPr>
            <a:xfrm>
              <a:off x="2043664" y="4815688"/>
              <a:ext cx="492333" cy="258694"/>
            </a:xfrm>
            <a:prstGeom prst="rect">
              <a:avLst/>
            </a:prstGeom>
            <a:solidFill>
              <a:srgbClr val="1CABE2">
                <a:alpha val="100000"/>
              </a:srgbClr>
            </a:solidFill>
          </p:spPr>
          <p:txBody>
            <a:bodyPr/>
            <a:lstStyle/>
            <a:p/>
          </p:txBody>
        </p:sp>
        <p:sp>
          <p:nvSpPr>
            <p:cNvPr id="31" name="rc31"/>
            <p:cNvSpPr/>
            <p:nvPr/>
          </p:nvSpPr>
          <p:spPr>
            <a:xfrm>
              <a:off x="2590701" y="4889377"/>
              <a:ext cx="492333" cy="185005"/>
            </a:xfrm>
            <a:prstGeom prst="rect">
              <a:avLst/>
            </a:prstGeom>
            <a:solidFill>
              <a:srgbClr val="1CABE2">
                <a:alpha val="100000"/>
              </a:srgbClr>
            </a:solidFill>
          </p:spPr>
          <p:txBody>
            <a:bodyPr/>
            <a:lstStyle/>
            <a:p/>
          </p:txBody>
        </p:sp>
        <p:sp>
          <p:nvSpPr>
            <p:cNvPr id="32" name="rc32"/>
            <p:cNvSpPr/>
            <p:nvPr/>
          </p:nvSpPr>
          <p:spPr>
            <a:xfrm>
              <a:off x="3137738" y="5019712"/>
              <a:ext cx="492333" cy="54671"/>
            </a:xfrm>
            <a:prstGeom prst="rect">
              <a:avLst/>
            </a:prstGeom>
            <a:solidFill>
              <a:srgbClr val="1CABE2">
                <a:alpha val="100000"/>
              </a:srgbClr>
            </a:solidFill>
          </p:spPr>
          <p:txBody>
            <a:bodyPr/>
            <a:lstStyle/>
            <a:p/>
          </p:txBody>
        </p:sp>
        <p:sp>
          <p:nvSpPr>
            <p:cNvPr id="33" name="rc33"/>
            <p:cNvSpPr/>
            <p:nvPr/>
          </p:nvSpPr>
          <p:spPr>
            <a:xfrm>
              <a:off x="3684774" y="4833668"/>
              <a:ext cx="492333" cy="240715"/>
            </a:xfrm>
            <a:prstGeom prst="rect">
              <a:avLst/>
            </a:prstGeom>
            <a:solidFill>
              <a:srgbClr val="1CABE2">
                <a:alpha val="100000"/>
              </a:srgbClr>
            </a:solidFill>
          </p:spPr>
          <p:txBody>
            <a:bodyPr/>
            <a:lstStyle/>
            <a:p/>
          </p:txBody>
        </p:sp>
        <p:sp>
          <p:nvSpPr>
            <p:cNvPr id="34" name="rc34"/>
            <p:cNvSpPr/>
            <p:nvPr/>
          </p:nvSpPr>
          <p:spPr>
            <a:xfrm>
              <a:off x="4231811" y="4843640"/>
              <a:ext cx="492333" cy="230742"/>
            </a:xfrm>
            <a:prstGeom prst="rect">
              <a:avLst/>
            </a:prstGeom>
            <a:solidFill>
              <a:srgbClr val="1CABE2">
                <a:alpha val="100000"/>
              </a:srgbClr>
            </a:solidFill>
          </p:spPr>
          <p:txBody>
            <a:bodyPr/>
            <a:lstStyle/>
            <a:p/>
          </p:txBody>
        </p:sp>
        <p:sp>
          <p:nvSpPr>
            <p:cNvPr id="35" name="rc35"/>
            <p:cNvSpPr/>
            <p:nvPr/>
          </p:nvSpPr>
          <p:spPr>
            <a:xfrm>
              <a:off x="4778848" y="3126436"/>
              <a:ext cx="492333" cy="1947947"/>
            </a:xfrm>
            <a:prstGeom prst="rect">
              <a:avLst/>
            </a:prstGeom>
            <a:solidFill>
              <a:srgbClr val="1CABE2">
                <a:alpha val="100000"/>
              </a:srgbClr>
            </a:solidFill>
          </p:spPr>
          <p:txBody>
            <a:bodyPr/>
            <a:lstStyle/>
            <a:p/>
          </p:txBody>
        </p:sp>
        <p:sp>
          <p:nvSpPr>
            <p:cNvPr id="36" name="rc36"/>
            <p:cNvSpPr/>
            <p:nvPr/>
          </p:nvSpPr>
          <p:spPr>
            <a:xfrm>
              <a:off x="5325885" y="4975022"/>
              <a:ext cx="492333" cy="99361"/>
            </a:xfrm>
            <a:prstGeom prst="rect">
              <a:avLst/>
            </a:prstGeom>
            <a:solidFill>
              <a:srgbClr val="1CABE2">
                <a:alpha val="100000"/>
              </a:srgbClr>
            </a:solidFill>
          </p:spPr>
          <p:txBody>
            <a:bodyPr/>
            <a:lstStyle/>
            <a:p/>
          </p:txBody>
        </p:sp>
        <p:sp>
          <p:nvSpPr>
            <p:cNvPr id="37" name="rc37"/>
            <p:cNvSpPr/>
            <p:nvPr/>
          </p:nvSpPr>
          <p:spPr>
            <a:xfrm>
              <a:off x="5872922" y="4979965"/>
              <a:ext cx="492333" cy="94417"/>
            </a:xfrm>
            <a:prstGeom prst="rect">
              <a:avLst/>
            </a:prstGeom>
            <a:solidFill>
              <a:srgbClr val="1CABE2">
                <a:alpha val="100000"/>
              </a:srgbClr>
            </a:solidFill>
          </p:spPr>
          <p:txBody>
            <a:bodyPr/>
            <a:lstStyle/>
            <a:p/>
          </p:txBody>
        </p:sp>
        <p:sp>
          <p:nvSpPr>
            <p:cNvPr id="38" name="rc38"/>
            <p:cNvSpPr/>
            <p:nvPr/>
          </p:nvSpPr>
          <p:spPr>
            <a:xfrm>
              <a:off x="6419958" y="4730111"/>
              <a:ext cx="492333" cy="344271"/>
            </a:xfrm>
            <a:prstGeom prst="rect">
              <a:avLst/>
            </a:prstGeom>
            <a:solidFill>
              <a:srgbClr val="1CABE2">
                <a:alpha val="100000"/>
              </a:srgbClr>
            </a:solidFill>
          </p:spPr>
          <p:txBody>
            <a:bodyPr/>
            <a:lstStyle/>
            <a:p/>
          </p:txBody>
        </p:sp>
        <p:sp>
          <p:nvSpPr>
            <p:cNvPr id="39" name="rc39"/>
            <p:cNvSpPr/>
            <p:nvPr/>
          </p:nvSpPr>
          <p:spPr>
            <a:xfrm>
              <a:off x="6966995" y="4834587"/>
              <a:ext cx="492333" cy="239796"/>
            </a:xfrm>
            <a:prstGeom prst="rect">
              <a:avLst/>
            </a:prstGeom>
            <a:solidFill>
              <a:srgbClr val="1CABE2">
                <a:alpha val="100000"/>
              </a:srgbClr>
            </a:solidFill>
          </p:spPr>
          <p:txBody>
            <a:bodyPr/>
            <a:lstStyle/>
            <a:p/>
          </p:txBody>
        </p:sp>
        <p:sp>
          <p:nvSpPr>
            <p:cNvPr id="40" name="rc40"/>
            <p:cNvSpPr/>
            <p:nvPr/>
          </p:nvSpPr>
          <p:spPr>
            <a:xfrm>
              <a:off x="7514032" y="4704856"/>
              <a:ext cx="492333" cy="369526"/>
            </a:xfrm>
            <a:prstGeom prst="rect">
              <a:avLst/>
            </a:prstGeom>
            <a:solidFill>
              <a:srgbClr val="1CABE2">
                <a:alpha val="100000"/>
              </a:srgbClr>
            </a:solidFill>
          </p:spPr>
          <p:txBody>
            <a:bodyPr/>
            <a:lstStyle/>
            <a:p/>
          </p:txBody>
        </p:sp>
        <p:sp>
          <p:nvSpPr>
            <p:cNvPr id="41" name="rc41"/>
            <p:cNvSpPr/>
            <p:nvPr/>
          </p:nvSpPr>
          <p:spPr>
            <a:xfrm>
              <a:off x="8061069" y="4810106"/>
              <a:ext cx="492333" cy="264276"/>
            </a:xfrm>
            <a:prstGeom prst="rect">
              <a:avLst/>
            </a:prstGeom>
            <a:solidFill>
              <a:srgbClr val="1CABE2">
                <a:alpha val="100000"/>
              </a:srgbClr>
            </a:solidFill>
          </p:spPr>
          <p:txBody>
            <a:bodyPr/>
            <a:lstStyle/>
            <a:p/>
          </p:txBody>
        </p:sp>
        <p:sp>
          <p:nvSpPr>
            <p:cNvPr id="42" name="pl42"/>
            <p:cNvSpPr/>
            <p:nvPr/>
          </p:nvSpPr>
          <p:spPr>
            <a:xfrm>
              <a:off x="1195757" y="2035586"/>
              <a:ext cx="7111478" cy="155835"/>
            </a:xfrm>
            <a:custGeom>
              <a:avLst/>
              <a:pathLst>
                <a:path w="7111478" h="155835">
                  <a:moveTo>
                    <a:pt x="0" y="38958"/>
                  </a:moveTo>
                  <a:lnTo>
                    <a:pt x="547036" y="77917"/>
                  </a:lnTo>
                  <a:lnTo>
                    <a:pt x="1094073" y="77917"/>
                  </a:lnTo>
                  <a:lnTo>
                    <a:pt x="1641110" y="77917"/>
                  </a:lnTo>
                  <a:lnTo>
                    <a:pt x="2188147" y="155835"/>
                  </a:lnTo>
                  <a:lnTo>
                    <a:pt x="2735183" y="155835"/>
                  </a:lnTo>
                  <a:lnTo>
                    <a:pt x="3282220" y="38958"/>
                  </a:lnTo>
                  <a:lnTo>
                    <a:pt x="3829257" y="0"/>
                  </a:lnTo>
                  <a:lnTo>
                    <a:pt x="4376294" y="38958"/>
                  </a:lnTo>
                  <a:lnTo>
                    <a:pt x="4923331" y="155835"/>
                  </a:lnTo>
                  <a:lnTo>
                    <a:pt x="5470367" y="116876"/>
                  </a:lnTo>
                  <a:lnTo>
                    <a:pt x="6017404" y="38958"/>
                  </a:lnTo>
                  <a:lnTo>
                    <a:pt x="6564441" y="77917"/>
                  </a:lnTo>
                  <a:lnTo>
                    <a:pt x="7111478" y="38958"/>
                  </a:lnTo>
                </a:path>
              </a:pathLst>
            </a:custGeom>
            <a:ln w="27101" cap="flat">
              <a:solidFill>
                <a:srgbClr val="00833D">
                  <a:alpha val="100000"/>
                </a:srgbClr>
              </a:solidFill>
              <a:prstDash val="solid"/>
              <a:round/>
            </a:ln>
          </p:spPr>
          <p:txBody>
            <a:bodyPr/>
            <a:lstStyle/>
            <a:p/>
          </p:txBody>
        </p:sp>
        <p:sp>
          <p:nvSpPr>
            <p:cNvPr id="43" name="pl43"/>
            <p:cNvSpPr/>
            <p:nvPr/>
          </p:nvSpPr>
          <p:spPr>
            <a:xfrm>
              <a:off x="1195757" y="2542052"/>
              <a:ext cx="7111478" cy="2376495"/>
            </a:xfrm>
            <a:custGeom>
              <a:avLst/>
              <a:pathLst>
                <a:path w="7111478" h="2376495">
                  <a:moveTo>
                    <a:pt x="0" y="2376495"/>
                  </a:moveTo>
                  <a:lnTo>
                    <a:pt x="547036" y="2298577"/>
                  </a:lnTo>
                  <a:lnTo>
                    <a:pt x="1094073" y="2103782"/>
                  </a:lnTo>
                  <a:lnTo>
                    <a:pt x="1641110" y="1714193"/>
                  </a:lnTo>
                  <a:lnTo>
                    <a:pt x="2188147" y="1324603"/>
                  </a:lnTo>
                  <a:lnTo>
                    <a:pt x="2735183" y="1207727"/>
                  </a:lnTo>
                  <a:lnTo>
                    <a:pt x="3282220" y="1129809"/>
                  </a:lnTo>
                  <a:lnTo>
                    <a:pt x="3829257" y="623343"/>
                  </a:lnTo>
                  <a:lnTo>
                    <a:pt x="4376294" y="623343"/>
                  </a:lnTo>
                  <a:lnTo>
                    <a:pt x="4923331" y="623343"/>
                  </a:lnTo>
                  <a:lnTo>
                    <a:pt x="5470367" y="272712"/>
                  </a:lnTo>
                  <a:lnTo>
                    <a:pt x="6017404" y="272712"/>
                  </a:lnTo>
                  <a:lnTo>
                    <a:pt x="6564441" y="155835"/>
                  </a:lnTo>
                  <a:lnTo>
                    <a:pt x="7111478" y="0"/>
                  </a:lnTo>
                </a:path>
              </a:pathLst>
            </a:custGeom>
            <a:ln w="27101" cap="flat">
              <a:solidFill>
                <a:srgbClr val="002759">
                  <a:alpha val="100000"/>
                </a:srgbClr>
              </a:solidFill>
              <a:prstDash val="solid"/>
              <a:round/>
            </a:ln>
          </p:spPr>
          <p:txBody>
            <a:bodyPr/>
            <a:lstStyle/>
            <a:p/>
          </p:txBody>
        </p:sp>
        <p:sp>
          <p:nvSpPr>
            <p:cNvPr id="44" name="pt44"/>
            <p:cNvSpPr/>
            <p:nvPr/>
          </p:nvSpPr>
          <p:spPr>
            <a:xfrm>
              <a:off x="1164156"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64156"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711193"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711193" y="48090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8229"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258229" y="4614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805266"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2805266"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52303"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352303" y="38350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99340"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3899340" y="371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46377"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446377" y="36402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93413"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4993413"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0450"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5540450"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7487"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087487"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4524"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6634524" y="27831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81561"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181561" y="27831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728597"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7728597" y="26662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8275634"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1" name="pt71"/>
            <p:cNvSpPr/>
            <p:nvPr/>
          </p:nvSpPr>
          <p:spPr>
            <a:xfrm>
              <a:off x="8275634" y="25104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129555" y="48075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3" name="tx73"/>
            <p:cNvSpPr/>
            <p:nvPr/>
          </p:nvSpPr>
          <p:spPr>
            <a:xfrm>
              <a:off x="1676591" y="481819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15</a:t>
              </a:r>
            </a:p>
          </p:txBody>
        </p:sp>
        <p:sp>
          <p:nvSpPr>
            <p:cNvPr id="74" name="tx74"/>
            <p:cNvSpPr/>
            <p:nvPr/>
          </p:nvSpPr>
          <p:spPr>
            <a:xfrm>
              <a:off x="2223628" y="468785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a:t>
              </a:r>
            </a:p>
          </p:txBody>
        </p:sp>
        <p:sp>
          <p:nvSpPr>
            <p:cNvPr id="75" name="tx75"/>
            <p:cNvSpPr/>
            <p:nvPr/>
          </p:nvSpPr>
          <p:spPr>
            <a:xfrm>
              <a:off x="2770665" y="47615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a:t>
              </a:r>
            </a:p>
          </p:txBody>
        </p:sp>
        <p:sp>
          <p:nvSpPr>
            <p:cNvPr id="76" name="tx76"/>
            <p:cNvSpPr/>
            <p:nvPr/>
          </p:nvSpPr>
          <p:spPr>
            <a:xfrm>
              <a:off x="3350803" y="4891878"/>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7" name="tx77"/>
            <p:cNvSpPr/>
            <p:nvPr/>
          </p:nvSpPr>
          <p:spPr>
            <a:xfrm>
              <a:off x="3864738" y="47058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78" name="tx78"/>
            <p:cNvSpPr/>
            <p:nvPr/>
          </p:nvSpPr>
          <p:spPr>
            <a:xfrm>
              <a:off x="4411775" y="47158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27</a:t>
              </a:r>
            </a:p>
          </p:txBody>
        </p:sp>
        <p:sp>
          <p:nvSpPr>
            <p:cNvPr id="79" name="tx79"/>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229</a:t>
              </a:r>
            </a:p>
          </p:txBody>
        </p:sp>
        <p:sp>
          <p:nvSpPr>
            <p:cNvPr id="80" name="tx80"/>
            <p:cNvSpPr/>
            <p:nvPr/>
          </p:nvSpPr>
          <p:spPr>
            <a:xfrm>
              <a:off x="5505849" y="484718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81" name="tx81"/>
            <p:cNvSpPr/>
            <p:nvPr/>
          </p:nvSpPr>
          <p:spPr>
            <a:xfrm>
              <a:off x="6057320" y="4852132"/>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82" name="tx82"/>
            <p:cNvSpPr/>
            <p:nvPr/>
          </p:nvSpPr>
          <p:spPr>
            <a:xfrm>
              <a:off x="6599922" y="46022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40</a:t>
              </a:r>
            </a:p>
          </p:txBody>
        </p:sp>
        <p:sp>
          <p:nvSpPr>
            <p:cNvPr id="83" name="tx83"/>
            <p:cNvSpPr/>
            <p:nvPr/>
          </p:nvSpPr>
          <p:spPr>
            <a:xfrm>
              <a:off x="7146959" y="4706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84" name="tx84"/>
            <p:cNvSpPr/>
            <p:nvPr/>
          </p:nvSpPr>
          <p:spPr>
            <a:xfrm>
              <a:off x="7693996" y="45770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a:t>
              </a:r>
            </a:p>
          </p:txBody>
        </p:sp>
        <p:sp>
          <p:nvSpPr>
            <p:cNvPr id="85" name="tx85"/>
            <p:cNvSpPr/>
            <p:nvPr/>
          </p:nvSpPr>
          <p:spPr>
            <a:xfrm>
              <a:off x="8241033" y="46822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86" name="tx86"/>
            <p:cNvSpPr/>
            <p:nvPr/>
          </p:nvSpPr>
          <p:spPr>
            <a:xfrm>
              <a:off x="1129555"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87" name="tx87"/>
            <p:cNvSpPr/>
            <p:nvPr/>
          </p:nvSpPr>
          <p:spPr>
            <a:xfrm>
              <a:off x="1676591"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88" name="tx88"/>
            <p:cNvSpPr/>
            <p:nvPr/>
          </p:nvSpPr>
          <p:spPr>
            <a:xfrm>
              <a:off x="2223628"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89" name="tx89"/>
            <p:cNvSpPr/>
            <p:nvPr/>
          </p:nvSpPr>
          <p:spPr>
            <a:xfrm>
              <a:off x="2770665"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90" name="tx90"/>
            <p:cNvSpPr/>
            <p:nvPr/>
          </p:nvSpPr>
          <p:spPr>
            <a:xfrm>
              <a:off x="3317702"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1" name="tx91"/>
            <p:cNvSpPr/>
            <p:nvPr/>
          </p:nvSpPr>
          <p:spPr>
            <a:xfrm>
              <a:off x="3864738"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2" name="tx92"/>
            <p:cNvSpPr/>
            <p:nvPr/>
          </p:nvSpPr>
          <p:spPr>
            <a:xfrm>
              <a:off x="4411775"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3" name="tx93"/>
            <p:cNvSpPr/>
            <p:nvPr/>
          </p:nvSpPr>
          <p:spPr>
            <a:xfrm>
              <a:off x="4958812"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4" name="tx94"/>
            <p:cNvSpPr/>
            <p:nvPr/>
          </p:nvSpPr>
          <p:spPr>
            <a:xfrm>
              <a:off x="5505849"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5" name="tx95"/>
            <p:cNvSpPr/>
            <p:nvPr/>
          </p:nvSpPr>
          <p:spPr>
            <a:xfrm>
              <a:off x="6052886"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6" name="tx96"/>
            <p:cNvSpPr/>
            <p:nvPr/>
          </p:nvSpPr>
          <p:spPr>
            <a:xfrm>
              <a:off x="6599922"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7" name="tx97"/>
            <p:cNvSpPr/>
            <p:nvPr/>
          </p:nvSpPr>
          <p:spPr>
            <a:xfrm>
              <a:off x="7146959"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8" name="tx98"/>
            <p:cNvSpPr/>
            <p:nvPr/>
          </p:nvSpPr>
          <p:spPr>
            <a:xfrm>
              <a:off x="7693996"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99" name="tx99"/>
            <p:cNvSpPr/>
            <p:nvPr/>
          </p:nvSpPr>
          <p:spPr>
            <a:xfrm>
              <a:off x="8241033"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100" name="tx100"/>
            <p:cNvSpPr/>
            <p:nvPr/>
          </p:nvSpPr>
          <p:spPr>
            <a:xfrm>
              <a:off x="1162656"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101" name="tx101"/>
            <p:cNvSpPr/>
            <p:nvPr/>
          </p:nvSpPr>
          <p:spPr>
            <a:xfrm>
              <a:off x="1709693" y="49343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a:t>
              </a:r>
            </a:p>
          </p:txBody>
        </p:sp>
        <p:sp>
          <p:nvSpPr>
            <p:cNvPr id="102" name="tx102"/>
            <p:cNvSpPr/>
            <p:nvPr/>
          </p:nvSpPr>
          <p:spPr>
            <a:xfrm>
              <a:off x="2228063" y="4739579"/>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11</a:t>
              </a:r>
            </a:p>
          </p:txBody>
        </p:sp>
        <p:sp>
          <p:nvSpPr>
            <p:cNvPr id="103" name="tx103"/>
            <p:cNvSpPr/>
            <p:nvPr/>
          </p:nvSpPr>
          <p:spPr>
            <a:xfrm>
              <a:off x="2770665"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104" name="tx104"/>
            <p:cNvSpPr/>
            <p:nvPr/>
          </p:nvSpPr>
          <p:spPr>
            <a:xfrm>
              <a:off x="3317702" y="396040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31</a:t>
              </a:r>
            </a:p>
          </p:txBody>
        </p:sp>
        <p:sp>
          <p:nvSpPr>
            <p:cNvPr id="105" name="tx105"/>
            <p:cNvSpPr/>
            <p:nvPr/>
          </p:nvSpPr>
          <p:spPr>
            <a:xfrm>
              <a:off x="3864738" y="38435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34</a:t>
              </a:r>
            </a:p>
          </p:txBody>
        </p:sp>
        <p:sp>
          <p:nvSpPr>
            <p:cNvPr id="106" name="tx106"/>
            <p:cNvSpPr/>
            <p:nvPr/>
          </p:nvSpPr>
          <p:spPr>
            <a:xfrm>
              <a:off x="4411775" y="37656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36</a:t>
              </a:r>
            </a:p>
          </p:txBody>
        </p:sp>
        <p:sp>
          <p:nvSpPr>
            <p:cNvPr id="107" name="tx107"/>
            <p:cNvSpPr/>
            <p:nvPr/>
          </p:nvSpPr>
          <p:spPr>
            <a:xfrm>
              <a:off x="4958812"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08" name="tx108"/>
            <p:cNvSpPr/>
            <p:nvPr/>
          </p:nvSpPr>
          <p:spPr>
            <a:xfrm>
              <a:off x="5505849"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09" name="tx109"/>
            <p:cNvSpPr/>
            <p:nvPr/>
          </p:nvSpPr>
          <p:spPr>
            <a:xfrm>
              <a:off x="6052886"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10" name="tx110"/>
            <p:cNvSpPr/>
            <p:nvPr/>
          </p:nvSpPr>
          <p:spPr>
            <a:xfrm>
              <a:off x="6599922" y="29085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58</a:t>
              </a:r>
            </a:p>
          </p:txBody>
        </p:sp>
        <p:sp>
          <p:nvSpPr>
            <p:cNvPr id="111" name="tx111"/>
            <p:cNvSpPr/>
            <p:nvPr/>
          </p:nvSpPr>
          <p:spPr>
            <a:xfrm>
              <a:off x="7146959" y="29085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58</a:t>
              </a:r>
            </a:p>
          </p:txBody>
        </p:sp>
        <p:sp>
          <p:nvSpPr>
            <p:cNvPr id="112" name="tx112"/>
            <p:cNvSpPr/>
            <p:nvPr/>
          </p:nvSpPr>
          <p:spPr>
            <a:xfrm>
              <a:off x="7693996" y="27916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61</a:t>
              </a:r>
            </a:p>
          </p:txBody>
        </p:sp>
        <p:sp>
          <p:nvSpPr>
            <p:cNvPr id="113" name="tx113"/>
            <p:cNvSpPr/>
            <p:nvPr/>
          </p:nvSpPr>
          <p:spPr>
            <a:xfrm>
              <a:off x="8241033" y="26357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65</a:t>
              </a:r>
            </a:p>
          </p:txBody>
        </p:sp>
        <p:sp>
          <p:nvSpPr>
            <p:cNvPr id="114" name="rc114"/>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5" name="tx115"/>
            <p:cNvSpPr/>
            <p:nvPr/>
          </p:nvSpPr>
          <p:spPr>
            <a:xfrm>
              <a:off x="4599386" y="71354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ESAR</a:t>
              </a:r>
            </a:p>
          </p:txBody>
        </p:sp>
        <p:sp>
          <p:nvSpPr>
            <p:cNvPr id="116" name="tx116"/>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7" name="tx117"/>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8" name="tx118"/>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9" name="tx119"/>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0" name="tx120"/>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1" name="tx121"/>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2" name="tx122"/>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3" name="tx123"/>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4" name="tx124"/>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5" name="tx125"/>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6" name="tx126"/>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7" name="tx127"/>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8" name="tx128"/>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1" name="tx131"/>
            <p:cNvSpPr/>
            <p:nvPr/>
          </p:nvSpPr>
          <p:spPr>
            <a:xfrm>
              <a:off x="508182" y="417797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2" name="tx132"/>
            <p:cNvSpPr/>
            <p:nvPr/>
          </p:nvSpPr>
          <p:spPr>
            <a:xfrm>
              <a:off x="508182" y="332706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3" name="tx133"/>
            <p:cNvSpPr/>
            <p:nvPr/>
          </p:nvSpPr>
          <p:spPr>
            <a:xfrm>
              <a:off x="508182" y="247614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134" name="tx134"/>
            <p:cNvSpPr/>
            <p:nvPr/>
          </p:nvSpPr>
          <p:spPr>
            <a:xfrm>
              <a:off x="508182" y="162523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400K</a:t>
              </a:r>
            </a:p>
          </p:txBody>
        </p:sp>
        <p:sp>
          <p:nvSpPr>
            <p:cNvPr id="135" name="tx135"/>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7" name="tx137"/>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8" name="tx138"/>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9" name="tx139"/>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0" name="tx140"/>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1" name="tx14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2" name="tx14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3" name="pl14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4" name="pt144"/>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5" name="pl145"/>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6" name="pt146"/>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7" name="tx147"/>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8" name="tx148"/>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9" name="rc149"/>
            <p:cNvSpPr/>
            <p:nvPr/>
          </p:nvSpPr>
          <p:spPr>
            <a:xfrm>
              <a:off x="5005062" y="6002425"/>
              <a:ext cx="201456" cy="201456"/>
            </a:xfrm>
            <a:prstGeom prst="rect">
              <a:avLst/>
            </a:prstGeom>
            <a:solidFill>
              <a:srgbClr val="1CABE2">
                <a:alpha val="100000"/>
              </a:srgbClr>
            </a:solidFill>
          </p:spPr>
          <p:txBody>
            <a:bodyPr/>
            <a:lstStyle/>
            <a:p/>
          </p:txBody>
        </p:sp>
        <p:sp>
          <p:nvSpPr>
            <p:cNvPr id="150" name="tx150"/>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1" name="tx151"/>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2" name="tx152"/>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4" name="tx154"/>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(ESAR).
In 2025, there were 31,058 confirmed measles cases - a decrease from 43,427 in 2024.
Measles cases were reported in 20 countries (Angola, Botswana, Burundi, Comoros, Eritrea, Ethiopia, Kenya, Lesotho, Madagascar, Malawi, Mozambique, Namibia, Rwanda, South Africa, South Sudan, Uganda, Tanzania, Zambia, Zimbabwe, and Somalia). Angola reported the highest number of cases (n=11,909), accounting for 38%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ESAR, 4 out of 21 (19%) countries had MCV1 coverage below 70% in 2025. These are Madagascar, Mozambique, Somalia, and South Africa.
These countries account for approximately 4.2 million (23%) of the total annual cohort of surviving infants in the region.
There were 5 (24%) countries that achieved MCV1 of 90% or higher, accounting for 3.4 million (18%)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MCV1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Eritrea had the highest coverage (93%), while Madagascar had the lowest coverage (49%).
MCV1 coverage increased in 6 out of these 20 countries between 2024 and 2025. The largest increase was 18 percentage points in Angola from 53% to 71%.
6 countries saw a decrease in coverage (Botswana, Kenya, Lesotho, Malawi, Somalia, and South Africa). The largest decline was 14% points in Botswana from 97% to 83%. Coverage remained constant between 2024 and 2025 in the remaining 8 countries.
In 2025, 4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(Angola, Eswatini, Namibia, Somalia, South Sudan, Uganda, and Zimbabwe). The largest increase in coverage was 12% points in Angola from 59% in 2019 to 71% in 2025. Coverage was lower than in 2019 in 12 of these 20 countries (Botswana, Burundi, Comoros, Kenya, Lesotho, Madagascar, Malawi, Mozambique, Rwanda, South Africa, Tanzania, and Zambia). The largest decline in coverage was 18% points in Mozambique from 83% in 2019 to 65% in 2025. Coverage was unchanged in 1 of these 20 countries (Eritrea).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8499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44107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519714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9532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70929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446536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422144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97751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373358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348966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324573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300180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27578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251395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433366" y="227002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3" name="pl23"/>
            <p:cNvSpPr/>
            <p:nvPr/>
          </p:nvSpPr>
          <p:spPr>
            <a:xfrm>
              <a:off x="1433366" y="202610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4" name="pl24"/>
            <p:cNvSpPr/>
            <p:nvPr/>
          </p:nvSpPr>
          <p:spPr>
            <a:xfrm>
              <a:off x="1433366" y="178217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5" name="pl25"/>
            <p:cNvSpPr/>
            <p:nvPr/>
          </p:nvSpPr>
          <p:spPr>
            <a:xfrm>
              <a:off x="1433366" y="15382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6" name="pl26"/>
            <p:cNvSpPr/>
            <p:nvPr/>
          </p:nvSpPr>
          <p:spPr>
            <a:xfrm>
              <a:off x="1433366" y="129432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7" name="pl27"/>
            <p:cNvSpPr/>
            <p:nvPr/>
          </p:nvSpPr>
          <p:spPr>
            <a:xfrm>
              <a:off x="1433366" y="1050394"/>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8" name="pl28"/>
            <p:cNvSpPr/>
            <p:nvPr/>
          </p:nvSpPr>
          <p:spPr>
            <a:xfrm>
              <a:off x="1433366" y="80646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9" name="pl29"/>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513755" y="80646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141486" y="1050394"/>
              <a:ext cx="744537" cy="0"/>
            </a:xfrm>
            <a:custGeom>
              <a:avLst/>
              <a:pathLst>
                <a:path w="744537" h="0">
                  <a:moveTo>
                    <a:pt x="0" y="0"/>
                  </a:moveTo>
                  <a:lnTo>
                    <a:pt x="372268" y="0"/>
                  </a:lnTo>
                  <a:lnTo>
                    <a:pt x="434313" y="0"/>
                  </a:lnTo>
                  <a:lnTo>
                    <a:pt x="558403" y="0"/>
                  </a:lnTo>
                  <a:lnTo>
                    <a:pt x="558403" y="0"/>
                  </a:lnTo>
                  <a:lnTo>
                    <a:pt x="620447" y="0"/>
                  </a:lnTo>
                  <a:lnTo>
                    <a:pt x="744537" y="0"/>
                  </a:lnTo>
                </a:path>
              </a:pathLst>
            </a:custGeom>
            <a:ln w="108405" cap="flat">
              <a:solidFill>
                <a:srgbClr val="E8E8E8">
                  <a:alpha val="100000"/>
                </a:srgbClr>
              </a:solidFill>
              <a:prstDash val="solid"/>
              <a:round/>
            </a:ln>
          </p:spPr>
          <p:txBody>
            <a:bodyPr/>
            <a:lstStyle/>
            <a:p/>
          </p:txBody>
        </p:sp>
        <p:sp>
          <p:nvSpPr>
            <p:cNvPr id="36" name="pl36"/>
            <p:cNvSpPr/>
            <p:nvPr/>
          </p:nvSpPr>
          <p:spPr>
            <a:xfrm>
              <a:off x="7141486" y="1294320"/>
              <a:ext cx="310223" cy="0"/>
            </a:xfrm>
            <a:custGeom>
              <a:avLst/>
              <a:pathLst>
                <a:path w="310223" h="0">
                  <a:moveTo>
                    <a:pt x="0" y="0"/>
                  </a:moveTo>
                  <a:lnTo>
                    <a:pt x="124089" y="0"/>
                  </a:lnTo>
                  <a:lnTo>
                    <a:pt x="186134" y="0"/>
                  </a:lnTo>
                  <a:lnTo>
                    <a:pt x="248179" y="0"/>
                  </a:lnTo>
                  <a:lnTo>
                    <a:pt x="248179" y="0"/>
                  </a:lnTo>
                  <a:lnTo>
                    <a:pt x="310223" y="0"/>
                  </a:lnTo>
                  <a:lnTo>
                    <a:pt x="310223" y="0"/>
                  </a:lnTo>
                </a:path>
              </a:pathLst>
            </a:custGeom>
            <a:ln w="108405" cap="flat">
              <a:solidFill>
                <a:srgbClr val="E8E8E8">
                  <a:alpha val="100000"/>
                </a:srgbClr>
              </a:solidFill>
              <a:prstDash val="solid"/>
              <a:round/>
            </a:ln>
          </p:spPr>
          <p:txBody>
            <a:bodyPr/>
            <a:lstStyle/>
            <a:p/>
          </p:txBody>
        </p:sp>
        <p:sp>
          <p:nvSpPr>
            <p:cNvPr id="37" name="pl37"/>
            <p:cNvSpPr/>
            <p:nvPr/>
          </p:nvSpPr>
          <p:spPr>
            <a:xfrm>
              <a:off x="7079441" y="1538247"/>
              <a:ext cx="620447" cy="0"/>
            </a:xfrm>
            <a:custGeom>
              <a:avLst/>
              <a:pathLst>
                <a:path w="620447" h="0">
                  <a:moveTo>
                    <a:pt x="0" y="0"/>
                  </a:moveTo>
                  <a:lnTo>
                    <a:pt x="124089" y="0"/>
                  </a:lnTo>
                  <a:lnTo>
                    <a:pt x="248179" y="0"/>
                  </a:lnTo>
                  <a:lnTo>
                    <a:pt x="310223" y="0"/>
                  </a:lnTo>
                  <a:lnTo>
                    <a:pt x="372268" y="0"/>
                  </a:lnTo>
                  <a:lnTo>
                    <a:pt x="434313" y="0"/>
                  </a:lnTo>
                  <a:lnTo>
                    <a:pt x="620447" y="0"/>
                  </a:lnTo>
                </a:path>
              </a:pathLst>
            </a:custGeom>
            <a:ln w="108405" cap="flat">
              <a:solidFill>
                <a:srgbClr val="E8E8E8">
                  <a:alpha val="100000"/>
                </a:srgbClr>
              </a:solidFill>
              <a:prstDash val="solid"/>
              <a:round/>
            </a:ln>
          </p:spPr>
          <p:txBody>
            <a:bodyPr/>
            <a:lstStyle/>
            <a:p/>
          </p:txBody>
        </p:sp>
        <p:sp>
          <p:nvSpPr>
            <p:cNvPr id="38" name="pl38"/>
            <p:cNvSpPr/>
            <p:nvPr/>
          </p:nvSpPr>
          <p:spPr>
            <a:xfrm>
              <a:off x="7017397" y="1782174"/>
              <a:ext cx="310223" cy="0"/>
            </a:xfrm>
            <a:custGeom>
              <a:avLst/>
              <a:pathLst>
                <a:path w="310223" h="0">
                  <a:moveTo>
                    <a:pt x="0" y="0"/>
                  </a:moveTo>
                  <a:lnTo>
                    <a:pt x="0" y="0"/>
                  </a:lnTo>
                  <a:lnTo>
                    <a:pt x="186134" y="0"/>
                  </a:lnTo>
                  <a:lnTo>
                    <a:pt x="310223" y="0"/>
                  </a:lnTo>
                  <a:lnTo>
                    <a:pt x="310223" y="0"/>
                  </a:lnTo>
                  <a:lnTo>
                    <a:pt x="310223" y="0"/>
                  </a:lnTo>
                  <a:lnTo>
                    <a:pt x="310223" y="0"/>
                  </a:lnTo>
                </a:path>
              </a:pathLst>
            </a:custGeom>
            <a:ln w="108405" cap="flat">
              <a:solidFill>
                <a:srgbClr val="E8E8E8">
                  <a:alpha val="100000"/>
                </a:srgbClr>
              </a:solidFill>
              <a:prstDash val="solid"/>
              <a:round/>
            </a:ln>
          </p:spPr>
          <p:txBody>
            <a:bodyPr/>
            <a:lstStyle/>
            <a:p/>
          </p:txBody>
        </p:sp>
        <p:sp>
          <p:nvSpPr>
            <p:cNvPr id="39" name="pl39"/>
            <p:cNvSpPr/>
            <p:nvPr/>
          </p:nvSpPr>
          <p:spPr>
            <a:xfrm>
              <a:off x="6458994" y="2026100"/>
              <a:ext cx="744537" cy="0"/>
            </a:xfrm>
            <a:custGeom>
              <a:avLst/>
              <a:pathLst>
                <a:path w="744537" h="0">
                  <a:moveTo>
                    <a:pt x="0" y="0"/>
                  </a:moveTo>
                  <a:lnTo>
                    <a:pt x="248179" y="0"/>
                  </a:lnTo>
                  <a:lnTo>
                    <a:pt x="310223" y="0"/>
                  </a:lnTo>
                  <a:lnTo>
                    <a:pt x="434313" y="0"/>
                  </a:lnTo>
                  <a:lnTo>
                    <a:pt x="558403" y="0"/>
                  </a:lnTo>
                  <a:lnTo>
                    <a:pt x="558403" y="0"/>
                  </a:lnTo>
                  <a:lnTo>
                    <a:pt x="744537" y="0"/>
                  </a:lnTo>
                </a:path>
              </a:pathLst>
            </a:custGeom>
            <a:ln w="108405" cap="flat">
              <a:solidFill>
                <a:srgbClr val="E8E8E8">
                  <a:alpha val="100000"/>
                </a:srgbClr>
              </a:solidFill>
              <a:prstDash val="solid"/>
              <a:round/>
            </a:ln>
          </p:spPr>
          <p:txBody>
            <a:bodyPr/>
            <a:lstStyle/>
            <a:p/>
          </p:txBody>
        </p:sp>
        <p:sp>
          <p:nvSpPr>
            <p:cNvPr id="40" name="pl40"/>
            <p:cNvSpPr/>
            <p:nvPr/>
          </p:nvSpPr>
          <p:spPr>
            <a:xfrm>
              <a:off x="6831262" y="2270027"/>
              <a:ext cx="620447" cy="0"/>
            </a:xfrm>
            <a:custGeom>
              <a:avLst/>
              <a:pathLst>
                <a:path w="620447" h="0">
                  <a:moveTo>
                    <a:pt x="0" y="0"/>
                  </a:moveTo>
                  <a:lnTo>
                    <a:pt x="310223" y="0"/>
                  </a:lnTo>
                  <a:lnTo>
                    <a:pt x="372268" y="0"/>
                  </a:lnTo>
                  <a:lnTo>
                    <a:pt x="434313" y="0"/>
                  </a:lnTo>
                  <a:lnTo>
                    <a:pt x="496358" y="0"/>
                  </a:lnTo>
                  <a:lnTo>
                    <a:pt x="496358" y="0"/>
                  </a:lnTo>
                  <a:lnTo>
                    <a:pt x="620447" y="0"/>
                  </a:lnTo>
                </a:path>
              </a:pathLst>
            </a:custGeom>
            <a:ln w="108405" cap="flat">
              <a:solidFill>
                <a:srgbClr val="E8E8E8">
                  <a:alpha val="100000"/>
                </a:srgbClr>
              </a:solidFill>
              <a:prstDash val="solid"/>
              <a:round/>
            </a:ln>
          </p:spPr>
          <p:txBody>
            <a:bodyPr/>
            <a:lstStyle/>
            <a:p/>
          </p:txBody>
        </p:sp>
        <p:sp>
          <p:nvSpPr>
            <p:cNvPr id="41" name="pl41"/>
            <p:cNvSpPr/>
            <p:nvPr/>
          </p:nvSpPr>
          <p:spPr>
            <a:xfrm>
              <a:off x="7079441" y="2513953"/>
              <a:ext cx="372268" cy="0"/>
            </a:xfrm>
            <a:custGeom>
              <a:avLst/>
              <a:pathLst>
                <a:path w="372268" h="0">
                  <a:moveTo>
                    <a:pt x="0" y="0"/>
                  </a:moveTo>
                  <a:lnTo>
                    <a:pt x="0" y="0"/>
                  </a:lnTo>
                  <a:lnTo>
                    <a:pt x="0" y="0"/>
                  </a:lnTo>
                  <a:lnTo>
                    <a:pt x="186134" y="0"/>
                  </a:lnTo>
                  <a:lnTo>
                    <a:pt x="248179" y="0"/>
                  </a:lnTo>
                  <a:lnTo>
                    <a:pt x="248179" y="0"/>
                  </a:lnTo>
                  <a:lnTo>
                    <a:pt x="372268" y="0"/>
                  </a:lnTo>
                </a:path>
              </a:pathLst>
            </a:custGeom>
            <a:ln w="108405" cap="flat">
              <a:solidFill>
                <a:srgbClr val="E8E8E8">
                  <a:alpha val="100000"/>
                </a:srgbClr>
              </a:solidFill>
              <a:prstDash val="solid"/>
              <a:round/>
            </a:ln>
          </p:spPr>
          <p:txBody>
            <a:bodyPr/>
            <a:lstStyle/>
            <a:p/>
          </p:txBody>
        </p:sp>
        <p:sp>
          <p:nvSpPr>
            <p:cNvPr id="42" name="pl42"/>
            <p:cNvSpPr/>
            <p:nvPr/>
          </p:nvSpPr>
          <p:spPr>
            <a:xfrm>
              <a:off x="6645128" y="2757880"/>
              <a:ext cx="744537" cy="0"/>
            </a:xfrm>
            <a:custGeom>
              <a:avLst/>
              <a:pathLst>
                <a:path w="744537" h="0">
                  <a:moveTo>
                    <a:pt x="0" y="0"/>
                  </a:moveTo>
                  <a:lnTo>
                    <a:pt x="62044" y="0"/>
                  </a:lnTo>
                  <a:lnTo>
                    <a:pt x="310223" y="0"/>
                  </a:lnTo>
                  <a:lnTo>
                    <a:pt x="434313" y="0"/>
                  </a:lnTo>
                  <a:lnTo>
                    <a:pt x="620447" y="0"/>
                  </a:lnTo>
                  <a:lnTo>
                    <a:pt x="682492" y="0"/>
                  </a:lnTo>
                  <a:lnTo>
                    <a:pt x="744537" y="0"/>
                  </a:lnTo>
                </a:path>
              </a:pathLst>
            </a:custGeom>
            <a:ln w="108405" cap="flat">
              <a:solidFill>
                <a:srgbClr val="E8E8E8">
                  <a:alpha val="100000"/>
                </a:srgbClr>
              </a:solidFill>
              <a:prstDash val="solid"/>
              <a:round/>
            </a:ln>
          </p:spPr>
          <p:txBody>
            <a:bodyPr/>
            <a:lstStyle/>
            <a:p/>
          </p:txBody>
        </p:sp>
        <p:sp>
          <p:nvSpPr>
            <p:cNvPr id="43" name="pl43"/>
            <p:cNvSpPr/>
            <p:nvPr/>
          </p:nvSpPr>
          <p:spPr>
            <a:xfrm>
              <a:off x="6707173" y="3001807"/>
              <a:ext cx="558403" cy="0"/>
            </a:xfrm>
            <a:custGeom>
              <a:avLst/>
              <a:pathLst>
                <a:path w="558403" h="0">
                  <a:moveTo>
                    <a:pt x="0" y="0"/>
                  </a:moveTo>
                  <a:lnTo>
                    <a:pt x="248179" y="0"/>
                  </a:lnTo>
                  <a:lnTo>
                    <a:pt x="248179" y="0"/>
                  </a:lnTo>
                  <a:lnTo>
                    <a:pt x="248179" y="0"/>
                  </a:lnTo>
                  <a:lnTo>
                    <a:pt x="248179" y="0"/>
                  </a:lnTo>
                  <a:lnTo>
                    <a:pt x="434313" y="0"/>
                  </a:lnTo>
                  <a:lnTo>
                    <a:pt x="558403" y="0"/>
                  </a:lnTo>
                </a:path>
              </a:pathLst>
            </a:custGeom>
            <a:ln w="108405" cap="flat">
              <a:solidFill>
                <a:srgbClr val="E8E8E8">
                  <a:alpha val="100000"/>
                </a:srgbClr>
              </a:solidFill>
              <a:prstDash val="solid"/>
              <a:round/>
            </a:ln>
          </p:spPr>
          <p:txBody>
            <a:bodyPr/>
            <a:lstStyle/>
            <a:p/>
          </p:txBody>
        </p:sp>
        <p:sp>
          <p:nvSpPr>
            <p:cNvPr id="44" name="pl44"/>
            <p:cNvSpPr/>
            <p:nvPr/>
          </p:nvSpPr>
          <p:spPr>
            <a:xfrm>
              <a:off x="6893307" y="3245733"/>
              <a:ext cx="868627" cy="0"/>
            </a:xfrm>
            <a:custGeom>
              <a:avLst/>
              <a:pathLst>
                <a:path w="868627" h="0">
                  <a:moveTo>
                    <a:pt x="0" y="0"/>
                  </a:moveTo>
                  <a:lnTo>
                    <a:pt x="248179" y="0"/>
                  </a:lnTo>
                  <a:lnTo>
                    <a:pt x="434313" y="0"/>
                  </a:lnTo>
                  <a:lnTo>
                    <a:pt x="868627" y="0"/>
                  </a:lnTo>
                  <a:lnTo>
                    <a:pt x="868627" y="0"/>
                  </a:lnTo>
                  <a:lnTo>
                    <a:pt x="868627" y="0"/>
                  </a:lnTo>
                  <a:lnTo>
                    <a:pt x="868627" y="0"/>
                  </a:lnTo>
                </a:path>
              </a:pathLst>
            </a:custGeom>
            <a:ln w="108405" cap="flat">
              <a:solidFill>
                <a:srgbClr val="E8E8E8">
                  <a:alpha val="100000"/>
                </a:srgbClr>
              </a:solidFill>
              <a:prstDash val="solid"/>
              <a:round/>
            </a:ln>
          </p:spPr>
          <p:txBody>
            <a:bodyPr/>
            <a:lstStyle/>
            <a:p/>
          </p:txBody>
        </p:sp>
        <p:sp>
          <p:nvSpPr>
            <p:cNvPr id="45" name="pl45"/>
            <p:cNvSpPr/>
            <p:nvPr/>
          </p:nvSpPr>
          <p:spPr>
            <a:xfrm>
              <a:off x="6707173" y="3489660"/>
              <a:ext cx="744537" cy="0"/>
            </a:xfrm>
            <a:custGeom>
              <a:avLst/>
              <a:pathLst>
                <a:path w="744537" h="0">
                  <a:moveTo>
                    <a:pt x="0" y="0"/>
                  </a:moveTo>
                  <a:lnTo>
                    <a:pt x="124089" y="0"/>
                  </a:lnTo>
                  <a:lnTo>
                    <a:pt x="310223" y="0"/>
                  </a:lnTo>
                  <a:lnTo>
                    <a:pt x="310223" y="0"/>
                  </a:lnTo>
                  <a:lnTo>
                    <a:pt x="496358" y="0"/>
                  </a:lnTo>
                  <a:lnTo>
                    <a:pt x="558403" y="0"/>
                  </a:lnTo>
                  <a:lnTo>
                    <a:pt x="744537" y="0"/>
                  </a:lnTo>
                </a:path>
              </a:pathLst>
            </a:custGeom>
            <a:ln w="108405" cap="flat">
              <a:solidFill>
                <a:srgbClr val="E8E8E8">
                  <a:alpha val="100000"/>
                </a:srgbClr>
              </a:solidFill>
              <a:prstDash val="solid"/>
              <a:round/>
            </a:ln>
          </p:spPr>
          <p:txBody>
            <a:bodyPr/>
            <a:lstStyle/>
            <a:p/>
          </p:txBody>
        </p:sp>
        <p:sp>
          <p:nvSpPr>
            <p:cNvPr id="46" name="pl46"/>
            <p:cNvSpPr/>
            <p:nvPr/>
          </p:nvSpPr>
          <p:spPr>
            <a:xfrm>
              <a:off x="6458994" y="3733586"/>
              <a:ext cx="868627" cy="0"/>
            </a:xfrm>
            <a:custGeom>
              <a:avLst/>
              <a:pathLst>
                <a:path w="868627" h="0">
                  <a:moveTo>
                    <a:pt x="0" y="0"/>
                  </a:moveTo>
                  <a:lnTo>
                    <a:pt x="248179" y="0"/>
                  </a:lnTo>
                  <a:lnTo>
                    <a:pt x="496358" y="0"/>
                  </a:lnTo>
                  <a:lnTo>
                    <a:pt x="868627" y="0"/>
                  </a:lnTo>
                  <a:lnTo>
                    <a:pt x="868627" y="0"/>
                  </a:lnTo>
                  <a:lnTo>
                    <a:pt x="868627" y="0"/>
                  </a:lnTo>
                  <a:lnTo>
                    <a:pt x="868627" y="0"/>
                  </a:lnTo>
                </a:path>
              </a:pathLst>
            </a:custGeom>
            <a:ln w="108405" cap="flat">
              <a:solidFill>
                <a:srgbClr val="E8E8E8">
                  <a:alpha val="100000"/>
                </a:srgbClr>
              </a:solidFill>
              <a:prstDash val="solid"/>
              <a:round/>
            </a:ln>
          </p:spPr>
          <p:txBody>
            <a:bodyPr/>
            <a:lstStyle/>
            <a:p/>
          </p:txBody>
        </p:sp>
        <p:sp>
          <p:nvSpPr>
            <p:cNvPr id="47" name="pl47"/>
            <p:cNvSpPr/>
            <p:nvPr/>
          </p:nvSpPr>
          <p:spPr>
            <a:xfrm>
              <a:off x="5776501" y="3977513"/>
              <a:ext cx="744537" cy="0"/>
            </a:xfrm>
            <a:custGeom>
              <a:avLst/>
              <a:pathLst>
                <a:path w="744537" h="0">
                  <a:moveTo>
                    <a:pt x="0" y="0"/>
                  </a:moveTo>
                  <a:lnTo>
                    <a:pt x="0" y="0"/>
                  </a:lnTo>
                  <a:lnTo>
                    <a:pt x="124089" y="0"/>
                  </a:lnTo>
                  <a:lnTo>
                    <a:pt x="124089" y="0"/>
                  </a:lnTo>
                  <a:lnTo>
                    <a:pt x="372268" y="0"/>
                  </a:lnTo>
                  <a:lnTo>
                    <a:pt x="434313" y="0"/>
                  </a:lnTo>
                  <a:lnTo>
                    <a:pt x="744537" y="0"/>
                  </a:lnTo>
                </a:path>
              </a:pathLst>
            </a:custGeom>
            <a:ln w="108405" cap="flat">
              <a:solidFill>
                <a:srgbClr val="E8E8E8">
                  <a:alpha val="100000"/>
                </a:srgbClr>
              </a:solidFill>
              <a:prstDash val="solid"/>
              <a:round/>
            </a:ln>
          </p:spPr>
          <p:txBody>
            <a:bodyPr/>
            <a:lstStyle/>
            <a:p/>
          </p:txBody>
        </p:sp>
        <p:sp>
          <p:nvSpPr>
            <p:cNvPr id="48" name="pl48"/>
            <p:cNvSpPr/>
            <p:nvPr/>
          </p:nvSpPr>
          <p:spPr>
            <a:xfrm>
              <a:off x="5776501" y="4221440"/>
              <a:ext cx="558403" cy="0"/>
            </a:xfrm>
            <a:custGeom>
              <a:avLst/>
              <a:pathLst>
                <a:path w="558403" h="0">
                  <a:moveTo>
                    <a:pt x="0" y="0"/>
                  </a:moveTo>
                  <a:lnTo>
                    <a:pt x="248179" y="0"/>
                  </a:lnTo>
                  <a:lnTo>
                    <a:pt x="434313" y="0"/>
                  </a:lnTo>
                  <a:lnTo>
                    <a:pt x="434313" y="0"/>
                  </a:lnTo>
                  <a:lnTo>
                    <a:pt x="434313" y="0"/>
                  </a:lnTo>
                  <a:lnTo>
                    <a:pt x="434313" y="0"/>
                  </a:lnTo>
                  <a:lnTo>
                    <a:pt x="558403" y="0"/>
                  </a:lnTo>
                </a:path>
              </a:pathLst>
            </a:custGeom>
            <a:ln w="108405" cap="flat">
              <a:solidFill>
                <a:srgbClr val="E8E8E8">
                  <a:alpha val="100000"/>
                </a:srgbClr>
              </a:solidFill>
              <a:prstDash val="solid"/>
              <a:round/>
            </a:ln>
          </p:spPr>
          <p:txBody>
            <a:bodyPr/>
            <a:lstStyle/>
            <a:p/>
          </p:txBody>
        </p:sp>
        <p:sp>
          <p:nvSpPr>
            <p:cNvPr id="49" name="pl49"/>
            <p:cNvSpPr/>
            <p:nvPr/>
          </p:nvSpPr>
          <p:spPr>
            <a:xfrm>
              <a:off x="4721740" y="4465366"/>
              <a:ext cx="1427030" cy="0"/>
            </a:xfrm>
            <a:custGeom>
              <a:avLst/>
              <a:pathLst>
                <a:path w="1427030" h="0">
                  <a:moveTo>
                    <a:pt x="0" y="0"/>
                  </a:moveTo>
                  <a:lnTo>
                    <a:pt x="124089" y="0"/>
                  </a:lnTo>
                  <a:lnTo>
                    <a:pt x="310223" y="0"/>
                  </a:lnTo>
                  <a:lnTo>
                    <a:pt x="372268" y="0"/>
                  </a:lnTo>
                  <a:lnTo>
                    <a:pt x="682492" y="0"/>
                  </a:lnTo>
                  <a:lnTo>
                    <a:pt x="930671" y="0"/>
                  </a:lnTo>
                  <a:lnTo>
                    <a:pt x="1427030" y="0"/>
                  </a:lnTo>
                </a:path>
              </a:pathLst>
            </a:custGeom>
            <a:ln w="108405" cap="flat">
              <a:solidFill>
                <a:srgbClr val="E8E8E8">
                  <a:alpha val="100000"/>
                </a:srgbClr>
              </a:solidFill>
              <a:prstDash val="solid"/>
              <a:round/>
            </a:ln>
          </p:spPr>
          <p:txBody>
            <a:bodyPr/>
            <a:lstStyle/>
            <a:p/>
          </p:txBody>
        </p:sp>
        <p:sp>
          <p:nvSpPr>
            <p:cNvPr id="50" name="pl50"/>
            <p:cNvSpPr/>
            <p:nvPr/>
          </p:nvSpPr>
          <p:spPr>
            <a:xfrm>
              <a:off x="5962635" y="4709293"/>
              <a:ext cx="496358" cy="0"/>
            </a:xfrm>
            <a:custGeom>
              <a:avLst/>
              <a:pathLst>
                <a:path w="496358" h="0">
                  <a:moveTo>
                    <a:pt x="0" y="0"/>
                  </a:moveTo>
                  <a:lnTo>
                    <a:pt x="124089" y="0"/>
                  </a:lnTo>
                  <a:lnTo>
                    <a:pt x="124089" y="0"/>
                  </a:lnTo>
                  <a:lnTo>
                    <a:pt x="124089" y="0"/>
                  </a:lnTo>
                  <a:lnTo>
                    <a:pt x="186134" y="0"/>
                  </a:lnTo>
                  <a:lnTo>
                    <a:pt x="434313" y="0"/>
                  </a:lnTo>
                  <a:lnTo>
                    <a:pt x="496358" y="0"/>
                  </a:lnTo>
                </a:path>
              </a:pathLst>
            </a:custGeom>
            <a:ln w="108405" cap="flat">
              <a:solidFill>
                <a:srgbClr val="E8E8E8">
                  <a:alpha val="100000"/>
                </a:srgbClr>
              </a:solidFill>
              <a:prstDash val="solid"/>
              <a:round/>
            </a:ln>
          </p:spPr>
          <p:txBody>
            <a:bodyPr/>
            <a:lstStyle/>
            <a:p/>
          </p:txBody>
        </p:sp>
        <p:sp>
          <p:nvSpPr>
            <p:cNvPr id="51" name="pl51"/>
            <p:cNvSpPr/>
            <p:nvPr/>
          </p:nvSpPr>
          <p:spPr>
            <a:xfrm>
              <a:off x="5838546" y="4953219"/>
              <a:ext cx="1302940" cy="0"/>
            </a:xfrm>
            <a:custGeom>
              <a:avLst/>
              <a:pathLst>
                <a:path w="1302940" h="0">
                  <a:moveTo>
                    <a:pt x="0" y="0"/>
                  </a:moveTo>
                  <a:lnTo>
                    <a:pt x="620447" y="0"/>
                  </a:lnTo>
                  <a:lnTo>
                    <a:pt x="868627" y="0"/>
                  </a:lnTo>
                  <a:lnTo>
                    <a:pt x="1054761" y="0"/>
                  </a:lnTo>
                  <a:lnTo>
                    <a:pt x="1116806" y="0"/>
                  </a:lnTo>
                  <a:lnTo>
                    <a:pt x="1240895" y="0"/>
                  </a:lnTo>
                  <a:lnTo>
                    <a:pt x="1302940" y="0"/>
                  </a:lnTo>
                </a:path>
              </a:pathLst>
            </a:custGeom>
            <a:ln w="108405" cap="flat">
              <a:solidFill>
                <a:srgbClr val="E8E8E8">
                  <a:alpha val="100000"/>
                </a:srgbClr>
              </a:solidFill>
              <a:prstDash val="solid"/>
              <a:round/>
            </a:ln>
          </p:spPr>
          <p:txBody>
            <a:bodyPr/>
            <a:lstStyle/>
            <a:p/>
          </p:txBody>
        </p:sp>
        <p:sp>
          <p:nvSpPr>
            <p:cNvPr id="52" name="pl52"/>
            <p:cNvSpPr/>
            <p:nvPr/>
          </p:nvSpPr>
          <p:spPr>
            <a:xfrm>
              <a:off x="5590367" y="5197146"/>
              <a:ext cx="1302940" cy="0"/>
            </a:xfrm>
            <a:custGeom>
              <a:avLst/>
              <a:pathLst>
                <a:path w="1302940" h="0">
                  <a:moveTo>
                    <a:pt x="0" y="0"/>
                  </a:moveTo>
                  <a:lnTo>
                    <a:pt x="62044" y="0"/>
                  </a:lnTo>
                  <a:lnTo>
                    <a:pt x="186134" y="0"/>
                  </a:lnTo>
                  <a:lnTo>
                    <a:pt x="186134" y="0"/>
                  </a:lnTo>
                  <a:lnTo>
                    <a:pt x="186134" y="0"/>
                  </a:lnTo>
                  <a:lnTo>
                    <a:pt x="682492" y="0"/>
                  </a:lnTo>
                  <a:lnTo>
                    <a:pt x="1302940" y="0"/>
                  </a:lnTo>
                </a:path>
              </a:pathLst>
            </a:custGeom>
            <a:ln w="108405" cap="flat">
              <a:solidFill>
                <a:srgbClr val="E8E8E8">
                  <a:alpha val="100000"/>
                </a:srgbClr>
              </a:solidFill>
              <a:prstDash val="solid"/>
              <a:round/>
            </a:ln>
          </p:spPr>
          <p:txBody>
            <a:bodyPr/>
            <a:lstStyle/>
            <a:p/>
          </p:txBody>
        </p:sp>
        <p:sp>
          <p:nvSpPr>
            <p:cNvPr id="53" name="pl53"/>
            <p:cNvSpPr/>
            <p:nvPr/>
          </p:nvSpPr>
          <p:spPr>
            <a:xfrm>
              <a:off x="4969919" y="5441073"/>
              <a:ext cx="1054761" cy="0"/>
            </a:xfrm>
            <a:custGeom>
              <a:avLst/>
              <a:pathLst>
                <a:path w="1054761" h="0">
                  <a:moveTo>
                    <a:pt x="0" y="0"/>
                  </a:moveTo>
                  <a:lnTo>
                    <a:pt x="0" y="0"/>
                  </a:lnTo>
                  <a:lnTo>
                    <a:pt x="372268" y="0"/>
                  </a:lnTo>
                  <a:lnTo>
                    <a:pt x="558403" y="0"/>
                  </a:lnTo>
                  <a:lnTo>
                    <a:pt x="682492" y="0"/>
                  </a:lnTo>
                  <a:lnTo>
                    <a:pt x="744537" y="0"/>
                  </a:lnTo>
                  <a:lnTo>
                    <a:pt x="1054761" y="0"/>
                  </a:lnTo>
                </a:path>
              </a:pathLst>
            </a:custGeom>
            <a:ln w="108405" cap="flat">
              <a:solidFill>
                <a:srgbClr val="E8E8E8">
                  <a:alpha val="100000"/>
                </a:srgbClr>
              </a:solidFill>
              <a:prstDash val="solid"/>
              <a:round/>
            </a:ln>
          </p:spPr>
          <p:txBody>
            <a:bodyPr/>
            <a:lstStyle/>
            <a:p/>
          </p:txBody>
        </p:sp>
        <p:sp>
          <p:nvSpPr>
            <p:cNvPr id="54" name="pl54"/>
            <p:cNvSpPr/>
            <p:nvPr/>
          </p:nvSpPr>
          <p:spPr>
            <a:xfrm>
              <a:off x="4411516" y="5684999"/>
              <a:ext cx="1054761" cy="0"/>
            </a:xfrm>
            <a:custGeom>
              <a:avLst/>
              <a:pathLst>
                <a:path w="1054761" h="0">
                  <a:moveTo>
                    <a:pt x="0" y="0"/>
                  </a:moveTo>
                  <a:lnTo>
                    <a:pt x="62044" y="0"/>
                  </a:lnTo>
                  <a:lnTo>
                    <a:pt x="186134" y="0"/>
                  </a:lnTo>
                  <a:lnTo>
                    <a:pt x="372268" y="0"/>
                  </a:lnTo>
                  <a:lnTo>
                    <a:pt x="496358" y="0"/>
                  </a:lnTo>
                  <a:lnTo>
                    <a:pt x="744537" y="0"/>
                  </a:lnTo>
                  <a:lnTo>
                    <a:pt x="1054761" y="0"/>
                  </a:lnTo>
                </a:path>
              </a:pathLst>
            </a:custGeom>
            <a:ln w="108405" cap="flat">
              <a:solidFill>
                <a:srgbClr val="E8E8E8">
                  <a:alpha val="100000"/>
                </a:srgbClr>
              </a:solidFill>
              <a:prstDash val="solid"/>
              <a:round/>
            </a:ln>
          </p:spPr>
          <p:txBody>
            <a:bodyPr/>
            <a:lstStyle/>
            <a:p/>
          </p:txBody>
        </p:sp>
        <p:sp>
          <p:nvSpPr>
            <p:cNvPr id="55" name="pt55"/>
            <p:cNvSpPr/>
            <p:nvPr/>
          </p:nvSpPr>
          <p:spPr>
            <a:xfrm>
              <a:off x="5399732"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89508"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17240"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84132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4791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2746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144270"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5743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3698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5743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231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5743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5743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8880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4721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2312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2312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10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7494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7494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7494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5449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244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5813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4427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8222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8222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8222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0925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64718"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5449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70267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8880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1289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1289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903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77200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9609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77200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9609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4427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20631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1653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4721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6107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903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1289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1289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2676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702673"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2312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2312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2312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5085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45449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2312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702673"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46177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151553"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40701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469060"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903374"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593150"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79284"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44721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32312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2312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826762"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3698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26107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9903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88880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26835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58586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64791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77200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77200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77200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70267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32312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385165"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261076"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07494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64062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950852"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95389"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57130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36986"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81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95389"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75743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50925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96541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96541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33768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020180"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64791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709956"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523822"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88880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950852"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3698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074941"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70267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454494"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83404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772001"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02018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33040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20631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20631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20631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20631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3698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26107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323121"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38516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38516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44721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44721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26107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13698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70267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95085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95085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95085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95085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0925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695389"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2312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19903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07494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38516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44721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012897"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012897"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9903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32312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32312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32312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323121"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345530"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4973261"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090067"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703232"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03232"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834605"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93008"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020739"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020739"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400291"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028022"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028022"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455052"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455052"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455052"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710515"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958694"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144829"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5717798"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152112"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462336"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393008"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772560"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648470"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268918"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268918"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648470"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5407574"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4538947"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4725082"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393008"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206873"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144829"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834605"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5717798"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717798"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648470"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586425"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896649"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641187"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703232"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455052"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4911216"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5655754"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5469619"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834605"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400291"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779843"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717798"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152112"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152112"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082784"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393008"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393008"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206873"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896649"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6896649"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455052"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330963"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393008"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958694"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268918"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268918"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547318" y="5620260"/>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66" name="tx266"/>
            <p:cNvSpPr/>
            <p:nvPr/>
          </p:nvSpPr>
          <p:spPr>
            <a:xfrm>
              <a:off x="811580" y="537633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267" name="tx267"/>
            <p:cNvSpPr/>
            <p:nvPr/>
          </p:nvSpPr>
          <p:spPr>
            <a:xfrm>
              <a:off x="516320" y="5132406"/>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268" name="tx268"/>
            <p:cNvSpPr/>
            <p:nvPr/>
          </p:nvSpPr>
          <p:spPr>
            <a:xfrm>
              <a:off x="609498" y="488848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69" name="tx269"/>
            <p:cNvSpPr/>
            <p:nvPr/>
          </p:nvSpPr>
          <p:spPr>
            <a:xfrm>
              <a:off x="1013571" y="488848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70" name="tx270"/>
            <p:cNvSpPr/>
            <p:nvPr/>
          </p:nvSpPr>
          <p:spPr>
            <a:xfrm>
              <a:off x="749492" y="4644553"/>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71" name="tx271"/>
            <p:cNvSpPr/>
            <p:nvPr/>
          </p:nvSpPr>
          <p:spPr>
            <a:xfrm>
              <a:off x="935664" y="4400627"/>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Angola</a:t>
              </a:r>
            </a:p>
          </p:txBody>
        </p:sp>
        <p:sp>
          <p:nvSpPr>
            <p:cNvPr id="272" name="tx272"/>
            <p:cNvSpPr/>
            <p:nvPr/>
          </p:nvSpPr>
          <p:spPr>
            <a:xfrm>
              <a:off x="508182" y="415670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73" name="tx273"/>
            <p:cNvSpPr/>
            <p:nvPr/>
          </p:nvSpPr>
          <p:spPr>
            <a:xfrm>
              <a:off x="912255" y="415670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74" name="tx274"/>
            <p:cNvSpPr/>
            <p:nvPr/>
          </p:nvSpPr>
          <p:spPr>
            <a:xfrm>
              <a:off x="811397" y="3912773"/>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75" name="tx275"/>
            <p:cNvSpPr/>
            <p:nvPr/>
          </p:nvSpPr>
          <p:spPr>
            <a:xfrm>
              <a:off x="873393" y="3668847"/>
              <a:ext cx="4973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76" name="tx276"/>
            <p:cNvSpPr/>
            <p:nvPr/>
          </p:nvSpPr>
          <p:spPr>
            <a:xfrm>
              <a:off x="920119" y="3424920"/>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77" name="tx277"/>
            <p:cNvSpPr/>
            <p:nvPr/>
          </p:nvSpPr>
          <p:spPr>
            <a:xfrm>
              <a:off x="757082" y="3180994"/>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Botswana</a:t>
              </a:r>
            </a:p>
          </p:txBody>
        </p:sp>
        <p:sp>
          <p:nvSpPr>
            <p:cNvPr id="278" name="tx278"/>
            <p:cNvSpPr/>
            <p:nvPr/>
          </p:nvSpPr>
          <p:spPr>
            <a:xfrm>
              <a:off x="756990" y="2937067"/>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79" name="tx279"/>
            <p:cNvSpPr/>
            <p:nvPr/>
          </p:nvSpPr>
          <p:spPr>
            <a:xfrm>
              <a:off x="858306" y="2693140"/>
              <a:ext cx="5124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Namibia</a:t>
              </a:r>
            </a:p>
          </p:txBody>
        </p:sp>
        <p:sp>
          <p:nvSpPr>
            <p:cNvPr id="280" name="tx280"/>
            <p:cNvSpPr/>
            <p:nvPr/>
          </p:nvSpPr>
          <p:spPr>
            <a:xfrm>
              <a:off x="834714" y="2449214"/>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281" name="tx281"/>
            <p:cNvSpPr/>
            <p:nvPr/>
          </p:nvSpPr>
          <p:spPr>
            <a:xfrm>
              <a:off x="936030" y="220528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82" name="tx282"/>
            <p:cNvSpPr/>
            <p:nvPr/>
          </p:nvSpPr>
          <p:spPr>
            <a:xfrm>
              <a:off x="850533" y="1961361"/>
              <a:ext cx="520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Eswatini</a:t>
              </a:r>
            </a:p>
          </p:txBody>
        </p:sp>
        <p:sp>
          <p:nvSpPr>
            <p:cNvPr id="283" name="tx283"/>
            <p:cNvSpPr/>
            <p:nvPr/>
          </p:nvSpPr>
          <p:spPr>
            <a:xfrm>
              <a:off x="726267" y="1717434"/>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284" name="tx284"/>
            <p:cNvSpPr/>
            <p:nvPr/>
          </p:nvSpPr>
          <p:spPr>
            <a:xfrm>
              <a:off x="850442" y="147350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Zambia*</a:t>
              </a:r>
            </a:p>
          </p:txBody>
        </p:sp>
        <p:sp>
          <p:nvSpPr>
            <p:cNvPr id="285" name="tx285"/>
            <p:cNvSpPr/>
            <p:nvPr/>
          </p:nvSpPr>
          <p:spPr>
            <a:xfrm>
              <a:off x="881257" y="122958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86" name="tx286"/>
            <p:cNvSpPr/>
            <p:nvPr/>
          </p:nvSpPr>
          <p:spPr>
            <a:xfrm>
              <a:off x="858123" y="985654"/>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87" name="tx287"/>
            <p:cNvSpPr/>
            <p:nvPr/>
          </p:nvSpPr>
          <p:spPr>
            <a:xfrm>
              <a:off x="959164" y="741728"/>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Eritrea</a:t>
              </a:r>
            </a:p>
          </p:txBody>
        </p:sp>
        <p:sp>
          <p:nvSpPr>
            <p:cNvPr id="288" name="tx288"/>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0" name="tx290"/>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1" name="tx291"/>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2" name="tx292"/>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3" name="tx293"/>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4" name="pt29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6" name="pt29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8" name="tx29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9" name="tx29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0" name="tx300"/>
            <p:cNvSpPr/>
            <p:nvPr/>
          </p:nvSpPr>
          <p:spPr>
            <a:xfrm>
              <a:off x="1433366"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ESAR, 2019-2025</a:t>
              </a:r>
            </a:p>
          </p:txBody>
        </p:sp>
        <p:sp>
          <p:nvSpPr>
            <p:cNvPr id="301" name="tx30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2" name="tx30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3" name="tx30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4" name="tx30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11 (out of 21) countries had lower coverage than in 2019.
In 2025, 7 countries had lower MCV1 coverage than in 2024.
In 2025, 12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MCV1 coverage ranged from 49% in Madagascar to 93% in Rwanda and Eritrea.
5 out of 21 (24%) countries had coverage of at least 90%.
Ethiopia had MCV1 coverage of 77% and the highest absolute number of unvaccinated children in the region, followed by Madagascar.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Somalia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52275" y="2007924"/>
              <a:ext cx="1909406" cy="1851578"/>
            </a:xfrm>
            <a:custGeom>
              <a:avLst/>
              <a:pathLst>
                <a:path w="1909406" h="1851578">
                  <a:moveTo>
                    <a:pt x="495031" y="1851578"/>
                  </a:moveTo>
                  <a:lnTo>
                    <a:pt x="562382" y="1839704"/>
                  </a:lnTo>
                  <a:lnTo>
                    <a:pt x="629733" y="1827830"/>
                  </a:lnTo>
                  <a:lnTo>
                    <a:pt x="697085" y="1815956"/>
                  </a:lnTo>
                  <a:lnTo>
                    <a:pt x="764436" y="1804081"/>
                  </a:lnTo>
                  <a:lnTo>
                    <a:pt x="831787" y="1792207"/>
                  </a:lnTo>
                  <a:lnTo>
                    <a:pt x="899138" y="1780333"/>
                  </a:lnTo>
                  <a:lnTo>
                    <a:pt x="966489" y="1768459"/>
                  </a:lnTo>
                  <a:lnTo>
                    <a:pt x="1033841" y="1756584"/>
                  </a:lnTo>
                  <a:lnTo>
                    <a:pt x="1101192" y="1744710"/>
                  </a:lnTo>
                  <a:lnTo>
                    <a:pt x="1168543" y="1732836"/>
                  </a:lnTo>
                  <a:lnTo>
                    <a:pt x="1235894" y="1720962"/>
                  </a:lnTo>
                  <a:lnTo>
                    <a:pt x="1303245" y="1709087"/>
                  </a:lnTo>
                  <a:lnTo>
                    <a:pt x="1370597" y="1697213"/>
                  </a:lnTo>
                  <a:lnTo>
                    <a:pt x="1437948" y="1685339"/>
                  </a:lnTo>
                  <a:lnTo>
                    <a:pt x="1505299" y="1673465"/>
                  </a:lnTo>
                  <a:lnTo>
                    <a:pt x="1572650" y="1661591"/>
                  </a:lnTo>
                  <a:lnTo>
                    <a:pt x="1640001" y="1649716"/>
                  </a:lnTo>
                  <a:lnTo>
                    <a:pt x="1707353" y="1637842"/>
                  </a:lnTo>
                  <a:lnTo>
                    <a:pt x="1774704" y="1625968"/>
                  </a:lnTo>
                  <a:lnTo>
                    <a:pt x="1842055" y="1614094"/>
                  </a:lnTo>
                  <a:lnTo>
                    <a:pt x="1909406" y="1602219"/>
                  </a:lnTo>
                  <a:lnTo>
                    <a:pt x="1896837" y="1537401"/>
                  </a:lnTo>
                  <a:lnTo>
                    <a:pt x="1882068" y="1473048"/>
                  </a:lnTo>
                  <a:lnTo>
                    <a:pt x="1865116" y="1409235"/>
                  </a:lnTo>
                  <a:lnTo>
                    <a:pt x="1846002" y="1346036"/>
                  </a:lnTo>
                  <a:lnTo>
                    <a:pt x="1824746" y="1283525"/>
                  </a:lnTo>
                  <a:lnTo>
                    <a:pt x="1801375" y="1221774"/>
                  </a:lnTo>
                  <a:lnTo>
                    <a:pt x="1775914" y="1160855"/>
                  </a:lnTo>
                  <a:lnTo>
                    <a:pt x="1748394" y="1100837"/>
                  </a:lnTo>
                  <a:lnTo>
                    <a:pt x="1718847" y="1041792"/>
                  </a:lnTo>
                  <a:lnTo>
                    <a:pt x="1687306" y="983786"/>
                  </a:lnTo>
                  <a:lnTo>
                    <a:pt x="1653808" y="926889"/>
                  </a:lnTo>
                  <a:lnTo>
                    <a:pt x="1618393" y="871165"/>
                  </a:lnTo>
                  <a:lnTo>
                    <a:pt x="1581100" y="816679"/>
                  </a:lnTo>
                  <a:lnTo>
                    <a:pt x="1541974" y="763494"/>
                  </a:lnTo>
                  <a:lnTo>
                    <a:pt x="1501060" y="711673"/>
                  </a:lnTo>
                  <a:lnTo>
                    <a:pt x="1458405" y="661275"/>
                  </a:lnTo>
                  <a:lnTo>
                    <a:pt x="1414059" y="612358"/>
                  </a:lnTo>
                  <a:lnTo>
                    <a:pt x="1368073" y="564979"/>
                  </a:lnTo>
                  <a:lnTo>
                    <a:pt x="1320501" y="519194"/>
                  </a:lnTo>
                  <a:lnTo>
                    <a:pt x="1271397" y="475056"/>
                  </a:lnTo>
                  <a:lnTo>
                    <a:pt x="1220818" y="432614"/>
                  </a:lnTo>
                  <a:lnTo>
                    <a:pt x="1168824" y="391920"/>
                  </a:lnTo>
                  <a:lnTo>
                    <a:pt x="1115475" y="353019"/>
                  </a:lnTo>
                  <a:lnTo>
                    <a:pt x="1060832" y="315958"/>
                  </a:lnTo>
                  <a:lnTo>
                    <a:pt x="1004958" y="280778"/>
                  </a:lnTo>
                  <a:lnTo>
                    <a:pt x="947919" y="247522"/>
                  </a:lnTo>
                  <a:lnTo>
                    <a:pt x="889781" y="216227"/>
                  </a:lnTo>
                  <a:lnTo>
                    <a:pt x="830611" y="186929"/>
                  </a:lnTo>
                  <a:lnTo>
                    <a:pt x="770478" y="159663"/>
                  </a:lnTo>
                  <a:lnTo>
                    <a:pt x="709451" y="134461"/>
                  </a:lnTo>
                  <a:lnTo>
                    <a:pt x="647602" y="111351"/>
                  </a:lnTo>
                  <a:lnTo>
                    <a:pt x="585001" y="90360"/>
                  </a:lnTo>
                  <a:lnTo>
                    <a:pt x="521722" y="71513"/>
                  </a:lnTo>
                  <a:lnTo>
                    <a:pt x="457838" y="54832"/>
                  </a:lnTo>
                  <a:lnTo>
                    <a:pt x="393423" y="40335"/>
                  </a:lnTo>
                  <a:lnTo>
                    <a:pt x="328552" y="28040"/>
                  </a:lnTo>
                  <a:lnTo>
                    <a:pt x="263300" y="17961"/>
                  </a:lnTo>
                  <a:lnTo>
                    <a:pt x="197743" y="10110"/>
                  </a:lnTo>
                  <a:lnTo>
                    <a:pt x="131956" y="4495"/>
                  </a:lnTo>
                  <a:lnTo>
                    <a:pt x="66016" y="112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9958" y="1441080"/>
                  </a:lnTo>
                  <a:lnTo>
                    <a:pt x="138555" y="1455661"/>
                  </a:lnTo>
                  <a:lnTo>
                    <a:pt x="204455" y="1479647"/>
                  </a:lnTo>
                  <a:lnTo>
                    <a:pt x="266376" y="1512572"/>
                  </a:lnTo>
                  <a:lnTo>
                    <a:pt x="323111" y="1553793"/>
                  </a:lnTo>
                  <a:lnTo>
                    <a:pt x="373558" y="1602510"/>
                  </a:lnTo>
                  <a:lnTo>
                    <a:pt x="416733" y="1657774"/>
                  </a:lnTo>
                  <a:lnTo>
                    <a:pt x="451797" y="1718508"/>
                  </a:lnTo>
                  <a:lnTo>
                    <a:pt x="478066" y="178353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3173610" y="3610144"/>
              <a:ext cx="1517505" cy="1394010"/>
            </a:xfrm>
            <a:custGeom>
              <a:avLst/>
              <a:pathLst>
                <a:path w="1517505" h="1394010">
                  <a:moveTo>
                    <a:pt x="0" y="610769"/>
                  </a:moveTo>
                  <a:lnTo>
                    <a:pt x="57324" y="648066"/>
                  </a:lnTo>
                  <a:lnTo>
                    <a:pt x="114649" y="685363"/>
                  </a:lnTo>
                  <a:lnTo>
                    <a:pt x="171973" y="722661"/>
                  </a:lnTo>
                  <a:lnTo>
                    <a:pt x="229298" y="759958"/>
                  </a:lnTo>
                  <a:lnTo>
                    <a:pt x="286622" y="797255"/>
                  </a:lnTo>
                  <a:lnTo>
                    <a:pt x="343947" y="834552"/>
                  </a:lnTo>
                  <a:lnTo>
                    <a:pt x="401271" y="871849"/>
                  </a:lnTo>
                  <a:lnTo>
                    <a:pt x="458596" y="909147"/>
                  </a:lnTo>
                  <a:lnTo>
                    <a:pt x="515920" y="946444"/>
                  </a:lnTo>
                  <a:lnTo>
                    <a:pt x="573245" y="983741"/>
                  </a:lnTo>
                  <a:lnTo>
                    <a:pt x="630569" y="1021038"/>
                  </a:lnTo>
                  <a:lnTo>
                    <a:pt x="687894" y="1058336"/>
                  </a:lnTo>
                  <a:lnTo>
                    <a:pt x="745218" y="1095633"/>
                  </a:lnTo>
                  <a:lnTo>
                    <a:pt x="802543" y="1132930"/>
                  </a:lnTo>
                  <a:lnTo>
                    <a:pt x="859867" y="1170227"/>
                  </a:lnTo>
                  <a:lnTo>
                    <a:pt x="917192" y="1207524"/>
                  </a:lnTo>
                  <a:lnTo>
                    <a:pt x="974516" y="1244822"/>
                  </a:lnTo>
                  <a:lnTo>
                    <a:pt x="1031841" y="1282119"/>
                  </a:lnTo>
                  <a:lnTo>
                    <a:pt x="1089165" y="1319416"/>
                  </a:lnTo>
                  <a:lnTo>
                    <a:pt x="1146490" y="1356713"/>
                  </a:lnTo>
                  <a:lnTo>
                    <a:pt x="1203814" y="1394010"/>
                  </a:lnTo>
                  <a:lnTo>
                    <a:pt x="1238971" y="1337904"/>
                  </a:lnTo>
                  <a:lnTo>
                    <a:pt x="1272191" y="1280629"/>
                  </a:lnTo>
                  <a:lnTo>
                    <a:pt x="1303435" y="1222254"/>
                  </a:lnTo>
                  <a:lnTo>
                    <a:pt x="1332669" y="1162845"/>
                  </a:lnTo>
                  <a:lnTo>
                    <a:pt x="1359857" y="1102474"/>
                  </a:lnTo>
                  <a:lnTo>
                    <a:pt x="1384968" y="1041209"/>
                  </a:lnTo>
                  <a:lnTo>
                    <a:pt x="1407972" y="979122"/>
                  </a:lnTo>
                  <a:lnTo>
                    <a:pt x="1428843" y="916286"/>
                  </a:lnTo>
                  <a:lnTo>
                    <a:pt x="1447556" y="852774"/>
                  </a:lnTo>
                  <a:lnTo>
                    <a:pt x="1464090" y="788661"/>
                  </a:lnTo>
                  <a:lnTo>
                    <a:pt x="1478425" y="724020"/>
                  </a:lnTo>
                  <a:lnTo>
                    <a:pt x="1490544" y="658927"/>
                  </a:lnTo>
                  <a:lnTo>
                    <a:pt x="1500434" y="593459"/>
                  </a:lnTo>
                  <a:lnTo>
                    <a:pt x="1508083" y="527690"/>
                  </a:lnTo>
                  <a:lnTo>
                    <a:pt x="1513481" y="461700"/>
                  </a:lnTo>
                  <a:lnTo>
                    <a:pt x="1516623" y="395563"/>
                  </a:lnTo>
                  <a:lnTo>
                    <a:pt x="1517505" y="329357"/>
                  </a:lnTo>
                  <a:lnTo>
                    <a:pt x="1516126" y="263161"/>
                  </a:lnTo>
                  <a:lnTo>
                    <a:pt x="1512488" y="197049"/>
                  </a:lnTo>
                  <a:lnTo>
                    <a:pt x="1506594" y="131101"/>
                  </a:lnTo>
                  <a:lnTo>
                    <a:pt x="1498452" y="65392"/>
                  </a:lnTo>
                  <a:lnTo>
                    <a:pt x="1488071" y="0"/>
                  </a:lnTo>
                  <a:lnTo>
                    <a:pt x="1420720" y="11874"/>
                  </a:lnTo>
                  <a:lnTo>
                    <a:pt x="1353369" y="23748"/>
                  </a:lnTo>
                  <a:lnTo>
                    <a:pt x="1286017" y="35622"/>
                  </a:lnTo>
                  <a:lnTo>
                    <a:pt x="1218666" y="47496"/>
                  </a:lnTo>
                  <a:lnTo>
                    <a:pt x="1151315" y="59371"/>
                  </a:lnTo>
                  <a:lnTo>
                    <a:pt x="1083964" y="71245"/>
                  </a:lnTo>
                  <a:lnTo>
                    <a:pt x="1016613" y="83119"/>
                  </a:lnTo>
                  <a:lnTo>
                    <a:pt x="949261" y="94993"/>
                  </a:lnTo>
                  <a:lnTo>
                    <a:pt x="881910" y="106868"/>
                  </a:lnTo>
                  <a:lnTo>
                    <a:pt x="814559" y="118742"/>
                  </a:lnTo>
                  <a:lnTo>
                    <a:pt x="747208" y="130616"/>
                  </a:lnTo>
                  <a:lnTo>
                    <a:pt x="679857" y="142490"/>
                  </a:lnTo>
                  <a:lnTo>
                    <a:pt x="612505" y="154365"/>
                  </a:lnTo>
                  <a:lnTo>
                    <a:pt x="545154" y="166239"/>
                  </a:lnTo>
                  <a:lnTo>
                    <a:pt x="477803" y="178113"/>
                  </a:lnTo>
                  <a:lnTo>
                    <a:pt x="410452" y="189987"/>
                  </a:lnTo>
                  <a:lnTo>
                    <a:pt x="343101" y="201862"/>
                  </a:lnTo>
                  <a:lnTo>
                    <a:pt x="275749" y="213736"/>
                  </a:lnTo>
                  <a:lnTo>
                    <a:pt x="208398" y="225610"/>
                  </a:lnTo>
                  <a:lnTo>
                    <a:pt x="141047" y="237484"/>
                  </a:lnTo>
                  <a:lnTo>
                    <a:pt x="73696" y="249359"/>
                  </a:lnTo>
                  <a:lnTo>
                    <a:pt x="81183" y="324449"/>
                  </a:lnTo>
                  <a:lnTo>
                    <a:pt x="77344" y="399814"/>
                  </a:lnTo>
                  <a:lnTo>
                    <a:pt x="62267" y="473755"/>
                  </a:lnTo>
                  <a:lnTo>
                    <a:pt x="36290" y="544605"/>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919190" y="4220913"/>
              <a:ext cx="1458234" cy="1554705"/>
            </a:xfrm>
            <a:custGeom>
              <a:avLst/>
              <a:pathLst>
                <a:path w="1458234" h="1554705">
                  <a:moveTo>
                    <a:pt x="0" y="200009"/>
                  </a:moveTo>
                  <a:lnTo>
                    <a:pt x="22709" y="264518"/>
                  </a:lnTo>
                  <a:lnTo>
                    <a:pt x="45419" y="329027"/>
                  </a:lnTo>
                  <a:lnTo>
                    <a:pt x="68128" y="393537"/>
                  </a:lnTo>
                  <a:lnTo>
                    <a:pt x="90838" y="458046"/>
                  </a:lnTo>
                  <a:lnTo>
                    <a:pt x="113547" y="522556"/>
                  </a:lnTo>
                  <a:lnTo>
                    <a:pt x="136257" y="587065"/>
                  </a:lnTo>
                  <a:lnTo>
                    <a:pt x="158967" y="651574"/>
                  </a:lnTo>
                  <a:lnTo>
                    <a:pt x="181676" y="716084"/>
                  </a:lnTo>
                  <a:lnTo>
                    <a:pt x="204386" y="780593"/>
                  </a:lnTo>
                  <a:lnTo>
                    <a:pt x="227095" y="845102"/>
                  </a:lnTo>
                  <a:lnTo>
                    <a:pt x="249805" y="909612"/>
                  </a:lnTo>
                  <a:lnTo>
                    <a:pt x="272515" y="974121"/>
                  </a:lnTo>
                  <a:lnTo>
                    <a:pt x="295224" y="1038630"/>
                  </a:lnTo>
                  <a:lnTo>
                    <a:pt x="317934" y="1103140"/>
                  </a:lnTo>
                  <a:lnTo>
                    <a:pt x="340643" y="1167649"/>
                  </a:lnTo>
                  <a:lnTo>
                    <a:pt x="363353" y="1232158"/>
                  </a:lnTo>
                  <a:lnTo>
                    <a:pt x="386063" y="1296668"/>
                  </a:lnTo>
                  <a:lnTo>
                    <a:pt x="408772" y="1361177"/>
                  </a:lnTo>
                  <a:lnTo>
                    <a:pt x="431482" y="1425687"/>
                  </a:lnTo>
                  <a:lnTo>
                    <a:pt x="454191" y="1490196"/>
                  </a:lnTo>
                  <a:lnTo>
                    <a:pt x="476901" y="1554705"/>
                  </a:lnTo>
                  <a:lnTo>
                    <a:pt x="539599" y="1531410"/>
                  </a:lnTo>
                  <a:lnTo>
                    <a:pt x="601457" y="1505966"/>
                  </a:lnTo>
                  <a:lnTo>
                    <a:pt x="662400" y="1478404"/>
                  </a:lnTo>
                  <a:lnTo>
                    <a:pt x="722356" y="1448756"/>
                  </a:lnTo>
                  <a:lnTo>
                    <a:pt x="781254" y="1417057"/>
                  </a:lnTo>
                  <a:lnTo>
                    <a:pt x="839023" y="1383346"/>
                  </a:lnTo>
                  <a:lnTo>
                    <a:pt x="895595" y="1347662"/>
                  </a:lnTo>
                  <a:lnTo>
                    <a:pt x="950903" y="1310048"/>
                  </a:lnTo>
                  <a:lnTo>
                    <a:pt x="1004881" y="1270549"/>
                  </a:lnTo>
                  <a:lnTo>
                    <a:pt x="1057464" y="1229212"/>
                  </a:lnTo>
                  <a:lnTo>
                    <a:pt x="1108589" y="1186085"/>
                  </a:lnTo>
                  <a:lnTo>
                    <a:pt x="1158197" y="1141221"/>
                  </a:lnTo>
                  <a:lnTo>
                    <a:pt x="1206228" y="1094672"/>
                  </a:lnTo>
                  <a:lnTo>
                    <a:pt x="1252624" y="1046494"/>
                  </a:lnTo>
                  <a:lnTo>
                    <a:pt x="1297332" y="996745"/>
                  </a:lnTo>
                  <a:lnTo>
                    <a:pt x="1340296" y="945483"/>
                  </a:lnTo>
                  <a:lnTo>
                    <a:pt x="1381467" y="892770"/>
                  </a:lnTo>
                  <a:lnTo>
                    <a:pt x="1420795" y="838668"/>
                  </a:lnTo>
                  <a:lnTo>
                    <a:pt x="1458234" y="783241"/>
                  </a:lnTo>
                  <a:lnTo>
                    <a:pt x="1400910" y="745944"/>
                  </a:lnTo>
                  <a:lnTo>
                    <a:pt x="1343585" y="708647"/>
                  </a:lnTo>
                  <a:lnTo>
                    <a:pt x="1286261" y="671349"/>
                  </a:lnTo>
                  <a:lnTo>
                    <a:pt x="1228936" y="634052"/>
                  </a:lnTo>
                  <a:lnTo>
                    <a:pt x="1171611" y="596755"/>
                  </a:lnTo>
                  <a:lnTo>
                    <a:pt x="1114287" y="559458"/>
                  </a:lnTo>
                  <a:lnTo>
                    <a:pt x="1056962" y="522161"/>
                  </a:lnTo>
                  <a:lnTo>
                    <a:pt x="999638" y="484863"/>
                  </a:lnTo>
                  <a:lnTo>
                    <a:pt x="942313" y="447566"/>
                  </a:lnTo>
                  <a:lnTo>
                    <a:pt x="884989" y="410269"/>
                  </a:lnTo>
                  <a:lnTo>
                    <a:pt x="827664" y="372972"/>
                  </a:lnTo>
                  <a:lnTo>
                    <a:pt x="770340" y="335674"/>
                  </a:lnTo>
                  <a:lnTo>
                    <a:pt x="713015" y="298377"/>
                  </a:lnTo>
                  <a:lnTo>
                    <a:pt x="655691" y="261080"/>
                  </a:lnTo>
                  <a:lnTo>
                    <a:pt x="598366" y="223783"/>
                  </a:lnTo>
                  <a:lnTo>
                    <a:pt x="541042" y="186486"/>
                  </a:lnTo>
                  <a:lnTo>
                    <a:pt x="483717" y="149188"/>
                  </a:lnTo>
                  <a:lnTo>
                    <a:pt x="426393" y="111891"/>
                  </a:lnTo>
                  <a:lnTo>
                    <a:pt x="369068" y="74594"/>
                  </a:lnTo>
                  <a:lnTo>
                    <a:pt x="311744" y="37297"/>
                  </a:lnTo>
                  <a:lnTo>
                    <a:pt x="254419" y="0"/>
                  </a:lnTo>
                  <a:lnTo>
                    <a:pt x="214968" y="52725"/>
                  </a:lnTo>
                  <a:lnTo>
                    <a:pt x="168963" y="99841"/>
                  </a:lnTo>
                  <a:lnTo>
                    <a:pt x="117194" y="140539"/>
                  </a:lnTo>
                  <a:lnTo>
                    <a:pt x="60549" y="17412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2258953" y="4420922"/>
              <a:ext cx="1137139" cy="1464572"/>
            </a:xfrm>
            <a:custGeom>
              <a:avLst/>
              <a:pathLst>
                <a:path w="1137139" h="1464572">
                  <a:moveTo>
                    <a:pt x="365423" y="11978"/>
                  </a:moveTo>
                  <a:lnTo>
                    <a:pt x="348022" y="78117"/>
                  </a:lnTo>
                  <a:lnTo>
                    <a:pt x="330621" y="144257"/>
                  </a:lnTo>
                  <a:lnTo>
                    <a:pt x="313220" y="210396"/>
                  </a:lnTo>
                  <a:lnTo>
                    <a:pt x="295819" y="276535"/>
                  </a:lnTo>
                  <a:lnTo>
                    <a:pt x="278418" y="342674"/>
                  </a:lnTo>
                  <a:lnTo>
                    <a:pt x="261016" y="408813"/>
                  </a:lnTo>
                  <a:lnTo>
                    <a:pt x="243615" y="474952"/>
                  </a:lnTo>
                  <a:lnTo>
                    <a:pt x="226214" y="541091"/>
                  </a:lnTo>
                  <a:lnTo>
                    <a:pt x="208813" y="607230"/>
                  </a:lnTo>
                  <a:lnTo>
                    <a:pt x="191412" y="673370"/>
                  </a:lnTo>
                  <a:lnTo>
                    <a:pt x="174011" y="739509"/>
                  </a:lnTo>
                  <a:lnTo>
                    <a:pt x="156610" y="805648"/>
                  </a:lnTo>
                  <a:lnTo>
                    <a:pt x="139209" y="871787"/>
                  </a:lnTo>
                  <a:lnTo>
                    <a:pt x="121807" y="937926"/>
                  </a:lnTo>
                  <a:lnTo>
                    <a:pt x="104406" y="1004065"/>
                  </a:lnTo>
                  <a:lnTo>
                    <a:pt x="87005" y="1070204"/>
                  </a:lnTo>
                  <a:lnTo>
                    <a:pt x="69604" y="1136343"/>
                  </a:lnTo>
                  <a:lnTo>
                    <a:pt x="52203" y="1202482"/>
                  </a:lnTo>
                  <a:lnTo>
                    <a:pt x="34802" y="1268622"/>
                  </a:lnTo>
                  <a:lnTo>
                    <a:pt x="17401" y="1334761"/>
                  </a:lnTo>
                  <a:lnTo>
                    <a:pt x="0" y="1400900"/>
                  </a:lnTo>
                  <a:lnTo>
                    <a:pt x="65999" y="1417033"/>
                  </a:lnTo>
                  <a:lnTo>
                    <a:pt x="132523" y="1430844"/>
                  </a:lnTo>
                  <a:lnTo>
                    <a:pt x="199490" y="1442316"/>
                  </a:lnTo>
                  <a:lnTo>
                    <a:pt x="266818" y="1451434"/>
                  </a:lnTo>
                  <a:lnTo>
                    <a:pt x="334424" y="1458188"/>
                  </a:lnTo>
                  <a:lnTo>
                    <a:pt x="402225" y="1462569"/>
                  </a:lnTo>
                  <a:lnTo>
                    <a:pt x="470139" y="1464572"/>
                  </a:lnTo>
                  <a:lnTo>
                    <a:pt x="538080" y="1464194"/>
                  </a:lnTo>
                  <a:lnTo>
                    <a:pt x="605967" y="1461435"/>
                  </a:lnTo>
                  <a:lnTo>
                    <a:pt x="673715" y="1456300"/>
                  </a:lnTo>
                  <a:lnTo>
                    <a:pt x="741242" y="1448794"/>
                  </a:lnTo>
                  <a:lnTo>
                    <a:pt x="808464" y="1438927"/>
                  </a:lnTo>
                  <a:lnTo>
                    <a:pt x="875300" y="1426711"/>
                  </a:lnTo>
                  <a:lnTo>
                    <a:pt x="941666" y="1412160"/>
                  </a:lnTo>
                  <a:lnTo>
                    <a:pt x="1007481" y="1395293"/>
                  </a:lnTo>
                  <a:lnTo>
                    <a:pt x="1072666" y="1376131"/>
                  </a:lnTo>
                  <a:lnTo>
                    <a:pt x="1137139" y="1354696"/>
                  </a:lnTo>
                  <a:lnTo>
                    <a:pt x="1114429" y="1290187"/>
                  </a:lnTo>
                  <a:lnTo>
                    <a:pt x="1091720" y="1225677"/>
                  </a:lnTo>
                  <a:lnTo>
                    <a:pt x="1069010" y="1161168"/>
                  </a:lnTo>
                  <a:lnTo>
                    <a:pt x="1046300" y="1096659"/>
                  </a:lnTo>
                  <a:lnTo>
                    <a:pt x="1023591" y="1032149"/>
                  </a:lnTo>
                  <a:lnTo>
                    <a:pt x="1000881" y="967640"/>
                  </a:lnTo>
                  <a:lnTo>
                    <a:pt x="978172" y="903131"/>
                  </a:lnTo>
                  <a:lnTo>
                    <a:pt x="955462" y="838621"/>
                  </a:lnTo>
                  <a:lnTo>
                    <a:pt x="932752" y="774112"/>
                  </a:lnTo>
                  <a:lnTo>
                    <a:pt x="910043" y="709602"/>
                  </a:lnTo>
                  <a:lnTo>
                    <a:pt x="887333" y="645093"/>
                  </a:lnTo>
                  <a:lnTo>
                    <a:pt x="864624" y="580584"/>
                  </a:lnTo>
                  <a:lnTo>
                    <a:pt x="841914" y="516074"/>
                  </a:lnTo>
                  <a:lnTo>
                    <a:pt x="819204" y="451565"/>
                  </a:lnTo>
                  <a:lnTo>
                    <a:pt x="796495" y="387056"/>
                  </a:lnTo>
                  <a:lnTo>
                    <a:pt x="773785" y="322546"/>
                  </a:lnTo>
                  <a:lnTo>
                    <a:pt x="751076" y="258037"/>
                  </a:lnTo>
                  <a:lnTo>
                    <a:pt x="728366" y="193528"/>
                  </a:lnTo>
                  <a:lnTo>
                    <a:pt x="705656" y="129018"/>
                  </a:lnTo>
                  <a:lnTo>
                    <a:pt x="682947" y="64509"/>
                  </a:lnTo>
                  <a:lnTo>
                    <a:pt x="660237" y="0"/>
                  </a:lnTo>
                  <a:lnTo>
                    <a:pt x="588032" y="19519"/>
                  </a:lnTo>
                  <a:lnTo>
                    <a:pt x="513729" y="28107"/>
                  </a:lnTo>
                  <a:lnTo>
                    <a:pt x="438974" y="2557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1305462" y="4281403"/>
              <a:ext cx="1318914" cy="1540419"/>
            </a:xfrm>
            <a:custGeom>
              <a:avLst/>
              <a:pathLst>
                <a:path w="1318914" h="1540419">
                  <a:moveTo>
                    <a:pt x="1071713" y="0"/>
                  </a:moveTo>
                  <a:lnTo>
                    <a:pt x="1020679" y="45527"/>
                  </a:lnTo>
                  <a:lnTo>
                    <a:pt x="969645" y="91054"/>
                  </a:lnTo>
                  <a:lnTo>
                    <a:pt x="918611" y="136581"/>
                  </a:lnTo>
                  <a:lnTo>
                    <a:pt x="867577" y="182108"/>
                  </a:lnTo>
                  <a:lnTo>
                    <a:pt x="816543" y="227635"/>
                  </a:lnTo>
                  <a:lnTo>
                    <a:pt x="765509" y="273162"/>
                  </a:lnTo>
                  <a:lnTo>
                    <a:pt x="714475" y="318689"/>
                  </a:lnTo>
                  <a:lnTo>
                    <a:pt x="663441" y="364216"/>
                  </a:lnTo>
                  <a:lnTo>
                    <a:pt x="612407" y="409744"/>
                  </a:lnTo>
                  <a:lnTo>
                    <a:pt x="561373" y="455271"/>
                  </a:lnTo>
                  <a:lnTo>
                    <a:pt x="510339" y="500798"/>
                  </a:lnTo>
                  <a:lnTo>
                    <a:pt x="459305" y="546325"/>
                  </a:lnTo>
                  <a:lnTo>
                    <a:pt x="408271" y="591852"/>
                  </a:lnTo>
                  <a:lnTo>
                    <a:pt x="357237" y="637379"/>
                  </a:lnTo>
                  <a:lnTo>
                    <a:pt x="306203" y="682906"/>
                  </a:lnTo>
                  <a:lnTo>
                    <a:pt x="255169" y="728433"/>
                  </a:lnTo>
                  <a:lnTo>
                    <a:pt x="204135" y="773960"/>
                  </a:lnTo>
                  <a:lnTo>
                    <a:pt x="153101" y="819488"/>
                  </a:lnTo>
                  <a:lnTo>
                    <a:pt x="102067" y="865015"/>
                  </a:lnTo>
                  <a:lnTo>
                    <a:pt x="51033" y="910542"/>
                  </a:lnTo>
                  <a:lnTo>
                    <a:pt x="0" y="956069"/>
                  </a:lnTo>
                  <a:lnTo>
                    <a:pt x="45270" y="1005090"/>
                  </a:lnTo>
                  <a:lnTo>
                    <a:pt x="92201" y="1052525"/>
                  </a:lnTo>
                  <a:lnTo>
                    <a:pt x="140736" y="1098317"/>
                  </a:lnTo>
                  <a:lnTo>
                    <a:pt x="190818" y="1142411"/>
                  </a:lnTo>
                  <a:lnTo>
                    <a:pt x="242387" y="1184756"/>
                  </a:lnTo>
                  <a:lnTo>
                    <a:pt x="295384" y="1225301"/>
                  </a:lnTo>
                  <a:lnTo>
                    <a:pt x="349744" y="1263999"/>
                  </a:lnTo>
                  <a:lnTo>
                    <a:pt x="405403" y="1300803"/>
                  </a:lnTo>
                  <a:lnTo>
                    <a:pt x="462296" y="1335670"/>
                  </a:lnTo>
                  <a:lnTo>
                    <a:pt x="520355" y="1368559"/>
                  </a:lnTo>
                  <a:lnTo>
                    <a:pt x="579512" y="1399430"/>
                  </a:lnTo>
                  <a:lnTo>
                    <a:pt x="639695" y="1428248"/>
                  </a:lnTo>
                  <a:lnTo>
                    <a:pt x="700835" y="1454977"/>
                  </a:lnTo>
                  <a:lnTo>
                    <a:pt x="762858" y="1479587"/>
                  </a:lnTo>
                  <a:lnTo>
                    <a:pt x="825692" y="1502048"/>
                  </a:lnTo>
                  <a:lnTo>
                    <a:pt x="889261" y="1522333"/>
                  </a:lnTo>
                  <a:lnTo>
                    <a:pt x="953490" y="1540419"/>
                  </a:lnTo>
                  <a:lnTo>
                    <a:pt x="970891" y="1474280"/>
                  </a:lnTo>
                  <a:lnTo>
                    <a:pt x="988292" y="1408141"/>
                  </a:lnTo>
                  <a:lnTo>
                    <a:pt x="1005693" y="1342002"/>
                  </a:lnTo>
                  <a:lnTo>
                    <a:pt x="1023095" y="1275863"/>
                  </a:lnTo>
                  <a:lnTo>
                    <a:pt x="1040496" y="1209724"/>
                  </a:lnTo>
                  <a:lnTo>
                    <a:pt x="1057897" y="1143585"/>
                  </a:lnTo>
                  <a:lnTo>
                    <a:pt x="1075298" y="1077445"/>
                  </a:lnTo>
                  <a:lnTo>
                    <a:pt x="1092699" y="1011306"/>
                  </a:lnTo>
                  <a:lnTo>
                    <a:pt x="1110100" y="945167"/>
                  </a:lnTo>
                  <a:lnTo>
                    <a:pt x="1127501" y="879028"/>
                  </a:lnTo>
                  <a:lnTo>
                    <a:pt x="1144903" y="812889"/>
                  </a:lnTo>
                  <a:lnTo>
                    <a:pt x="1162304" y="746750"/>
                  </a:lnTo>
                  <a:lnTo>
                    <a:pt x="1179705" y="680611"/>
                  </a:lnTo>
                  <a:lnTo>
                    <a:pt x="1197106" y="614472"/>
                  </a:lnTo>
                  <a:lnTo>
                    <a:pt x="1214507" y="548332"/>
                  </a:lnTo>
                  <a:lnTo>
                    <a:pt x="1231908" y="482193"/>
                  </a:lnTo>
                  <a:lnTo>
                    <a:pt x="1249309" y="416054"/>
                  </a:lnTo>
                  <a:lnTo>
                    <a:pt x="1266710" y="349915"/>
                  </a:lnTo>
                  <a:lnTo>
                    <a:pt x="1284112" y="283776"/>
                  </a:lnTo>
                  <a:lnTo>
                    <a:pt x="1301513" y="217637"/>
                  </a:lnTo>
                  <a:lnTo>
                    <a:pt x="1318914" y="151498"/>
                  </a:lnTo>
                  <a:lnTo>
                    <a:pt x="1249426" y="127665"/>
                  </a:lnTo>
                  <a:lnTo>
                    <a:pt x="1184153" y="93958"/>
                  </a:lnTo>
                  <a:lnTo>
                    <a:pt x="1124491" y="5109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839526" y="4028988"/>
              <a:ext cx="1537649" cy="1208484"/>
            </a:xfrm>
            <a:custGeom>
              <a:avLst/>
              <a:pathLst>
                <a:path w="1537649" h="1208484">
                  <a:moveTo>
                    <a:pt x="1416851" y="0"/>
                  </a:moveTo>
                  <a:lnTo>
                    <a:pt x="1349382" y="11184"/>
                  </a:lnTo>
                  <a:lnTo>
                    <a:pt x="1281912" y="22369"/>
                  </a:lnTo>
                  <a:lnTo>
                    <a:pt x="1214443" y="33554"/>
                  </a:lnTo>
                  <a:lnTo>
                    <a:pt x="1146974" y="44739"/>
                  </a:lnTo>
                  <a:lnTo>
                    <a:pt x="1079505" y="55924"/>
                  </a:lnTo>
                  <a:lnTo>
                    <a:pt x="1012036" y="67109"/>
                  </a:lnTo>
                  <a:lnTo>
                    <a:pt x="944567" y="78294"/>
                  </a:lnTo>
                  <a:lnTo>
                    <a:pt x="877098" y="89479"/>
                  </a:lnTo>
                  <a:lnTo>
                    <a:pt x="809629" y="100664"/>
                  </a:lnTo>
                  <a:lnTo>
                    <a:pt x="742160" y="111849"/>
                  </a:lnTo>
                  <a:lnTo>
                    <a:pt x="674691" y="123034"/>
                  </a:lnTo>
                  <a:lnTo>
                    <a:pt x="607221" y="134219"/>
                  </a:lnTo>
                  <a:lnTo>
                    <a:pt x="539752" y="145404"/>
                  </a:lnTo>
                  <a:lnTo>
                    <a:pt x="472283" y="156589"/>
                  </a:lnTo>
                  <a:lnTo>
                    <a:pt x="404814" y="167774"/>
                  </a:lnTo>
                  <a:lnTo>
                    <a:pt x="337345" y="178959"/>
                  </a:lnTo>
                  <a:lnTo>
                    <a:pt x="269876" y="190144"/>
                  </a:lnTo>
                  <a:lnTo>
                    <a:pt x="202407" y="201329"/>
                  </a:lnTo>
                  <a:lnTo>
                    <a:pt x="134938" y="212514"/>
                  </a:lnTo>
                  <a:lnTo>
                    <a:pt x="67469" y="223699"/>
                  </a:lnTo>
                  <a:lnTo>
                    <a:pt x="0" y="234884"/>
                  </a:lnTo>
                  <a:lnTo>
                    <a:pt x="12366" y="302114"/>
                  </a:lnTo>
                  <a:lnTo>
                    <a:pt x="27096" y="368867"/>
                  </a:lnTo>
                  <a:lnTo>
                    <a:pt x="44169" y="435060"/>
                  </a:lnTo>
                  <a:lnTo>
                    <a:pt x="63565" y="500609"/>
                  </a:lnTo>
                  <a:lnTo>
                    <a:pt x="85260" y="565434"/>
                  </a:lnTo>
                  <a:lnTo>
                    <a:pt x="109226" y="629453"/>
                  </a:lnTo>
                  <a:lnTo>
                    <a:pt x="135435" y="692588"/>
                  </a:lnTo>
                  <a:lnTo>
                    <a:pt x="163852" y="754760"/>
                  </a:lnTo>
                  <a:lnTo>
                    <a:pt x="194444" y="815892"/>
                  </a:lnTo>
                  <a:lnTo>
                    <a:pt x="227172" y="875907"/>
                  </a:lnTo>
                  <a:lnTo>
                    <a:pt x="261995" y="934731"/>
                  </a:lnTo>
                  <a:lnTo>
                    <a:pt x="298870" y="992291"/>
                  </a:lnTo>
                  <a:lnTo>
                    <a:pt x="337751" y="1048515"/>
                  </a:lnTo>
                  <a:lnTo>
                    <a:pt x="378590" y="1103334"/>
                  </a:lnTo>
                  <a:lnTo>
                    <a:pt x="421336" y="1156679"/>
                  </a:lnTo>
                  <a:lnTo>
                    <a:pt x="465936" y="1208484"/>
                  </a:lnTo>
                  <a:lnTo>
                    <a:pt x="516970" y="1162957"/>
                  </a:lnTo>
                  <a:lnTo>
                    <a:pt x="568004" y="1117430"/>
                  </a:lnTo>
                  <a:lnTo>
                    <a:pt x="619038" y="1071902"/>
                  </a:lnTo>
                  <a:lnTo>
                    <a:pt x="670072" y="1026375"/>
                  </a:lnTo>
                  <a:lnTo>
                    <a:pt x="721106" y="980848"/>
                  </a:lnTo>
                  <a:lnTo>
                    <a:pt x="772140" y="935321"/>
                  </a:lnTo>
                  <a:lnTo>
                    <a:pt x="823174" y="889794"/>
                  </a:lnTo>
                  <a:lnTo>
                    <a:pt x="874208" y="844267"/>
                  </a:lnTo>
                  <a:lnTo>
                    <a:pt x="925241" y="798740"/>
                  </a:lnTo>
                  <a:lnTo>
                    <a:pt x="976275" y="753213"/>
                  </a:lnTo>
                  <a:lnTo>
                    <a:pt x="1027309" y="707685"/>
                  </a:lnTo>
                  <a:lnTo>
                    <a:pt x="1078343" y="662158"/>
                  </a:lnTo>
                  <a:lnTo>
                    <a:pt x="1129377" y="616631"/>
                  </a:lnTo>
                  <a:lnTo>
                    <a:pt x="1180411" y="571104"/>
                  </a:lnTo>
                  <a:lnTo>
                    <a:pt x="1231445" y="525577"/>
                  </a:lnTo>
                  <a:lnTo>
                    <a:pt x="1282479" y="480050"/>
                  </a:lnTo>
                  <a:lnTo>
                    <a:pt x="1333513" y="434523"/>
                  </a:lnTo>
                  <a:lnTo>
                    <a:pt x="1384547" y="388996"/>
                  </a:lnTo>
                  <a:lnTo>
                    <a:pt x="1435581" y="343469"/>
                  </a:lnTo>
                  <a:lnTo>
                    <a:pt x="1486615" y="297941"/>
                  </a:lnTo>
                  <a:lnTo>
                    <a:pt x="1537649" y="252414"/>
                  </a:lnTo>
                  <a:lnTo>
                    <a:pt x="1494335" y="196364"/>
                  </a:lnTo>
                  <a:lnTo>
                    <a:pt x="1459331" y="134782"/>
                  </a:lnTo>
                  <a:lnTo>
                    <a:pt x="1433331" y="6889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813531" y="3391114"/>
              <a:ext cx="1457163" cy="872757"/>
            </a:xfrm>
            <a:custGeom>
              <a:avLst/>
              <a:pathLst>
                <a:path w="1457163" h="872757">
                  <a:moveTo>
                    <a:pt x="1457163" y="411603"/>
                  </a:moveTo>
                  <a:lnTo>
                    <a:pt x="1391642" y="392002"/>
                  </a:lnTo>
                  <a:lnTo>
                    <a:pt x="1326121" y="372402"/>
                  </a:lnTo>
                  <a:lnTo>
                    <a:pt x="1260600" y="352802"/>
                  </a:lnTo>
                  <a:lnTo>
                    <a:pt x="1195078" y="333202"/>
                  </a:lnTo>
                  <a:lnTo>
                    <a:pt x="1129557" y="313602"/>
                  </a:lnTo>
                  <a:lnTo>
                    <a:pt x="1064036" y="294002"/>
                  </a:lnTo>
                  <a:lnTo>
                    <a:pt x="998515" y="274402"/>
                  </a:lnTo>
                  <a:lnTo>
                    <a:pt x="932994" y="254801"/>
                  </a:lnTo>
                  <a:lnTo>
                    <a:pt x="867473" y="235201"/>
                  </a:lnTo>
                  <a:lnTo>
                    <a:pt x="801952" y="215601"/>
                  </a:lnTo>
                  <a:lnTo>
                    <a:pt x="736431" y="196001"/>
                  </a:lnTo>
                  <a:lnTo>
                    <a:pt x="670909" y="176401"/>
                  </a:lnTo>
                  <a:lnTo>
                    <a:pt x="605388" y="156801"/>
                  </a:lnTo>
                  <a:lnTo>
                    <a:pt x="539867" y="137201"/>
                  </a:lnTo>
                  <a:lnTo>
                    <a:pt x="474346" y="117600"/>
                  </a:lnTo>
                  <a:lnTo>
                    <a:pt x="408825" y="98000"/>
                  </a:lnTo>
                  <a:lnTo>
                    <a:pt x="343304" y="78400"/>
                  </a:lnTo>
                  <a:lnTo>
                    <a:pt x="277783" y="58800"/>
                  </a:lnTo>
                  <a:lnTo>
                    <a:pt x="212262" y="39200"/>
                  </a:lnTo>
                  <a:lnTo>
                    <a:pt x="146741" y="19600"/>
                  </a:lnTo>
                  <a:lnTo>
                    <a:pt x="81219" y="0"/>
                  </a:lnTo>
                  <a:lnTo>
                    <a:pt x="62914" y="65333"/>
                  </a:lnTo>
                  <a:lnTo>
                    <a:pt x="46907" y="131268"/>
                  </a:lnTo>
                  <a:lnTo>
                    <a:pt x="33216" y="197722"/>
                  </a:lnTo>
                  <a:lnTo>
                    <a:pt x="21858" y="264614"/>
                  </a:lnTo>
                  <a:lnTo>
                    <a:pt x="12848" y="331863"/>
                  </a:lnTo>
                  <a:lnTo>
                    <a:pt x="6197" y="399386"/>
                  </a:lnTo>
                  <a:lnTo>
                    <a:pt x="1912" y="467100"/>
                  </a:lnTo>
                  <a:lnTo>
                    <a:pt x="0" y="534923"/>
                  </a:lnTo>
                  <a:lnTo>
                    <a:pt x="461" y="602771"/>
                  </a:lnTo>
                  <a:lnTo>
                    <a:pt x="3296" y="670561"/>
                  </a:lnTo>
                  <a:lnTo>
                    <a:pt x="8501" y="738211"/>
                  </a:lnTo>
                  <a:lnTo>
                    <a:pt x="16070" y="805637"/>
                  </a:lnTo>
                  <a:lnTo>
                    <a:pt x="25994" y="872757"/>
                  </a:lnTo>
                  <a:lnTo>
                    <a:pt x="93463" y="861572"/>
                  </a:lnTo>
                  <a:lnTo>
                    <a:pt x="160932" y="850387"/>
                  </a:lnTo>
                  <a:lnTo>
                    <a:pt x="228401" y="839202"/>
                  </a:lnTo>
                  <a:lnTo>
                    <a:pt x="295871" y="828017"/>
                  </a:lnTo>
                  <a:lnTo>
                    <a:pt x="363340" y="816832"/>
                  </a:lnTo>
                  <a:lnTo>
                    <a:pt x="430809" y="805647"/>
                  </a:lnTo>
                  <a:lnTo>
                    <a:pt x="498278" y="794463"/>
                  </a:lnTo>
                  <a:lnTo>
                    <a:pt x="565747" y="783278"/>
                  </a:lnTo>
                  <a:lnTo>
                    <a:pt x="633216" y="772093"/>
                  </a:lnTo>
                  <a:lnTo>
                    <a:pt x="700685" y="760908"/>
                  </a:lnTo>
                  <a:lnTo>
                    <a:pt x="768154" y="749723"/>
                  </a:lnTo>
                  <a:lnTo>
                    <a:pt x="835623" y="738538"/>
                  </a:lnTo>
                  <a:lnTo>
                    <a:pt x="903092" y="727353"/>
                  </a:lnTo>
                  <a:lnTo>
                    <a:pt x="970562" y="716168"/>
                  </a:lnTo>
                  <a:lnTo>
                    <a:pt x="1038031" y="704983"/>
                  </a:lnTo>
                  <a:lnTo>
                    <a:pt x="1105500" y="693798"/>
                  </a:lnTo>
                  <a:lnTo>
                    <a:pt x="1172969" y="682613"/>
                  </a:lnTo>
                  <a:lnTo>
                    <a:pt x="1240438" y="671428"/>
                  </a:lnTo>
                  <a:lnTo>
                    <a:pt x="1307907" y="660243"/>
                  </a:lnTo>
                  <a:lnTo>
                    <a:pt x="1375376" y="649058"/>
                  </a:lnTo>
                  <a:lnTo>
                    <a:pt x="1442845" y="637873"/>
                  </a:lnTo>
                  <a:lnTo>
                    <a:pt x="1436117" y="562014"/>
                  </a:lnTo>
                  <a:lnTo>
                    <a:pt x="1440927" y="48600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894751" y="2640271"/>
              <a:ext cx="1486122" cy="1162446"/>
            </a:xfrm>
            <a:custGeom>
              <a:avLst/>
              <a:pathLst>
                <a:path w="1486122" h="1162446">
                  <a:moveTo>
                    <a:pt x="1486122" y="967783"/>
                  </a:moveTo>
                  <a:lnTo>
                    <a:pt x="1435591" y="921698"/>
                  </a:lnTo>
                  <a:lnTo>
                    <a:pt x="1385060" y="875613"/>
                  </a:lnTo>
                  <a:lnTo>
                    <a:pt x="1334529" y="829528"/>
                  </a:lnTo>
                  <a:lnTo>
                    <a:pt x="1283998" y="783443"/>
                  </a:lnTo>
                  <a:lnTo>
                    <a:pt x="1233468" y="737358"/>
                  </a:lnTo>
                  <a:lnTo>
                    <a:pt x="1182937" y="691273"/>
                  </a:lnTo>
                  <a:lnTo>
                    <a:pt x="1132406" y="645188"/>
                  </a:lnTo>
                  <a:lnTo>
                    <a:pt x="1081875" y="599103"/>
                  </a:lnTo>
                  <a:lnTo>
                    <a:pt x="1031344" y="553018"/>
                  </a:lnTo>
                  <a:lnTo>
                    <a:pt x="980814" y="506934"/>
                  </a:lnTo>
                  <a:lnTo>
                    <a:pt x="930283" y="460849"/>
                  </a:lnTo>
                  <a:lnTo>
                    <a:pt x="879752" y="414764"/>
                  </a:lnTo>
                  <a:lnTo>
                    <a:pt x="829221" y="368679"/>
                  </a:lnTo>
                  <a:lnTo>
                    <a:pt x="778690" y="322594"/>
                  </a:lnTo>
                  <a:lnTo>
                    <a:pt x="728159" y="276509"/>
                  </a:lnTo>
                  <a:lnTo>
                    <a:pt x="677629" y="230424"/>
                  </a:lnTo>
                  <a:lnTo>
                    <a:pt x="627098" y="184339"/>
                  </a:lnTo>
                  <a:lnTo>
                    <a:pt x="576567" y="138254"/>
                  </a:lnTo>
                  <a:lnTo>
                    <a:pt x="526036" y="92169"/>
                  </a:lnTo>
                  <a:lnTo>
                    <a:pt x="475505" y="46084"/>
                  </a:lnTo>
                  <a:lnTo>
                    <a:pt x="424974" y="0"/>
                  </a:lnTo>
                  <a:lnTo>
                    <a:pt x="380738" y="50218"/>
                  </a:lnTo>
                  <a:lnTo>
                    <a:pt x="338261" y="101933"/>
                  </a:lnTo>
                  <a:lnTo>
                    <a:pt x="297593" y="155083"/>
                  </a:lnTo>
                  <a:lnTo>
                    <a:pt x="258785" y="209605"/>
                  </a:lnTo>
                  <a:lnTo>
                    <a:pt x="221881" y="265434"/>
                  </a:lnTo>
                  <a:lnTo>
                    <a:pt x="186926" y="322504"/>
                  </a:lnTo>
                  <a:lnTo>
                    <a:pt x="153961" y="380745"/>
                  </a:lnTo>
                  <a:lnTo>
                    <a:pt x="123026" y="440090"/>
                  </a:lnTo>
                  <a:lnTo>
                    <a:pt x="94158" y="500467"/>
                  </a:lnTo>
                  <a:lnTo>
                    <a:pt x="67390" y="561805"/>
                  </a:lnTo>
                  <a:lnTo>
                    <a:pt x="42756" y="624029"/>
                  </a:lnTo>
                  <a:lnTo>
                    <a:pt x="20283" y="687067"/>
                  </a:lnTo>
                  <a:lnTo>
                    <a:pt x="0" y="750843"/>
                  </a:lnTo>
                  <a:lnTo>
                    <a:pt x="65521" y="770443"/>
                  </a:lnTo>
                  <a:lnTo>
                    <a:pt x="131042" y="790043"/>
                  </a:lnTo>
                  <a:lnTo>
                    <a:pt x="196563" y="809643"/>
                  </a:lnTo>
                  <a:lnTo>
                    <a:pt x="262084" y="829243"/>
                  </a:lnTo>
                  <a:lnTo>
                    <a:pt x="327605" y="848843"/>
                  </a:lnTo>
                  <a:lnTo>
                    <a:pt x="393126" y="868443"/>
                  </a:lnTo>
                  <a:lnTo>
                    <a:pt x="458647" y="888044"/>
                  </a:lnTo>
                  <a:lnTo>
                    <a:pt x="524168" y="907644"/>
                  </a:lnTo>
                  <a:lnTo>
                    <a:pt x="589690" y="927244"/>
                  </a:lnTo>
                  <a:lnTo>
                    <a:pt x="655211" y="946844"/>
                  </a:lnTo>
                  <a:lnTo>
                    <a:pt x="720732" y="966444"/>
                  </a:lnTo>
                  <a:lnTo>
                    <a:pt x="786253" y="986044"/>
                  </a:lnTo>
                  <a:lnTo>
                    <a:pt x="851774" y="1005644"/>
                  </a:lnTo>
                  <a:lnTo>
                    <a:pt x="917295" y="1025245"/>
                  </a:lnTo>
                  <a:lnTo>
                    <a:pt x="982816" y="1044845"/>
                  </a:lnTo>
                  <a:lnTo>
                    <a:pt x="1048337" y="1064445"/>
                  </a:lnTo>
                  <a:lnTo>
                    <a:pt x="1113859" y="1084045"/>
                  </a:lnTo>
                  <a:lnTo>
                    <a:pt x="1179380" y="1103645"/>
                  </a:lnTo>
                  <a:lnTo>
                    <a:pt x="1244901" y="1123245"/>
                  </a:lnTo>
                  <a:lnTo>
                    <a:pt x="1310422" y="1142845"/>
                  </a:lnTo>
                  <a:lnTo>
                    <a:pt x="1375943" y="1162446"/>
                  </a:lnTo>
                  <a:lnTo>
                    <a:pt x="1402789" y="1092287"/>
                  </a:lnTo>
                  <a:lnTo>
                    <a:pt x="1439791" y="102691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319726" y="2379040"/>
              <a:ext cx="1136793" cy="1229013"/>
            </a:xfrm>
            <a:custGeom>
              <a:avLst/>
              <a:pathLst>
                <a:path w="1136793" h="1229013">
                  <a:moveTo>
                    <a:pt x="1136793" y="1161287"/>
                  </a:moveTo>
                  <a:lnTo>
                    <a:pt x="1096555" y="1105988"/>
                  </a:lnTo>
                  <a:lnTo>
                    <a:pt x="1056316" y="1050688"/>
                  </a:lnTo>
                  <a:lnTo>
                    <a:pt x="1016077" y="995389"/>
                  </a:lnTo>
                  <a:lnTo>
                    <a:pt x="975838" y="940089"/>
                  </a:lnTo>
                  <a:lnTo>
                    <a:pt x="935599" y="884790"/>
                  </a:lnTo>
                  <a:lnTo>
                    <a:pt x="895361" y="829491"/>
                  </a:lnTo>
                  <a:lnTo>
                    <a:pt x="855122" y="774191"/>
                  </a:lnTo>
                  <a:lnTo>
                    <a:pt x="814883" y="718892"/>
                  </a:lnTo>
                  <a:lnTo>
                    <a:pt x="774644" y="663592"/>
                  </a:lnTo>
                  <a:lnTo>
                    <a:pt x="734406" y="608293"/>
                  </a:lnTo>
                  <a:lnTo>
                    <a:pt x="694167" y="552994"/>
                  </a:lnTo>
                  <a:lnTo>
                    <a:pt x="653928" y="497694"/>
                  </a:lnTo>
                  <a:lnTo>
                    <a:pt x="613689" y="442395"/>
                  </a:lnTo>
                  <a:lnTo>
                    <a:pt x="573450" y="387095"/>
                  </a:lnTo>
                  <a:lnTo>
                    <a:pt x="533212" y="331796"/>
                  </a:lnTo>
                  <a:lnTo>
                    <a:pt x="492973" y="276497"/>
                  </a:lnTo>
                  <a:lnTo>
                    <a:pt x="452734" y="221197"/>
                  </a:lnTo>
                  <a:lnTo>
                    <a:pt x="412495" y="165898"/>
                  </a:lnTo>
                  <a:lnTo>
                    <a:pt x="372257" y="110598"/>
                  </a:lnTo>
                  <a:lnTo>
                    <a:pt x="332018" y="55299"/>
                  </a:lnTo>
                  <a:lnTo>
                    <a:pt x="291779" y="0"/>
                  </a:lnTo>
                  <a:lnTo>
                    <a:pt x="229288" y="47434"/>
                  </a:lnTo>
                  <a:lnTo>
                    <a:pt x="168767" y="97359"/>
                  </a:lnTo>
                  <a:lnTo>
                    <a:pt x="110315" y="149690"/>
                  </a:lnTo>
                  <a:lnTo>
                    <a:pt x="54029" y="204344"/>
                  </a:lnTo>
                  <a:lnTo>
                    <a:pt x="0" y="261230"/>
                  </a:lnTo>
                  <a:lnTo>
                    <a:pt x="50530" y="307315"/>
                  </a:lnTo>
                  <a:lnTo>
                    <a:pt x="101061" y="353400"/>
                  </a:lnTo>
                  <a:lnTo>
                    <a:pt x="151592" y="399485"/>
                  </a:lnTo>
                  <a:lnTo>
                    <a:pt x="202123" y="445570"/>
                  </a:lnTo>
                  <a:lnTo>
                    <a:pt x="252654" y="491655"/>
                  </a:lnTo>
                  <a:lnTo>
                    <a:pt x="303184" y="537740"/>
                  </a:lnTo>
                  <a:lnTo>
                    <a:pt x="353715" y="583825"/>
                  </a:lnTo>
                  <a:lnTo>
                    <a:pt x="404246" y="629910"/>
                  </a:lnTo>
                  <a:lnTo>
                    <a:pt x="454777" y="675995"/>
                  </a:lnTo>
                  <a:lnTo>
                    <a:pt x="505308" y="722079"/>
                  </a:lnTo>
                  <a:lnTo>
                    <a:pt x="555839" y="768164"/>
                  </a:lnTo>
                  <a:lnTo>
                    <a:pt x="606369" y="814249"/>
                  </a:lnTo>
                  <a:lnTo>
                    <a:pt x="656900" y="860334"/>
                  </a:lnTo>
                  <a:lnTo>
                    <a:pt x="707431" y="906419"/>
                  </a:lnTo>
                  <a:lnTo>
                    <a:pt x="757962" y="952504"/>
                  </a:lnTo>
                  <a:lnTo>
                    <a:pt x="808493" y="998589"/>
                  </a:lnTo>
                  <a:lnTo>
                    <a:pt x="859024" y="1044674"/>
                  </a:lnTo>
                  <a:lnTo>
                    <a:pt x="909554" y="1090759"/>
                  </a:lnTo>
                  <a:lnTo>
                    <a:pt x="960085" y="1136844"/>
                  </a:lnTo>
                  <a:lnTo>
                    <a:pt x="1010616" y="1182929"/>
                  </a:lnTo>
                  <a:lnTo>
                    <a:pt x="1061147" y="122901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611505" y="2233094"/>
              <a:ext cx="905650" cy="1307234"/>
            </a:xfrm>
            <a:custGeom>
              <a:avLst/>
              <a:pathLst>
                <a:path w="905650" h="1307234">
                  <a:moveTo>
                    <a:pt x="905650" y="1269396"/>
                  </a:moveTo>
                  <a:lnTo>
                    <a:pt x="873662" y="1208948"/>
                  </a:lnTo>
                  <a:lnTo>
                    <a:pt x="841673" y="1148501"/>
                  </a:lnTo>
                  <a:lnTo>
                    <a:pt x="809684" y="1088053"/>
                  </a:lnTo>
                  <a:lnTo>
                    <a:pt x="777695" y="1027606"/>
                  </a:lnTo>
                  <a:lnTo>
                    <a:pt x="745706" y="967159"/>
                  </a:lnTo>
                  <a:lnTo>
                    <a:pt x="713717" y="906711"/>
                  </a:lnTo>
                  <a:lnTo>
                    <a:pt x="681728" y="846264"/>
                  </a:lnTo>
                  <a:lnTo>
                    <a:pt x="649739" y="785816"/>
                  </a:lnTo>
                  <a:lnTo>
                    <a:pt x="617750" y="725369"/>
                  </a:lnTo>
                  <a:lnTo>
                    <a:pt x="585761" y="664921"/>
                  </a:lnTo>
                  <a:lnTo>
                    <a:pt x="553772" y="604474"/>
                  </a:lnTo>
                  <a:lnTo>
                    <a:pt x="521784" y="544026"/>
                  </a:lnTo>
                  <a:lnTo>
                    <a:pt x="489795" y="483579"/>
                  </a:lnTo>
                  <a:lnTo>
                    <a:pt x="457806" y="423132"/>
                  </a:lnTo>
                  <a:lnTo>
                    <a:pt x="425817" y="362684"/>
                  </a:lnTo>
                  <a:lnTo>
                    <a:pt x="393828" y="302237"/>
                  </a:lnTo>
                  <a:lnTo>
                    <a:pt x="361839" y="241789"/>
                  </a:lnTo>
                  <a:lnTo>
                    <a:pt x="329850" y="181342"/>
                  </a:lnTo>
                  <a:lnTo>
                    <a:pt x="297861" y="120894"/>
                  </a:lnTo>
                  <a:lnTo>
                    <a:pt x="265872" y="60447"/>
                  </a:lnTo>
                  <a:lnTo>
                    <a:pt x="233883" y="0"/>
                  </a:lnTo>
                  <a:lnTo>
                    <a:pt x="173502" y="33342"/>
                  </a:lnTo>
                  <a:lnTo>
                    <a:pt x="114344" y="68811"/>
                  </a:lnTo>
                  <a:lnTo>
                    <a:pt x="56486" y="106361"/>
                  </a:lnTo>
                  <a:lnTo>
                    <a:pt x="0" y="145946"/>
                  </a:lnTo>
                  <a:lnTo>
                    <a:pt x="40238" y="201246"/>
                  </a:lnTo>
                  <a:lnTo>
                    <a:pt x="80477" y="256545"/>
                  </a:lnTo>
                  <a:lnTo>
                    <a:pt x="120716" y="311845"/>
                  </a:lnTo>
                  <a:lnTo>
                    <a:pt x="160955" y="367144"/>
                  </a:lnTo>
                  <a:lnTo>
                    <a:pt x="201193" y="422443"/>
                  </a:lnTo>
                  <a:lnTo>
                    <a:pt x="241432" y="477743"/>
                  </a:lnTo>
                  <a:lnTo>
                    <a:pt x="281671" y="533042"/>
                  </a:lnTo>
                  <a:lnTo>
                    <a:pt x="321910" y="588342"/>
                  </a:lnTo>
                  <a:lnTo>
                    <a:pt x="362149" y="643641"/>
                  </a:lnTo>
                  <a:lnTo>
                    <a:pt x="402387" y="698940"/>
                  </a:lnTo>
                  <a:lnTo>
                    <a:pt x="442626" y="754240"/>
                  </a:lnTo>
                  <a:lnTo>
                    <a:pt x="482865" y="809539"/>
                  </a:lnTo>
                  <a:lnTo>
                    <a:pt x="523104" y="864839"/>
                  </a:lnTo>
                  <a:lnTo>
                    <a:pt x="563342" y="920138"/>
                  </a:lnTo>
                  <a:lnTo>
                    <a:pt x="603581" y="975437"/>
                  </a:lnTo>
                  <a:lnTo>
                    <a:pt x="643820" y="1030737"/>
                  </a:lnTo>
                  <a:lnTo>
                    <a:pt x="684059" y="1086036"/>
                  </a:lnTo>
                  <a:lnTo>
                    <a:pt x="724298" y="1141336"/>
                  </a:lnTo>
                  <a:lnTo>
                    <a:pt x="764536" y="1196635"/>
                  </a:lnTo>
                  <a:lnTo>
                    <a:pt x="804775" y="1251934"/>
                  </a:lnTo>
                  <a:lnTo>
                    <a:pt x="845014" y="130723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845389" y="2136992"/>
              <a:ext cx="726549" cy="1365497"/>
            </a:xfrm>
            <a:custGeom>
              <a:avLst/>
              <a:pathLst>
                <a:path w="726549" h="1365497">
                  <a:moveTo>
                    <a:pt x="726549" y="1340582"/>
                  </a:moveTo>
                  <a:lnTo>
                    <a:pt x="702014" y="1276745"/>
                  </a:lnTo>
                  <a:lnTo>
                    <a:pt x="677479" y="1212907"/>
                  </a:lnTo>
                  <a:lnTo>
                    <a:pt x="652943" y="1149070"/>
                  </a:lnTo>
                  <a:lnTo>
                    <a:pt x="628408" y="1085233"/>
                  </a:lnTo>
                  <a:lnTo>
                    <a:pt x="603872" y="1021396"/>
                  </a:lnTo>
                  <a:lnTo>
                    <a:pt x="579337" y="957558"/>
                  </a:lnTo>
                  <a:lnTo>
                    <a:pt x="554801" y="893721"/>
                  </a:lnTo>
                  <a:lnTo>
                    <a:pt x="530266" y="829884"/>
                  </a:lnTo>
                  <a:lnTo>
                    <a:pt x="505730" y="766047"/>
                  </a:lnTo>
                  <a:lnTo>
                    <a:pt x="481195" y="702209"/>
                  </a:lnTo>
                  <a:lnTo>
                    <a:pt x="456659" y="638372"/>
                  </a:lnTo>
                  <a:lnTo>
                    <a:pt x="432124" y="574535"/>
                  </a:lnTo>
                  <a:lnTo>
                    <a:pt x="407589" y="510698"/>
                  </a:lnTo>
                  <a:lnTo>
                    <a:pt x="383053" y="446860"/>
                  </a:lnTo>
                  <a:lnTo>
                    <a:pt x="358518" y="383023"/>
                  </a:lnTo>
                  <a:lnTo>
                    <a:pt x="333982" y="319186"/>
                  </a:lnTo>
                  <a:lnTo>
                    <a:pt x="309447" y="255349"/>
                  </a:lnTo>
                  <a:lnTo>
                    <a:pt x="284911" y="191511"/>
                  </a:lnTo>
                  <a:lnTo>
                    <a:pt x="260376" y="127674"/>
                  </a:lnTo>
                  <a:lnTo>
                    <a:pt x="235840" y="63837"/>
                  </a:lnTo>
                  <a:lnTo>
                    <a:pt x="211305" y="0"/>
                  </a:lnTo>
                  <a:lnTo>
                    <a:pt x="139609" y="29211"/>
                  </a:lnTo>
                  <a:lnTo>
                    <a:pt x="69136" y="61262"/>
                  </a:lnTo>
                  <a:lnTo>
                    <a:pt x="0" y="96101"/>
                  </a:lnTo>
                  <a:lnTo>
                    <a:pt x="31988" y="156548"/>
                  </a:lnTo>
                  <a:lnTo>
                    <a:pt x="63977" y="216996"/>
                  </a:lnTo>
                  <a:lnTo>
                    <a:pt x="95966" y="277443"/>
                  </a:lnTo>
                  <a:lnTo>
                    <a:pt x="127955" y="337890"/>
                  </a:lnTo>
                  <a:lnTo>
                    <a:pt x="159944" y="398338"/>
                  </a:lnTo>
                  <a:lnTo>
                    <a:pt x="191933" y="458785"/>
                  </a:lnTo>
                  <a:lnTo>
                    <a:pt x="223922" y="519233"/>
                  </a:lnTo>
                  <a:lnTo>
                    <a:pt x="255911" y="579680"/>
                  </a:lnTo>
                  <a:lnTo>
                    <a:pt x="287900" y="640128"/>
                  </a:lnTo>
                  <a:lnTo>
                    <a:pt x="319889" y="700575"/>
                  </a:lnTo>
                  <a:lnTo>
                    <a:pt x="351877" y="761023"/>
                  </a:lnTo>
                  <a:lnTo>
                    <a:pt x="383866" y="821470"/>
                  </a:lnTo>
                  <a:lnTo>
                    <a:pt x="415855" y="881917"/>
                  </a:lnTo>
                  <a:lnTo>
                    <a:pt x="447844" y="942365"/>
                  </a:lnTo>
                  <a:lnTo>
                    <a:pt x="479833" y="1002812"/>
                  </a:lnTo>
                  <a:lnTo>
                    <a:pt x="511822" y="1063260"/>
                  </a:lnTo>
                  <a:lnTo>
                    <a:pt x="543811" y="1123707"/>
                  </a:lnTo>
                  <a:lnTo>
                    <a:pt x="575800" y="1184155"/>
                  </a:lnTo>
                  <a:lnTo>
                    <a:pt x="607789" y="1244602"/>
                  </a:lnTo>
                  <a:lnTo>
                    <a:pt x="639778" y="1305049"/>
                  </a:lnTo>
                  <a:lnTo>
                    <a:pt x="671767" y="136549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056695" y="2079111"/>
              <a:ext cx="560621" cy="1398463"/>
            </a:xfrm>
            <a:custGeom>
              <a:avLst/>
              <a:pathLst>
                <a:path w="560621" h="1398463">
                  <a:moveTo>
                    <a:pt x="560621" y="1383457"/>
                  </a:moveTo>
                  <a:lnTo>
                    <a:pt x="542259" y="1317578"/>
                  </a:lnTo>
                  <a:lnTo>
                    <a:pt x="523897" y="1251699"/>
                  </a:lnTo>
                  <a:lnTo>
                    <a:pt x="505536" y="1185820"/>
                  </a:lnTo>
                  <a:lnTo>
                    <a:pt x="487174" y="1119941"/>
                  </a:lnTo>
                  <a:lnTo>
                    <a:pt x="468812" y="1054062"/>
                  </a:lnTo>
                  <a:lnTo>
                    <a:pt x="450451" y="988183"/>
                  </a:lnTo>
                  <a:lnTo>
                    <a:pt x="432089" y="922304"/>
                  </a:lnTo>
                  <a:lnTo>
                    <a:pt x="413727" y="856425"/>
                  </a:lnTo>
                  <a:lnTo>
                    <a:pt x="395365" y="790546"/>
                  </a:lnTo>
                  <a:lnTo>
                    <a:pt x="377004" y="724667"/>
                  </a:lnTo>
                  <a:lnTo>
                    <a:pt x="358642" y="658789"/>
                  </a:lnTo>
                  <a:lnTo>
                    <a:pt x="340280" y="592910"/>
                  </a:lnTo>
                  <a:lnTo>
                    <a:pt x="321919" y="527031"/>
                  </a:lnTo>
                  <a:lnTo>
                    <a:pt x="303557" y="461152"/>
                  </a:lnTo>
                  <a:lnTo>
                    <a:pt x="285195" y="395273"/>
                  </a:lnTo>
                  <a:lnTo>
                    <a:pt x="266833" y="329394"/>
                  </a:lnTo>
                  <a:lnTo>
                    <a:pt x="248472" y="263515"/>
                  </a:lnTo>
                  <a:lnTo>
                    <a:pt x="230110" y="197636"/>
                  </a:lnTo>
                  <a:lnTo>
                    <a:pt x="211748" y="131757"/>
                  </a:lnTo>
                  <a:lnTo>
                    <a:pt x="193387" y="65878"/>
                  </a:lnTo>
                  <a:lnTo>
                    <a:pt x="175025" y="0"/>
                  </a:lnTo>
                  <a:lnTo>
                    <a:pt x="86824" y="26859"/>
                  </a:lnTo>
                  <a:lnTo>
                    <a:pt x="0" y="57880"/>
                  </a:lnTo>
                  <a:lnTo>
                    <a:pt x="24535" y="121718"/>
                  </a:lnTo>
                  <a:lnTo>
                    <a:pt x="49070" y="185555"/>
                  </a:lnTo>
                  <a:lnTo>
                    <a:pt x="73606" y="249392"/>
                  </a:lnTo>
                  <a:lnTo>
                    <a:pt x="98141" y="313229"/>
                  </a:lnTo>
                  <a:lnTo>
                    <a:pt x="122677" y="377067"/>
                  </a:lnTo>
                  <a:lnTo>
                    <a:pt x="147212" y="440904"/>
                  </a:lnTo>
                  <a:lnTo>
                    <a:pt x="171748" y="504741"/>
                  </a:lnTo>
                  <a:lnTo>
                    <a:pt x="196283" y="568578"/>
                  </a:lnTo>
                  <a:lnTo>
                    <a:pt x="220819" y="632416"/>
                  </a:lnTo>
                  <a:lnTo>
                    <a:pt x="245354" y="696253"/>
                  </a:lnTo>
                  <a:lnTo>
                    <a:pt x="269889" y="760090"/>
                  </a:lnTo>
                  <a:lnTo>
                    <a:pt x="294425" y="823927"/>
                  </a:lnTo>
                  <a:lnTo>
                    <a:pt x="318960" y="887765"/>
                  </a:lnTo>
                  <a:lnTo>
                    <a:pt x="343496" y="951602"/>
                  </a:lnTo>
                  <a:lnTo>
                    <a:pt x="368031" y="1015439"/>
                  </a:lnTo>
                  <a:lnTo>
                    <a:pt x="392567" y="1079276"/>
                  </a:lnTo>
                  <a:lnTo>
                    <a:pt x="417102" y="1143114"/>
                  </a:lnTo>
                  <a:lnTo>
                    <a:pt x="441638" y="1206951"/>
                  </a:lnTo>
                  <a:lnTo>
                    <a:pt x="466173" y="1270788"/>
                  </a:lnTo>
                  <a:lnTo>
                    <a:pt x="490709" y="1334625"/>
                  </a:lnTo>
                  <a:lnTo>
                    <a:pt x="515244" y="139846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231720" y="2042720"/>
              <a:ext cx="425750" cy="1419848"/>
            </a:xfrm>
            <a:custGeom>
              <a:avLst/>
              <a:pathLst>
                <a:path w="425750" h="1419848">
                  <a:moveTo>
                    <a:pt x="425750" y="1410413"/>
                  </a:moveTo>
                  <a:lnTo>
                    <a:pt x="412851" y="1343251"/>
                  </a:lnTo>
                  <a:lnTo>
                    <a:pt x="399952" y="1276088"/>
                  </a:lnTo>
                  <a:lnTo>
                    <a:pt x="387054" y="1208926"/>
                  </a:lnTo>
                  <a:lnTo>
                    <a:pt x="374155" y="1141763"/>
                  </a:lnTo>
                  <a:lnTo>
                    <a:pt x="361257" y="1074600"/>
                  </a:lnTo>
                  <a:lnTo>
                    <a:pt x="348358" y="1007438"/>
                  </a:lnTo>
                  <a:lnTo>
                    <a:pt x="335459" y="940275"/>
                  </a:lnTo>
                  <a:lnTo>
                    <a:pt x="322561" y="873113"/>
                  </a:lnTo>
                  <a:lnTo>
                    <a:pt x="309662" y="805950"/>
                  </a:lnTo>
                  <a:lnTo>
                    <a:pt x="296764" y="738788"/>
                  </a:lnTo>
                  <a:lnTo>
                    <a:pt x="283865" y="671625"/>
                  </a:lnTo>
                  <a:lnTo>
                    <a:pt x="270966" y="604463"/>
                  </a:lnTo>
                  <a:lnTo>
                    <a:pt x="258068" y="537300"/>
                  </a:lnTo>
                  <a:lnTo>
                    <a:pt x="245169" y="470137"/>
                  </a:lnTo>
                  <a:lnTo>
                    <a:pt x="232271" y="402975"/>
                  </a:lnTo>
                  <a:lnTo>
                    <a:pt x="219372" y="335812"/>
                  </a:lnTo>
                  <a:lnTo>
                    <a:pt x="206473" y="268650"/>
                  </a:lnTo>
                  <a:lnTo>
                    <a:pt x="193575" y="201487"/>
                  </a:lnTo>
                  <a:lnTo>
                    <a:pt x="180676" y="134325"/>
                  </a:lnTo>
                  <a:lnTo>
                    <a:pt x="167778" y="67162"/>
                  </a:lnTo>
                  <a:lnTo>
                    <a:pt x="154879" y="0"/>
                  </a:lnTo>
                  <a:lnTo>
                    <a:pt x="77066" y="16606"/>
                  </a:lnTo>
                  <a:lnTo>
                    <a:pt x="0" y="36391"/>
                  </a:lnTo>
                  <a:lnTo>
                    <a:pt x="18361" y="102270"/>
                  </a:lnTo>
                  <a:lnTo>
                    <a:pt x="36723" y="168149"/>
                  </a:lnTo>
                  <a:lnTo>
                    <a:pt x="55085" y="234028"/>
                  </a:lnTo>
                  <a:lnTo>
                    <a:pt x="73446" y="299907"/>
                  </a:lnTo>
                  <a:lnTo>
                    <a:pt x="91808" y="365786"/>
                  </a:lnTo>
                  <a:lnTo>
                    <a:pt x="110170" y="431664"/>
                  </a:lnTo>
                  <a:lnTo>
                    <a:pt x="128532" y="497543"/>
                  </a:lnTo>
                  <a:lnTo>
                    <a:pt x="146893" y="563422"/>
                  </a:lnTo>
                  <a:lnTo>
                    <a:pt x="165255" y="629301"/>
                  </a:lnTo>
                  <a:lnTo>
                    <a:pt x="183617" y="695180"/>
                  </a:lnTo>
                  <a:lnTo>
                    <a:pt x="201978" y="761059"/>
                  </a:lnTo>
                  <a:lnTo>
                    <a:pt x="220340" y="826938"/>
                  </a:lnTo>
                  <a:lnTo>
                    <a:pt x="238702" y="892817"/>
                  </a:lnTo>
                  <a:lnTo>
                    <a:pt x="257064" y="958696"/>
                  </a:lnTo>
                  <a:lnTo>
                    <a:pt x="275425" y="1024575"/>
                  </a:lnTo>
                  <a:lnTo>
                    <a:pt x="293787" y="1090454"/>
                  </a:lnTo>
                  <a:lnTo>
                    <a:pt x="312149" y="1156332"/>
                  </a:lnTo>
                  <a:lnTo>
                    <a:pt x="330510" y="1222211"/>
                  </a:lnTo>
                  <a:lnTo>
                    <a:pt x="348872" y="1288090"/>
                  </a:lnTo>
                  <a:lnTo>
                    <a:pt x="367234" y="1353969"/>
                  </a:lnTo>
                  <a:lnTo>
                    <a:pt x="385596" y="141984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386599" y="2021176"/>
              <a:ext cx="307005" cy="1431958"/>
            </a:xfrm>
            <a:custGeom>
              <a:avLst/>
              <a:pathLst>
                <a:path w="307005" h="1431958">
                  <a:moveTo>
                    <a:pt x="307005" y="1426372"/>
                  </a:moveTo>
                  <a:lnTo>
                    <a:pt x="299022" y="1358449"/>
                  </a:lnTo>
                  <a:lnTo>
                    <a:pt x="291040" y="1290527"/>
                  </a:lnTo>
                  <a:lnTo>
                    <a:pt x="283058" y="1222604"/>
                  </a:lnTo>
                  <a:lnTo>
                    <a:pt x="275076" y="1154682"/>
                  </a:lnTo>
                  <a:lnTo>
                    <a:pt x="267093" y="1086759"/>
                  </a:lnTo>
                  <a:lnTo>
                    <a:pt x="259111" y="1018837"/>
                  </a:lnTo>
                  <a:lnTo>
                    <a:pt x="251129" y="950914"/>
                  </a:lnTo>
                  <a:lnTo>
                    <a:pt x="243146" y="882992"/>
                  </a:lnTo>
                  <a:lnTo>
                    <a:pt x="235164" y="815069"/>
                  </a:lnTo>
                  <a:lnTo>
                    <a:pt x="227182" y="747147"/>
                  </a:lnTo>
                  <a:lnTo>
                    <a:pt x="219199" y="679224"/>
                  </a:lnTo>
                  <a:lnTo>
                    <a:pt x="211217" y="611302"/>
                  </a:lnTo>
                  <a:lnTo>
                    <a:pt x="203235" y="543379"/>
                  </a:lnTo>
                  <a:lnTo>
                    <a:pt x="195252" y="475457"/>
                  </a:lnTo>
                  <a:lnTo>
                    <a:pt x="187270" y="407534"/>
                  </a:lnTo>
                  <a:lnTo>
                    <a:pt x="179288" y="339612"/>
                  </a:lnTo>
                  <a:lnTo>
                    <a:pt x="171306" y="271689"/>
                  </a:lnTo>
                  <a:lnTo>
                    <a:pt x="163323" y="203767"/>
                  </a:lnTo>
                  <a:lnTo>
                    <a:pt x="155341" y="135844"/>
                  </a:lnTo>
                  <a:lnTo>
                    <a:pt x="147359" y="67922"/>
                  </a:lnTo>
                  <a:lnTo>
                    <a:pt x="139376" y="0"/>
                  </a:lnTo>
                  <a:lnTo>
                    <a:pt x="69492" y="9504"/>
                  </a:lnTo>
                  <a:lnTo>
                    <a:pt x="0" y="21544"/>
                  </a:lnTo>
                  <a:lnTo>
                    <a:pt x="12898" y="88706"/>
                  </a:lnTo>
                  <a:lnTo>
                    <a:pt x="25797" y="155869"/>
                  </a:lnTo>
                  <a:lnTo>
                    <a:pt x="38695" y="223031"/>
                  </a:lnTo>
                  <a:lnTo>
                    <a:pt x="51594" y="290194"/>
                  </a:lnTo>
                  <a:lnTo>
                    <a:pt x="64492" y="357357"/>
                  </a:lnTo>
                  <a:lnTo>
                    <a:pt x="77391" y="424519"/>
                  </a:lnTo>
                  <a:lnTo>
                    <a:pt x="90290" y="491682"/>
                  </a:lnTo>
                  <a:lnTo>
                    <a:pt x="103188" y="558844"/>
                  </a:lnTo>
                  <a:lnTo>
                    <a:pt x="116087" y="626007"/>
                  </a:lnTo>
                  <a:lnTo>
                    <a:pt x="128985" y="693169"/>
                  </a:lnTo>
                  <a:lnTo>
                    <a:pt x="141884" y="760332"/>
                  </a:lnTo>
                  <a:lnTo>
                    <a:pt x="154783" y="827495"/>
                  </a:lnTo>
                  <a:lnTo>
                    <a:pt x="167681" y="894657"/>
                  </a:lnTo>
                  <a:lnTo>
                    <a:pt x="180580" y="961820"/>
                  </a:lnTo>
                  <a:lnTo>
                    <a:pt x="193478" y="1028982"/>
                  </a:lnTo>
                  <a:lnTo>
                    <a:pt x="206377" y="1096145"/>
                  </a:lnTo>
                  <a:lnTo>
                    <a:pt x="219276" y="1163307"/>
                  </a:lnTo>
                  <a:lnTo>
                    <a:pt x="232174" y="1230470"/>
                  </a:lnTo>
                  <a:lnTo>
                    <a:pt x="245073" y="1297632"/>
                  </a:lnTo>
                  <a:lnTo>
                    <a:pt x="257971" y="1364795"/>
                  </a:lnTo>
                  <a:lnTo>
                    <a:pt x="270870" y="143195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25976" y="2013475"/>
              <a:ext cx="188287" cy="1434072"/>
            </a:xfrm>
            <a:custGeom>
              <a:avLst/>
              <a:pathLst>
                <a:path w="188287" h="1434072">
                  <a:moveTo>
                    <a:pt x="188287" y="1432076"/>
                  </a:moveTo>
                  <a:lnTo>
                    <a:pt x="183116" y="1363882"/>
                  </a:lnTo>
                  <a:lnTo>
                    <a:pt x="177944" y="1295688"/>
                  </a:lnTo>
                  <a:lnTo>
                    <a:pt x="172772" y="1227494"/>
                  </a:lnTo>
                  <a:lnTo>
                    <a:pt x="167601" y="1159300"/>
                  </a:lnTo>
                  <a:lnTo>
                    <a:pt x="162429" y="1091105"/>
                  </a:lnTo>
                  <a:lnTo>
                    <a:pt x="157258" y="1022911"/>
                  </a:lnTo>
                  <a:lnTo>
                    <a:pt x="152086" y="954717"/>
                  </a:lnTo>
                  <a:lnTo>
                    <a:pt x="146915" y="886523"/>
                  </a:lnTo>
                  <a:lnTo>
                    <a:pt x="141743" y="818329"/>
                  </a:lnTo>
                  <a:lnTo>
                    <a:pt x="136572" y="750135"/>
                  </a:lnTo>
                  <a:lnTo>
                    <a:pt x="131400" y="681941"/>
                  </a:lnTo>
                  <a:lnTo>
                    <a:pt x="126228" y="613747"/>
                  </a:lnTo>
                  <a:lnTo>
                    <a:pt x="121057" y="545552"/>
                  </a:lnTo>
                  <a:lnTo>
                    <a:pt x="115885" y="477358"/>
                  </a:lnTo>
                  <a:lnTo>
                    <a:pt x="110714" y="409164"/>
                  </a:lnTo>
                  <a:lnTo>
                    <a:pt x="105542" y="340970"/>
                  </a:lnTo>
                  <a:lnTo>
                    <a:pt x="100371" y="272776"/>
                  </a:lnTo>
                  <a:lnTo>
                    <a:pt x="95199" y="204582"/>
                  </a:lnTo>
                  <a:lnTo>
                    <a:pt x="90028" y="136388"/>
                  </a:lnTo>
                  <a:lnTo>
                    <a:pt x="84856" y="68194"/>
                  </a:lnTo>
                  <a:lnTo>
                    <a:pt x="79684" y="0"/>
                  </a:lnTo>
                  <a:lnTo>
                    <a:pt x="0" y="7700"/>
                  </a:lnTo>
                  <a:lnTo>
                    <a:pt x="7982" y="75622"/>
                  </a:lnTo>
                  <a:lnTo>
                    <a:pt x="15964" y="143545"/>
                  </a:lnTo>
                  <a:lnTo>
                    <a:pt x="23946" y="211467"/>
                  </a:lnTo>
                  <a:lnTo>
                    <a:pt x="31929" y="279390"/>
                  </a:lnTo>
                  <a:lnTo>
                    <a:pt x="39911" y="347312"/>
                  </a:lnTo>
                  <a:lnTo>
                    <a:pt x="47893" y="415235"/>
                  </a:lnTo>
                  <a:lnTo>
                    <a:pt x="55876" y="483157"/>
                  </a:lnTo>
                  <a:lnTo>
                    <a:pt x="63858" y="551080"/>
                  </a:lnTo>
                  <a:lnTo>
                    <a:pt x="71840" y="619002"/>
                  </a:lnTo>
                  <a:lnTo>
                    <a:pt x="79823" y="686925"/>
                  </a:lnTo>
                  <a:lnTo>
                    <a:pt x="87805" y="754847"/>
                  </a:lnTo>
                  <a:lnTo>
                    <a:pt x="95787" y="822770"/>
                  </a:lnTo>
                  <a:lnTo>
                    <a:pt x="103770" y="890692"/>
                  </a:lnTo>
                  <a:lnTo>
                    <a:pt x="111752" y="958615"/>
                  </a:lnTo>
                  <a:lnTo>
                    <a:pt x="119734" y="1026537"/>
                  </a:lnTo>
                  <a:lnTo>
                    <a:pt x="127716" y="1094460"/>
                  </a:lnTo>
                  <a:lnTo>
                    <a:pt x="135699" y="1162382"/>
                  </a:lnTo>
                  <a:lnTo>
                    <a:pt x="143681" y="1230305"/>
                  </a:lnTo>
                  <a:lnTo>
                    <a:pt x="151663" y="1298227"/>
                  </a:lnTo>
                  <a:lnTo>
                    <a:pt x="159646" y="1366150"/>
                  </a:lnTo>
                  <a:lnTo>
                    <a:pt x="167628" y="143407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605661" y="2011109"/>
              <a:ext cx="117814" cy="1434443"/>
            </a:xfrm>
            <a:custGeom>
              <a:avLst/>
              <a:pathLst>
                <a:path w="117814" h="1434443">
                  <a:moveTo>
                    <a:pt x="117814" y="1433829"/>
                  </a:moveTo>
                  <a:lnTo>
                    <a:pt x="113896" y="1365551"/>
                  </a:lnTo>
                  <a:lnTo>
                    <a:pt x="109977" y="1297274"/>
                  </a:lnTo>
                  <a:lnTo>
                    <a:pt x="106059" y="1228996"/>
                  </a:lnTo>
                  <a:lnTo>
                    <a:pt x="102141" y="1160719"/>
                  </a:lnTo>
                  <a:lnTo>
                    <a:pt x="98223" y="1092441"/>
                  </a:lnTo>
                  <a:lnTo>
                    <a:pt x="94304" y="1024163"/>
                  </a:lnTo>
                  <a:lnTo>
                    <a:pt x="90386" y="955886"/>
                  </a:lnTo>
                  <a:lnTo>
                    <a:pt x="86468" y="887608"/>
                  </a:lnTo>
                  <a:lnTo>
                    <a:pt x="82550" y="819331"/>
                  </a:lnTo>
                  <a:lnTo>
                    <a:pt x="78631" y="751053"/>
                  </a:lnTo>
                  <a:lnTo>
                    <a:pt x="74713" y="682775"/>
                  </a:lnTo>
                  <a:lnTo>
                    <a:pt x="70795" y="614498"/>
                  </a:lnTo>
                  <a:lnTo>
                    <a:pt x="66877" y="546220"/>
                  </a:lnTo>
                  <a:lnTo>
                    <a:pt x="62958" y="477943"/>
                  </a:lnTo>
                  <a:lnTo>
                    <a:pt x="59040" y="409665"/>
                  </a:lnTo>
                  <a:lnTo>
                    <a:pt x="55122" y="341387"/>
                  </a:lnTo>
                  <a:lnTo>
                    <a:pt x="51204" y="273110"/>
                  </a:lnTo>
                  <a:lnTo>
                    <a:pt x="47285" y="204832"/>
                  </a:lnTo>
                  <a:lnTo>
                    <a:pt x="43367" y="136555"/>
                  </a:lnTo>
                  <a:lnTo>
                    <a:pt x="39449" y="68277"/>
                  </a:lnTo>
                  <a:lnTo>
                    <a:pt x="35531" y="0"/>
                  </a:lnTo>
                  <a:lnTo>
                    <a:pt x="0" y="2366"/>
                  </a:lnTo>
                  <a:lnTo>
                    <a:pt x="5171" y="70560"/>
                  </a:lnTo>
                  <a:lnTo>
                    <a:pt x="10343" y="138754"/>
                  </a:lnTo>
                  <a:lnTo>
                    <a:pt x="15514" y="206948"/>
                  </a:lnTo>
                  <a:lnTo>
                    <a:pt x="20686" y="275143"/>
                  </a:lnTo>
                  <a:lnTo>
                    <a:pt x="25857" y="343337"/>
                  </a:lnTo>
                  <a:lnTo>
                    <a:pt x="31029" y="411531"/>
                  </a:lnTo>
                  <a:lnTo>
                    <a:pt x="36200" y="479725"/>
                  </a:lnTo>
                  <a:lnTo>
                    <a:pt x="41372" y="547919"/>
                  </a:lnTo>
                  <a:lnTo>
                    <a:pt x="46543" y="616113"/>
                  </a:lnTo>
                  <a:lnTo>
                    <a:pt x="51715" y="684307"/>
                  </a:lnTo>
                  <a:lnTo>
                    <a:pt x="56887" y="752501"/>
                  </a:lnTo>
                  <a:lnTo>
                    <a:pt x="62058" y="820696"/>
                  </a:lnTo>
                  <a:lnTo>
                    <a:pt x="67230" y="888890"/>
                  </a:lnTo>
                  <a:lnTo>
                    <a:pt x="72401" y="957084"/>
                  </a:lnTo>
                  <a:lnTo>
                    <a:pt x="77573" y="1025278"/>
                  </a:lnTo>
                  <a:lnTo>
                    <a:pt x="82744" y="1093472"/>
                  </a:lnTo>
                  <a:lnTo>
                    <a:pt x="87916" y="1161666"/>
                  </a:lnTo>
                  <a:lnTo>
                    <a:pt x="93087" y="1229860"/>
                  </a:lnTo>
                  <a:lnTo>
                    <a:pt x="98259" y="1298054"/>
                  </a:lnTo>
                  <a:lnTo>
                    <a:pt x="103431" y="1366248"/>
                  </a:lnTo>
                  <a:lnTo>
                    <a:pt x="108602" y="143444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641192" y="2009590"/>
              <a:ext cx="90248" cy="1435348"/>
            </a:xfrm>
            <a:custGeom>
              <a:avLst/>
              <a:pathLst>
                <a:path w="90248" h="1435348">
                  <a:moveTo>
                    <a:pt x="90248" y="1434954"/>
                  </a:moveTo>
                  <a:lnTo>
                    <a:pt x="87413" y="1366623"/>
                  </a:lnTo>
                  <a:lnTo>
                    <a:pt x="84578" y="1298292"/>
                  </a:lnTo>
                  <a:lnTo>
                    <a:pt x="81744" y="1229960"/>
                  </a:lnTo>
                  <a:lnTo>
                    <a:pt x="78909" y="1161629"/>
                  </a:lnTo>
                  <a:lnTo>
                    <a:pt x="76075" y="1093298"/>
                  </a:lnTo>
                  <a:lnTo>
                    <a:pt x="73240" y="1024967"/>
                  </a:lnTo>
                  <a:lnTo>
                    <a:pt x="70406" y="956636"/>
                  </a:lnTo>
                  <a:lnTo>
                    <a:pt x="67571" y="888305"/>
                  </a:lnTo>
                  <a:lnTo>
                    <a:pt x="64736" y="819973"/>
                  </a:lnTo>
                  <a:lnTo>
                    <a:pt x="61902" y="751642"/>
                  </a:lnTo>
                  <a:lnTo>
                    <a:pt x="59067" y="683311"/>
                  </a:lnTo>
                  <a:lnTo>
                    <a:pt x="56233" y="614980"/>
                  </a:lnTo>
                  <a:lnTo>
                    <a:pt x="53398" y="546649"/>
                  </a:lnTo>
                  <a:lnTo>
                    <a:pt x="50564" y="478318"/>
                  </a:lnTo>
                  <a:lnTo>
                    <a:pt x="47729" y="409986"/>
                  </a:lnTo>
                  <a:lnTo>
                    <a:pt x="44894" y="341655"/>
                  </a:lnTo>
                  <a:lnTo>
                    <a:pt x="42060" y="273324"/>
                  </a:lnTo>
                  <a:lnTo>
                    <a:pt x="39225" y="204993"/>
                  </a:lnTo>
                  <a:lnTo>
                    <a:pt x="36391" y="136662"/>
                  </a:lnTo>
                  <a:lnTo>
                    <a:pt x="33556" y="68331"/>
                  </a:lnTo>
                  <a:lnTo>
                    <a:pt x="30722" y="0"/>
                  </a:lnTo>
                  <a:lnTo>
                    <a:pt x="0" y="1518"/>
                  </a:lnTo>
                  <a:lnTo>
                    <a:pt x="3918" y="69796"/>
                  </a:lnTo>
                  <a:lnTo>
                    <a:pt x="7836" y="138073"/>
                  </a:lnTo>
                  <a:lnTo>
                    <a:pt x="11754" y="206351"/>
                  </a:lnTo>
                  <a:lnTo>
                    <a:pt x="15672" y="274629"/>
                  </a:lnTo>
                  <a:lnTo>
                    <a:pt x="19591" y="342906"/>
                  </a:lnTo>
                  <a:lnTo>
                    <a:pt x="23509" y="411184"/>
                  </a:lnTo>
                  <a:lnTo>
                    <a:pt x="27427" y="479461"/>
                  </a:lnTo>
                  <a:lnTo>
                    <a:pt x="31345" y="547739"/>
                  </a:lnTo>
                  <a:lnTo>
                    <a:pt x="35264" y="616017"/>
                  </a:lnTo>
                  <a:lnTo>
                    <a:pt x="39182" y="684294"/>
                  </a:lnTo>
                  <a:lnTo>
                    <a:pt x="43100" y="752572"/>
                  </a:lnTo>
                  <a:lnTo>
                    <a:pt x="47018" y="820849"/>
                  </a:lnTo>
                  <a:lnTo>
                    <a:pt x="50937" y="889127"/>
                  </a:lnTo>
                  <a:lnTo>
                    <a:pt x="54855" y="957405"/>
                  </a:lnTo>
                  <a:lnTo>
                    <a:pt x="58773" y="1025682"/>
                  </a:lnTo>
                  <a:lnTo>
                    <a:pt x="62691" y="1093960"/>
                  </a:lnTo>
                  <a:lnTo>
                    <a:pt x="66610" y="1162237"/>
                  </a:lnTo>
                  <a:lnTo>
                    <a:pt x="70528" y="1230515"/>
                  </a:lnTo>
                  <a:lnTo>
                    <a:pt x="74446" y="1298793"/>
                  </a:lnTo>
                  <a:lnTo>
                    <a:pt x="78364" y="1367070"/>
                  </a:lnTo>
                  <a:lnTo>
                    <a:pt x="82283" y="143534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671914" y="2008594"/>
              <a:ext cx="67144" cy="1435950"/>
            </a:xfrm>
            <a:custGeom>
              <a:avLst/>
              <a:pathLst>
                <a:path w="67144" h="1435950">
                  <a:moveTo>
                    <a:pt x="67144" y="1435692"/>
                  </a:moveTo>
                  <a:lnTo>
                    <a:pt x="65346" y="1367325"/>
                  </a:lnTo>
                  <a:lnTo>
                    <a:pt x="63548" y="1298959"/>
                  </a:lnTo>
                  <a:lnTo>
                    <a:pt x="61750" y="1230593"/>
                  </a:lnTo>
                  <a:lnTo>
                    <a:pt x="59952" y="1162226"/>
                  </a:lnTo>
                  <a:lnTo>
                    <a:pt x="58153" y="1093860"/>
                  </a:lnTo>
                  <a:lnTo>
                    <a:pt x="56355" y="1025494"/>
                  </a:lnTo>
                  <a:lnTo>
                    <a:pt x="54557" y="957128"/>
                  </a:lnTo>
                  <a:lnTo>
                    <a:pt x="52759" y="888761"/>
                  </a:lnTo>
                  <a:lnTo>
                    <a:pt x="50961" y="820395"/>
                  </a:lnTo>
                  <a:lnTo>
                    <a:pt x="49163" y="752029"/>
                  </a:lnTo>
                  <a:lnTo>
                    <a:pt x="47365" y="683662"/>
                  </a:lnTo>
                  <a:lnTo>
                    <a:pt x="45567" y="615296"/>
                  </a:lnTo>
                  <a:lnTo>
                    <a:pt x="43769" y="546930"/>
                  </a:lnTo>
                  <a:lnTo>
                    <a:pt x="41971" y="478564"/>
                  </a:lnTo>
                  <a:lnTo>
                    <a:pt x="40173" y="410197"/>
                  </a:lnTo>
                  <a:lnTo>
                    <a:pt x="38374" y="341831"/>
                  </a:lnTo>
                  <a:lnTo>
                    <a:pt x="36576" y="273465"/>
                  </a:lnTo>
                  <a:lnTo>
                    <a:pt x="34778" y="205098"/>
                  </a:lnTo>
                  <a:lnTo>
                    <a:pt x="32980" y="136732"/>
                  </a:lnTo>
                  <a:lnTo>
                    <a:pt x="31182" y="68366"/>
                  </a:lnTo>
                  <a:lnTo>
                    <a:pt x="29384" y="0"/>
                  </a:lnTo>
                  <a:lnTo>
                    <a:pt x="0" y="995"/>
                  </a:lnTo>
                  <a:lnTo>
                    <a:pt x="2834" y="69327"/>
                  </a:lnTo>
                  <a:lnTo>
                    <a:pt x="5669" y="137658"/>
                  </a:lnTo>
                  <a:lnTo>
                    <a:pt x="8503" y="205989"/>
                  </a:lnTo>
                  <a:lnTo>
                    <a:pt x="11338" y="274320"/>
                  </a:lnTo>
                  <a:lnTo>
                    <a:pt x="14172" y="342651"/>
                  </a:lnTo>
                  <a:lnTo>
                    <a:pt x="17007" y="410982"/>
                  </a:lnTo>
                  <a:lnTo>
                    <a:pt x="19842" y="479313"/>
                  </a:lnTo>
                  <a:lnTo>
                    <a:pt x="22676" y="547645"/>
                  </a:lnTo>
                  <a:lnTo>
                    <a:pt x="25511" y="615976"/>
                  </a:lnTo>
                  <a:lnTo>
                    <a:pt x="28345" y="684307"/>
                  </a:lnTo>
                  <a:lnTo>
                    <a:pt x="31180" y="752638"/>
                  </a:lnTo>
                  <a:lnTo>
                    <a:pt x="34014" y="820969"/>
                  </a:lnTo>
                  <a:lnTo>
                    <a:pt x="36849" y="889300"/>
                  </a:lnTo>
                  <a:lnTo>
                    <a:pt x="39684" y="957632"/>
                  </a:lnTo>
                  <a:lnTo>
                    <a:pt x="42518" y="1025963"/>
                  </a:lnTo>
                  <a:lnTo>
                    <a:pt x="45353" y="1094294"/>
                  </a:lnTo>
                  <a:lnTo>
                    <a:pt x="48187" y="1162625"/>
                  </a:lnTo>
                  <a:lnTo>
                    <a:pt x="51022" y="1230956"/>
                  </a:lnTo>
                  <a:lnTo>
                    <a:pt x="53856" y="1299287"/>
                  </a:lnTo>
                  <a:lnTo>
                    <a:pt x="56691" y="1367619"/>
                  </a:lnTo>
                  <a:lnTo>
                    <a:pt x="59526" y="143595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701299" y="2008161"/>
              <a:ext cx="43119" cy="1436125"/>
            </a:xfrm>
            <a:custGeom>
              <a:avLst/>
              <a:pathLst>
                <a:path w="43119" h="1436125">
                  <a:moveTo>
                    <a:pt x="43119" y="1436013"/>
                  </a:moveTo>
                  <a:lnTo>
                    <a:pt x="42050" y="1367631"/>
                  </a:lnTo>
                  <a:lnTo>
                    <a:pt x="40981" y="1299250"/>
                  </a:lnTo>
                  <a:lnTo>
                    <a:pt x="39912" y="1230868"/>
                  </a:lnTo>
                  <a:lnTo>
                    <a:pt x="38843" y="1162486"/>
                  </a:lnTo>
                  <a:lnTo>
                    <a:pt x="37774" y="1094105"/>
                  </a:lnTo>
                  <a:lnTo>
                    <a:pt x="36705" y="1025723"/>
                  </a:lnTo>
                  <a:lnTo>
                    <a:pt x="35636" y="957342"/>
                  </a:lnTo>
                  <a:lnTo>
                    <a:pt x="34567" y="888960"/>
                  </a:lnTo>
                  <a:lnTo>
                    <a:pt x="33498" y="820578"/>
                  </a:lnTo>
                  <a:lnTo>
                    <a:pt x="32429" y="752197"/>
                  </a:lnTo>
                  <a:lnTo>
                    <a:pt x="31361" y="683815"/>
                  </a:lnTo>
                  <a:lnTo>
                    <a:pt x="30292" y="615434"/>
                  </a:lnTo>
                  <a:lnTo>
                    <a:pt x="29223" y="547052"/>
                  </a:lnTo>
                  <a:lnTo>
                    <a:pt x="28154" y="478671"/>
                  </a:lnTo>
                  <a:lnTo>
                    <a:pt x="27085" y="410289"/>
                  </a:lnTo>
                  <a:lnTo>
                    <a:pt x="26016" y="341907"/>
                  </a:lnTo>
                  <a:lnTo>
                    <a:pt x="24947" y="273526"/>
                  </a:lnTo>
                  <a:lnTo>
                    <a:pt x="23878" y="205144"/>
                  </a:lnTo>
                  <a:lnTo>
                    <a:pt x="22809" y="136763"/>
                  </a:lnTo>
                  <a:lnTo>
                    <a:pt x="21740" y="68381"/>
                  </a:lnTo>
                  <a:lnTo>
                    <a:pt x="20671" y="0"/>
                  </a:lnTo>
                  <a:lnTo>
                    <a:pt x="0" y="433"/>
                  </a:lnTo>
                  <a:lnTo>
                    <a:pt x="1798" y="68799"/>
                  </a:lnTo>
                  <a:lnTo>
                    <a:pt x="3596" y="137165"/>
                  </a:lnTo>
                  <a:lnTo>
                    <a:pt x="5394" y="205532"/>
                  </a:lnTo>
                  <a:lnTo>
                    <a:pt x="7192" y="273898"/>
                  </a:lnTo>
                  <a:lnTo>
                    <a:pt x="8990" y="342264"/>
                  </a:lnTo>
                  <a:lnTo>
                    <a:pt x="10788" y="410631"/>
                  </a:lnTo>
                  <a:lnTo>
                    <a:pt x="12586" y="478997"/>
                  </a:lnTo>
                  <a:lnTo>
                    <a:pt x="14384" y="547363"/>
                  </a:lnTo>
                  <a:lnTo>
                    <a:pt x="16182" y="615730"/>
                  </a:lnTo>
                  <a:lnTo>
                    <a:pt x="17980" y="684096"/>
                  </a:lnTo>
                  <a:lnTo>
                    <a:pt x="19778" y="752462"/>
                  </a:lnTo>
                  <a:lnTo>
                    <a:pt x="21577" y="820828"/>
                  </a:lnTo>
                  <a:lnTo>
                    <a:pt x="23375" y="889195"/>
                  </a:lnTo>
                  <a:lnTo>
                    <a:pt x="25173" y="957561"/>
                  </a:lnTo>
                  <a:lnTo>
                    <a:pt x="26971" y="1025927"/>
                  </a:lnTo>
                  <a:lnTo>
                    <a:pt x="28769" y="1094294"/>
                  </a:lnTo>
                  <a:lnTo>
                    <a:pt x="30567" y="1162660"/>
                  </a:lnTo>
                  <a:lnTo>
                    <a:pt x="32365" y="1231026"/>
                  </a:lnTo>
                  <a:lnTo>
                    <a:pt x="34163" y="1299392"/>
                  </a:lnTo>
                  <a:lnTo>
                    <a:pt x="35961" y="1367759"/>
                  </a:lnTo>
                  <a:lnTo>
                    <a:pt x="37759" y="143612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721971" y="2007949"/>
              <a:ext cx="27754" cy="1436225"/>
            </a:xfrm>
            <a:custGeom>
              <a:avLst/>
              <a:pathLst>
                <a:path w="27754" h="1436225">
                  <a:moveTo>
                    <a:pt x="27754" y="1436170"/>
                  </a:moveTo>
                  <a:lnTo>
                    <a:pt x="27407" y="1367781"/>
                  </a:lnTo>
                  <a:lnTo>
                    <a:pt x="27060" y="1299392"/>
                  </a:lnTo>
                  <a:lnTo>
                    <a:pt x="26713" y="1231002"/>
                  </a:lnTo>
                  <a:lnTo>
                    <a:pt x="26366" y="1162613"/>
                  </a:lnTo>
                  <a:lnTo>
                    <a:pt x="26019" y="1094224"/>
                  </a:lnTo>
                  <a:lnTo>
                    <a:pt x="25672" y="1025835"/>
                  </a:lnTo>
                  <a:lnTo>
                    <a:pt x="25326" y="957446"/>
                  </a:lnTo>
                  <a:lnTo>
                    <a:pt x="24979" y="889057"/>
                  </a:lnTo>
                  <a:lnTo>
                    <a:pt x="24632" y="820668"/>
                  </a:lnTo>
                  <a:lnTo>
                    <a:pt x="24285" y="752279"/>
                  </a:lnTo>
                  <a:lnTo>
                    <a:pt x="23938" y="683890"/>
                  </a:lnTo>
                  <a:lnTo>
                    <a:pt x="23591" y="615501"/>
                  </a:lnTo>
                  <a:lnTo>
                    <a:pt x="23244" y="547112"/>
                  </a:lnTo>
                  <a:lnTo>
                    <a:pt x="22897" y="478723"/>
                  </a:lnTo>
                  <a:lnTo>
                    <a:pt x="22550" y="410334"/>
                  </a:lnTo>
                  <a:lnTo>
                    <a:pt x="22204" y="341945"/>
                  </a:lnTo>
                  <a:lnTo>
                    <a:pt x="21857" y="273556"/>
                  </a:lnTo>
                  <a:lnTo>
                    <a:pt x="21510" y="205167"/>
                  </a:lnTo>
                  <a:lnTo>
                    <a:pt x="21163" y="136778"/>
                  </a:lnTo>
                  <a:lnTo>
                    <a:pt x="20816" y="68389"/>
                  </a:lnTo>
                  <a:lnTo>
                    <a:pt x="20469" y="0"/>
                  </a:lnTo>
                  <a:lnTo>
                    <a:pt x="0" y="211"/>
                  </a:lnTo>
                  <a:lnTo>
                    <a:pt x="1068" y="68593"/>
                  </a:lnTo>
                  <a:lnTo>
                    <a:pt x="2137" y="136975"/>
                  </a:lnTo>
                  <a:lnTo>
                    <a:pt x="3206" y="205356"/>
                  </a:lnTo>
                  <a:lnTo>
                    <a:pt x="4275" y="273738"/>
                  </a:lnTo>
                  <a:lnTo>
                    <a:pt x="5344" y="342119"/>
                  </a:lnTo>
                  <a:lnTo>
                    <a:pt x="6413" y="410501"/>
                  </a:lnTo>
                  <a:lnTo>
                    <a:pt x="7482" y="478882"/>
                  </a:lnTo>
                  <a:lnTo>
                    <a:pt x="8551" y="547264"/>
                  </a:lnTo>
                  <a:lnTo>
                    <a:pt x="9620" y="615646"/>
                  </a:lnTo>
                  <a:lnTo>
                    <a:pt x="10689" y="684027"/>
                  </a:lnTo>
                  <a:lnTo>
                    <a:pt x="11758" y="752409"/>
                  </a:lnTo>
                  <a:lnTo>
                    <a:pt x="12827" y="820790"/>
                  </a:lnTo>
                  <a:lnTo>
                    <a:pt x="13895" y="889172"/>
                  </a:lnTo>
                  <a:lnTo>
                    <a:pt x="14964" y="957554"/>
                  </a:lnTo>
                  <a:lnTo>
                    <a:pt x="16033" y="1025935"/>
                  </a:lnTo>
                  <a:lnTo>
                    <a:pt x="17102" y="1094317"/>
                  </a:lnTo>
                  <a:lnTo>
                    <a:pt x="18171" y="1162698"/>
                  </a:lnTo>
                  <a:lnTo>
                    <a:pt x="19240" y="1231080"/>
                  </a:lnTo>
                  <a:lnTo>
                    <a:pt x="20309" y="1299461"/>
                  </a:lnTo>
                  <a:lnTo>
                    <a:pt x="21378" y="1367843"/>
                  </a:lnTo>
                  <a:lnTo>
                    <a:pt x="22447" y="143622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742440" y="2007924"/>
              <a:ext cx="9834" cy="1436195"/>
            </a:xfrm>
            <a:custGeom>
              <a:avLst/>
              <a:pathLst>
                <a:path w="9834" h="1436195">
                  <a:moveTo>
                    <a:pt x="9834" y="1436188"/>
                  </a:moveTo>
                  <a:lnTo>
                    <a:pt x="9834" y="1367798"/>
                  </a:lnTo>
                  <a:lnTo>
                    <a:pt x="9834" y="1299408"/>
                  </a:lnTo>
                  <a:lnTo>
                    <a:pt x="9834" y="1231018"/>
                  </a:lnTo>
                  <a:lnTo>
                    <a:pt x="9834" y="1162628"/>
                  </a:lnTo>
                  <a:lnTo>
                    <a:pt x="9834" y="1094238"/>
                  </a:lnTo>
                  <a:lnTo>
                    <a:pt x="9834" y="1025849"/>
                  </a:lnTo>
                  <a:lnTo>
                    <a:pt x="9834" y="957459"/>
                  </a:lnTo>
                  <a:lnTo>
                    <a:pt x="9834" y="889069"/>
                  </a:lnTo>
                  <a:lnTo>
                    <a:pt x="9834" y="820679"/>
                  </a:lnTo>
                  <a:lnTo>
                    <a:pt x="9834" y="752289"/>
                  </a:lnTo>
                  <a:lnTo>
                    <a:pt x="9834" y="683899"/>
                  </a:lnTo>
                  <a:lnTo>
                    <a:pt x="9834" y="615509"/>
                  </a:lnTo>
                  <a:lnTo>
                    <a:pt x="9834" y="547119"/>
                  </a:lnTo>
                  <a:lnTo>
                    <a:pt x="9834" y="478729"/>
                  </a:lnTo>
                  <a:lnTo>
                    <a:pt x="9834" y="410339"/>
                  </a:lnTo>
                  <a:lnTo>
                    <a:pt x="9834" y="341949"/>
                  </a:lnTo>
                  <a:lnTo>
                    <a:pt x="9834" y="273559"/>
                  </a:lnTo>
                  <a:lnTo>
                    <a:pt x="9834" y="205169"/>
                  </a:lnTo>
                  <a:lnTo>
                    <a:pt x="9834" y="136779"/>
                  </a:lnTo>
                  <a:lnTo>
                    <a:pt x="9834" y="68389"/>
                  </a:lnTo>
                  <a:lnTo>
                    <a:pt x="9834" y="0"/>
                  </a:lnTo>
                  <a:lnTo>
                    <a:pt x="0" y="24"/>
                  </a:lnTo>
                  <a:lnTo>
                    <a:pt x="346" y="68413"/>
                  </a:lnTo>
                  <a:lnTo>
                    <a:pt x="693" y="136803"/>
                  </a:lnTo>
                  <a:lnTo>
                    <a:pt x="1040" y="205192"/>
                  </a:lnTo>
                  <a:lnTo>
                    <a:pt x="1387" y="273581"/>
                  </a:lnTo>
                  <a:lnTo>
                    <a:pt x="1734" y="341970"/>
                  </a:lnTo>
                  <a:lnTo>
                    <a:pt x="2081" y="410359"/>
                  </a:lnTo>
                  <a:lnTo>
                    <a:pt x="2428" y="478748"/>
                  </a:lnTo>
                  <a:lnTo>
                    <a:pt x="2775" y="547137"/>
                  </a:lnTo>
                  <a:lnTo>
                    <a:pt x="3122" y="615526"/>
                  </a:lnTo>
                  <a:lnTo>
                    <a:pt x="3468" y="683915"/>
                  </a:lnTo>
                  <a:lnTo>
                    <a:pt x="3815" y="752304"/>
                  </a:lnTo>
                  <a:lnTo>
                    <a:pt x="4162" y="820693"/>
                  </a:lnTo>
                  <a:lnTo>
                    <a:pt x="4509" y="889082"/>
                  </a:lnTo>
                  <a:lnTo>
                    <a:pt x="4856" y="957471"/>
                  </a:lnTo>
                  <a:lnTo>
                    <a:pt x="5203" y="1025860"/>
                  </a:lnTo>
                  <a:lnTo>
                    <a:pt x="5550" y="1094249"/>
                  </a:lnTo>
                  <a:lnTo>
                    <a:pt x="5897" y="1162638"/>
                  </a:lnTo>
                  <a:lnTo>
                    <a:pt x="6244" y="1231027"/>
                  </a:lnTo>
                  <a:lnTo>
                    <a:pt x="6590" y="1299416"/>
                  </a:lnTo>
                  <a:lnTo>
                    <a:pt x="6937" y="1367806"/>
                  </a:lnTo>
                  <a:lnTo>
                    <a:pt x="7284" y="1436195"/>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505341"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4.2m</a:t>
              </a:r>
            </a:p>
          </p:txBody>
        </p:sp>
        <p:sp>
          <p:nvSpPr>
            <p:cNvPr id="26" name="tx26"/>
            <p:cNvSpPr/>
            <p:nvPr/>
          </p:nvSpPr>
          <p:spPr>
            <a:xfrm>
              <a:off x="5247843" y="265495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7" name="rc27"/>
            <p:cNvSpPr/>
            <p:nvPr/>
          </p:nvSpPr>
          <p:spPr>
            <a:xfrm>
              <a:off x="5256843"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5256843"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5256843"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5256843"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5256843"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5256843"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5256843"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5256843"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5256843"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5256843"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5256843"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305837"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305837"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305837"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305837"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305837"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305837"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305837"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305837"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305837"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305837"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5536888" y="2909028"/>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935,000 (22.2%) </a:t>
              </a:r>
            </a:p>
          </p:txBody>
        </p:sp>
        <p:sp>
          <p:nvSpPr>
            <p:cNvPr id="49" name="tx49"/>
            <p:cNvSpPr/>
            <p:nvPr/>
          </p:nvSpPr>
          <p:spPr>
            <a:xfrm>
              <a:off x="5536888" y="312848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Madagascar: 503,000 (12%) </a:t>
              </a:r>
            </a:p>
          </p:txBody>
        </p:sp>
        <p:sp>
          <p:nvSpPr>
            <p:cNvPr id="50" name="tx50"/>
            <p:cNvSpPr/>
            <p:nvPr/>
          </p:nvSpPr>
          <p:spPr>
            <a:xfrm>
              <a:off x="5536888" y="3347940"/>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Mozambique: 439,000 (10.4%) </a:t>
              </a:r>
            </a:p>
          </p:txBody>
        </p:sp>
        <p:sp>
          <p:nvSpPr>
            <p:cNvPr id="51" name="tx51"/>
            <p:cNvSpPr/>
            <p:nvPr/>
          </p:nvSpPr>
          <p:spPr>
            <a:xfrm>
              <a:off x="5536888" y="356739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Angola: 399,000 (9.5%) </a:t>
              </a:r>
            </a:p>
          </p:txBody>
        </p:sp>
        <p:sp>
          <p:nvSpPr>
            <p:cNvPr id="52" name="tx52"/>
            <p:cNvSpPr/>
            <p:nvPr/>
          </p:nvSpPr>
          <p:spPr>
            <a:xfrm>
              <a:off x="5536888" y="3786852"/>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South Africa: 392,000 (9.3%) </a:t>
              </a:r>
            </a:p>
          </p:txBody>
        </p:sp>
        <p:sp>
          <p:nvSpPr>
            <p:cNvPr id="53" name="tx53"/>
            <p:cNvSpPr/>
            <p:nvPr/>
          </p:nvSpPr>
          <p:spPr>
            <a:xfrm>
              <a:off x="5536888" y="4006308"/>
              <a:ext cx="1340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Tanzania: 378,000 (9%) </a:t>
              </a:r>
            </a:p>
          </p:txBody>
        </p:sp>
        <p:sp>
          <p:nvSpPr>
            <p:cNvPr id="54" name="tx54"/>
            <p:cNvSpPr/>
            <p:nvPr/>
          </p:nvSpPr>
          <p:spPr>
            <a:xfrm>
              <a:off x="5536888" y="4225764"/>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Somalia: 305,000 (7.2%) </a:t>
              </a:r>
            </a:p>
          </p:txBody>
        </p:sp>
        <p:sp>
          <p:nvSpPr>
            <p:cNvPr id="55" name="tx55"/>
            <p:cNvSpPr/>
            <p:nvPr/>
          </p:nvSpPr>
          <p:spPr>
            <a:xfrm>
              <a:off x="5536888" y="4445220"/>
              <a:ext cx="1305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Kenya: 300,000 (7.1%) </a:t>
              </a:r>
            </a:p>
          </p:txBody>
        </p:sp>
        <p:sp>
          <p:nvSpPr>
            <p:cNvPr id="56" name="tx56"/>
            <p:cNvSpPr/>
            <p:nvPr/>
          </p:nvSpPr>
          <p:spPr>
            <a:xfrm>
              <a:off x="5536888" y="4664676"/>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Uganda: 135,000 (3.2%) </a:t>
              </a:r>
            </a:p>
          </p:txBody>
        </p:sp>
        <p:sp>
          <p:nvSpPr>
            <p:cNvPr id="57" name="tx57"/>
            <p:cNvSpPr/>
            <p:nvPr/>
          </p:nvSpPr>
          <p:spPr>
            <a:xfrm>
              <a:off x="5536888" y="4884132"/>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South Sudan: 95,000 (2.3%) </a:t>
              </a:r>
            </a:p>
          </p:txBody>
        </p:sp>
        <p:sp>
          <p:nvSpPr>
            <p:cNvPr id="58" name="tx58"/>
            <p:cNvSpPr/>
            <p:nvPr/>
          </p:nvSpPr>
          <p:spPr>
            <a:xfrm>
              <a:off x="5536888" y="5103588"/>
              <a:ext cx="1327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Malawi: 80,000 (1.9%) </a:t>
              </a:r>
            </a:p>
          </p:txBody>
        </p:sp>
        <p:sp>
          <p:nvSpPr>
            <p:cNvPr id="59" name="tx59"/>
            <p:cNvSpPr/>
            <p:nvPr/>
          </p:nvSpPr>
          <p:spPr>
            <a:xfrm>
              <a:off x="7585882" y="2909028"/>
              <a:ext cx="13735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Burundi: 64,000 (1.5%) </a:t>
              </a:r>
            </a:p>
          </p:txBody>
        </p:sp>
        <p:sp>
          <p:nvSpPr>
            <p:cNvPr id="60" name="tx60"/>
            <p:cNvSpPr/>
            <p:nvPr/>
          </p:nvSpPr>
          <p:spPr>
            <a:xfrm>
              <a:off x="7585882" y="3128484"/>
              <a:ext cx="13609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Zambia: 55,000 (1.3%) </a:t>
              </a:r>
            </a:p>
          </p:txBody>
        </p:sp>
        <p:sp>
          <p:nvSpPr>
            <p:cNvPr id="61" name="tx61"/>
            <p:cNvSpPr/>
            <p:nvPr/>
          </p:nvSpPr>
          <p:spPr>
            <a:xfrm>
              <a:off x="7585882" y="3347940"/>
              <a:ext cx="15037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Zimbabwe: 49,000 (1.2%) </a:t>
              </a:r>
            </a:p>
          </p:txBody>
        </p:sp>
        <p:sp>
          <p:nvSpPr>
            <p:cNvPr id="62" name="tx62"/>
            <p:cNvSpPr/>
            <p:nvPr/>
          </p:nvSpPr>
          <p:spPr>
            <a:xfrm>
              <a:off x="7585882" y="3567396"/>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Rwanda: 28,000 (&lt;1%) </a:t>
              </a:r>
            </a:p>
          </p:txBody>
        </p:sp>
        <p:sp>
          <p:nvSpPr>
            <p:cNvPr id="63" name="tx63"/>
            <p:cNvSpPr/>
            <p:nvPr/>
          </p:nvSpPr>
          <p:spPr>
            <a:xfrm>
              <a:off x="7585882" y="3786852"/>
              <a:ext cx="13701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Namibia: 12,000 (&lt;1%) </a:t>
              </a:r>
            </a:p>
          </p:txBody>
        </p:sp>
        <p:sp>
          <p:nvSpPr>
            <p:cNvPr id="64" name="tx64"/>
            <p:cNvSpPr/>
            <p:nvPr/>
          </p:nvSpPr>
          <p:spPr>
            <a:xfrm>
              <a:off x="7585882" y="4006308"/>
              <a:ext cx="1349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Lesotho: 11,000 (&lt;1%) </a:t>
              </a:r>
            </a:p>
          </p:txBody>
        </p:sp>
        <p:sp>
          <p:nvSpPr>
            <p:cNvPr id="65" name="tx65"/>
            <p:cNvSpPr/>
            <p:nvPr/>
          </p:nvSpPr>
          <p:spPr>
            <a:xfrm>
              <a:off x="7585882" y="4225764"/>
              <a:ext cx="14511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Botswana: 10,000 (&lt;1%) </a:t>
              </a:r>
            </a:p>
          </p:txBody>
        </p:sp>
        <p:sp>
          <p:nvSpPr>
            <p:cNvPr id="66" name="tx66"/>
            <p:cNvSpPr/>
            <p:nvPr/>
          </p:nvSpPr>
          <p:spPr>
            <a:xfrm>
              <a:off x="7585882" y="4445220"/>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Comoros: 7,000 (&lt;1%) </a:t>
              </a:r>
            </a:p>
          </p:txBody>
        </p:sp>
        <p:sp>
          <p:nvSpPr>
            <p:cNvPr id="67" name="tx67"/>
            <p:cNvSpPr/>
            <p:nvPr/>
          </p:nvSpPr>
          <p:spPr>
            <a:xfrm>
              <a:off x="7585882" y="4664676"/>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Eritrea: 7,000 (&lt;1%) </a:t>
              </a:r>
            </a:p>
          </p:txBody>
        </p:sp>
        <p:sp>
          <p:nvSpPr>
            <p:cNvPr id="68" name="tx68"/>
            <p:cNvSpPr/>
            <p:nvPr/>
          </p:nvSpPr>
          <p:spPr>
            <a:xfrm>
              <a:off x="7585882" y="4884132"/>
              <a:ext cx="13141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Eswatini: 3,000 (&lt;1%) </a:t>
              </a:r>
            </a:p>
          </p:txBody>
        </p:sp>
        <p:sp>
          <p:nvSpPr>
            <p:cNvPr id="69" name="tx69"/>
            <p:cNvSpPr/>
            <p:nvPr/>
          </p:nvSpPr>
          <p:spPr>
            <a:xfrm>
              <a:off x="328706"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70" name="tx70"/>
            <p:cNvSpPr/>
            <p:nvPr/>
          </p:nvSpPr>
          <p:spPr>
            <a:xfrm>
              <a:off x="1013860"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30354"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1559299"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(54.1%) of all children unprotected against measles in ESAR.
Ethiopia had the highest number of children who did not receive MCV1 (n=935,000), which is approximately 22.2% of all children unprotected against measles in ESAR (n=4.2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children unprotected against measles in ESAR, with Ethiopia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0564" y="2597973"/>
              <a:ext cx="3494291" cy="1912948"/>
            </a:xfrm>
            <a:custGeom>
              <a:avLst/>
              <a:pathLst>
                <a:path w="3494291" h="1912948">
                  <a:moveTo>
                    <a:pt x="0" y="0"/>
                  </a:moveTo>
                  <a:lnTo>
                    <a:pt x="139771" y="136639"/>
                  </a:lnTo>
                  <a:lnTo>
                    <a:pt x="279543" y="136639"/>
                  </a:lnTo>
                  <a:lnTo>
                    <a:pt x="419315" y="136639"/>
                  </a:lnTo>
                  <a:lnTo>
                    <a:pt x="559086" y="273278"/>
                  </a:lnTo>
                  <a:lnTo>
                    <a:pt x="698858" y="683195"/>
                  </a:lnTo>
                  <a:lnTo>
                    <a:pt x="838630" y="546556"/>
                  </a:lnTo>
                  <a:lnTo>
                    <a:pt x="978401" y="546556"/>
                  </a:lnTo>
                  <a:lnTo>
                    <a:pt x="1118173" y="819835"/>
                  </a:lnTo>
                  <a:lnTo>
                    <a:pt x="1257945" y="1093113"/>
                  </a:lnTo>
                  <a:lnTo>
                    <a:pt x="1397716" y="1093113"/>
                  </a:lnTo>
                  <a:lnTo>
                    <a:pt x="1537488" y="1229752"/>
                  </a:lnTo>
                  <a:lnTo>
                    <a:pt x="1677260" y="1229752"/>
                  </a:lnTo>
                  <a:lnTo>
                    <a:pt x="1817031" y="1366391"/>
                  </a:lnTo>
                  <a:lnTo>
                    <a:pt x="1956803" y="1366391"/>
                  </a:lnTo>
                  <a:lnTo>
                    <a:pt x="2096575" y="1366391"/>
                  </a:lnTo>
                  <a:lnTo>
                    <a:pt x="2236346" y="1639670"/>
                  </a:lnTo>
                  <a:lnTo>
                    <a:pt x="2376118" y="1639670"/>
                  </a:lnTo>
                  <a:lnTo>
                    <a:pt x="2515890" y="1776309"/>
                  </a:lnTo>
                  <a:lnTo>
                    <a:pt x="2655661" y="1912948"/>
                  </a:lnTo>
                  <a:lnTo>
                    <a:pt x="2795433" y="1639670"/>
                  </a:lnTo>
                  <a:lnTo>
                    <a:pt x="2935205" y="1503031"/>
                  </a:lnTo>
                  <a:lnTo>
                    <a:pt x="3074976" y="1503031"/>
                  </a:lnTo>
                  <a:lnTo>
                    <a:pt x="3214748" y="1639670"/>
                  </a:lnTo>
                  <a:lnTo>
                    <a:pt x="3354520" y="1639670"/>
                  </a:lnTo>
                  <a:lnTo>
                    <a:pt x="3494291" y="1776309"/>
                  </a:lnTo>
                </a:path>
              </a:pathLst>
            </a:custGeom>
            <a:ln w="27101" cap="flat">
              <a:solidFill>
                <a:srgbClr val="00833D">
                  <a:alpha val="50196"/>
                </a:srgbClr>
              </a:solidFill>
              <a:prstDash val="solid"/>
              <a:round/>
            </a:ln>
          </p:spPr>
          <p:txBody>
            <a:bodyPr/>
            <a:lstStyle/>
            <a:p/>
          </p:txBody>
        </p:sp>
        <p:sp>
          <p:nvSpPr>
            <p:cNvPr id="23" name="pl23"/>
            <p:cNvSpPr/>
            <p:nvPr/>
          </p:nvSpPr>
          <p:spPr>
            <a:xfrm>
              <a:off x="970564" y="3417809"/>
              <a:ext cx="3494291" cy="1229752"/>
            </a:xfrm>
            <a:custGeom>
              <a:avLst/>
              <a:pathLst>
                <a:path w="3494291" h="1229752">
                  <a:moveTo>
                    <a:pt x="0" y="0"/>
                  </a:moveTo>
                  <a:lnTo>
                    <a:pt x="139771" y="136639"/>
                  </a:lnTo>
                  <a:lnTo>
                    <a:pt x="279543" y="0"/>
                  </a:lnTo>
                  <a:lnTo>
                    <a:pt x="419315" y="273278"/>
                  </a:lnTo>
                  <a:lnTo>
                    <a:pt x="559086" y="409917"/>
                  </a:lnTo>
                  <a:lnTo>
                    <a:pt x="698858" y="273278"/>
                  </a:lnTo>
                  <a:lnTo>
                    <a:pt x="838630" y="409917"/>
                  </a:lnTo>
                  <a:lnTo>
                    <a:pt x="978401" y="409917"/>
                  </a:lnTo>
                  <a:lnTo>
                    <a:pt x="1118173" y="683195"/>
                  </a:lnTo>
                  <a:lnTo>
                    <a:pt x="1257945" y="819835"/>
                  </a:lnTo>
                  <a:lnTo>
                    <a:pt x="1397716" y="956474"/>
                  </a:lnTo>
                  <a:lnTo>
                    <a:pt x="1537488" y="956474"/>
                  </a:lnTo>
                  <a:lnTo>
                    <a:pt x="1677260" y="956474"/>
                  </a:lnTo>
                  <a:lnTo>
                    <a:pt x="1817031" y="956474"/>
                  </a:lnTo>
                  <a:lnTo>
                    <a:pt x="1956803" y="1093113"/>
                  </a:lnTo>
                  <a:lnTo>
                    <a:pt x="2096575" y="1093113"/>
                  </a:lnTo>
                  <a:lnTo>
                    <a:pt x="2236346" y="1093113"/>
                  </a:lnTo>
                  <a:lnTo>
                    <a:pt x="2376118" y="1093113"/>
                  </a:lnTo>
                  <a:lnTo>
                    <a:pt x="2515890" y="1229752"/>
                  </a:lnTo>
                  <a:lnTo>
                    <a:pt x="2655661" y="1229752"/>
                  </a:lnTo>
                  <a:lnTo>
                    <a:pt x="2795433" y="1093113"/>
                  </a:lnTo>
                  <a:lnTo>
                    <a:pt x="2935205" y="956474"/>
                  </a:lnTo>
                  <a:lnTo>
                    <a:pt x="3074976" y="956474"/>
                  </a:lnTo>
                  <a:lnTo>
                    <a:pt x="3214748" y="956474"/>
                  </a:lnTo>
                  <a:lnTo>
                    <a:pt x="3354520" y="1093113"/>
                  </a:lnTo>
                  <a:lnTo>
                    <a:pt x="3494291" y="1093113"/>
                  </a:lnTo>
                </a:path>
              </a:pathLst>
            </a:custGeom>
            <a:ln w="27101" cap="flat">
              <a:solidFill>
                <a:srgbClr val="00377D">
                  <a:alpha val="50196"/>
                </a:srgbClr>
              </a:solidFill>
              <a:prstDash val="solid"/>
              <a:round/>
            </a:ln>
          </p:spPr>
          <p:txBody>
            <a:bodyPr/>
            <a:lstStyle/>
            <a:p/>
          </p:txBody>
        </p:sp>
        <p:sp>
          <p:nvSpPr>
            <p:cNvPr id="24" name="pl24"/>
            <p:cNvSpPr/>
            <p:nvPr/>
          </p:nvSpPr>
          <p:spPr>
            <a:xfrm>
              <a:off x="970564" y="2597973"/>
              <a:ext cx="3494291" cy="1912948"/>
            </a:xfrm>
            <a:custGeom>
              <a:avLst/>
              <a:pathLst>
                <a:path w="3494291" h="1912948">
                  <a:moveTo>
                    <a:pt x="0" y="0"/>
                  </a:moveTo>
                  <a:lnTo>
                    <a:pt x="139771" y="136639"/>
                  </a:lnTo>
                  <a:lnTo>
                    <a:pt x="279543" y="136639"/>
                  </a:lnTo>
                  <a:lnTo>
                    <a:pt x="419315" y="136639"/>
                  </a:lnTo>
                  <a:lnTo>
                    <a:pt x="559086" y="273278"/>
                  </a:lnTo>
                  <a:lnTo>
                    <a:pt x="698858" y="683195"/>
                  </a:lnTo>
                  <a:lnTo>
                    <a:pt x="838630" y="546556"/>
                  </a:lnTo>
                  <a:lnTo>
                    <a:pt x="978401" y="546556"/>
                  </a:lnTo>
                  <a:lnTo>
                    <a:pt x="1118173" y="819835"/>
                  </a:lnTo>
                  <a:lnTo>
                    <a:pt x="1257945" y="1093113"/>
                  </a:lnTo>
                  <a:lnTo>
                    <a:pt x="1397716" y="1093113"/>
                  </a:lnTo>
                  <a:lnTo>
                    <a:pt x="1537488" y="1229752"/>
                  </a:lnTo>
                  <a:lnTo>
                    <a:pt x="1677260" y="1229752"/>
                  </a:lnTo>
                  <a:lnTo>
                    <a:pt x="1817031" y="1366391"/>
                  </a:lnTo>
                  <a:lnTo>
                    <a:pt x="1956803" y="1366391"/>
                  </a:lnTo>
                  <a:lnTo>
                    <a:pt x="2096575" y="1366391"/>
                  </a:lnTo>
                  <a:lnTo>
                    <a:pt x="2236346" y="1639670"/>
                  </a:lnTo>
                  <a:lnTo>
                    <a:pt x="2376118" y="1639670"/>
                  </a:lnTo>
                  <a:lnTo>
                    <a:pt x="2515890" y="1776309"/>
                  </a:lnTo>
                  <a:lnTo>
                    <a:pt x="2655661" y="1912948"/>
                  </a:lnTo>
                  <a:lnTo>
                    <a:pt x="2795433" y="1639670"/>
                  </a:lnTo>
                  <a:lnTo>
                    <a:pt x="2935205" y="1503031"/>
                  </a:lnTo>
                  <a:lnTo>
                    <a:pt x="3074976" y="1503031"/>
                  </a:lnTo>
                  <a:lnTo>
                    <a:pt x="3214748" y="1639670"/>
                  </a:lnTo>
                  <a:lnTo>
                    <a:pt x="3354520" y="1639670"/>
                  </a:lnTo>
                  <a:lnTo>
                    <a:pt x="3494291" y="1776309"/>
                  </a:lnTo>
                </a:path>
              </a:pathLst>
            </a:custGeom>
            <a:ln w="65043" cap="flat">
              <a:solidFill>
                <a:srgbClr val="000000">
                  <a:alpha val="100000"/>
                </a:srgbClr>
              </a:solidFill>
              <a:prstDash val="solid"/>
              <a:round/>
            </a:ln>
          </p:spPr>
          <p:txBody>
            <a:bodyPr/>
            <a:lstStyle/>
            <a:p/>
          </p:txBody>
        </p:sp>
        <p:sp>
          <p:nvSpPr>
            <p:cNvPr id="25" name="pl25"/>
            <p:cNvSpPr/>
            <p:nvPr/>
          </p:nvSpPr>
          <p:spPr>
            <a:xfrm>
              <a:off x="970564" y="2597973"/>
              <a:ext cx="3494291" cy="1912948"/>
            </a:xfrm>
            <a:custGeom>
              <a:avLst/>
              <a:pathLst>
                <a:path w="3494291" h="1912948">
                  <a:moveTo>
                    <a:pt x="0" y="0"/>
                  </a:moveTo>
                  <a:lnTo>
                    <a:pt x="139771" y="136639"/>
                  </a:lnTo>
                  <a:lnTo>
                    <a:pt x="279543" y="136639"/>
                  </a:lnTo>
                  <a:lnTo>
                    <a:pt x="419315" y="136639"/>
                  </a:lnTo>
                  <a:lnTo>
                    <a:pt x="559086" y="273278"/>
                  </a:lnTo>
                  <a:lnTo>
                    <a:pt x="698858" y="683195"/>
                  </a:lnTo>
                  <a:lnTo>
                    <a:pt x="838630" y="546556"/>
                  </a:lnTo>
                  <a:lnTo>
                    <a:pt x="978401" y="546556"/>
                  </a:lnTo>
                  <a:lnTo>
                    <a:pt x="1118173" y="819835"/>
                  </a:lnTo>
                  <a:lnTo>
                    <a:pt x="1257945" y="1093113"/>
                  </a:lnTo>
                  <a:lnTo>
                    <a:pt x="1397716" y="1093113"/>
                  </a:lnTo>
                  <a:lnTo>
                    <a:pt x="1537488" y="1229752"/>
                  </a:lnTo>
                  <a:lnTo>
                    <a:pt x="1677260" y="1229752"/>
                  </a:lnTo>
                  <a:lnTo>
                    <a:pt x="1817031" y="1366391"/>
                  </a:lnTo>
                  <a:lnTo>
                    <a:pt x="1956803" y="1366391"/>
                  </a:lnTo>
                  <a:lnTo>
                    <a:pt x="2096575" y="1366391"/>
                  </a:lnTo>
                  <a:lnTo>
                    <a:pt x="2236346" y="1639670"/>
                  </a:lnTo>
                  <a:lnTo>
                    <a:pt x="2376118" y="1639670"/>
                  </a:lnTo>
                  <a:lnTo>
                    <a:pt x="2515890" y="1776309"/>
                  </a:lnTo>
                  <a:lnTo>
                    <a:pt x="2655661" y="1912948"/>
                  </a:lnTo>
                  <a:lnTo>
                    <a:pt x="2795433" y="1639670"/>
                  </a:lnTo>
                  <a:lnTo>
                    <a:pt x="2935205" y="1503031"/>
                  </a:lnTo>
                  <a:lnTo>
                    <a:pt x="3074976" y="1503031"/>
                  </a:lnTo>
                  <a:lnTo>
                    <a:pt x="3214748" y="1639670"/>
                  </a:lnTo>
                  <a:lnTo>
                    <a:pt x="3354520" y="1639670"/>
                  </a:lnTo>
                  <a:lnTo>
                    <a:pt x="3494291" y="1776309"/>
                  </a:lnTo>
                </a:path>
              </a:pathLst>
            </a:custGeom>
            <a:ln w="40651" cap="flat">
              <a:solidFill>
                <a:srgbClr val="00833D">
                  <a:alpha val="100000"/>
                </a:srgbClr>
              </a:solidFill>
              <a:prstDash val="solid"/>
              <a:round/>
            </a:ln>
          </p:spPr>
          <p:txBody>
            <a:bodyPr/>
            <a:lstStyle/>
            <a:p/>
          </p:txBody>
        </p:sp>
        <p:sp>
          <p:nvSpPr>
            <p:cNvPr id="26" name="pl26"/>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1669422" y="2898580"/>
              <a:ext cx="0" cy="382589"/>
            </a:xfrm>
            <a:custGeom>
              <a:avLst/>
              <a:pathLst>
                <a:path w="0" h="382589">
                  <a:moveTo>
                    <a:pt x="0" y="0"/>
                  </a:moveTo>
                  <a:lnTo>
                    <a:pt x="0" y="382589"/>
                  </a:lnTo>
                </a:path>
              </a:pathLst>
            </a:custGeom>
            <a:ln w="13550" cap="flat">
              <a:solidFill>
                <a:srgbClr val="000000">
                  <a:alpha val="100000"/>
                </a:srgbClr>
              </a:solidFill>
              <a:prstDash val="dot"/>
              <a:round/>
            </a:ln>
          </p:spPr>
          <p:txBody>
            <a:bodyPr/>
            <a:lstStyle/>
            <a:p/>
          </p:txBody>
        </p:sp>
        <p:sp>
          <p:nvSpPr>
            <p:cNvPr id="28" name="pl28"/>
            <p:cNvSpPr/>
            <p:nvPr/>
          </p:nvSpPr>
          <p:spPr>
            <a:xfrm>
              <a:off x="2368281"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9" name="pl29"/>
            <p:cNvSpPr/>
            <p:nvPr/>
          </p:nvSpPr>
          <p:spPr>
            <a:xfrm>
              <a:off x="3067139" y="3718415"/>
              <a:ext cx="0" cy="245950"/>
            </a:xfrm>
            <a:custGeom>
              <a:avLst/>
              <a:pathLst>
                <a:path w="0" h="245950">
                  <a:moveTo>
                    <a:pt x="0" y="0"/>
                  </a:moveTo>
                  <a:lnTo>
                    <a:pt x="0" y="245950"/>
                  </a:lnTo>
                </a:path>
              </a:pathLst>
            </a:custGeom>
            <a:ln w="13550" cap="flat">
              <a:solidFill>
                <a:srgbClr val="000000">
                  <a:alpha val="100000"/>
                </a:srgbClr>
              </a:solidFill>
              <a:prstDash val="dot"/>
              <a:round/>
            </a:ln>
          </p:spPr>
          <p:txBody>
            <a:bodyPr/>
            <a:lstStyle/>
            <a:p/>
          </p:txBody>
        </p:sp>
        <p:sp>
          <p:nvSpPr>
            <p:cNvPr id="30" name="pl30"/>
            <p:cNvSpPr/>
            <p:nvPr/>
          </p:nvSpPr>
          <p:spPr>
            <a:xfrm>
              <a:off x="3626226" y="4374283"/>
              <a:ext cx="0" cy="136639"/>
            </a:xfrm>
            <a:custGeom>
              <a:avLst/>
              <a:pathLst>
                <a:path w="0" h="136639">
                  <a:moveTo>
                    <a:pt x="0" y="0"/>
                  </a:moveTo>
                  <a:lnTo>
                    <a:pt x="0" y="136639"/>
                  </a:lnTo>
                </a:path>
              </a:pathLst>
            </a:custGeom>
            <a:ln w="13550" cap="flat">
              <a:solidFill>
                <a:srgbClr val="000000">
                  <a:alpha val="100000"/>
                </a:srgbClr>
              </a:solidFill>
              <a:prstDash val="dot"/>
              <a:round/>
            </a:ln>
          </p:spPr>
          <p:txBody>
            <a:bodyPr/>
            <a:lstStyle/>
            <a:p/>
          </p:txBody>
        </p:sp>
        <p:sp>
          <p:nvSpPr>
            <p:cNvPr id="31" name="pl31"/>
            <p:cNvSpPr/>
            <p:nvPr/>
          </p:nvSpPr>
          <p:spPr>
            <a:xfrm>
              <a:off x="4325084" y="4046349"/>
              <a:ext cx="0" cy="191294"/>
            </a:xfrm>
            <a:custGeom>
              <a:avLst/>
              <a:pathLst>
                <a:path w="0" h="191294">
                  <a:moveTo>
                    <a:pt x="0" y="0"/>
                  </a:moveTo>
                  <a:lnTo>
                    <a:pt x="0" y="191294"/>
                  </a:lnTo>
                </a:path>
              </a:pathLst>
            </a:custGeom>
            <a:ln w="13550" cap="flat">
              <a:solidFill>
                <a:srgbClr val="000000">
                  <a:alpha val="100000"/>
                </a:srgbClr>
              </a:solidFill>
              <a:prstDash val="dot"/>
              <a:round/>
            </a:ln>
          </p:spPr>
          <p:txBody>
            <a:bodyPr/>
            <a:lstStyle/>
            <a:p/>
          </p:txBody>
        </p:sp>
        <p:sp>
          <p:nvSpPr>
            <p:cNvPr id="32" name="pl32"/>
            <p:cNvSpPr/>
            <p:nvPr/>
          </p:nvSpPr>
          <p:spPr>
            <a:xfrm>
              <a:off x="4464856" y="4210316"/>
              <a:ext cx="0" cy="163967"/>
            </a:xfrm>
            <a:custGeom>
              <a:avLst/>
              <a:pathLst>
                <a:path w="0" h="163967">
                  <a:moveTo>
                    <a:pt x="0" y="0"/>
                  </a:moveTo>
                  <a:lnTo>
                    <a:pt x="0" y="163967"/>
                  </a:lnTo>
                </a:path>
              </a:pathLst>
            </a:custGeom>
            <a:ln w="13550" cap="flat">
              <a:solidFill>
                <a:srgbClr val="000000">
                  <a:alpha val="100000"/>
                </a:srgbClr>
              </a:solidFill>
              <a:prstDash val="dot"/>
              <a:round/>
            </a:ln>
          </p:spPr>
          <p:txBody>
            <a:bodyPr/>
            <a:lstStyle/>
            <a:p/>
          </p:txBody>
        </p:sp>
        <p:sp>
          <p:nvSpPr>
            <p:cNvPr id="33" name="pg33"/>
            <p:cNvSpPr/>
            <p:nvPr/>
          </p:nvSpPr>
          <p:spPr>
            <a:xfrm>
              <a:off x="883975" y="230529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4328" y="233564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19</a:t>
              </a:r>
            </a:p>
          </p:txBody>
        </p:sp>
        <p:sp>
          <p:nvSpPr>
            <p:cNvPr id="35" name="pg35"/>
            <p:cNvSpPr/>
            <p:nvPr/>
          </p:nvSpPr>
          <p:spPr>
            <a:xfrm>
              <a:off x="1582833" y="298849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3187" y="301884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37" name="pg37"/>
            <p:cNvSpPr/>
            <p:nvPr/>
          </p:nvSpPr>
          <p:spPr>
            <a:xfrm>
              <a:off x="2285441" y="3398408"/>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5794" y="3428761"/>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9" name="pg39"/>
            <p:cNvSpPr/>
            <p:nvPr/>
          </p:nvSpPr>
          <p:spPr>
            <a:xfrm>
              <a:off x="3008668" y="3671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39021" y="37020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1" name="pg41"/>
            <p:cNvSpPr/>
            <p:nvPr/>
          </p:nvSpPr>
          <p:spPr>
            <a:xfrm>
              <a:off x="3567755" y="421824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8108" y="424859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3" name="pg43"/>
            <p:cNvSpPr/>
            <p:nvPr/>
          </p:nvSpPr>
          <p:spPr>
            <a:xfrm>
              <a:off x="4266613" y="394496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6966" y="397531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5" name="pg45"/>
            <p:cNvSpPr/>
            <p:nvPr/>
          </p:nvSpPr>
          <p:spPr>
            <a:xfrm>
              <a:off x="4406385" y="408160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6738" y="411195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7" name="tx47"/>
            <p:cNvSpPr/>
            <p:nvPr/>
          </p:nvSpPr>
          <p:spPr>
            <a:xfrm>
              <a:off x="4584395" y="446565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8" name="tx48"/>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9" name="tx49"/>
            <p:cNvSpPr/>
            <p:nvPr/>
          </p:nvSpPr>
          <p:spPr>
            <a:xfrm>
              <a:off x="655495"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0" name="tx50"/>
            <p:cNvSpPr/>
            <p:nvPr/>
          </p:nvSpPr>
          <p:spPr>
            <a:xfrm>
              <a:off x="577771"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1" name="tx51"/>
            <p:cNvSpPr/>
            <p:nvPr/>
          </p:nvSpPr>
          <p:spPr>
            <a:xfrm>
              <a:off x="577771"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2" name="tx52"/>
            <p:cNvSpPr/>
            <p:nvPr/>
          </p:nvSpPr>
          <p:spPr>
            <a:xfrm>
              <a:off x="577771"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3" name="tx53"/>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4" name="tx54"/>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5" name="tx55"/>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6" name="tx56"/>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7" name="tx57"/>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8" name="tx58"/>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9" name="tx59"/>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0" name="tx60"/>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1" name="pl61"/>
            <p:cNvSpPr/>
            <p:nvPr/>
          </p:nvSpPr>
          <p:spPr>
            <a:xfrm>
              <a:off x="2023675"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2" name="pl62"/>
            <p:cNvSpPr/>
            <p:nvPr/>
          </p:nvSpPr>
          <p:spPr>
            <a:xfrm>
              <a:off x="2023675" y="6172552"/>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63" name="pl63"/>
            <p:cNvSpPr/>
            <p:nvPr/>
          </p:nvSpPr>
          <p:spPr>
            <a:xfrm>
              <a:off x="276270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4" name="tx64"/>
            <p:cNvSpPr/>
            <p:nvPr/>
          </p:nvSpPr>
          <p:spPr>
            <a:xfrm>
              <a:off x="2290775"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5" name="tx65"/>
            <p:cNvSpPr/>
            <p:nvPr/>
          </p:nvSpPr>
          <p:spPr>
            <a:xfrm>
              <a:off x="3029799"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6" name="tx66"/>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7" name="tx67"/>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8" name="pl68"/>
            <p:cNvSpPr/>
            <p:nvPr/>
          </p:nvSpPr>
          <p:spPr>
            <a:xfrm>
              <a:off x="5161100"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9" name="pl69"/>
            <p:cNvSpPr/>
            <p:nvPr/>
          </p:nvSpPr>
          <p:spPr>
            <a:xfrm>
              <a:off x="5161100"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4" name="pl74"/>
            <p:cNvSpPr/>
            <p:nvPr/>
          </p:nvSpPr>
          <p:spPr>
            <a:xfrm>
              <a:off x="5161100"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5" name="pl75"/>
            <p:cNvSpPr/>
            <p:nvPr/>
          </p:nvSpPr>
          <p:spPr>
            <a:xfrm>
              <a:off x="5161100"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35815" y="2324695"/>
              <a:ext cx="3494291" cy="1776309"/>
            </a:xfrm>
            <a:custGeom>
              <a:avLst/>
              <a:pathLst>
                <a:path w="3494291" h="1776309">
                  <a:moveTo>
                    <a:pt x="0" y="0"/>
                  </a:moveTo>
                  <a:lnTo>
                    <a:pt x="139771" y="273278"/>
                  </a:lnTo>
                  <a:lnTo>
                    <a:pt x="279543" y="409917"/>
                  </a:lnTo>
                  <a:lnTo>
                    <a:pt x="419315" y="273278"/>
                  </a:lnTo>
                  <a:lnTo>
                    <a:pt x="559086" y="409917"/>
                  </a:lnTo>
                  <a:lnTo>
                    <a:pt x="698858" y="273278"/>
                  </a:lnTo>
                  <a:lnTo>
                    <a:pt x="838630" y="546556"/>
                  </a:lnTo>
                  <a:lnTo>
                    <a:pt x="978401" y="819835"/>
                  </a:lnTo>
                  <a:lnTo>
                    <a:pt x="1118173" y="1093113"/>
                  </a:lnTo>
                  <a:lnTo>
                    <a:pt x="1257945" y="1366391"/>
                  </a:lnTo>
                  <a:lnTo>
                    <a:pt x="1397716" y="1503031"/>
                  </a:lnTo>
                  <a:lnTo>
                    <a:pt x="1537488" y="1503031"/>
                  </a:lnTo>
                  <a:lnTo>
                    <a:pt x="1677260" y="1776309"/>
                  </a:lnTo>
                  <a:lnTo>
                    <a:pt x="1817031" y="1776309"/>
                  </a:lnTo>
                  <a:lnTo>
                    <a:pt x="1956803" y="1366391"/>
                  </a:lnTo>
                  <a:lnTo>
                    <a:pt x="2096575" y="1366391"/>
                  </a:lnTo>
                  <a:lnTo>
                    <a:pt x="2236346" y="1229752"/>
                  </a:lnTo>
                  <a:lnTo>
                    <a:pt x="2376118" y="1366391"/>
                  </a:lnTo>
                  <a:lnTo>
                    <a:pt x="2515890" y="1503031"/>
                  </a:lnTo>
                  <a:lnTo>
                    <a:pt x="2655661" y="1639670"/>
                  </a:lnTo>
                  <a:lnTo>
                    <a:pt x="2795433" y="1639670"/>
                  </a:lnTo>
                  <a:lnTo>
                    <a:pt x="2935205" y="1366391"/>
                  </a:lnTo>
                  <a:lnTo>
                    <a:pt x="3074976" y="1366391"/>
                  </a:lnTo>
                  <a:lnTo>
                    <a:pt x="3214748" y="1366391"/>
                  </a:lnTo>
                  <a:lnTo>
                    <a:pt x="3354520" y="1503031"/>
                  </a:lnTo>
                  <a:lnTo>
                    <a:pt x="3494291" y="1639670"/>
                  </a:lnTo>
                </a:path>
              </a:pathLst>
            </a:custGeom>
            <a:ln w="27101" cap="flat">
              <a:solidFill>
                <a:srgbClr val="00833D">
                  <a:alpha val="50196"/>
                </a:srgbClr>
              </a:solidFill>
              <a:prstDash val="solid"/>
              <a:round/>
            </a:ln>
          </p:spPr>
          <p:txBody>
            <a:bodyPr/>
            <a:lstStyle/>
            <a:p/>
          </p:txBody>
        </p:sp>
        <p:sp>
          <p:nvSpPr>
            <p:cNvPr id="86" name="pl86"/>
            <p:cNvSpPr/>
            <p:nvPr/>
          </p:nvSpPr>
          <p:spPr>
            <a:xfrm>
              <a:off x="5335815" y="3281169"/>
              <a:ext cx="3494291" cy="1229752"/>
            </a:xfrm>
            <a:custGeom>
              <a:avLst/>
              <a:pathLst>
                <a:path w="3494291" h="1229752">
                  <a:moveTo>
                    <a:pt x="0" y="0"/>
                  </a:moveTo>
                  <a:lnTo>
                    <a:pt x="139771" y="136639"/>
                  </a:lnTo>
                  <a:lnTo>
                    <a:pt x="279543" y="136639"/>
                  </a:lnTo>
                  <a:lnTo>
                    <a:pt x="419315" y="273278"/>
                  </a:lnTo>
                  <a:lnTo>
                    <a:pt x="559086" y="409917"/>
                  </a:lnTo>
                  <a:lnTo>
                    <a:pt x="698858" y="409917"/>
                  </a:lnTo>
                  <a:lnTo>
                    <a:pt x="838630" y="546556"/>
                  </a:lnTo>
                  <a:lnTo>
                    <a:pt x="978401" y="683195"/>
                  </a:lnTo>
                  <a:lnTo>
                    <a:pt x="1118173" y="819835"/>
                  </a:lnTo>
                  <a:lnTo>
                    <a:pt x="1257945" y="956474"/>
                  </a:lnTo>
                  <a:lnTo>
                    <a:pt x="1397716" y="1093113"/>
                  </a:lnTo>
                  <a:lnTo>
                    <a:pt x="1537488" y="1093113"/>
                  </a:lnTo>
                  <a:lnTo>
                    <a:pt x="1677260" y="1093113"/>
                  </a:lnTo>
                  <a:lnTo>
                    <a:pt x="1817031" y="1093113"/>
                  </a:lnTo>
                  <a:lnTo>
                    <a:pt x="1956803" y="1093113"/>
                  </a:lnTo>
                  <a:lnTo>
                    <a:pt x="2096575" y="1229752"/>
                  </a:lnTo>
                  <a:lnTo>
                    <a:pt x="2236346" y="1093113"/>
                  </a:lnTo>
                  <a:lnTo>
                    <a:pt x="2376118" y="1093113"/>
                  </a:lnTo>
                  <a:lnTo>
                    <a:pt x="2515890" y="1229752"/>
                  </a:lnTo>
                  <a:lnTo>
                    <a:pt x="2655661" y="1229752"/>
                  </a:lnTo>
                  <a:lnTo>
                    <a:pt x="2795433" y="1229752"/>
                  </a:lnTo>
                  <a:lnTo>
                    <a:pt x="2935205" y="1093113"/>
                  </a:lnTo>
                  <a:lnTo>
                    <a:pt x="3074976" y="956474"/>
                  </a:lnTo>
                  <a:lnTo>
                    <a:pt x="3214748" y="956474"/>
                  </a:lnTo>
                  <a:lnTo>
                    <a:pt x="3354520" y="1093113"/>
                  </a:lnTo>
                  <a:lnTo>
                    <a:pt x="3494291" y="1093113"/>
                  </a:lnTo>
                </a:path>
              </a:pathLst>
            </a:custGeom>
            <a:ln w="27101" cap="flat">
              <a:solidFill>
                <a:srgbClr val="00377D">
                  <a:alpha val="50196"/>
                </a:srgbClr>
              </a:solidFill>
              <a:prstDash val="solid"/>
              <a:round/>
            </a:ln>
          </p:spPr>
          <p:txBody>
            <a:bodyPr/>
            <a:lstStyle/>
            <a:p/>
          </p:txBody>
        </p:sp>
        <p:sp>
          <p:nvSpPr>
            <p:cNvPr id="87" name="pl87"/>
            <p:cNvSpPr/>
            <p:nvPr/>
          </p:nvSpPr>
          <p:spPr>
            <a:xfrm>
              <a:off x="5335815" y="2324695"/>
              <a:ext cx="3494291" cy="1776309"/>
            </a:xfrm>
            <a:custGeom>
              <a:avLst/>
              <a:pathLst>
                <a:path w="3494291" h="1776309">
                  <a:moveTo>
                    <a:pt x="0" y="0"/>
                  </a:moveTo>
                  <a:lnTo>
                    <a:pt x="139771" y="273278"/>
                  </a:lnTo>
                  <a:lnTo>
                    <a:pt x="279543" y="409917"/>
                  </a:lnTo>
                  <a:lnTo>
                    <a:pt x="419315" y="273278"/>
                  </a:lnTo>
                  <a:lnTo>
                    <a:pt x="559086" y="409917"/>
                  </a:lnTo>
                  <a:lnTo>
                    <a:pt x="698858" y="273278"/>
                  </a:lnTo>
                  <a:lnTo>
                    <a:pt x="838630" y="546556"/>
                  </a:lnTo>
                  <a:lnTo>
                    <a:pt x="978401" y="819835"/>
                  </a:lnTo>
                  <a:lnTo>
                    <a:pt x="1118173" y="1093113"/>
                  </a:lnTo>
                  <a:lnTo>
                    <a:pt x="1257945" y="1366391"/>
                  </a:lnTo>
                  <a:lnTo>
                    <a:pt x="1397716" y="1503031"/>
                  </a:lnTo>
                  <a:lnTo>
                    <a:pt x="1537488" y="1503031"/>
                  </a:lnTo>
                  <a:lnTo>
                    <a:pt x="1677260" y="1776309"/>
                  </a:lnTo>
                  <a:lnTo>
                    <a:pt x="1817031" y="1776309"/>
                  </a:lnTo>
                  <a:lnTo>
                    <a:pt x="1956803" y="1366391"/>
                  </a:lnTo>
                  <a:lnTo>
                    <a:pt x="2096575" y="1366391"/>
                  </a:lnTo>
                  <a:lnTo>
                    <a:pt x="2236346" y="1229752"/>
                  </a:lnTo>
                  <a:lnTo>
                    <a:pt x="2376118" y="1366391"/>
                  </a:lnTo>
                  <a:lnTo>
                    <a:pt x="2515890" y="1503031"/>
                  </a:lnTo>
                  <a:lnTo>
                    <a:pt x="2655661" y="1639670"/>
                  </a:lnTo>
                  <a:lnTo>
                    <a:pt x="2795433" y="1639670"/>
                  </a:lnTo>
                  <a:lnTo>
                    <a:pt x="2935205" y="1366391"/>
                  </a:lnTo>
                  <a:lnTo>
                    <a:pt x="3074976" y="1366391"/>
                  </a:lnTo>
                  <a:lnTo>
                    <a:pt x="3214748" y="1366391"/>
                  </a:lnTo>
                  <a:lnTo>
                    <a:pt x="3354520" y="1503031"/>
                  </a:lnTo>
                  <a:lnTo>
                    <a:pt x="3494291" y="1639670"/>
                  </a:lnTo>
                </a:path>
              </a:pathLst>
            </a:custGeom>
            <a:ln w="65043" cap="flat">
              <a:solidFill>
                <a:srgbClr val="000000">
                  <a:alpha val="100000"/>
                </a:srgbClr>
              </a:solidFill>
              <a:prstDash val="solid"/>
              <a:round/>
            </a:ln>
          </p:spPr>
          <p:txBody>
            <a:bodyPr/>
            <a:lstStyle/>
            <a:p/>
          </p:txBody>
        </p:sp>
        <p:sp>
          <p:nvSpPr>
            <p:cNvPr id="88" name="pl88"/>
            <p:cNvSpPr/>
            <p:nvPr/>
          </p:nvSpPr>
          <p:spPr>
            <a:xfrm>
              <a:off x="5335815" y="2324695"/>
              <a:ext cx="3494291" cy="1776309"/>
            </a:xfrm>
            <a:custGeom>
              <a:avLst/>
              <a:pathLst>
                <a:path w="3494291" h="1776309">
                  <a:moveTo>
                    <a:pt x="0" y="0"/>
                  </a:moveTo>
                  <a:lnTo>
                    <a:pt x="139771" y="273278"/>
                  </a:lnTo>
                  <a:lnTo>
                    <a:pt x="279543" y="409917"/>
                  </a:lnTo>
                  <a:lnTo>
                    <a:pt x="419315" y="273278"/>
                  </a:lnTo>
                  <a:lnTo>
                    <a:pt x="559086" y="409917"/>
                  </a:lnTo>
                  <a:lnTo>
                    <a:pt x="698858" y="273278"/>
                  </a:lnTo>
                  <a:lnTo>
                    <a:pt x="838630" y="546556"/>
                  </a:lnTo>
                  <a:lnTo>
                    <a:pt x="978401" y="819835"/>
                  </a:lnTo>
                  <a:lnTo>
                    <a:pt x="1118173" y="1093113"/>
                  </a:lnTo>
                  <a:lnTo>
                    <a:pt x="1257945" y="1366391"/>
                  </a:lnTo>
                  <a:lnTo>
                    <a:pt x="1397716" y="1503031"/>
                  </a:lnTo>
                  <a:lnTo>
                    <a:pt x="1537488" y="1503031"/>
                  </a:lnTo>
                  <a:lnTo>
                    <a:pt x="1677260" y="1776309"/>
                  </a:lnTo>
                  <a:lnTo>
                    <a:pt x="1817031" y="1776309"/>
                  </a:lnTo>
                  <a:lnTo>
                    <a:pt x="1956803" y="1366391"/>
                  </a:lnTo>
                  <a:lnTo>
                    <a:pt x="2096575" y="1366391"/>
                  </a:lnTo>
                  <a:lnTo>
                    <a:pt x="2236346" y="1229752"/>
                  </a:lnTo>
                  <a:lnTo>
                    <a:pt x="2376118" y="1366391"/>
                  </a:lnTo>
                  <a:lnTo>
                    <a:pt x="2515890" y="1503031"/>
                  </a:lnTo>
                  <a:lnTo>
                    <a:pt x="2655661" y="1639670"/>
                  </a:lnTo>
                  <a:lnTo>
                    <a:pt x="2795433" y="1639670"/>
                  </a:lnTo>
                  <a:lnTo>
                    <a:pt x="2935205" y="1366391"/>
                  </a:lnTo>
                  <a:lnTo>
                    <a:pt x="3074976" y="1366391"/>
                  </a:lnTo>
                  <a:lnTo>
                    <a:pt x="3214748" y="1366391"/>
                  </a:lnTo>
                  <a:lnTo>
                    <a:pt x="3354520" y="1503031"/>
                  </a:lnTo>
                  <a:lnTo>
                    <a:pt x="3494291" y="1639670"/>
                  </a:lnTo>
                </a:path>
              </a:pathLst>
            </a:custGeom>
            <a:ln w="40651" cap="flat">
              <a:solidFill>
                <a:srgbClr val="00833D">
                  <a:alpha val="100000"/>
                </a:srgbClr>
              </a:solidFill>
              <a:prstDash val="solid"/>
              <a:round/>
            </a:ln>
          </p:spPr>
          <p:txBody>
            <a:bodyPr/>
            <a:lstStyle/>
            <a:p/>
          </p:txBody>
        </p:sp>
        <p:sp>
          <p:nvSpPr>
            <p:cNvPr id="89" name="pl89"/>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0" name="pl90"/>
            <p:cNvSpPr/>
            <p:nvPr/>
          </p:nvSpPr>
          <p:spPr>
            <a:xfrm>
              <a:off x="6733532" y="3554448"/>
              <a:ext cx="0" cy="273278"/>
            </a:xfrm>
            <a:custGeom>
              <a:avLst/>
              <a:pathLst>
                <a:path w="0" h="273278">
                  <a:moveTo>
                    <a:pt x="0" y="0"/>
                  </a:moveTo>
                  <a:lnTo>
                    <a:pt x="0" y="273278"/>
                  </a:lnTo>
                </a:path>
              </a:pathLst>
            </a:custGeom>
            <a:ln w="13550" cap="flat">
              <a:solidFill>
                <a:srgbClr val="000000">
                  <a:alpha val="100000"/>
                </a:srgbClr>
              </a:solidFill>
              <a:prstDash val="dot"/>
              <a:round/>
            </a:ln>
          </p:spPr>
          <p:txBody>
            <a:bodyPr/>
            <a:lstStyle/>
            <a:p/>
          </p:txBody>
        </p:sp>
        <p:sp>
          <p:nvSpPr>
            <p:cNvPr id="91" name="pl91"/>
            <p:cNvSpPr/>
            <p:nvPr/>
          </p:nvSpPr>
          <p:spPr>
            <a:xfrm>
              <a:off x="7432390"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92" name="pl92"/>
            <p:cNvSpPr/>
            <p:nvPr/>
          </p:nvSpPr>
          <p:spPr>
            <a:xfrm>
              <a:off x="7991477" y="3718415"/>
              <a:ext cx="0" cy="245950"/>
            </a:xfrm>
            <a:custGeom>
              <a:avLst/>
              <a:pathLst>
                <a:path w="0" h="245950">
                  <a:moveTo>
                    <a:pt x="0" y="0"/>
                  </a:moveTo>
                  <a:lnTo>
                    <a:pt x="0" y="245950"/>
                  </a:lnTo>
                </a:path>
              </a:pathLst>
            </a:custGeom>
            <a:ln w="13550" cap="flat">
              <a:solidFill>
                <a:srgbClr val="000000">
                  <a:alpha val="100000"/>
                </a:srgbClr>
              </a:solidFill>
              <a:prstDash val="dot"/>
              <a:round/>
            </a:ln>
          </p:spPr>
          <p:txBody>
            <a:bodyPr/>
            <a:lstStyle/>
            <a:p/>
          </p:txBody>
        </p:sp>
        <p:sp>
          <p:nvSpPr>
            <p:cNvPr id="93" name="pl93"/>
            <p:cNvSpPr/>
            <p:nvPr/>
          </p:nvSpPr>
          <p:spPr>
            <a:xfrm>
              <a:off x="8690335" y="3554448"/>
              <a:ext cx="0" cy="273278"/>
            </a:xfrm>
            <a:custGeom>
              <a:avLst/>
              <a:pathLst>
                <a:path w="0" h="273278">
                  <a:moveTo>
                    <a:pt x="0" y="0"/>
                  </a:moveTo>
                  <a:lnTo>
                    <a:pt x="0" y="273278"/>
                  </a:lnTo>
                </a:path>
              </a:pathLst>
            </a:custGeom>
            <a:ln w="13550" cap="flat">
              <a:solidFill>
                <a:srgbClr val="000000">
                  <a:alpha val="100000"/>
                </a:srgbClr>
              </a:solidFill>
              <a:prstDash val="dot"/>
              <a:round/>
            </a:ln>
          </p:spPr>
          <p:txBody>
            <a:bodyPr/>
            <a:lstStyle/>
            <a:p/>
          </p:txBody>
        </p:sp>
        <p:sp>
          <p:nvSpPr>
            <p:cNvPr id="94" name="pl94"/>
            <p:cNvSpPr/>
            <p:nvPr/>
          </p:nvSpPr>
          <p:spPr>
            <a:xfrm>
              <a:off x="8830107" y="3718415"/>
              <a:ext cx="0" cy="245950"/>
            </a:xfrm>
            <a:custGeom>
              <a:avLst/>
              <a:pathLst>
                <a:path w="0" h="245950">
                  <a:moveTo>
                    <a:pt x="0" y="0"/>
                  </a:moveTo>
                  <a:lnTo>
                    <a:pt x="0" y="245950"/>
                  </a:lnTo>
                </a:path>
              </a:pathLst>
            </a:custGeom>
            <a:ln w="13550" cap="flat">
              <a:solidFill>
                <a:srgbClr val="000000">
                  <a:alpha val="100000"/>
                </a:srgbClr>
              </a:solidFill>
              <a:prstDash val="dot"/>
              <a:round/>
            </a:ln>
          </p:spPr>
          <p:txBody>
            <a:bodyPr/>
            <a:lstStyle/>
            <a:p/>
          </p:txBody>
        </p:sp>
        <p:sp>
          <p:nvSpPr>
            <p:cNvPr id="95" name="pg95"/>
            <p:cNvSpPr/>
            <p:nvPr/>
          </p:nvSpPr>
          <p:spPr>
            <a:xfrm>
              <a:off x="5249226" y="2037753"/>
              <a:ext cx="173178" cy="127299"/>
            </a:xfrm>
            <a:custGeom>
              <a:avLst/>
              <a:pathLst>
                <a:path w="173178" h="127299">
                  <a:moveTo>
                    <a:pt x="18212" y="127299"/>
                  </a:moveTo>
                  <a:lnTo>
                    <a:pt x="154965" y="127299"/>
                  </a:lnTo>
                  <a:lnTo>
                    <a:pt x="154232" y="127284"/>
                  </a:lnTo>
                  <a:lnTo>
                    <a:pt x="157161" y="127166"/>
                  </a:lnTo>
                  <a:lnTo>
                    <a:pt x="160032" y="126580"/>
                  </a:lnTo>
                  <a:lnTo>
                    <a:pt x="162773" y="125540"/>
                  </a:lnTo>
                  <a:lnTo>
                    <a:pt x="165311" y="124075"/>
                  </a:lnTo>
                  <a:lnTo>
                    <a:pt x="167581" y="122221"/>
                  </a:lnTo>
                  <a:lnTo>
                    <a:pt x="169525" y="120027"/>
                  </a:lnTo>
                  <a:lnTo>
                    <a:pt x="171091" y="117550"/>
                  </a:lnTo>
                  <a:lnTo>
                    <a:pt x="172240" y="114854"/>
                  </a:lnTo>
                  <a:lnTo>
                    <a:pt x="172942" y="112008"/>
                  </a:lnTo>
                  <a:lnTo>
                    <a:pt x="173178" y="109087"/>
                  </a:lnTo>
                  <a:lnTo>
                    <a:pt x="173178" y="12475"/>
                  </a:lnTo>
                  <a:lnTo>
                    <a:pt x="172942" y="9554"/>
                  </a:lnTo>
                  <a:lnTo>
                    <a:pt x="172240" y="6708"/>
                  </a:lnTo>
                  <a:lnTo>
                    <a:pt x="171091" y="4011"/>
                  </a:lnTo>
                  <a:lnTo>
                    <a:pt x="169525" y="1534"/>
                  </a:lnTo>
                  <a:lnTo>
                    <a:pt x="168165" y="0"/>
                  </a:lnTo>
                  <a:lnTo>
                    <a:pt x="4995" y="0"/>
                  </a:lnTo>
                  <a:lnTo>
                    <a:pt x="4580" y="398"/>
                  </a:lnTo>
                  <a:lnTo>
                    <a:pt x="2819" y="2741"/>
                  </a:lnTo>
                  <a:lnTo>
                    <a:pt x="1457" y="5336"/>
                  </a:lnTo>
                  <a:lnTo>
                    <a:pt x="529" y="8117"/>
                  </a:lnTo>
                  <a:lnTo>
                    <a:pt x="59" y="11010"/>
                  </a:lnTo>
                  <a:lnTo>
                    <a:pt x="0" y="12475"/>
                  </a:lnTo>
                  <a:lnTo>
                    <a:pt x="0" y="109087"/>
                  </a:lnTo>
                  <a:lnTo>
                    <a:pt x="59" y="107621"/>
                  </a:lnTo>
                  <a:lnTo>
                    <a:pt x="59" y="110552"/>
                  </a:lnTo>
                  <a:lnTo>
                    <a:pt x="529" y="113445"/>
                  </a:lnTo>
                  <a:lnTo>
                    <a:pt x="1457" y="116225"/>
                  </a:lnTo>
                  <a:lnTo>
                    <a:pt x="2819" y="118820"/>
                  </a:lnTo>
                  <a:lnTo>
                    <a:pt x="4580" y="121164"/>
                  </a:lnTo>
                  <a:lnTo>
                    <a:pt x="6693" y="123194"/>
                  </a:lnTo>
                  <a:lnTo>
                    <a:pt x="9106" y="124859"/>
                  </a:lnTo>
                  <a:lnTo>
                    <a:pt x="11753" y="126115"/>
                  </a:lnTo>
                  <a:lnTo>
                    <a:pt x="14569" y="126931"/>
                  </a:lnTo>
                  <a:lnTo>
                    <a:pt x="17478" y="127284"/>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79579" y="206237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97" name="pg97"/>
            <p:cNvSpPr/>
            <p:nvPr/>
          </p:nvSpPr>
          <p:spPr>
            <a:xfrm>
              <a:off x="5948084" y="230529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78438" y="233564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19</a:t>
              </a:r>
            </a:p>
          </p:txBody>
        </p:sp>
        <p:sp>
          <p:nvSpPr>
            <p:cNvPr id="99" name="pg99"/>
            <p:cNvSpPr/>
            <p:nvPr/>
          </p:nvSpPr>
          <p:spPr>
            <a:xfrm>
              <a:off x="6646943" y="353504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77296" y="356540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1" name="pg101"/>
            <p:cNvSpPr/>
            <p:nvPr/>
          </p:nvSpPr>
          <p:spPr>
            <a:xfrm>
              <a:off x="7349550" y="3398408"/>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79903" y="3428761"/>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03" name="pg103"/>
            <p:cNvSpPr/>
            <p:nvPr/>
          </p:nvSpPr>
          <p:spPr>
            <a:xfrm>
              <a:off x="7933006" y="3671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3359" y="37020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05" name="pg105"/>
            <p:cNvSpPr/>
            <p:nvPr/>
          </p:nvSpPr>
          <p:spPr>
            <a:xfrm>
              <a:off x="8603746" y="353504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4100" y="356540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7" name="pg107"/>
            <p:cNvSpPr/>
            <p:nvPr/>
          </p:nvSpPr>
          <p:spPr>
            <a:xfrm>
              <a:off x="8771636" y="367168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1989" y="37020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09" name="tx109"/>
            <p:cNvSpPr/>
            <p:nvPr/>
          </p:nvSpPr>
          <p:spPr>
            <a:xfrm>
              <a:off x="8949646" y="432902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10" name="tx110"/>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1" name="tx111"/>
            <p:cNvSpPr/>
            <p:nvPr/>
          </p:nvSpPr>
          <p:spPr>
            <a:xfrm>
              <a:off x="5020746"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2" name="tx112"/>
            <p:cNvSpPr/>
            <p:nvPr/>
          </p:nvSpPr>
          <p:spPr>
            <a:xfrm>
              <a:off x="4943022"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3" name="tx113"/>
            <p:cNvSpPr/>
            <p:nvPr/>
          </p:nvSpPr>
          <p:spPr>
            <a:xfrm>
              <a:off x="4943022"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4" name="tx114"/>
            <p:cNvSpPr/>
            <p:nvPr/>
          </p:nvSpPr>
          <p:spPr>
            <a:xfrm>
              <a:off x="4943022"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5" name="tx115"/>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6" name="tx116"/>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7" name="tx117"/>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8" name="tx118"/>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9" name="tx119"/>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3" name="pl123"/>
            <p:cNvSpPr/>
            <p:nvPr/>
          </p:nvSpPr>
          <p:spPr>
            <a:xfrm>
              <a:off x="6388926"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24" name="pl124"/>
            <p:cNvSpPr/>
            <p:nvPr/>
          </p:nvSpPr>
          <p:spPr>
            <a:xfrm>
              <a:off x="6388926" y="6172552"/>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25" name="pl125"/>
            <p:cNvSpPr/>
            <p:nvPr/>
          </p:nvSpPr>
          <p:spPr>
            <a:xfrm>
              <a:off x="712795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6" name="tx126"/>
            <p:cNvSpPr/>
            <p:nvPr/>
          </p:nvSpPr>
          <p:spPr>
            <a:xfrm>
              <a:off x="6656026"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27" name="tx127"/>
            <p:cNvSpPr/>
            <p:nvPr/>
          </p:nvSpPr>
          <p:spPr>
            <a:xfrm>
              <a:off x="739505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8" name="tx128"/>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9" name="tx129"/>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0" name="tx13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2" name="tx132"/>
            <p:cNvSpPr/>
            <p:nvPr/>
          </p:nvSpPr>
          <p:spPr>
            <a:xfrm>
              <a:off x="3360328" y="1368037"/>
              <a:ext cx="26976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ESAR, 2000-2025</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9%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ESAR DTP drop-out was higher and DTP-MCV drop-out was higher than global drop-out rates, respectively.</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in ESAR</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20" name="pl20"/>
            <p:cNvSpPr/>
            <p:nvPr/>
          </p:nvSpPr>
          <p:spPr>
            <a:xfrm>
              <a:off x="768815" y="1308837"/>
              <a:ext cx="1472887" cy="133126"/>
            </a:xfrm>
            <a:custGeom>
              <a:avLst/>
              <a:pathLst>
                <a:path w="1472887" h="133126">
                  <a:moveTo>
                    <a:pt x="0" y="108922"/>
                  </a:moveTo>
                  <a:lnTo>
                    <a:pt x="210412" y="133126"/>
                  </a:lnTo>
                  <a:lnTo>
                    <a:pt x="420825" y="72614"/>
                  </a:lnTo>
                  <a:lnTo>
                    <a:pt x="631237" y="12102"/>
                  </a:lnTo>
                  <a:lnTo>
                    <a:pt x="841650" y="0"/>
                  </a:lnTo>
                  <a:lnTo>
                    <a:pt x="1052062" y="0"/>
                  </a:lnTo>
                  <a:lnTo>
                    <a:pt x="1262475" y="84717"/>
                  </a:lnTo>
                  <a:lnTo>
                    <a:pt x="1472887" y="24204"/>
                  </a:lnTo>
                </a:path>
              </a:pathLst>
            </a:custGeom>
            <a:ln w="40651" cap="flat">
              <a:solidFill>
                <a:srgbClr val="BEBEBE">
                  <a:alpha val="69803"/>
                </a:srgbClr>
              </a:solidFill>
              <a:prstDash val="solid"/>
              <a:round/>
            </a:ln>
          </p:spPr>
          <p:txBody>
            <a:bodyPr/>
            <a:lstStyle/>
            <a:p/>
          </p:txBody>
        </p:sp>
        <p:sp>
          <p:nvSpPr>
            <p:cNvPr id="21" name="pl21"/>
            <p:cNvSpPr/>
            <p:nvPr/>
          </p:nvSpPr>
          <p:spPr>
            <a:xfrm>
              <a:off x="768815" y="1308837"/>
              <a:ext cx="1472887" cy="133126"/>
            </a:xfrm>
            <a:custGeom>
              <a:avLst/>
              <a:pathLst>
                <a:path w="1472887" h="133126">
                  <a:moveTo>
                    <a:pt x="0" y="108922"/>
                  </a:moveTo>
                  <a:lnTo>
                    <a:pt x="210412" y="133126"/>
                  </a:lnTo>
                  <a:lnTo>
                    <a:pt x="420825" y="72614"/>
                  </a:lnTo>
                  <a:lnTo>
                    <a:pt x="631237" y="12102"/>
                  </a:lnTo>
                  <a:lnTo>
                    <a:pt x="841650" y="0"/>
                  </a:lnTo>
                  <a:lnTo>
                    <a:pt x="1052062" y="0"/>
                  </a:lnTo>
                  <a:lnTo>
                    <a:pt x="1262475" y="84717"/>
                  </a:lnTo>
                  <a:lnTo>
                    <a:pt x="1472887" y="24204"/>
                  </a:lnTo>
                </a:path>
              </a:pathLst>
            </a:custGeom>
            <a:ln w="35231" cap="flat">
              <a:solidFill>
                <a:srgbClr val="BEBEBE">
                  <a:alpha val="69803"/>
                </a:srgbClr>
              </a:solidFill>
              <a:prstDash val="solid"/>
              <a:round/>
            </a:ln>
          </p:spPr>
          <p:txBody>
            <a:bodyPr/>
            <a:lstStyle/>
            <a:p/>
          </p:txBody>
        </p:sp>
        <p:sp>
          <p:nvSpPr>
            <p:cNvPr id="22" name="pl22"/>
            <p:cNvSpPr/>
            <p:nvPr/>
          </p:nvSpPr>
          <p:spPr>
            <a:xfrm>
              <a:off x="768815"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23" name="pl23"/>
            <p:cNvSpPr/>
            <p:nvPr/>
          </p:nvSpPr>
          <p:spPr>
            <a:xfrm>
              <a:off x="768815" y="1308837"/>
              <a:ext cx="1472887" cy="133126"/>
            </a:xfrm>
            <a:custGeom>
              <a:avLst/>
              <a:pathLst>
                <a:path w="1472887" h="133126">
                  <a:moveTo>
                    <a:pt x="0" y="108922"/>
                  </a:moveTo>
                  <a:lnTo>
                    <a:pt x="210412" y="133126"/>
                  </a:lnTo>
                  <a:lnTo>
                    <a:pt x="420825" y="72614"/>
                  </a:lnTo>
                  <a:lnTo>
                    <a:pt x="631237" y="12102"/>
                  </a:lnTo>
                  <a:lnTo>
                    <a:pt x="841650" y="0"/>
                  </a:lnTo>
                  <a:lnTo>
                    <a:pt x="1052062" y="0"/>
                  </a:lnTo>
                  <a:lnTo>
                    <a:pt x="1262475" y="84717"/>
                  </a:lnTo>
                  <a:lnTo>
                    <a:pt x="1472887" y="24204"/>
                  </a:lnTo>
                </a:path>
              </a:pathLst>
            </a:custGeom>
            <a:ln w="40651" cap="flat">
              <a:solidFill>
                <a:srgbClr val="000000">
                  <a:alpha val="100000"/>
                </a:srgbClr>
              </a:solidFill>
              <a:prstDash val="solid"/>
              <a:round/>
            </a:ln>
          </p:spPr>
          <p:txBody>
            <a:bodyPr/>
            <a:lstStyle/>
            <a:p/>
          </p:txBody>
        </p:sp>
        <p:sp>
          <p:nvSpPr>
            <p:cNvPr id="24" name="pl24"/>
            <p:cNvSpPr/>
            <p:nvPr/>
          </p:nvSpPr>
          <p:spPr>
            <a:xfrm>
              <a:off x="768815" y="1308837"/>
              <a:ext cx="1472887" cy="133126"/>
            </a:xfrm>
            <a:custGeom>
              <a:avLst/>
              <a:pathLst>
                <a:path w="1472887" h="133126">
                  <a:moveTo>
                    <a:pt x="0" y="108922"/>
                  </a:moveTo>
                  <a:lnTo>
                    <a:pt x="210412" y="133126"/>
                  </a:lnTo>
                  <a:lnTo>
                    <a:pt x="420825" y="72614"/>
                  </a:lnTo>
                  <a:lnTo>
                    <a:pt x="631237" y="12102"/>
                  </a:lnTo>
                  <a:lnTo>
                    <a:pt x="841650" y="0"/>
                  </a:lnTo>
                  <a:lnTo>
                    <a:pt x="1052062" y="0"/>
                  </a:lnTo>
                  <a:lnTo>
                    <a:pt x="1262475" y="84717"/>
                  </a:lnTo>
                  <a:lnTo>
                    <a:pt x="1472887" y="24204"/>
                  </a:lnTo>
                </a:path>
              </a:pathLst>
            </a:custGeom>
            <a:ln w="35231" cap="flat">
              <a:solidFill>
                <a:srgbClr val="F26A21">
                  <a:alpha val="100000"/>
                </a:srgbClr>
              </a:solidFill>
              <a:prstDash val="solid"/>
              <a:round/>
            </a:ln>
          </p:spPr>
          <p:txBody>
            <a:bodyPr/>
            <a:lstStyle/>
            <a:p/>
          </p:txBody>
        </p:sp>
        <p:sp>
          <p:nvSpPr>
            <p:cNvPr id="25" name="pl25"/>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08556" y="1254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 name="tx27"/>
            <p:cNvSpPr/>
            <p:nvPr/>
          </p:nvSpPr>
          <p:spPr>
            <a:xfrm>
              <a:off x="918969" y="1278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 name="tx28"/>
            <p:cNvSpPr/>
            <p:nvPr/>
          </p:nvSpPr>
          <p:spPr>
            <a:xfrm>
              <a:off x="1129381" y="1218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9" name="tx29"/>
            <p:cNvSpPr/>
            <p:nvPr/>
          </p:nvSpPr>
          <p:spPr>
            <a:xfrm>
              <a:off x="1339794" y="1157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0" name="tx30"/>
            <p:cNvSpPr/>
            <p:nvPr/>
          </p:nvSpPr>
          <p:spPr>
            <a:xfrm>
              <a:off x="1550206" y="1145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1" name="tx31"/>
            <p:cNvSpPr/>
            <p:nvPr/>
          </p:nvSpPr>
          <p:spPr>
            <a:xfrm>
              <a:off x="1760619" y="1145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971031" y="1230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2181444" y="1170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rc34"/>
            <p:cNvSpPr/>
            <p:nvPr/>
          </p:nvSpPr>
          <p:spPr>
            <a:xfrm>
              <a:off x="695171" y="1918229"/>
              <a:ext cx="1620176" cy="758823"/>
            </a:xfrm>
            <a:prstGeom prst="rect">
              <a:avLst/>
            </a:prstGeom>
            <a:solidFill>
              <a:srgbClr val="EBEBEB">
                <a:alpha val="100000"/>
              </a:srgbClr>
            </a:solidFill>
          </p:spPr>
          <p:txBody>
            <a:bodyPr/>
            <a:lstStyle/>
            <a:p/>
          </p:txBody>
        </p:sp>
        <p:sp>
          <p:nvSpPr>
            <p:cNvPr id="35" name="pl35"/>
            <p:cNvSpPr/>
            <p:nvPr/>
          </p:nvSpPr>
          <p:spPr>
            <a:xfrm>
              <a:off x="695171"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49" name="pl49"/>
            <p:cNvSpPr/>
            <p:nvPr/>
          </p:nvSpPr>
          <p:spPr>
            <a:xfrm>
              <a:off x="768815" y="2521537"/>
              <a:ext cx="1472887" cy="121024"/>
            </a:xfrm>
            <a:custGeom>
              <a:avLst/>
              <a:pathLst>
                <a:path w="1472887" h="121024">
                  <a:moveTo>
                    <a:pt x="0" y="48409"/>
                  </a:moveTo>
                  <a:lnTo>
                    <a:pt x="210412" y="48409"/>
                  </a:lnTo>
                  <a:lnTo>
                    <a:pt x="420825" y="60512"/>
                  </a:lnTo>
                  <a:lnTo>
                    <a:pt x="631237" y="0"/>
                  </a:lnTo>
                  <a:lnTo>
                    <a:pt x="841650" y="96819"/>
                  </a:lnTo>
                  <a:lnTo>
                    <a:pt x="1052062" y="72614"/>
                  </a:lnTo>
                  <a:lnTo>
                    <a:pt x="1262475" y="24204"/>
                  </a:lnTo>
                  <a:lnTo>
                    <a:pt x="1472887" y="121024"/>
                  </a:lnTo>
                </a:path>
              </a:pathLst>
            </a:custGeom>
            <a:ln w="40651" cap="flat">
              <a:solidFill>
                <a:srgbClr val="BEBEBE">
                  <a:alpha val="69803"/>
                </a:srgbClr>
              </a:solidFill>
              <a:prstDash val="solid"/>
              <a:round/>
            </a:ln>
          </p:spPr>
          <p:txBody>
            <a:bodyPr/>
            <a:lstStyle/>
            <a:p/>
          </p:txBody>
        </p:sp>
        <p:sp>
          <p:nvSpPr>
            <p:cNvPr id="50" name="pl50"/>
            <p:cNvSpPr/>
            <p:nvPr/>
          </p:nvSpPr>
          <p:spPr>
            <a:xfrm>
              <a:off x="768815" y="2521537"/>
              <a:ext cx="1472887" cy="121024"/>
            </a:xfrm>
            <a:custGeom>
              <a:avLst/>
              <a:pathLst>
                <a:path w="1472887" h="121024">
                  <a:moveTo>
                    <a:pt x="0" y="48409"/>
                  </a:moveTo>
                  <a:lnTo>
                    <a:pt x="210412" y="48409"/>
                  </a:lnTo>
                  <a:lnTo>
                    <a:pt x="420825" y="60512"/>
                  </a:lnTo>
                  <a:lnTo>
                    <a:pt x="631237" y="0"/>
                  </a:lnTo>
                  <a:lnTo>
                    <a:pt x="841650" y="96819"/>
                  </a:lnTo>
                  <a:lnTo>
                    <a:pt x="1052062" y="72614"/>
                  </a:lnTo>
                  <a:lnTo>
                    <a:pt x="1262475" y="24204"/>
                  </a:lnTo>
                  <a:lnTo>
                    <a:pt x="1472887" y="121024"/>
                  </a:lnTo>
                </a:path>
              </a:pathLst>
            </a:custGeom>
            <a:ln w="35231" cap="flat">
              <a:solidFill>
                <a:srgbClr val="BEBEBE">
                  <a:alpha val="69803"/>
                </a:srgbClr>
              </a:solidFill>
              <a:prstDash val="solid"/>
              <a:round/>
            </a:ln>
          </p:spPr>
          <p:txBody>
            <a:bodyPr/>
            <a:lstStyle/>
            <a:p/>
          </p:txBody>
        </p:sp>
        <p:sp>
          <p:nvSpPr>
            <p:cNvPr id="51" name="pl51"/>
            <p:cNvSpPr/>
            <p:nvPr/>
          </p:nvSpPr>
          <p:spPr>
            <a:xfrm>
              <a:off x="768815"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52" name="pl52"/>
            <p:cNvSpPr/>
            <p:nvPr/>
          </p:nvSpPr>
          <p:spPr>
            <a:xfrm>
              <a:off x="768815" y="2521537"/>
              <a:ext cx="1472887" cy="121024"/>
            </a:xfrm>
            <a:custGeom>
              <a:avLst/>
              <a:pathLst>
                <a:path w="1472887" h="121024">
                  <a:moveTo>
                    <a:pt x="0" y="48409"/>
                  </a:moveTo>
                  <a:lnTo>
                    <a:pt x="210412" y="48409"/>
                  </a:lnTo>
                  <a:lnTo>
                    <a:pt x="420825" y="60512"/>
                  </a:lnTo>
                  <a:lnTo>
                    <a:pt x="631237" y="0"/>
                  </a:lnTo>
                  <a:lnTo>
                    <a:pt x="841650" y="96819"/>
                  </a:lnTo>
                  <a:lnTo>
                    <a:pt x="1052062" y="72614"/>
                  </a:lnTo>
                  <a:lnTo>
                    <a:pt x="1262475" y="24204"/>
                  </a:lnTo>
                  <a:lnTo>
                    <a:pt x="1472887" y="121024"/>
                  </a:lnTo>
                </a:path>
              </a:pathLst>
            </a:custGeom>
            <a:ln w="40651" cap="flat">
              <a:solidFill>
                <a:srgbClr val="000000">
                  <a:alpha val="100000"/>
                </a:srgbClr>
              </a:solidFill>
              <a:prstDash val="solid"/>
              <a:round/>
            </a:ln>
          </p:spPr>
          <p:txBody>
            <a:bodyPr/>
            <a:lstStyle/>
            <a:p/>
          </p:txBody>
        </p:sp>
        <p:sp>
          <p:nvSpPr>
            <p:cNvPr id="53" name="pl53"/>
            <p:cNvSpPr/>
            <p:nvPr/>
          </p:nvSpPr>
          <p:spPr>
            <a:xfrm>
              <a:off x="768815" y="2521537"/>
              <a:ext cx="1472887" cy="121024"/>
            </a:xfrm>
            <a:custGeom>
              <a:avLst/>
              <a:pathLst>
                <a:path w="1472887" h="121024">
                  <a:moveTo>
                    <a:pt x="0" y="48409"/>
                  </a:moveTo>
                  <a:lnTo>
                    <a:pt x="210412" y="48409"/>
                  </a:lnTo>
                  <a:lnTo>
                    <a:pt x="420825" y="60512"/>
                  </a:lnTo>
                  <a:lnTo>
                    <a:pt x="631237" y="0"/>
                  </a:lnTo>
                  <a:lnTo>
                    <a:pt x="841650" y="96819"/>
                  </a:lnTo>
                  <a:lnTo>
                    <a:pt x="1052062" y="72614"/>
                  </a:lnTo>
                  <a:lnTo>
                    <a:pt x="1262475" y="24204"/>
                  </a:lnTo>
                  <a:lnTo>
                    <a:pt x="1472887" y="121024"/>
                  </a:lnTo>
                </a:path>
              </a:pathLst>
            </a:custGeom>
            <a:ln w="35231" cap="flat">
              <a:solidFill>
                <a:srgbClr val="F26A21">
                  <a:alpha val="100000"/>
                </a:srgbClr>
              </a:solidFill>
              <a:prstDash val="solid"/>
              <a:round/>
            </a:ln>
          </p:spPr>
          <p:txBody>
            <a:bodyPr/>
            <a:lstStyle/>
            <a:p/>
          </p:txBody>
        </p:sp>
        <p:sp>
          <p:nvSpPr>
            <p:cNvPr id="54" name="pl54"/>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38686" y="240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949098" y="2406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 name="tx57"/>
            <p:cNvSpPr/>
            <p:nvPr/>
          </p:nvSpPr>
          <p:spPr>
            <a:xfrm>
              <a:off x="1159511"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1339794" y="2358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 name="tx59"/>
            <p:cNvSpPr/>
            <p:nvPr/>
          </p:nvSpPr>
          <p:spPr>
            <a:xfrm>
              <a:off x="1580336"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1790748"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2001161" y="2382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 name="tx62"/>
            <p:cNvSpPr/>
            <p:nvPr/>
          </p:nvSpPr>
          <p:spPr>
            <a:xfrm>
              <a:off x="221157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rc63"/>
            <p:cNvSpPr/>
            <p:nvPr/>
          </p:nvSpPr>
          <p:spPr>
            <a:xfrm>
              <a:off x="695171" y="2961495"/>
              <a:ext cx="1620176" cy="758823"/>
            </a:xfrm>
            <a:prstGeom prst="rect">
              <a:avLst/>
            </a:prstGeom>
            <a:solidFill>
              <a:srgbClr val="EBEBEB">
                <a:alpha val="100000"/>
              </a:srgbClr>
            </a:solidFill>
          </p:spPr>
          <p:txBody>
            <a:bodyPr/>
            <a:lstStyle/>
            <a:p/>
          </p:txBody>
        </p:sp>
        <p:sp>
          <p:nvSpPr>
            <p:cNvPr id="64" name="pl64"/>
            <p:cNvSpPr/>
            <p:nvPr/>
          </p:nvSpPr>
          <p:spPr>
            <a:xfrm>
              <a:off x="695171"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78" name="pl78"/>
            <p:cNvSpPr/>
            <p:nvPr/>
          </p:nvSpPr>
          <p:spPr>
            <a:xfrm>
              <a:off x="768815"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40651" cap="flat">
              <a:solidFill>
                <a:srgbClr val="BEBEBE">
                  <a:alpha val="69803"/>
                </a:srgbClr>
              </a:solidFill>
              <a:prstDash val="solid"/>
              <a:round/>
            </a:ln>
          </p:spPr>
          <p:txBody>
            <a:bodyPr/>
            <a:lstStyle/>
            <a:p/>
          </p:txBody>
        </p:sp>
        <p:sp>
          <p:nvSpPr>
            <p:cNvPr id="79" name="pl79"/>
            <p:cNvSpPr/>
            <p:nvPr/>
          </p:nvSpPr>
          <p:spPr>
            <a:xfrm>
              <a:off x="768815"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35231" cap="flat">
              <a:solidFill>
                <a:srgbClr val="BEBEBE">
                  <a:alpha val="69803"/>
                </a:srgbClr>
              </a:solidFill>
              <a:prstDash val="solid"/>
              <a:round/>
            </a:ln>
          </p:spPr>
          <p:txBody>
            <a:bodyPr/>
            <a:lstStyle/>
            <a:p/>
          </p:txBody>
        </p:sp>
        <p:sp>
          <p:nvSpPr>
            <p:cNvPr id="80" name="pl80"/>
            <p:cNvSpPr/>
            <p:nvPr/>
          </p:nvSpPr>
          <p:spPr>
            <a:xfrm>
              <a:off x="768815"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81" name="pl81"/>
            <p:cNvSpPr/>
            <p:nvPr/>
          </p:nvSpPr>
          <p:spPr>
            <a:xfrm>
              <a:off x="768815"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40651" cap="flat">
              <a:solidFill>
                <a:srgbClr val="000000">
                  <a:alpha val="100000"/>
                </a:srgbClr>
              </a:solidFill>
              <a:prstDash val="solid"/>
              <a:round/>
            </a:ln>
          </p:spPr>
          <p:txBody>
            <a:bodyPr/>
            <a:lstStyle/>
            <a:p/>
          </p:txBody>
        </p:sp>
        <p:sp>
          <p:nvSpPr>
            <p:cNvPr id="82" name="pl82"/>
            <p:cNvSpPr/>
            <p:nvPr/>
          </p:nvSpPr>
          <p:spPr>
            <a:xfrm>
              <a:off x="768815"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35231" cap="flat">
              <a:solidFill>
                <a:srgbClr val="F26A21">
                  <a:alpha val="100000"/>
                </a:srgbClr>
              </a:solidFill>
              <a:prstDash val="solid"/>
              <a:round/>
            </a:ln>
          </p:spPr>
          <p:txBody>
            <a:bodyPr/>
            <a:lstStyle/>
            <a:p/>
          </p:txBody>
        </p:sp>
        <p:sp>
          <p:nvSpPr>
            <p:cNvPr id="83" name="pl83"/>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38686"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949098" y="3498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1159511" y="3510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369923" y="3498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1580336"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1790748"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001161"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2211573"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2" name="rc92"/>
            <p:cNvSpPr/>
            <p:nvPr/>
          </p:nvSpPr>
          <p:spPr>
            <a:xfrm>
              <a:off x="695171" y="4004760"/>
              <a:ext cx="1620176" cy="758823"/>
            </a:xfrm>
            <a:prstGeom prst="rect">
              <a:avLst/>
            </a:prstGeom>
            <a:solidFill>
              <a:srgbClr val="EBEBEB">
                <a:alpha val="100000"/>
              </a:srgbClr>
            </a:solidFill>
          </p:spPr>
          <p:txBody>
            <a:bodyPr/>
            <a:lstStyle/>
            <a:p/>
          </p:txBody>
        </p:sp>
        <p:sp>
          <p:nvSpPr>
            <p:cNvPr id="93" name="pl93"/>
            <p:cNvSpPr/>
            <p:nvPr/>
          </p:nvSpPr>
          <p:spPr>
            <a:xfrm>
              <a:off x="695171"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107" name="pl107"/>
            <p:cNvSpPr/>
            <p:nvPr/>
          </p:nvSpPr>
          <p:spPr>
            <a:xfrm>
              <a:off x="768815" y="4668580"/>
              <a:ext cx="1472887" cy="36307"/>
            </a:xfrm>
            <a:custGeom>
              <a:avLst/>
              <a:pathLst>
                <a:path w="1472887" h="36307">
                  <a:moveTo>
                    <a:pt x="0" y="36307"/>
                  </a:moveTo>
                  <a:lnTo>
                    <a:pt x="210412" y="36307"/>
                  </a:lnTo>
                  <a:lnTo>
                    <a:pt x="420825" y="0"/>
                  </a:lnTo>
                  <a:lnTo>
                    <a:pt x="631237" y="0"/>
                  </a:lnTo>
                  <a:lnTo>
                    <a:pt x="841650" y="36307"/>
                  </a:lnTo>
                  <a:lnTo>
                    <a:pt x="1052062" y="36307"/>
                  </a:lnTo>
                  <a:lnTo>
                    <a:pt x="1262475" y="24204"/>
                  </a:lnTo>
                  <a:lnTo>
                    <a:pt x="1472887" y="24204"/>
                  </a:lnTo>
                </a:path>
              </a:pathLst>
            </a:custGeom>
            <a:ln w="40651" cap="flat">
              <a:solidFill>
                <a:srgbClr val="BEBEBE">
                  <a:alpha val="69803"/>
                </a:srgbClr>
              </a:solidFill>
              <a:prstDash val="solid"/>
              <a:round/>
            </a:ln>
          </p:spPr>
          <p:txBody>
            <a:bodyPr/>
            <a:lstStyle/>
            <a:p/>
          </p:txBody>
        </p:sp>
        <p:sp>
          <p:nvSpPr>
            <p:cNvPr id="108" name="pl108"/>
            <p:cNvSpPr/>
            <p:nvPr/>
          </p:nvSpPr>
          <p:spPr>
            <a:xfrm>
              <a:off x="768815" y="4668580"/>
              <a:ext cx="1472887" cy="36307"/>
            </a:xfrm>
            <a:custGeom>
              <a:avLst/>
              <a:pathLst>
                <a:path w="1472887" h="36307">
                  <a:moveTo>
                    <a:pt x="0" y="36307"/>
                  </a:moveTo>
                  <a:lnTo>
                    <a:pt x="210412" y="36307"/>
                  </a:lnTo>
                  <a:lnTo>
                    <a:pt x="420825" y="0"/>
                  </a:lnTo>
                  <a:lnTo>
                    <a:pt x="631237" y="0"/>
                  </a:lnTo>
                  <a:lnTo>
                    <a:pt x="841650" y="36307"/>
                  </a:lnTo>
                  <a:lnTo>
                    <a:pt x="1052062" y="36307"/>
                  </a:lnTo>
                  <a:lnTo>
                    <a:pt x="1262475" y="24204"/>
                  </a:lnTo>
                  <a:lnTo>
                    <a:pt x="1472887" y="24204"/>
                  </a:lnTo>
                </a:path>
              </a:pathLst>
            </a:custGeom>
            <a:ln w="35231" cap="flat">
              <a:solidFill>
                <a:srgbClr val="BEBEBE">
                  <a:alpha val="69803"/>
                </a:srgbClr>
              </a:solidFill>
              <a:prstDash val="solid"/>
              <a:round/>
            </a:ln>
          </p:spPr>
          <p:txBody>
            <a:bodyPr/>
            <a:lstStyle/>
            <a:p/>
          </p:txBody>
        </p:sp>
        <p:sp>
          <p:nvSpPr>
            <p:cNvPr id="109" name="pl109"/>
            <p:cNvSpPr/>
            <p:nvPr/>
          </p:nvSpPr>
          <p:spPr>
            <a:xfrm>
              <a:off x="768815"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110" name="pl110"/>
            <p:cNvSpPr/>
            <p:nvPr/>
          </p:nvSpPr>
          <p:spPr>
            <a:xfrm>
              <a:off x="768815" y="4668580"/>
              <a:ext cx="1472887" cy="36307"/>
            </a:xfrm>
            <a:custGeom>
              <a:avLst/>
              <a:pathLst>
                <a:path w="1472887" h="36307">
                  <a:moveTo>
                    <a:pt x="0" y="36307"/>
                  </a:moveTo>
                  <a:lnTo>
                    <a:pt x="210412" y="36307"/>
                  </a:lnTo>
                  <a:lnTo>
                    <a:pt x="420825" y="0"/>
                  </a:lnTo>
                  <a:lnTo>
                    <a:pt x="631237" y="0"/>
                  </a:lnTo>
                  <a:lnTo>
                    <a:pt x="841650" y="36307"/>
                  </a:lnTo>
                  <a:lnTo>
                    <a:pt x="1052062" y="36307"/>
                  </a:lnTo>
                  <a:lnTo>
                    <a:pt x="1262475" y="24204"/>
                  </a:lnTo>
                  <a:lnTo>
                    <a:pt x="1472887" y="24204"/>
                  </a:lnTo>
                </a:path>
              </a:pathLst>
            </a:custGeom>
            <a:ln w="40651" cap="flat">
              <a:solidFill>
                <a:srgbClr val="000000">
                  <a:alpha val="100000"/>
                </a:srgbClr>
              </a:solidFill>
              <a:prstDash val="solid"/>
              <a:round/>
            </a:ln>
          </p:spPr>
          <p:txBody>
            <a:bodyPr/>
            <a:lstStyle/>
            <a:p/>
          </p:txBody>
        </p:sp>
        <p:sp>
          <p:nvSpPr>
            <p:cNvPr id="111" name="pl111"/>
            <p:cNvSpPr/>
            <p:nvPr/>
          </p:nvSpPr>
          <p:spPr>
            <a:xfrm>
              <a:off x="768815" y="4668580"/>
              <a:ext cx="1472887" cy="36307"/>
            </a:xfrm>
            <a:custGeom>
              <a:avLst/>
              <a:pathLst>
                <a:path w="1472887" h="36307">
                  <a:moveTo>
                    <a:pt x="0" y="36307"/>
                  </a:moveTo>
                  <a:lnTo>
                    <a:pt x="210412" y="36307"/>
                  </a:lnTo>
                  <a:lnTo>
                    <a:pt x="420825" y="0"/>
                  </a:lnTo>
                  <a:lnTo>
                    <a:pt x="631237" y="0"/>
                  </a:lnTo>
                  <a:lnTo>
                    <a:pt x="841650" y="36307"/>
                  </a:lnTo>
                  <a:lnTo>
                    <a:pt x="1052062" y="36307"/>
                  </a:lnTo>
                  <a:lnTo>
                    <a:pt x="1262475" y="24204"/>
                  </a:lnTo>
                  <a:lnTo>
                    <a:pt x="1472887" y="24204"/>
                  </a:lnTo>
                </a:path>
              </a:pathLst>
            </a:custGeom>
            <a:ln w="35231" cap="flat">
              <a:solidFill>
                <a:srgbClr val="F26A21">
                  <a:alpha val="100000"/>
                </a:srgbClr>
              </a:solidFill>
              <a:prstDash val="solid"/>
              <a:round/>
            </a:ln>
          </p:spPr>
          <p:txBody>
            <a:bodyPr/>
            <a:lstStyle/>
            <a:p/>
          </p:txBody>
        </p:sp>
        <p:sp>
          <p:nvSpPr>
            <p:cNvPr id="112" name="pl112"/>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38686"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949098"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5" name="tx115"/>
            <p:cNvSpPr/>
            <p:nvPr/>
          </p:nvSpPr>
          <p:spPr>
            <a:xfrm>
              <a:off x="1159511"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1369923"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tx117"/>
            <p:cNvSpPr/>
            <p:nvPr/>
          </p:nvSpPr>
          <p:spPr>
            <a:xfrm>
              <a:off x="1580336"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8" name="tx118"/>
            <p:cNvSpPr/>
            <p:nvPr/>
          </p:nvSpPr>
          <p:spPr>
            <a:xfrm>
              <a:off x="1790748"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9" name="tx119"/>
            <p:cNvSpPr/>
            <p:nvPr/>
          </p:nvSpPr>
          <p:spPr>
            <a:xfrm>
              <a:off x="2001161"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0" name="tx120"/>
            <p:cNvSpPr/>
            <p:nvPr/>
          </p:nvSpPr>
          <p:spPr>
            <a:xfrm>
              <a:off x="2211573"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rc121"/>
            <p:cNvSpPr/>
            <p:nvPr/>
          </p:nvSpPr>
          <p:spPr>
            <a:xfrm>
              <a:off x="695171" y="5048025"/>
              <a:ext cx="1620176" cy="758823"/>
            </a:xfrm>
            <a:prstGeom prst="rect">
              <a:avLst/>
            </a:prstGeom>
            <a:solidFill>
              <a:srgbClr val="EBEBEB">
                <a:alpha val="100000"/>
              </a:srgbClr>
            </a:solidFill>
          </p:spPr>
          <p:txBody>
            <a:bodyPr/>
            <a:lstStyle/>
            <a:p/>
          </p:txBody>
        </p:sp>
        <p:sp>
          <p:nvSpPr>
            <p:cNvPr id="122" name="pl122"/>
            <p:cNvSpPr/>
            <p:nvPr/>
          </p:nvSpPr>
          <p:spPr>
            <a:xfrm>
              <a:off x="695171"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695171"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695171"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695171"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768815" y="5675538"/>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136" name="pl136"/>
            <p:cNvSpPr/>
            <p:nvPr/>
          </p:nvSpPr>
          <p:spPr>
            <a:xfrm>
              <a:off x="768815" y="5675538"/>
              <a:ext cx="1472887" cy="72614"/>
            </a:xfrm>
            <a:custGeom>
              <a:avLst/>
              <a:pathLst>
                <a:path w="1472887" h="72614">
                  <a:moveTo>
                    <a:pt x="0" y="36307"/>
                  </a:moveTo>
                  <a:lnTo>
                    <a:pt x="210412" y="48409"/>
                  </a:lnTo>
                  <a:lnTo>
                    <a:pt x="420825" y="0"/>
                  </a:lnTo>
                  <a:lnTo>
                    <a:pt x="631237" y="36307"/>
                  </a:lnTo>
                  <a:lnTo>
                    <a:pt x="841650" y="60512"/>
                  </a:lnTo>
                  <a:lnTo>
                    <a:pt x="1052062" y="60512"/>
                  </a:lnTo>
                  <a:lnTo>
                    <a:pt x="1262475" y="72614"/>
                  </a:lnTo>
                  <a:lnTo>
                    <a:pt x="1472887" y="72614"/>
                  </a:lnTo>
                </a:path>
              </a:pathLst>
            </a:custGeom>
            <a:ln w="40651" cap="flat">
              <a:solidFill>
                <a:srgbClr val="BEBEBE">
                  <a:alpha val="69803"/>
                </a:srgbClr>
              </a:solidFill>
              <a:prstDash val="solid"/>
              <a:round/>
            </a:ln>
          </p:spPr>
          <p:txBody>
            <a:bodyPr/>
            <a:lstStyle/>
            <a:p/>
          </p:txBody>
        </p:sp>
        <p:sp>
          <p:nvSpPr>
            <p:cNvPr id="137" name="pl137"/>
            <p:cNvSpPr/>
            <p:nvPr/>
          </p:nvSpPr>
          <p:spPr>
            <a:xfrm>
              <a:off x="768815" y="5675538"/>
              <a:ext cx="1472887" cy="72614"/>
            </a:xfrm>
            <a:custGeom>
              <a:avLst/>
              <a:pathLst>
                <a:path w="1472887" h="72614">
                  <a:moveTo>
                    <a:pt x="0" y="36307"/>
                  </a:moveTo>
                  <a:lnTo>
                    <a:pt x="210412" y="48409"/>
                  </a:lnTo>
                  <a:lnTo>
                    <a:pt x="420825" y="0"/>
                  </a:lnTo>
                  <a:lnTo>
                    <a:pt x="631237" y="36307"/>
                  </a:lnTo>
                  <a:lnTo>
                    <a:pt x="841650" y="60512"/>
                  </a:lnTo>
                  <a:lnTo>
                    <a:pt x="1052062" y="60512"/>
                  </a:lnTo>
                  <a:lnTo>
                    <a:pt x="1262475" y="72614"/>
                  </a:lnTo>
                  <a:lnTo>
                    <a:pt x="1472887" y="72614"/>
                  </a:lnTo>
                </a:path>
              </a:pathLst>
            </a:custGeom>
            <a:ln w="35231" cap="flat">
              <a:solidFill>
                <a:srgbClr val="BEBEBE">
                  <a:alpha val="69803"/>
                </a:srgbClr>
              </a:solidFill>
              <a:prstDash val="solid"/>
              <a:round/>
            </a:ln>
          </p:spPr>
          <p:txBody>
            <a:bodyPr/>
            <a:lstStyle/>
            <a:p/>
          </p:txBody>
        </p:sp>
        <p:sp>
          <p:nvSpPr>
            <p:cNvPr id="138" name="pl138"/>
            <p:cNvSpPr/>
            <p:nvPr/>
          </p:nvSpPr>
          <p:spPr>
            <a:xfrm>
              <a:off x="768815" y="5675538"/>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139" name="pl139"/>
            <p:cNvSpPr/>
            <p:nvPr/>
          </p:nvSpPr>
          <p:spPr>
            <a:xfrm>
              <a:off x="768815" y="5675538"/>
              <a:ext cx="1472887" cy="72614"/>
            </a:xfrm>
            <a:custGeom>
              <a:avLst/>
              <a:pathLst>
                <a:path w="1472887" h="72614">
                  <a:moveTo>
                    <a:pt x="0" y="36307"/>
                  </a:moveTo>
                  <a:lnTo>
                    <a:pt x="210412" y="48409"/>
                  </a:lnTo>
                  <a:lnTo>
                    <a:pt x="420825" y="0"/>
                  </a:lnTo>
                  <a:lnTo>
                    <a:pt x="631237" y="36307"/>
                  </a:lnTo>
                  <a:lnTo>
                    <a:pt x="841650" y="60512"/>
                  </a:lnTo>
                  <a:lnTo>
                    <a:pt x="1052062" y="60512"/>
                  </a:lnTo>
                  <a:lnTo>
                    <a:pt x="1262475" y="72614"/>
                  </a:lnTo>
                  <a:lnTo>
                    <a:pt x="1472887" y="72614"/>
                  </a:lnTo>
                </a:path>
              </a:pathLst>
            </a:custGeom>
            <a:ln w="40651" cap="flat">
              <a:solidFill>
                <a:srgbClr val="000000">
                  <a:alpha val="100000"/>
                </a:srgbClr>
              </a:solidFill>
              <a:prstDash val="solid"/>
              <a:round/>
            </a:ln>
          </p:spPr>
          <p:txBody>
            <a:bodyPr/>
            <a:lstStyle/>
            <a:p/>
          </p:txBody>
        </p:sp>
        <p:sp>
          <p:nvSpPr>
            <p:cNvPr id="140" name="pl140"/>
            <p:cNvSpPr/>
            <p:nvPr/>
          </p:nvSpPr>
          <p:spPr>
            <a:xfrm>
              <a:off x="768815" y="5675538"/>
              <a:ext cx="1472887" cy="72614"/>
            </a:xfrm>
            <a:custGeom>
              <a:avLst/>
              <a:pathLst>
                <a:path w="1472887" h="72614">
                  <a:moveTo>
                    <a:pt x="0" y="36307"/>
                  </a:moveTo>
                  <a:lnTo>
                    <a:pt x="210412" y="48409"/>
                  </a:lnTo>
                  <a:lnTo>
                    <a:pt x="420825" y="0"/>
                  </a:lnTo>
                  <a:lnTo>
                    <a:pt x="631237" y="36307"/>
                  </a:lnTo>
                  <a:lnTo>
                    <a:pt x="841650" y="60512"/>
                  </a:lnTo>
                  <a:lnTo>
                    <a:pt x="1052062" y="60512"/>
                  </a:lnTo>
                  <a:lnTo>
                    <a:pt x="1262475" y="72614"/>
                  </a:lnTo>
                  <a:lnTo>
                    <a:pt x="1472887" y="72614"/>
                  </a:lnTo>
                </a:path>
              </a:pathLst>
            </a:custGeom>
            <a:ln w="35231" cap="flat">
              <a:solidFill>
                <a:srgbClr val="F26A21">
                  <a:alpha val="100000"/>
                </a:srgbClr>
              </a:solidFill>
              <a:prstDash val="solid"/>
              <a:round/>
            </a:ln>
          </p:spPr>
          <p:txBody>
            <a:bodyPr/>
            <a:lstStyle/>
            <a:p/>
          </p:txBody>
        </p:sp>
        <p:sp>
          <p:nvSpPr>
            <p:cNvPr id="141" name="pl141"/>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738686" y="5548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3" name="tx143"/>
            <p:cNvSpPr/>
            <p:nvPr/>
          </p:nvSpPr>
          <p:spPr>
            <a:xfrm>
              <a:off x="949098"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1159511" y="551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5" name="tx145"/>
            <p:cNvSpPr/>
            <p:nvPr/>
          </p:nvSpPr>
          <p:spPr>
            <a:xfrm>
              <a:off x="1369923" y="5548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6" name="tx146"/>
            <p:cNvSpPr/>
            <p:nvPr/>
          </p:nvSpPr>
          <p:spPr>
            <a:xfrm>
              <a:off x="1580336" y="5573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7" name="tx147"/>
            <p:cNvSpPr/>
            <p:nvPr/>
          </p:nvSpPr>
          <p:spPr>
            <a:xfrm>
              <a:off x="1790748" y="5573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8" name="tx148"/>
            <p:cNvSpPr/>
            <p:nvPr/>
          </p:nvSpPr>
          <p:spPr>
            <a:xfrm>
              <a:off x="2001161" y="5585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9" name="tx149"/>
            <p:cNvSpPr/>
            <p:nvPr/>
          </p:nvSpPr>
          <p:spPr>
            <a:xfrm>
              <a:off x="2211573" y="5585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0" name="rc150"/>
            <p:cNvSpPr/>
            <p:nvPr/>
          </p:nvSpPr>
          <p:spPr>
            <a:xfrm>
              <a:off x="2384936" y="874964"/>
              <a:ext cx="1620176" cy="758823"/>
            </a:xfrm>
            <a:prstGeom prst="rect">
              <a:avLst/>
            </a:prstGeom>
            <a:solidFill>
              <a:srgbClr val="EBEBEB">
                <a:alpha val="100000"/>
              </a:srgbClr>
            </a:solidFill>
          </p:spPr>
          <p:txBody>
            <a:bodyPr/>
            <a:lstStyle/>
            <a:p/>
          </p:txBody>
        </p:sp>
        <p:sp>
          <p:nvSpPr>
            <p:cNvPr id="151" name="pl151"/>
            <p:cNvSpPr/>
            <p:nvPr/>
          </p:nvSpPr>
          <p:spPr>
            <a:xfrm>
              <a:off x="2384936"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165" name="pl165"/>
            <p:cNvSpPr/>
            <p:nvPr/>
          </p:nvSpPr>
          <p:spPr>
            <a:xfrm>
              <a:off x="2458581" y="1454066"/>
              <a:ext cx="1472887" cy="108922"/>
            </a:xfrm>
            <a:custGeom>
              <a:avLst/>
              <a:pathLst>
                <a:path w="1472887" h="108922">
                  <a:moveTo>
                    <a:pt x="0" y="108922"/>
                  </a:moveTo>
                  <a:lnTo>
                    <a:pt x="210412" y="108922"/>
                  </a:lnTo>
                  <a:lnTo>
                    <a:pt x="420825" y="108922"/>
                  </a:lnTo>
                  <a:lnTo>
                    <a:pt x="631237" y="108922"/>
                  </a:lnTo>
                  <a:lnTo>
                    <a:pt x="841650" y="0"/>
                  </a:lnTo>
                  <a:lnTo>
                    <a:pt x="1052062" y="108922"/>
                  </a:lnTo>
                  <a:lnTo>
                    <a:pt x="1262475" y="108922"/>
                  </a:lnTo>
                  <a:lnTo>
                    <a:pt x="1472887" y="108922"/>
                  </a:lnTo>
                </a:path>
              </a:pathLst>
            </a:custGeom>
            <a:ln w="40651" cap="flat">
              <a:solidFill>
                <a:srgbClr val="BEBEBE">
                  <a:alpha val="69803"/>
                </a:srgbClr>
              </a:solidFill>
              <a:prstDash val="solid"/>
              <a:round/>
            </a:ln>
          </p:spPr>
          <p:txBody>
            <a:bodyPr/>
            <a:lstStyle/>
            <a:p/>
          </p:txBody>
        </p:sp>
        <p:sp>
          <p:nvSpPr>
            <p:cNvPr id="166" name="pl166"/>
            <p:cNvSpPr/>
            <p:nvPr/>
          </p:nvSpPr>
          <p:spPr>
            <a:xfrm>
              <a:off x="2458581" y="1454066"/>
              <a:ext cx="1472887" cy="108922"/>
            </a:xfrm>
            <a:custGeom>
              <a:avLst/>
              <a:pathLst>
                <a:path w="1472887" h="108922">
                  <a:moveTo>
                    <a:pt x="0" y="108922"/>
                  </a:moveTo>
                  <a:lnTo>
                    <a:pt x="210412" y="108922"/>
                  </a:lnTo>
                  <a:lnTo>
                    <a:pt x="420825" y="108922"/>
                  </a:lnTo>
                  <a:lnTo>
                    <a:pt x="631237" y="108922"/>
                  </a:lnTo>
                  <a:lnTo>
                    <a:pt x="841650" y="0"/>
                  </a:lnTo>
                  <a:lnTo>
                    <a:pt x="1052062" y="108922"/>
                  </a:lnTo>
                  <a:lnTo>
                    <a:pt x="1262475" y="108922"/>
                  </a:lnTo>
                  <a:lnTo>
                    <a:pt x="1472887" y="108922"/>
                  </a:lnTo>
                </a:path>
              </a:pathLst>
            </a:custGeom>
            <a:ln w="35231" cap="flat">
              <a:solidFill>
                <a:srgbClr val="BEBEBE">
                  <a:alpha val="69803"/>
                </a:srgbClr>
              </a:solidFill>
              <a:prstDash val="solid"/>
              <a:round/>
            </a:ln>
          </p:spPr>
          <p:txBody>
            <a:bodyPr/>
            <a:lstStyle/>
            <a:p/>
          </p:txBody>
        </p:sp>
        <p:sp>
          <p:nvSpPr>
            <p:cNvPr id="167" name="pl167"/>
            <p:cNvSpPr/>
            <p:nvPr/>
          </p:nvSpPr>
          <p:spPr>
            <a:xfrm>
              <a:off x="2458581"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1454066"/>
              <a:ext cx="1472887" cy="108922"/>
            </a:xfrm>
            <a:custGeom>
              <a:avLst/>
              <a:pathLst>
                <a:path w="1472887" h="108922">
                  <a:moveTo>
                    <a:pt x="0" y="108922"/>
                  </a:moveTo>
                  <a:lnTo>
                    <a:pt x="210412" y="108922"/>
                  </a:lnTo>
                  <a:lnTo>
                    <a:pt x="420825" y="108922"/>
                  </a:lnTo>
                  <a:lnTo>
                    <a:pt x="631237" y="108922"/>
                  </a:lnTo>
                  <a:lnTo>
                    <a:pt x="841650" y="0"/>
                  </a:lnTo>
                  <a:lnTo>
                    <a:pt x="1052062" y="108922"/>
                  </a:lnTo>
                  <a:lnTo>
                    <a:pt x="1262475" y="108922"/>
                  </a:lnTo>
                  <a:lnTo>
                    <a:pt x="1472887" y="108922"/>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1454066"/>
              <a:ext cx="1472887" cy="108922"/>
            </a:xfrm>
            <a:custGeom>
              <a:avLst/>
              <a:pathLst>
                <a:path w="1472887" h="108922">
                  <a:moveTo>
                    <a:pt x="0" y="108922"/>
                  </a:moveTo>
                  <a:lnTo>
                    <a:pt x="210412" y="108922"/>
                  </a:lnTo>
                  <a:lnTo>
                    <a:pt x="420825" y="108922"/>
                  </a:lnTo>
                  <a:lnTo>
                    <a:pt x="631237" y="108922"/>
                  </a:lnTo>
                  <a:lnTo>
                    <a:pt x="841650" y="0"/>
                  </a:lnTo>
                  <a:lnTo>
                    <a:pt x="1052062" y="108922"/>
                  </a:lnTo>
                  <a:lnTo>
                    <a:pt x="1262475" y="108922"/>
                  </a:lnTo>
                  <a:lnTo>
                    <a:pt x="1472887" y="108922"/>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2" name="tx172"/>
            <p:cNvSpPr/>
            <p:nvPr/>
          </p:nvSpPr>
          <p:spPr>
            <a:xfrm>
              <a:off x="2638864"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3" name="tx173"/>
            <p:cNvSpPr/>
            <p:nvPr/>
          </p:nvSpPr>
          <p:spPr>
            <a:xfrm>
              <a:off x="2849276"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4" name="tx174"/>
            <p:cNvSpPr/>
            <p:nvPr/>
          </p:nvSpPr>
          <p:spPr>
            <a:xfrm>
              <a:off x="3059689"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5" name="tx175"/>
            <p:cNvSpPr/>
            <p:nvPr/>
          </p:nvSpPr>
          <p:spPr>
            <a:xfrm>
              <a:off x="3239972" y="129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6" name="tx176"/>
            <p:cNvSpPr/>
            <p:nvPr/>
          </p:nvSpPr>
          <p:spPr>
            <a:xfrm>
              <a:off x="3480514"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7" name="tx177"/>
            <p:cNvSpPr/>
            <p:nvPr/>
          </p:nvSpPr>
          <p:spPr>
            <a:xfrm>
              <a:off x="3690927"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8" name="tx178"/>
            <p:cNvSpPr/>
            <p:nvPr/>
          </p:nvSpPr>
          <p:spPr>
            <a:xfrm>
              <a:off x="3901339" y="1399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9" name="rc179"/>
            <p:cNvSpPr/>
            <p:nvPr/>
          </p:nvSpPr>
          <p:spPr>
            <a:xfrm>
              <a:off x="2384936" y="1918229"/>
              <a:ext cx="1620176" cy="758823"/>
            </a:xfrm>
            <a:prstGeom prst="rect">
              <a:avLst/>
            </a:prstGeom>
            <a:solidFill>
              <a:srgbClr val="EBEBEB">
                <a:alpha val="100000"/>
              </a:srgbClr>
            </a:solidFill>
          </p:spPr>
          <p:txBody>
            <a:bodyPr/>
            <a:lstStyle/>
            <a:p/>
          </p:txBody>
        </p:sp>
        <p:sp>
          <p:nvSpPr>
            <p:cNvPr id="180" name="pl180"/>
            <p:cNvSpPr/>
            <p:nvPr/>
          </p:nvSpPr>
          <p:spPr>
            <a:xfrm>
              <a:off x="2384936"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194" name="pl194"/>
            <p:cNvSpPr/>
            <p:nvPr/>
          </p:nvSpPr>
          <p:spPr>
            <a:xfrm>
              <a:off x="2458581"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40651" cap="flat">
              <a:solidFill>
                <a:srgbClr val="BEBEBE">
                  <a:alpha val="69803"/>
                </a:srgbClr>
              </a:solidFill>
              <a:prstDash val="solid"/>
              <a:round/>
            </a:ln>
          </p:spPr>
          <p:txBody>
            <a:bodyPr/>
            <a:lstStyle/>
            <a:p/>
          </p:txBody>
        </p:sp>
        <p:sp>
          <p:nvSpPr>
            <p:cNvPr id="195" name="pl195"/>
            <p:cNvSpPr/>
            <p:nvPr/>
          </p:nvSpPr>
          <p:spPr>
            <a:xfrm>
              <a:off x="2458581"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35231" cap="flat">
              <a:solidFill>
                <a:srgbClr val="BEBEBE">
                  <a:alpha val="69803"/>
                </a:srgbClr>
              </a:solidFill>
              <a:prstDash val="solid"/>
              <a:round/>
            </a:ln>
          </p:spPr>
          <p:txBody>
            <a:bodyPr/>
            <a:lstStyle/>
            <a:p/>
          </p:txBody>
        </p:sp>
        <p:sp>
          <p:nvSpPr>
            <p:cNvPr id="196" name="pl196"/>
            <p:cNvSpPr/>
            <p:nvPr/>
          </p:nvSpPr>
          <p:spPr>
            <a:xfrm>
              <a:off x="2458581"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402345" y="23464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01" name="tx201"/>
            <p:cNvSpPr/>
            <p:nvPr/>
          </p:nvSpPr>
          <p:spPr>
            <a:xfrm>
              <a:off x="2638864"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2" name="tx202"/>
            <p:cNvSpPr/>
            <p:nvPr/>
          </p:nvSpPr>
          <p:spPr>
            <a:xfrm>
              <a:off x="2849276"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3" name="tx203"/>
            <p:cNvSpPr/>
            <p:nvPr/>
          </p:nvSpPr>
          <p:spPr>
            <a:xfrm>
              <a:off x="3059689"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4" name="tx204"/>
            <p:cNvSpPr/>
            <p:nvPr/>
          </p:nvSpPr>
          <p:spPr>
            <a:xfrm>
              <a:off x="3270102"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5" name="tx205"/>
            <p:cNvSpPr/>
            <p:nvPr/>
          </p:nvSpPr>
          <p:spPr>
            <a:xfrm>
              <a:off x="3480514"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6" name="tx206"/>
            <p:cNvSpPr/>
            <p:nvPr/>
          </p:nvSpPr>
          <p:spPr>
            <a:xfrm>
              <a:off x="3690927"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7" name="tx207"/>
            <p:cNvSpPr/>
            <p:nvPr/>
          </p:nvSpPr>
          <p:spPr>
            <a:xfrm>
              <a:off x="3901339"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8" name="rc208"/>
            <p:cNvSpPr/>
            <p:nvPr/>
          </p:nvSpPr>
          <p:spPr>
            <a:xfrm>
              <a:off x="2384936" y="2961495"/>
              <a:ext cx="1620176" cy="758823"/>
            </a:xfrm>
            <a:prstGeom prst="rect">
              <a:avLst/>
            </a:prstGeom>
            <a:solidFill>
              <a:srgbClr val="EBEBEB">
                <a:alpha val="100000"/>
              </a:srgbClr>
            </a:solidFill>
          </p:spPr>
          <p:txBody>
            <a:bodyPr/>
            <a:lstStyle/>
            <a:p/>
          </p:txBody>
        </p:sp>
        <p:sp>
          <p:nvSpPr>
            <p:cNvPr id="209" name="pl209"/>
            <p:cNvSpPr/>
            <p:nvPr/>
          </p:nvSpPr>
          <p:spPr>
            <a:xfrm>
              <a:off x="2384936"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223" name="pl223"/>
            <p:cNvSpPr/>
            <p:nvPr/>
          </p:nvSpPr>
          <p:spPr>
            <a:xfrm>
              <a:off x="2458581" y="3298548"/>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40651" cap="flat">
              <a:solidFill>
                <a:srgbClr val="BEBEBE">
                  <a:alpha val="69803"/>
                </a:srgbClr>
              </a:solidFill>
              <a:prstDash val="solid"/>
              <a:round/>
            </a:ln>
          </p:spPr>
          <p:txBody>
            <a:bodyPr/>
            <a:lstStyle/>
            <a:p/>
          </p:txBody>
        </p:sp>
        <p:sp>
          <p:nvSpPr>
            <p:cNvPr id="224" name="pl224"/>
            <p:cNvSpPr/>
            <p:nvPr/>
          </p:nvSpPr>
          <p:spPr>
            <a:xfrm>
              <a:off x="2458581" y="3298548"/>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35231" cap="flat">
              <a:solidFill>
                <a:srgbClr val="BEBEBE">
                  <a:alpha val="69803"/>
                </a:srgbClr>
              </a:solidFill>
              <a:prstDash val="solid"/>
              <a:round/>
            </a:ln>
          </p:spPr>
          <p:txBody>
            <a:bodyPr/>
            <a:lstStyle/>
            <a:p/>
          </p:txBody>
        </p:sp>
        <p:sp>
          <p:nvSpPr>
            <p:cNvPr id="225" name="pl225"/>
            <p:cNvSpPr/>
            <p:nvPr/>
          </p:nvSpPr>
          <p:spPr>
            <a:xfrm>
              <a:off x="2458581"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3298548"/>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3298548"/>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0" name="tx230"/>
            <p:cNvSpPr/>
            <p:nvPr/>
          </p:nvSpPr>
          <p:spPr>
            <a:xfrm>
              <a:off x="2638864"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1" name="tx231"/>
            <p:cNvSpPr/>
            <p:nvPr/>
          </p:nvSpPr>
          <p:spPr>
            <a:xfrm>
              <a:off x="2819147"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32" name="tx232"/>
            <p:cNvSpPr/>
            <p:nvPr/>
          </p:nvSpPr>
          <p:spPr>
            <a:xfrm>
              <a:off x="3029560" y="3208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33" name="tx233"/>
            <p:cNvSpPr/>
            <p:nvPr/>
          </p:nvSpPr>
          <p:spPr>
            <a:xfrm>
              <a:off x="3239972" y="31355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34" name="tx234"/>
            <p:cNvSpPr/>
            <p:nvPr/>
          </p:nvSpPr>
          <p:spPr>
            <a:xfrm>
              <a:off x="3450385" y="3256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5" name="tx235"/>
            <p:cNvSpPr/>
            <p:nvPr/>
          </p:nvSpPr>
          <p:spPr>
            <a:xfrm>
              <a:off x="3660797" y="3256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6" name="tx236"/>
            <p:cNvSpPr/>
            <p:nvPr/>
          </p:nvSpPr>
          <p:spPr>
            <a:xfrm>
              <a:off x="3871210" y="3256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7" name="rc237"/>
            <p:cNvSpPr/>
            <p:nvPr/>
          </p:nvSpPr>
          <p:spPr>
            <a:xfrm>
              <a:off x="2384936" y="4004760"/>
              <a:ext cx="1620176" cy="758823"/>
            </a:xfrm>
            <a:prstGeom prst="rect">
              <a:avLst/>
            </a:prstGeom>
            <a:solidFill>
              <a:srgbClr val="EBEBEB">
                <a:alpha val="100000"/>
              </a:srgbClr>
            </a:solidFill>
          </p:spPr>
          <p:txBody>
            <a:bodyPr/>
            <a:lstStyle/>
            <a:p/>
          </p:txBody>
        </p:sp>
        <p:sp>
          <p:nvSpPr>
            <p:cNvPr id="238" name="pl238"/>
            <p:cNvSpPr/>
            <p:nvPr/>
          </p:nvSpPr>
          <p:spPr>
            <a:xfrm>
              <a:off x="2384936"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2384936"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2384936"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2384936"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2458581"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252" name="pl252"/>
            <p:cNvSpPr/>
            <p:nvPr/>
          </p:nvSpPr>
          <p:spPr>
            <a:xfrm>
              <a:off x="2458581" y="4583862"/>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40651" cap="flat">
              <a:solidFill>
                <a:srgbClr val="BEBEBE">
                  <a:alpha val="69803"/>
                </a:srgbClr>
              </a:solidFill>
              <a:prstDash val="solid"/>
              <a:round/>
            </a:ln>
          </p:spPr>
          <p:txBody>
            <a:bodyPr/>
            <a:lstStyle/>
            <a:p/>
          </p:txBody>
        </p:sp>
        <p:sp>
          <p:nvSpPr>
            <p:cNvPr id="253" name="pl253"/>
            <p:cNvSpPr/>
            <p:nvPr/>
          </p:nvSpPr>
          <p:spPr>
            <a:xfrm>
              <a:off x="2458581" y="4583862"/>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35231" cap="flat">
              <a:solidFill>
                <a:srgbClr val="BEBEBE">
                  <a:alpha val="69803"/>
                </a:srgbClr>
              </a:solidFill>
              <a:prstDash val="solid"/>
              <a:round/>
            </a:ln>
          </p:spPr>
          <p:txBody>
            <a:bodyPr/>
            <a:lstStyle/>
            <a:p/>
          </p:txBody>
        </p:sp>
        <p:sp>
          <p:nvSpPr>
            <p:cNvPr id="254" name="pl254"/>
            <p:cNvSpPr/>
            <p:nvPr/>
          </p:nvSpPr>
          <p:spPr>
            <a:xfrm>
              <a:off x="2458581"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255" name="pl255"/>
            <p:cNvSpPr/>
            <p:nvPr/>
          </p:nvSpPr>
          <p:spPr>
            <a:xfrm>
              <a:off x="2458581" y="4583862"/>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40651" cap="flat">
              <a:solidFill>
                <a:srgbClr val="000000">
                  <a:alpha val="100000"/>
                </a:srgbClr>
              </a:solidFill>
              <a:prstDash val="solid"/>
              <a:round/>
            </a:ln>
          </p:spPr>
          <p:txBody>
            <a:bodyPr/>
            <a:lstStyle/>
            <a:p/>
          </p:txBody>
        </p:sp>
        <p:sp>
          <p:nvSpPr>
            <p:cNvPr id="256" name="pl256"/>
            <p:cNvSpPr/>
            <p:nvPr/>
          </p:nvSpPr>
          <p:spPr>
            <a:xfrm>
              <a:off x="2458581" y="4583862"/>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35231" cap="flat">
              <a:solidFill>
                <a:srgbClr val="F26A21">
                  <a:alpha val="100000"/>
                </a:srgbClr>
              </a:solidFill>
              <a:prstDash val="solid"/>
              <a:round/>
            </a:ln>
          </p:spPr>
          <p:txBody>
            <a:bodyPr/>
            <a:lstStyle/>
            <a:p/>
          </p:txBody>
        </p:sp>
        <p:sp>
          <p:nvSpPr>
            <p:cNvPr id="257" name="pl257"/>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2398322" y="4420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9" name="tx259"/>
            <p:cNvSpPr/>
            <p:nvPr/>
          </p:nvSpPr>
          <p:spPr>
            <a:xfrm>
              <a:off x="2608734"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0" name="tx260"/>
            <p:cNvSpPr/>
            <p:nvPr/>
          </p:nvSpPr>
          <p:spPr>
            <a:xfrm>
              <a:off x="2849276"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1" name="tx261"/>
            <p:cNvSpPr/>
            <p:nvPr/>
          </p:nvSpPr>
          <p:spPr>
            <a:xfrm>
              <a:off x="3059689"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2" name="tx262"/>
            <p:cNvSpPr/>
            <p:nvPr/>
          </p:nvSpPr>
          <p:spPr>
            <a:xfrm>
              <a:off x="3270102"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3" name="tx263"/>
            <p:cNvSpPr/>
            <p:nvPr/>
          </p:nvSpPr>
          <p:spPr>
            <a:xfrm>
              <a:off x="3480514"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4" name="tx264"/>
            <p:cNvSpPr/>
            <p:nvPr/>
          </p:nvSpPr>
          <p:spPr>
            <a:xfrm>
              <a:off x="3690927"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3901339"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6" name="rc266"/>
            <p:cNvSpPr/>
            <p:nvPr/>
          </p:nvSpPr>
          <p:spPr>
            <a:xfrm>
              <a:off x="4074702" y="874964"/>
              <a:ext cx="1620176" cy="758823"/>
            </a:xfrm>
            <a:prstGeom prst="rect">
              <a:avLst/>
            </a:prstGeom>
            <a:solidFill>
              <a:srgbClr val="EBEBEB">
                <a:alpha val="100000"/>
              </a:srgbClr>
            </a:solidFill>
          </p:spPr>
          <p:txBody>
            <a:bodyPr/>
            <a:lstStyle/>
            <a:p/>
          </p:txBody>
        </p:sp>
        <p:sp>
          <p:nvSpPr>
            <p:cNvPr id="267" name="pl267"/>
            <p:cNvSpPr/>
            <p:nvPr/>
          </p:nvSpPr>
          <p:spPr>
            <a:xfrm>
              <a:off x="4074702"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4074702"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4074702"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4074702"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48347"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281" name="pl281"/>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40651" cap="flat">
              <a:solidFill>
                <a:srgbClr val="BEBEBE">
                  <a:alpha val="69803"/>
                </a:srgbClr>
              </a:solidFill>
              <a:prstDash val="solid"/>
              <a:round/>
            </a:ln>
          </p:spPr>
          <p:txBody>
            <a:bodyPr/>
            <a:lstStyle/>
            <a:p/>
          </p:txBody>
        </p:sp>
        <p:sp>
          <p:nvSpPr>
            <p:cNvPr id="282" name="pl282"/>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35231" cap="flat">
              <a:solidFill>
                <a:srgbClr val="BEBEBE">
                  <a:alpha val="69803"/>
                </a:srgbClr>
              </a:solidFill>
              <a:prstDash val="solid"/>
              <a:round/>
            </a:ln>
          </p:spPr>
          <p:txBody>
            <a:bodyPr/>
            <a:lstStyle/>
            <a:p/>
          </p:txBody>
        </p:sp>
        <p:sp>
          <p:nvSpPr>
            <p:cNvPr id="283" name="pl283"/>
            <p:cNvSpPr/>
            <p:nvPr/>
          </p:nvSpPr>
          <p:spPr>
            <a:xfrm>
              <a:off x="4148347"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284" name="pl284"/>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40651" cap="flat">
              <a:solidFill>
                <a:srgbClr val="000000">
                  <a:alpha val="100000"/>
                </a:srgbClr>
              </a:solidFill>
              <a:prstDash val="solid"/>
              <a:round/>
            </a:ln>
          </p:spPr>
          <p:txBody>
            <a:bodyPr/>
            <a:lstStyle/>
            <a:p/>
          </p:txBody>
        </p:sp>
        <p:sp>
          <p:nvSpPr>
            <p:cNvPr id="285" name="pl285"/>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35231" cap="flat">
              <a:solidFill>
                <a:srgbClr val="F26A21">
                  <a:alpha val="100000"/>
                </a:srgbClr>
              </a:solidFill>
              <a:prstDash val="solid"/>
              <a:round/>
            </a:ln>
          </p:spPr>
          <p:txBody>
            <a:bodyPr/>
            <a:lstStyle/>
            <a:p/>
          </p:txBody>
        </p:sp>
        <p:sp>
          <p:nvSpPr>
            <p:cNvPr id="286" name="pl286"/>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4118217"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4328630"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9" name="tx289"/>
            <p:cNvSpPr/>
            <p:nvPr/>
          </p:nvSpPr>
          <p:spPr>
            <a:xfrm>
              <a:off x="4539042" y="13757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0" name="tx290"/>
            <p:cNvSpPr/>
            <p:nvPr/>
          </p:nvSpPr>
          <p:spPr>
            <a:xfrm>
              <a:off x="4749455"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1" name="tx291"/>
            <p:cNvSpPr/>
            <p:nvPr/>
          </p:nvSpPr>
          <p:spPr>
            <a:xfrm>
              <a:off x="4959867"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2" name="tx292"/>
            <p:cNvSpPr/>
            <p:nvPr/>
          </p:nvSpPr>
          <p:spPr>
            <a:xfrm>
              <a:off x="517028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538069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4" name="tx294"/>
            <p:cNvSpPr/>
            <p:nvPr/>
          </p:nvSpPr>
          <p:spPr>
            <a:xfrm>
              <a:off x="559110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5" name="rc295"/>
            <p:cNvSpPr/>
            <p:nvPr/>
          </p:nvSpPr>
          <p:spPr>
            <a:xfrm>
              <a:off x="4074702" y="1918229"/>
              <a:ext cx="1620176" cy="758823"/>
            </a:xfrm>
            <a:prstGeom prst="rect">
              <a:avLst/>
            </a:prstGeom>
            <a:solidFill>
              <a:srgbClr val="EBEBEB">
                <a:alpha val="100000"/>
              </a:srgbClr>
            </a:solidFill>
          </p:spPr>
          <p:txBody>
            <a:bodyPr/>
            <a:lstStyle/>
            <a:p/>
          </p:txBody>
        </p:sp>
        <p:sp>
          <p:nvSpPr>
            <p:cNvPr id="296" name="pl296"/>
            <p:cNvSpPr/>
            <p:nvPr/>
          </p:nvSpPr>
          <p:spPr>
            <a:xfrm>
              <a:off x="4074702"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310" name="pl310"/>
            <p:cNvSpPr/>
            <p:nvPr/>
          </p:nvSpPr>
          <p:spPr>
            <a:xfrm>
              <a:off x="4148347" y="2582049"/>
              <a:ext cx="1472887" cy="36307"/>
            </a:xfrm>
            <a:custGeom>
              <a:avLst/>
              <a:pathLst>
                <a:path w="1472887" h="36307">
                  <a:moveTo>
                    <a:pt x="0" y="36307"/>
                  </a:moveTo>
                  <a:lnTo>
                    <a:pt x="210412" y="24204"/>
                  </a:lnTo>
                  <a:lnTo>
                    <a:pt x="420825" y="12102"/>
                  </a:lnTo>
                  <a:lnTo>
                    <a:pt x="631237" y="12102"/>
                  </a:lnTo>
                  <a:lnTo>
                    <a:pt x="841650" y="0"/>
                  </a:lnTo>
                  <a:lnTo>
                    <a:pt x="1052062" y="12102"/>
                  </a:lnTo>
                  <a:lnTo>
                    <a:pt x="1262475" y="36307"/>
                  </a:lnTo>
                  <a:lnTo>
                    <a:pt x="1472887" y="24204"/>
                  </a:lnTo>
                </a:path>
              </a:pathLst>
            </a:custGeom>
            <a:ln w="40651" cap="flat">
              <a:solidFill>
                <a:srgbClr val="BEBEBE">
                  <a:alpha val="69803"/>
                </a:srgbClr>
              </a:solidFill>
              <a:prstDash val="solid"/>
              <a:round/>
            </a:ln>
          </p:spPr>
          <p:txBody>
            <a:bodyPr/>
            <a:lstStyle/>
            <a:p/>
          </p:txBody>
        </p:sp>
        <p:sp>
          <p:nvSpPr>
            <p:cNvPr id="311" name="pl311"/>
            <p:cNvSpPr/>
            <p:nvPr/>
          </p:nvSpPr>
          <p:spPr>
            <a:xfrm>
              <a:off x="4148347" y="2582049"/>
              <a:ext cx="1472887" cy="36307"/>
            </a:xfrm>
            <a:custGeom>
              <a:avLst/>
              <a:pathLst>
                <a:path w="1472887" h="36307">
                  <a:moveTo>
                    <a:pt x="0" y="36307"/>
                  </a:moveTo>
                  <a:lnTo>
                    <a:pt x="210412" y="24204"/>
                  </a:lnTo>
                  <a:lnTo>
                    <a:pt x="420825" y="12102"/>
                  </a:lnTo>
                  <a:lnTo>
                    <a:pt x="631237" y="12102"/>
                  </a:lnTo>
                  <a:lnTo>
                    <a:pt x="841650" y="0"/>
                  </a:lnTo>
                  <a:lnTo>
                    <a:pt x="1052062" y="12102"/>
                  </a:lnTo>
                  <a:lnTo>
                    <a:pt x="1262475" y="36307"/>
                  </a:lnTo>
                  <a:lnTo>
                    <a:pt x="1472887" y="24204"/>
                  </a:lnTo>
                </a:path>
              </a:pathLst>
            </a:custGeom>
            <a:ln w="35231" cap="flat">
              <a:solidFill>
                <a:srgbClr val="BEBEBE">
                  <a:alpha val="69803"/>
                </a:srgbClr>
              </a:solidFill>
              <a:prstDash val="solid"/>
              <a:round/>
            </a:ln>
          </p:spPr>
          <p:txBody>
            <a:bodyPr/>
            <a:lstStyle/>
            <a:p/>
          </p:txBody>
        </p:sp>
        <p:sp>
          <p:nvSpPr>
            <p:cNvPr id="312" name="pl312"/>
            <p:cNvSpPr/>
            <p:nvPr/>
          </p:nvSpPr>
          <p:spPr>
            <a:xfrm>
              <a:off x="4148347"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2582049"/>
              <a:ext cx="1472887" cy="36307"/>
            </a:xfrm>
            <a:custGeom>
              <a:avLst/>
              <a:pathLst>
                <a:path w="1472887" h="36307">
                  <a:moveTo>
                    <a:pt x="0" y="36307"/>
                  </a:moveTo>
                  <a:lnTo>
                    <a:pt x="210412" y="24204"/>
                  </a:lnTo>
                  <a:lnTo>
                    <a:pt x="420825" y="12102"/>
                  </a:lnTo>
                  <a:lnTo>
                    <a:pt x="631237" y="12102"/>
                  </a:lnTo>
                  <a:lnTo>
                    <a:pt x="841650" y="0"/>
                  </a:lnTo>
                  <a:lnTo>
                    <a:pt x="1052062" y="12102"/>
                  </a:lnTo>
                  <a:lnTo>
                    <a:pt x="1262475" y="36307"/>
                  </a:lnTo>
                  <a:lnTo>
                    <a:pt x="1472887" y="24204"/>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2582049"/>
              <a:ext cx="1472887" cy="36307"/>
            </a:xfrm>
            <a:custGeom>
              <a:avLst/>
              <a:pathLst>
                <a:path w="1472887" h="36307">
                  <a:moveTo>
                    <a:pt x="0" y="36307"/>
                  </a:moveTo>
                  <a:lnTo>
                    <a:pt x="210412" y="24204"/>
                  </a:lnTo>
                  <a:lnTo>
                    <a:pt x="420825" y="12102"/>
                  </a:lnTo>
                  <a:lnTo>
                    <a:pt x="631237" y="12102"/>
                  </a:lnTo>
                  <a:lnTo>
                    <a:pt x="841650" y="0"/>
                  </a:lnTo>
                  <a:lnTo>
                    <a:pt x="1052062" y="12102"/>
                  </a:lnTo>
                  <a:lnTo>
                    <a:pt x="1262475" y="36307"/>
                  </a:lnTo>
                  <a:lnTo>
                    <a:pt x="1472887" y="24204"/>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7" name="tx317"/>
            <p:cNvSpPr/>
            <p:nvPr/>
          </p:nvSpPr>
          <p:spPr>
            <a:xfrm>
              <a:off x="4328630" y="2443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8" name="tx318"/>
            <p:cNvSpPr/>
            <p:nvPr/>
          </p:nvSpPr>
          <p:spPr>
            <a:xfrm>
              <a:off x="4539042"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9" name="tx319"/>
            <p:cNvSpPr/>
            <p:nvPr/>
          </p:nvSpPr>
          <p:spPr>
            <a:xfrm>
              <a:off x="4749455"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0" name="tx320"/>
            <p:cNvSpPr/>
            <p:nvPr/>
          </p:nvSpPr>
          <p:spPr>
            <a:xfrm>
              <a:off x="4959867"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1" name="tx321"/>
            <p:cNvSpPr/>
            <p:nvPr/>
          </p:nvSpPr>
          <p:spPr>
            <a:xfrm>
              <a:off x="5170280"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380692"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3" name="tx323"/>
            <p:cNvSpPr/>
            <p:nvPr/>
          </p:nvSpPr>
          <p:spPr>
            <a:xfrm>
              <a:off x="5591105" y="2443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4" name="rc324"/>
            <p:cNvSpPr/>
            <p:nvPr/>
          </p:nvSpPr>
          <p:spPr>
            <a:xfrm>
              <a:off x="4074702" y="2961495"/>
              <a:ext cx="1620176" cy="758823"/>
            </a:xfrm>
            <a:prstGeom prst="rect">
              <a:avLst/>
            </a:prstGeom>
            <a:solidFill>
              <a:srgbClr val="EBEBEB">
                <a:alpha val="100000"/>
              </a:srgbClr>
            </a:solidFill>
          </p:spPr>
          <p:txBody>
            <a:bodyPr/>
            <a:lstStyle/>
            <a:p/>
          </p:txBody>
        </p:sp>
        <p:sp>
          <p:nvSpPr>
            <p:cNvPr id="325" name="pl325"/>
            <p:cNvSpPr/>
            <p:nvPr/>
          </p:nvSpPr>
          <p:spPr>
            <a:xfrm>
              <a:off x="4074702"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339" name="pl339"/>
            <p:cNvSpPr/>
            <p:nvPr/>
          </p:nvSpPr>
          <p:spPr>
            <a:xfrm>
              <a:off x="4148347" y="3601109"/>
              <a:ext cx="1472887" cy="84717"/>
            </a:xfrm>
            <a:custGeom>
              <a:avLst/>
              <a:pathLst>
                <a:path w="1472887" h="84717">
                  <a:moveTo>
                    <a:pt x="0" y="24204"/>
                  </a:moveTo>
                  <a:lnTo>
                    <a:pt x="210412" y="24204"/>
                  </a:lnTo>
                  <a:lnTo>
                    <a:pt x="420825" y="84717"/>
                  </a:lnTo>
                  <a:lnTo>
                    <a:pt x="631237" y="84717"/>
                  </a:lnTo>
                  <a:lnTo>
                    <a:pt x="841650" y="0"/>
                  </a:lnTo>
                  <a:lnTo>
                    <a:pt x="1052062" y="12102"/>
                  </a:lnTo>
                  <a:lnTo>
                    <a:pt x="1262475" y="12102"/>
                  </a:lnTo>
                  <a:lnTo>
                    <a:pt x="1472887" y="24204"/>
                  </a:lnTo>
                </a:path>
              </a:pathLst>
            </a:custGeom>
            <a:ln w="40651" cap="flat">
              <a:solidFill>
                <a:srgbClr val="BEBEBE">
                  <a:alpha val="69803"/>
                </a:srgbClr>
              </a:solidFill>
              <a:prstDash val="solid"/>
              <a:round/>
            </a:ln>
          </p:spPr>
          <p:txBody>
            <a:bodyPr/>
            <a:lstStyle/>
            <a:p/>
          </p:txBody>
        </p:sp>
        <p:sp>
          <p:nvSpPr>
            <p:cNvPr id="340" name="pl340"/>
            <p:cNvSpPr/>
            <p:nvPr/>
          </p:nvSpPr>
          <p:spPr>
            <a:xfrm>
              <a:off x="4148347" y="3601109"/>
              <a:ext cx="1472887" cy="84717"/>
            </a:xfrm>
            <a:custGeom>
              <a:avLst/>
              <a:pathLst>
                <a:path w="1472887" h="84717">
                  <a:moveTo>
                    <a:pt x="0" y="24204"/>
                  </a:moveTo>
                  <a:lnTo>
                    <a:pt x="210412" y="24204"/>
                  </a:lnTo>
                  <a:lnTo>
                    <a:pt x="420825" y="84717"/>
                  </a:lnTo>
                  <a:lnTo>
                    <a:pt x="631237" y="84717"/>
                  </a:lnTo>
                  <a:lnTo>
                    <a:pt x="841650" y="0"/>
                  </a:lnTo>
                  <a:lnTo>
                    <a:pt x="1052062" y="12102"/>
                  </a:lnTo>
                  <a:lnTo>
                    <a:pt x="1262475" y="12102"/>
                  </a:lnTo>
                  <a:lnTo>
                    <a:pt x="1472887" y="24204"/>
                  </a:lnTo>
                </a:path>
              </a:pathLst>
            </a:custGeom>
            <a:ln w="35231" cap="flat">
              <a:solidFill>
                <a:srgbClr val="BEBEBE">
                  <a:alpha val="69803"/>
                </a:srgbClr>
              </a:solidFill>
              <a:prstDash val="solid"/>
              <a:round/>
            </a:ln>
          </p:spPr>
          <p:txBody>
            <a:bodyPr/>
            <a:lstStyle/>
            <a:p/>
          </p:txBody>
        </p:sp>
        <p:sp>
          <p:nvSpPr>
            <p:cNvPr id="341" name="pl341"/>
            <p:cNvSpPr/>
            <p:nvPr/>
          </p:nvSpPr>
          <p:spPr>
            <a:xfrm>
              <a:off x="4148347"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3601109"/>
              <a:ext cx="1472887" cy="84717"/>
            </a:xfrm>
            <a:custGeom>
              <a:avLst/>
              <a:pathLst>
                <a:path w="1472887" h="84717">
                  <a:moveTo>
                    <a:pt x="0" y="24204"/>
                  </a:moveTo>
                  <a:lnTo>
                    <a:pt x="210412" y="24204"/>
                  </a:lnTo>
                  <a:lnTo>
                    <a:pt x="420825" y="84717"/>
                  </a:lnTo>
                  <a:lnTo>
                    <a:pt x="631237" y="84717"/>
                  </a:lnTo>
                  <a:lnTo>
                    <a:pt x="841650" y="0"/>
                  </a:lnTo>
                  <a:lnTo>
                    <a:pt x="1052062" y="12102"/>
                  </a:lnTo>
                  <a:lnTo>
                    <a:pt x="1262475" y="12102"/>
                  </a:lnTo>
                  <a:lnTo>
                    <a:pt x="1472887" y="24204"/>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3601109"/>
              <a:ext cx="1472887" cy="84717"/>
            </a:xfrm>
            <a:custGeom>
              <a:avLst/>
              <a:pathLst>
                <a:path w="1472887" h="84717">
                  <a:moveTo>
                    <a:pt x="0" y="24204"/>
                  </a:moveTo>
                  <a:lnTo>
                    <a:pt x="210412" y="24204"/>
                  </a:lnTo>
                  <a:lnTo>
                    <a:pt x="420825" y="84717"/>
                  </a:lnTo>
                  <a:lnTo>
                    <a:pt x="631237" y="84717"/>
                  </a:lnTo>
                  <a:lnTo>
                    <a:pt x="841650" y="0"/>
                  </a:lnTo>
                  <a:lnTo>
                    <a:pt x="1052062" y="12102"/>
                  </a:lnTo>
                  <a:lnTo>
                    <a:pt x="1262475" y="12102"/>
                  </a:lnTo>
                  <a:lnTo>
                    <a:pt x="1472887" y="24204"/>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118217" y="3462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6" name="tx346"/>
            <p:cNvSpPr/>
            <p:nvPr/>
          </p:nvSpPr>
          <p:spPr>
            <a:xfrm>
              <a:off x="4328630" y="3462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7" name="tx347"/>
            <p:cNvSpPr/>
            <p:nvPr/>
          </p:nvSpPr>
          <p:spPr>
            <a:xfrm>
              <a:off x="453904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8" name="tx348"/>
            <p:cNvSpPr/>
            <p:nvPr/>
          </p:nvSpPr>
          <p:spPr>
            <a:xfrm>
              <a:off x="474945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9" name="tx349"/>
            <p:cNvSpPr/>
            <p:nvPr/>
          </p:nvSpPr>
          <p:spPr>
            <a:xfrm>
              <a:off x="4959867"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50" name="tx350"/>
            <p:cNvSpPr/>
            <p:nvPr/>
          </p:nvSpPr>
          <p:spPr>
            <a:xfrm>
              <a:off x="5170280"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1" name="tx351"/>
            <p:cNvSpPr/>
            <p:nvPr/>
          </p:nvSpPr>
          <p:spPr>
            <a:xfrm>
              <a:off x="5380692"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2" name="tx352"/>
            <p:cNvSpPr/>
            <p:nvPr/>
          </p:nvSpPr>
          <p:spPr>
            <a:xfrm>
              <a:off x="5591105" y="3462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3" name="rc353"/>
            <p:cNvSpPr/>
            <p:nvPr/>
          </p:nvSpPr>
          <p:spPr>
            <a:xfrm>
              <a:off x="4074702" y="4004760"/>
              <a:ext cx="1620176" cy="758823"/>
            </a:xfrm>
            <a:prstGeom prst="rect">
              <a:avLst/>
            </a:prstGeom>
            <a:solidFill>
              <a:srgbClr val="EBEBEB">
                <a:alpha val="100000"/>
              </a:srgbClr>
            </a:solidFill>
          </p:spPr>
          <p:txBody>
            <a:bodyPr/>
            <a:lstStyle/>
            <a:p/>
          </p:txBody>
        </p:sp>
        <p:sp>
          <p:nvSpPr>
            <p:cNvPr id="354" name="pl354"/>
            <p:cNvSpPr/>
            <p:nvPr/>
          </p:nvSpPr>
          <p:spPr>
            <a:xfrm>
              <a:off x="4074702"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4074702"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4074702"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4074702"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148347"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368" name="pl368"/>
            <p:cNvSpPr/>
            <p:nvPr/>
          </p:nvSpPr>
          <p:spPr>
            <a:xfrm>
              <a:off x="4148347" y="4668580"/>
              <a:ext cx="1472887" cy="36307"/>
            </a:xfrm>
            <a:custGeom>
              <a:avLst/>
              <a:pathLst>
                <a:path w="1472887" h="36307">
                  <a:moveTo>
                    <a:pt x="0" y="36307"/>
                  </a:moveTo>
                  <a:lnTo>
                    <a:pt x="210412" y="12102"/>
                  </a:lnTo>
                  <a:lnTo>
                    <a:pt x="420825" y="12102"/>
                  </a:lnTo>
                  <a:lnTo>
                    <a:pt x="631237" y="12102"/>
                  </a:lnTo>
                  <a:lnTo>
                    <a:pt x="841650" y="12102"/>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69" name="pl369"/>
            <p:cNvSpPr/>
            <p:nvPr/>
          </p:nvSpPr>
          <p:spPr>
            <a:xfrm>
              <a:off x="4148347" y="4668580"/>
              <a:ext cx="1472887" cy="36307"/>
            </a:xfrm>
            <a:custGeom>
              <a:avLst/>
              <a:pathLst>
                <a:path w="1472887" h="36307">
                  <a:moveTo>
                    <a:pt x="0" y="36307"/>
                  </a:moveTo>
                  <a:lnTo>
                    <a:pt x="210412" y="12102"/>
                  </a:lnTo>
                  <a:lnTo>
                    <a:pt x="420825" y="12102"/>
                  </a:lnTo>
                  <a:lnTo>
                    <a:pt x="631237" y="12102"/>
                  </a:lnTo>
                  <a:lnTo>
                    <a:pt x="841650" y="12102"/>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70" name="pl370"/>
            <p:cNvSpPr/>
            <p:nvPr/>
          </p:nvSpPr>
          <p:spPr>
            <a:xfrm>
              <a:off x="4148347"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371" name="pl371"/>
            <p:cNvSpPr/>
            <p:nvPr/>
          </p:nvSpPr>
          <p:spPr>
            <a:xfrm>
              <a:off x="4148347" y="4668580"/>
              <a:ext cx="1472887" cy="36307"/>
            </a:xfrm>
            <a:custGeom>
              <a:avLst/>
              <a:pathLst>
                <a:path w="1472887" h="36307">
                  <a:moveTo>
                    <a:pt x="0" y="36307"/>
                  </a:moveTo>
                  <a:lnTo>
                    <a:pt x="210412" y="12102"/>
                  </a:lnTo>
                  <a:lnTo>
                    <a:pt x="420825" y="12102"/>
                  </a:lnTo>
                  <a:lnTo>
                    <a:pt x="631237" y="12102"/>
                  </a:lnTo>
                  <a:lnTo>
                    <a:pt x="841650" y="12102"/>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72" name="pl372"/>
            <p:cNvSpPr/>
            <p:nvPr/>
          </p:nvSpPr>
          <p:spPr>
            <a:xfrm>
              <a:off x="4148347" y="4668580"/>
              <a:ext cx="1472887" cy="36307"/>
            </a:xfrm>
            <a:custGeom>
              <a:avLst/>
              <a:pathLst>
                <a:path w="1472887" h="36307">
                  <a:moveTo>
                    <a:pt x="0" y="36307"/>
                  </a:moveTo>
                  <a:lnTo>
                    <a:pt x="210412" y="12102"/>
                  </a:lnTo>
                  <a:lnTo>
                    <a:pt x="420825" y="12102"/>
                  </a:lnTo>
                  <a:lnTo>
                    <a:pt x="631237" y="12102"/>
                  </a:lnTo>
                  <a:lnTo>
                    <a:pt x="841650" y="12102"/>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73" name="pl373"/>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4118217"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5" name="tx375"/>
            <p:cNvSpPr/>
            <p:nvPr/>
          </p:nvSpPr>
          <p:spPr>
            <a:xfrm>
              <a:off x="4328630"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6" name="tx376"/>
            <p:cNvSpPr/>
            <p:nvPr/>
          </p:nvSpPr>
          <p:spPr>
            <a:xfrm>
              <a:off x="4539042"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7" name="tx377"/>
            <p:cNvSpPr/>
            <p:nvPr/>
          </p:nvSpPr>
          <p:spPr>
            <a:xfrm>
              <a:off x="4749455"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8" name="tx378"/>
            <p:cNvSpPr/>
            <p:nvPr/>
          </p:nvSpPr>
          <p:spPr>
            <a:xfrm>
              <a:off x="4959867"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9" name="tx379"/>
            <p:cNvSpPr/>
            <p:nvPr/>
          </p:nvSpPr>
          <p:spPr>
            <a:xfrm>
              <a:off x="5170280"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0" name="tx380"/>
            <p:cNvSpPr/>
            <p:nvPr/>
          </p:nvSpPr>
          <p:spPr>
            <a:xfrm>
              <a:off x="5380692"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1" name="tx381"/>
            <p:cNvSpPr/>
            <p:nvPr/>
          </p:nvSpPr>
          <p:spPr>
            <a:xfrm>
              <a:off x="5591105"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2" name="rc382"/>
            <p:cNvSpPr/>
            <p:nvPr/>
          </p:nvSpPr>
          <p:spPr>
            <a:xfrm>
              <a:off x="5764468" y="874964"/>
              <a:ext cx="1620176" cy="758823"/>
            </a:xfrm>
            <a:prstGeom prst="rect">
              <a:avLst/>
            </a:prstGeom>
            <a:solidFill>
              <a:srgbClr val="EBEBEB">
                <a:alpha val="100000"/>
              </a:srgbClr>
            </a:solidFill>
          </p:spPr>
          <p:txBody>
            <a:bodyPr/>
            <a:lstStyle/>
            <a:p/>
          </p:txBody>
        </p:sp>
        <p:sp>
          <p:nvSpPr>
            <p:cNvPr id="383" name="pl383"/>
            <p:cNvSpPr/>
            <p:nvPr/>
          </p:nvSpPr>
          <p:spPr>
            <a:xfrm>
              <a:off x="5764468"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5764468"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5764468"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5764468"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38112"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397" name="pl397"/>
            <p:cNvSpPr/>
            <p:nvPr/>
          </p:nvSpPr>
          <p:spPr>
            <a:xfrm>
              <a:off x="5838112" y="1478271"/>
              <a:ext cx="1472887" cy="72614"/>
            </a:xfrm>
            <a:custGeom>
              <a:avLst/>
              <a:pathLst>
                <a:path w="1472887" h="72614">
                  <a:moveTo>
                    <a:pt x="0" y="72614"/>
                  </a:moveTo>
                  <a:lnTo>
                    <a:pt x="210412" y="72614"/>
                  </a:lnTo>
                  <a:lnTo>
                    <a:pt x="420825" y="60512"/>
                  </a:lnTo>
                  <a:lnTo>
                    <a:pt x="631237" y="0"/>
                  </a:lnTo>
                  <a:lnTo>
                    <a:pt x="841650" y="24204"/>
                  </a:lnTo>
                  <a:lnTo>
                    <a:pt x="1052062" y="48409"/>
                  </a:lnTo>
                  <a:lnTo>
                    <a:pt x="1262475" y="48409"/>
                  </a:lnTo>
                  <a:lnTo>
                    <a:pt x="1472887" y="48409"/>
                  </a:lnTo>
                </a:path>
              </a:pathLst>
            </a:custGeom>
            <a:ln w="40651" cap="flat">
              <a:solidFill>
                <a:srgbClr val="BEBEBE">
                  <a:alpha val="69803"/>
                </a:srgbClr>
              </a:solidFill>
              <a:prstDash val="solid"/>
              <a:round/>
            </a:ln>
          </p:spPr>
          <p:txBody>
            <a:bodyPr/>
            <a:lstStyle/>
            <a:p/>
          </p:txBody>
        </p:sp>
        <p:sp>
          <p:nvSpPr>
            <p:cNvPr id="398" name="pl398"/>
            <p:cNvSpPr/>
            <p:nvPr/>
          </p:nvSpPr>
          <p:spPr>
            <a:xfrm>
              <a:off x="5838112" y="1478271"/>
              <a:ext cx="1472887" cy="72614"/>
            </a:xfrm>
            <a:custGeom>
              <a:avLst/>
              <a:pathLst>
                <a:path w="1472887" h="72614">
                  <a:moveTo>
                    <a:pt x="0" y="72614"/>
                  </a:moveTo>
                  <a:lnTo>
                    <a:pt x="210412" y="72614"/>
                  </a:lnTo>
                  <a:lnTo>
                    <a:pt x="420825" y="60512"/>
                  </a:lnTo>
                  <a:lnTo>
                    <a:pt x="631237" y="0"/>
                  </a:lnTo>
                  <a:lnTo>
                    <a:pt x="841650" y="24204"/>
                  </a:lnTo>
                  <a:lnTo>
                    <a:pt x="1052062" y="48409"/>
                  </a:lnTo>
                  <a:lnTo>
                    <a:pt x="1262475" y="48409"/>
                  </a:lnTo>
                  <a:lnTo>
                    <a:pt x="1472887" y="48409"/>
                  </a:lnTo>
                </a:path>
              </a:pathLst>
            </a:custGeom>
            <a:ln w="35231" cap="flat">
              <a:solidFill>
                <a:srgbClr val="BEBEBE">
                  <a:alpha val="69803"/>
                </a:srgbClr>
              </a:solidFill>
              <a:prstDash val="solid"/>
              <a:round/>
            </a:ln>
          </p:spPr>
          <p:txBody>
            <a:bodyPr/>
            <a:lstStyle/>
            <a:p/>
          </p:txBody>
        </p:sp>
        <p:sp>
          <p:nvSpPr>
            <p:cNvPr id="399" name="pl399"/>
            <p:cNvSpPr/>
            <p:nvPr/>
          </p:nvSpPr>
          <p:spPr>
            <a:xfrm>
              <a:off x="5838112"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400" name="pl400"/>
            <p:cNvSpPr/>
            <p:nvPr/>
          </p:nvSpPr>
          <p:spPr>
            <a:xfrm>
              <a:off x="5838112" y="1478271"/>
              <a:ext cx="1472887" cy="72614"/>
            </a:xfrm>
            <a:custGeom>
              <a:avLst/>
              <a:pathLst>
                <a:path w="1472887" h="72614">
                  <a:moveTo>
                    <a:pt x="0" y="72614"/>
                  </a:moveTo>
                  <a:lnTo>
                    <a:pt x="210412" y="72614"/>
                  </a:lnTo>
                  <a:lnTo>
                    <a:pt x="420825" y="60512"/>
                  </a:lnTo>
                  <a:lnTo>
                    <a:pt x="631237" y="0"/>
                  </a:lnTo>
                  <a:lnTo>
                    <a:pt x="841650" y="24204"/>
                  </a:lnTo>
                  <a:lnTo>
                    <a:pt x="1052062" y="48409"/>
                  </a:lnTo>
                  <a:lnTo>
                    <a:pt x="1262475" y="48409"/>
                  </a:lnTo>
                  <a:lnTo>
                    <a:pt x="1472887" y="48409"/>
                  </a:lnTo>
                </a:path>
              </a:pathLst>
            </a:custGeom>
            <a:ln w="40651" cap="flat">
              <a:solidFill>
                <a:srgbClr val="000000">
                  <a:alpha val="100000"/>
                </a:srgbClr>
              </a:solidFill>
              <a:prstDash val="solid"/>
              <a:round/>
            </a:ln>
          </p:spPr>
          <p:txBody>
            <a:bodyPr/>
            <a:lstStyle/>
            <a:p/>
          </p:txBody>
        </p:sp>
        <p:sp>
          <p:nvSpPr>
            <p:cNvPr id="401" name="pl401"/>
            <p:cNvSpPr/>
            <p:nvPr/>
          </p:nvSpPr>
          <p:spPr>
            <a:xfrm>
              <a:off x="5838112" y="1478271"/>
              <a:ext cx="1472887" cy="72614"/>
            </a:xfrm>
            <a:custGeom>
              <a:avLst/>
              <a:pathLst>
                <a:path w="1472887" h="72614">
                  <a:moveTo>
                    <a:pt x="0" y="72614"/>
                  </a:moveTo>
                  <a:lnTo>
                    <a:pt x="210412" y="72614"/>
                  </a:lnTo>
                  <a:lnTo>
                    <a:pt x="420825" y="60512"/>
                  </a:lnTo>
                  <a:lnTo>
                    <a:pt x="631237" y="0"/>
                  </a:lnTo>
                  <a:lnTo>
                    <a:pt x="841650" y="24204"/>
                  </a:lnTo>
                  <a:lnTo>
                    <a:pt x="1052062" y="48409"/>
                  </a:lnTo>
                  <a:lnTo>
                    <a:pt x="1262475" y="48409"/>
                  </a:lnTo>
                  <a:lnTo>
                    <a:pt x="1472887" y="48409"/>
                  </a:lnTo>
                </a:path>
              </a:pathLst>
            </a:custGeom>
            <a:ln w="35231" cap="flat">
              <a:solidFill>
                <a:srgbClr val="F26A21">
                  <a:alpha val="100000"/>
                </a:srgbClr>
              </a:solidFill>
              <a:prstDash val="solid"/>
              <a:round/>
            </a:ln>
          </p:spPr>
          <p:txBody>
            <a:bodyPr/>
            <a:lstStyle/>
            <a:p/>
          </p:txBody>
        </p:sp>
        <p:sp>
          <p:nvSpPr>
            <p:cNvPr id="402" name="pl402"/>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5807983"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018395"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228808" y="13757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6" name="tx406"/>
            <p:cNvSpPr/>
            <p:nvPr/>
          </p:nvSpPr>
          <p:spPr>
            <a:xfrm>
              <a:off x="6409091" y="1315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7" name="tx407"/>
            <p:cNvSpPr/>
            <p:nvPr/>
          </p:nvSpPr>
          <p:spPr>
            <a:xfrm>
              <a:off x="6649633" y="13394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tx408"/>
            <p:cNvSpPr/>
            <p:nvPr/>
          </p:nvSpPr>
          <p:spPr>
            <a:xfrm>
              <a:off x="6860046" y="1363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9" name="tx409"/>
            <p:cNvSpPr/>
            <p:nvPr/>
          </p:nvSpPr>
          <p:spPr>
            <a:xfrm>
              <a:off x="7070458" y="1363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10" name="tx410"/>
            <p:cNvSpPr/>
            <p:nvPr/>
          </p:nvSpPr>
          <p:spPr>
            <a:xfrm>
              <a:off x="7280871" y="1363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11" name="rc411"/>
            <p:cNvSpPr/>
            <p:nvPr/>
          </p:nvSpPr>
          <p:spPr>
            <a:xfrm>
              <a:off x="5764468" y="1918229"/>
              <a:ext cx="1620176" cy="758823"/>
            </a:xfrm>
            <a:prstGeom prst="rect">
              <a:avLst/>
            </a:prstGeom>
            <a:solidFill>
              <a:srgbClr val="EBEBEB">
                <a:alpha val="100000"/>
              </a:srgbClr>
            </a:solidFill>
          </p:spPr>
          <p:txBody>
            <a:bodyPr/>
            <a:lstStyle/>
            <a:p/>
          </p:txBody>
        </p:sp>
        <p:sp>
          <p:nvSpPr>
            <p:cNvPr id="412" name="pl412"/>
            <p:cNvSpPr/>
            <p:nvPr/>
          </p:nvSpPr>
          <p:spPr>
            <a:xfrm>
              <a:off x="5764468"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5764468"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5764468"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5764468"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38112"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426" name="pl426"/>
            <p:cNvSpPr/>
            <p:nvPr/>
          </p:nvSpPr>
          <p:spPr>
            <a:xfrm>
              <a:off x="5838112" y="2606254"/>
              <a:ext cx="1472887" cy="36307"/>
            </a:xfrm>
            <a:custGeom>
              <a:avLst/>
              <a:pathLst>
                <a:path w="1472887" h="36307">
                  <a:moveTo>
                    <a:pt x="0" y="0"/>
                  </a:moveTo>
                  <a:lnTo>
                    <a:pt x="210412" y="36307"/>
                  </a:lnTo>
                  <a:lnTo>
                    <a:pt x="420825" y="36307"/>
                  </a:lnTo>
                  <a:lnTo>
                    <a:pt x="631237" y="36307"/>
                  </a:lnTo>
                  <a:lnTo>
                    <a:pt x="841650" y="12102"/>
                  </a:lnTo>
                  <a:lnTo>
                    <a:pt x="1052062" y="36307"/>
                  </a:lnTo>
                  <a:lnTo>
                    <a:pt x="1262475" y="36307"/>
                  </a:lnTo>
                  <a:lnTo>
                    <a:pt x="1472887" y="36307"/>
                  </a:lnTo>
                </a:path>
              </a:pathLst>
            </a:custGeom>
            <a:ln w="40651" cap="flat">
              <a:solidFill>
                <a:srgbClr val="BEBEBE">
                  <a:alpha val="69803"/>
                </a:srgbClr>
              </a:solidFill>
              <a:prstDash val="solid"/>
              <a:round/>
            </a:ln>
          </p:spPr>
          <p:txBody>
            <a:bodyPr/>
            <a:lstStyle/>
            <a:p/>
          </p:txBody>
        </p:sp>
        <p:sp>
          <p:nvSpPr>
            <p:cNvPr id="427" name="pl427"/>
            <p:cNvSpPr/>
            <p:nvPr/>
          </p:nvSpPr>
          <p:spPr>
            <a:xfrm>
              <a:off x="5838112" y="2606254"/>
              <a:ext cx="1472887" cy="36307"/>
            </a:xfrm>
            <a:custGeom>
              <a:avLst/>
              <a:pathLst>
                <a:path w="1472887" h="36307">
                  <a:moveTo>
                    <a:pt x="0" y="0"/>
                  </a:moveTo>
                  <a:lnTo>
                    <a:pt x="210412" y="36307"/>
                  </a:lnTo>
                  <a:lnTo>
                    <a:pt x="420825" y="36307"/>
                  </a:lnTo>
                  <a:lnTo>
                    <a:pt x="631237" y="36307"/>
                  </a:lnTo>
                  <a:lnTo>
                    <a:pt x="841650" y="12102"/>
                  </a:lnTo>
                  <a:lnTo>
                    <a:pt x="1052062" y="36307"/>
                  </a:lnTo>
                  <a:lnTo>
                    <a:pt x="1262475" y="36307"/>
                  </a:lnTo>
                  <a:lnTo>
                    <a:pt x="1472887" y="36307"/>
                  </a:lnTo>
                </a:path>
              </a:pathLst>
            </a:custGeom>
            <a:ln w="35231" cap="flat">
              <a:solidFill>
                <a:srgbClr val="BEBEBE">
                  <a:alpha val="69803"/>
                </a:srgbClr>
              </a:solidFill>
              <a:prstDash val="solid"/>
              <a:round/>
            </a:ln>
          </p:spPr>
          <p:txBody>
            <a:bodyPr/>
            <a:lstStyle/>
            <a:p/>
          </p:txBody>
        </p:sp>
        <p:sp>
          <p:nvSpPr>
            <p:cNvPr id="428" name="pl428"/>
            <p:cNvSpPr/>
            <p:nvPr/>
          </p:nvSpPr>
          <p:spPr>
            <a:xfrm>
              <a:off x="5838112"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429" name="pl429"/>
            <p:cNvSpPr/>
            <p:nvPr/>
          </p:nvSpPr>
          <p:spPr>
            <a:xfrm>
              <a:off x="5838112" y="2606254"/>
              <a:ext cx="1472887" cy="36307"/>
            </a:xfrm>
            <a:custGeom>
              <a:avLst/>
              <a:pathLst>
                <a:path w="1472887" h="36307">
                  <a:moveTo>
                    <a:pt x="0" y="0"/>
                  </a:moveTo>
                  <a:lnTo>
                    <a:pt x="210412" y="36307"/>
                  </a:lnTo>
                  <a:lnTo>
                    <a:pt x="420825" y="36307"/>
                  </a:lnTo>
                  <a:lnTo>
                    <a:pt x="631237" y="36307"/>
                  </a:lnTo>
                  <a:lnTo>
                    <a:pt x="841650" y="12102"/>
                  </a:lnTo>
                  <a:lnTo>
                    <a:pt x="1052062" y="36307"/>
                  </a:lnTo>
                  <a:lnTo>
                    <a:pt x="1262475" y="36307"/>
                  </a:lnTo>
                  <a:lnTo>
                    <a:pt x="1472887" y="36307"/>
                  </a:lnTo>
                </a:path>
              </a:pathLst>
            </a:custGeom>
            <a:ln w="40651" cap="flat">
              <a:solidFill>
                <a:srgbClr val="000000">
                  <a:alpha val="100000"/>
                </a:srgbClr>
              </a:solidFill>
              <a:prstDash val="solid"/>
              <a:round/>
            </a:ln>
          </p:spPr>
          <p:txBody>
            <a:bodyPr/>
            <a:lstStyle/>
            <a:p/>
          </p:txBody>
        </p:sp>
        <p:sp>
          <p:nvSpPr>
            <p:cNvPr id="430" name="pl430"/>
            <p:cNvSpPr/>
            <p:nvPr/>
          </p:nvSpPr>
          <p:spPr>
            <a:xfrm>
              <a:off x="5838112" y="2606254"/>
              <a:ext cx="1472887" cy="36307"/>
            </a:xfrm>
            <a:custGeom>
              <a:avLst/>
              <a:pathLst>
                <a:path w="1472887" h="36307">
                  <a:moveTo>
                    <a:pt x="0" y="0"/>
                  </a:moveTo>
                  <a:lnTo>
                    <a:pt x="210412" y="36307"/>
                  </a:lnTo>
                  <a:lnTo>
                    <a:pt x="420825" y="36307"/>
                  </a:lnTo>
                  <a:lnTo>
                    <a:pt x="631237" y="36307"/>
                  </a:lnTo>
                  <a:lnTo>
                    <a:pt x="841650" y="12102"/>
                  </a:lnTo>
                  <a:lnTo>
                    <a:pt x="1052062" y="36307"/>
                  </a:lnTo>
                  <a:lnTo>
                    <a:pt x="1262475" y="36307"/>
                  </a:lnTo>
                  <a:lnTo>
                    <a:pt x="1472887" y="36307"/>
                  </a:lnTo>
                </a:path>
              </a:pathLst>
            </a:custGeom>
            <a:ln w="35231" cap="flat">
              <a:solidFill>
                <a:srgbClr val="F26A21">
                  <a:alpha val="100000"/>
                </a:srgbClr>
              </a:solidFill>
              <a:prstDash val="solid"/>
              <a:round/>
            </a:ln>
          </p:spPr>
          <p:txBody>
            <a:bodyPr/>
            <a:lstStyle/>
            <a:p/>
          </p:txBody>
        </p:sp>
        <p:sp>
          <p:nvSpPr>
            <p:cNvPr id="431" name="pl431"/>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5807983" y="2443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3" name="tx433"/>
            <p:cNvSpPr/>
            <p:nvPr/>
          </p:nvSpPr>
          <p:spPr>
            <a:xfrm>
              <a:off x="601839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880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5" name="tx435"/>
            <p:cNvSpPr/>
            <p:nvPr/>
          </p:nvSpPr>
          <p:spPr>
            <a:xfrm>
              <a:off x="6439221"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6" name="tx436"/>
            <p:cNvSpPr/>
            <p:nvPr/>
          </p:nvSpPr>
          <p:spPr>
            <a:xfrm>
              <a:off x="6649633"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7" name="tx437"/>
            <p:cNvSpPr/>
            <p:nvPr/>
          </p:nvSpPr>
          <p:spPr>
            <a:xfrm>
              <a:off x="6860046"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07045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9" name="tx439"/>
            <p:cNvSpPr/>
            <p:nvPr/>
          </p:nvSpPr>
          <p:spPr>
            <a:xfrm>
              <a:off x="7280871"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0" name="rc440"/>
            <p:cNvSpPr/>
            <p:nvPr/>
          </p:nvSpPr>
          <p:spPr>
            <a:xfrm>
              <a:off x="5764468" y="2961495"/>
              <a:ext cx="1620176" cy="758823"/>
            </a:xfrm>
            <a:prstGeom prst="rect">
              <a:avLst/>
            </a:prstGeom>
            <a:solidFill>
              <a:srgbClr val="EBEBEB">
                <a:alpha val="100000"/>
              </a:srgbClr>
            </a:solidFill>
          </p:spPr>
          <p:txBody>
            <a:bodyPr/>
            <a:lstStyle/>
            <a:p/>
          </p:txBody>
        </p:sp>
        <p:sp>
          <p:nvSpPr>
            <p:cNvPr id="441" name="pl441"/>
            <p:cNvSpPr/>
            <p:nvPr/>
          </p:nvSpPr>
          <p:spPr>
            <a:xfrm>
              <a:off x="5764468"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455" name="pl455"/>
            <p:cNvSpPr/>
            <p:nvPr/>
          </p:nvSpPr>
          <p:spPr>
            <a:xfrm>
              <a:off x="5838112" y="3613212"/>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40651" cap="flat">
              <a:solidFill>
                <a:srgbClr val="BEBEBE">
                  <a:alpha val="69803"/>
                </a:srgbClr>
              </a:solidFill>
              <a:prstDash val="solid"/>
              <a:round/>
            </a:ln>
          </p:spPr>
          <p:txBody>
            <a:bodyPr/>
            <a:lstStyle/>
            <a:p/>
          </p:txBody>
        </p:sp>
        <p:sp>
          <p:nvSpPr>
            <p:cNvPr id="456" name="pl456"/>
            <p:cNvSpPr/>
            <p:nvPr/>
          </p:nvSpPr>
          <p:spPr>
            <a:xfrm>
              <a:off x="5838112" y="3613212"/>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35231" cap="flat">
              <a:solidFill>
                <a:srgbClr val="BEBEBE">
                  <a:alpha val="69803"/>
                </a:srgbClr>
              </a:solidFill>
              <a:prstDash val="solid"/>
              <a:round/>
            </a:ln>
          </p:spPr>
          <p:txBody>
            <a:bodyPr/>
            <a:lstStyle/>
            <a:p/>
          </p:txBody>
        </p:sp>
        <p:sp>
          <p:nvSpPr>
            <p:cNvPr id="457" name="pl457"/>
            <p:cNvSpPr/>
            <p:nvPr/>
          </p:nvSpPr>
          <p:spPr>
            <a:xfrm>
              <a:off x="5838112"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3613212"/>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3613212"/>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807983" y="3510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2" name="tx462"/>
            <p:cNvSpPr/>
            <p:nvPr/>
          </p:nvSpPr>
          <p:spPr>
            <a:xfrm>
              <a:off x="6018395" y="3510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3" name="tx463"/>
            <p:cNvSpPr/>
            <p:nvPr/>
          </p:nvSpPr>
          <p:spPr>
            <a:xfrm>
              <a:off x="6228808"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4" name="tx464"/>
            <p:cNvSpPr/>
            <p:nvPr/>
          </p:nvSpPr>
          <p:spPr>
            <a:xfrm>
              <a:off x="6439221"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64963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86004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7070458" y="3510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280871"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rc469"/>
            <p:cNvSpPr/>
            <p:nvPr/>
          </p:nvSpPr>
          <p:spPr>
            <a:xfrm>
              <a:off x="5764468" y="4004760"/>
              <a:ext cx="1620176" cy="758823"/>
            </a:xfrm>
            <a:prstGeom prst="rect">
              <a:avLst/>
            </a:prstGeom>
            <a:solidFill>
              <a:srgbClr val="EBEBEB">
                <a:alpha val="100000"/>
              </a:srgbClr>
            </a:solidFill>
          </p:spPr>
          <p:txBody>
            <a:bodyPr/>
            <a:lstStyle/>
            <a:p/>
          </p:txBody>
        </p:sp>
        <p:sp>
          <p:nvSpPr>
            <p:cNvPr id="470" name="pl470"/>
            <p:cNvSpPr/>
            <p:nvPr/>
          </p:nvSpPr>
          <p:spPr>
            <a:xfrm>
              <a:off x="5764468"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5764468"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5764468"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5764468"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5838112"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484" name="pl484"/>
            <p:cNvSpPr/>
            <p:nvPr/>
          </p:nvSpPr>
          <p:spPr>
            <a:xfrm>
              <a:off x="5838112" y="4656477"/>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40651" cap="flat">
              <a:solidFill>
                <a:srgbClr val="BEBEBE">
                  <a:alpha val="69803"/>
                </a:srgbClr>
              </a:solidFill>
              <a:prstDash val="solid"/>
              <a:round/>
            </a:ln>
          </p:spPr>
          <p:txBody>
            <a:bodyPr/>
            <a:lstStyle/>
            <a:p/>
          </p:txBody>
        </p:sp>
        <p:sp>
          <p:nvSpPr>
            <p:cNvPr id="485" name="pl485"/>
            <p:cNvSpPr/>
            <p:nvPr/>
          </p:nvSpPr>
          <p:spPr>
            <a:xfrm>
              <a:off x="5838112" y="4656477"/>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35231" cap="flat">
              <a:solidFill>
                <a:srgbClr val="BEBEBE">
                  <a:alpha val="69803"/>
                </a:srgbClr>
              </a:solidFill>
              <a:prstDash val="solid"/>
              <a:round/>
            </a:ln>
          </p:spPr>
          <p:txBody>
            <a:bodyPr/>
            <a:lstStyle/>
            <a:p/>
          </p:txBody>
        </p:sp>
        <p:sp>
          <p:nvSpPr>
            <p:cNvPr id="486" name="pl486"/>
            <p:cNvSpPr/>
            <p:nvPr/>
          </p:nvSpPr>
          <p:spPr>
            <a:xfrm>
              <a:off x="5838112"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487" name="pl487"/>
            <p:cNvSpPr/>
            <p:nvPr/>
          </p:nvSpPr>
          <p:spPr>
            <a:xfrm>
              <a:off x="5838112" y="4656477"/>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40651" cap="flat">
              <a:solidFill>
                <a:srgbClr val="000000">
                  <a:alpha val="100000"/>
                </a:srgbClr>
              </a:solidFill>
              <a:prstDash val="solid"/>
              <a:round/>
            </a:ln>
          </p:spPr>
          <p:txBody>
            <a:bodyPr/>
            <a:lstStyle/>
            <a:p/>
          </p:txBody>
        </p:sp>
        <p:sp>
          <p:nvSpPr>
            <p:cNvPr id="488" name="pl488"/>
            <p:cNvSpPr/>
            <p:nvPr/>
          </p:nvSpPr>
          <p:spPr>
            <a:xfrm>
              <a:off x="5838112" y="4656477"/>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35231" cap="flat">
              <a:solidFill>
                <a:srgbClr val="F26A21">
                  <a:alpha val="100000"/>
                </a:srgbClr>
              </a:solidFill>
              <a:prstDash val="solid"/>
              <a:round/>
            </a:ln>
          </p:spPr>
          <p:txBody>
            <a:bodyPr/>
            <a:lstStyle/>
            <a:p/>
          </p:txBody>
        </p:sp>
        <p:sp>
          <p:nvSpPr>
            <p:cNvPr id="489" name="pl489"/>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5807983"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1" name="tx491"/>
            <p:cNvSpPr/>
            <p:nvPr/>
          </p:nvSpPr>
          <p:spPr>
            <a:xfrm>
              <a:off x="6018395"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2" name="tx492"/>
            <p:cNvSpPr/>
            <p:nvPr/>
          </p:nvSpPr>
          <p:spPr>
            <a:xfrm>
              <a:off x="6228808"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3" name="tx493"/>
            <p:cNvSpPr/>
            <p:nvPr/>
          </p:nvSpPr>
          <p:spPr>
            <a:xfrm>
              <a:off x="6439221"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4" name="tx494"/>
            <p:cNvSpPr/>
            <p:nvPr/>
          </p:nvSpPr>
          <p:spPr>
            <a:xfrm>
              <a:off x="6649633"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5" name="tx495"/>
            <p:cNvSpPr/>
            <p:nvPr/>
          </p:nvSpPr>
          <p:spPr>
            <a:xfrm>
              <a:off x="6860046"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6" name="tx496"/>
            <p:cNvSpPr/>
            <p:nvPr/>
          </p:nvSpPr>
          <p:spPr>
            <a:xfrm>
              <a:off x="7070458"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7" name="tx497"/>
            <p:cNvSpPr/>
            <p:nvPr/>
          </p:nvSpPr>
          <p:spPr>
            <a:xfrm>
              <a:off x="7280871"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8" name="rc498"/>
            <p:cNvSpPr/>
            <p:nvPr/>
          </p:nvSpPr>
          <p:spPr>
            <a:xfrm>
              <a:off x="7454234" y="874964"/>
              <a:ext cx="1620176" cy="758823"/>
            </a:xfrm>
            <a:prstGeom prst="rect">
              <a:avLst/>
            </a:prstGeom>
            <a:solidFill>
              <a:srgbClr val="EBEBEB">
                <a:alpha val="100000"/>
              </a:srgbClr>
            </a:solidFill>
          </p:spPr>
          <p:txBody>
            <a:bodyPr/>
            <a:lstStyle/>
            <a:p/>
          </p:txBody>
        </p:sp>
        <p:sp>
          <p:nvSpPr>
            <p:cNvPr id="499" name="pl499"/>
            <p:cNvSpPr/>
            <p:nvPr/>
          </p:nvSpPr>
          <p:spPr>
            <a:xfrm>
              <a:off x="7454234"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7454234"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7454234"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7454234"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27878"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513" name="pl513"/>
            <p:cNvSpPr/>
            <p:nvPr/>
          </p:nvSpPr>
          <p:spPr>
            <a:xfrm>
              <a:off x="7527878" y="15750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514" name="pl514"/>
            <p:cNvSpPr/>
            <p:nvPr/>
          </p:nvSpPr>
          <p:spPr>
            <a:xfrm>
              <a:off x="7527878" y="15750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515" name="pl515"/>
            <p:cNvSpPr/>
            <p:nvPr/>
          </p:nvSpPr>
          <p:spPr>
            <a:xfrm>
              <a:off x="7527878" y="1502476"/>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516" name="pl516"/>
            <p:cNvSpPr/>
            <p:nvPr/>
          </p:nvSpPr>
          <p:spPr>
            <a:xfrm>
              <a:off x="7527878" y="15750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517" name="pl517"/>
            <p:cNvSpPr/>
            <p:nvPr/>
          </p:nvSpPr>
          <p:spPr>
            <a:xfrm>
              <a:off x="7527878" y="1575091"/>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518" name="pl518"/>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7497749"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0" name="tx520"/>
            <p:cNvSpPr/>
            <p:nvPr/>
          </p:nvSpPr>
          <p:spPr>
            <a:xfrm>
              <a:off x="7708161"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1" name="tx521"/>
            <p:cNvSpPr/>
            <p:nvPr/>
          </p:nvSpPr>
          <p:spPr>
            <a:xfrm>
              <a:off x="7918574"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2" name="tx522"/>
            <p:cNvSpPr/>
            <p:nvPr/>
          </p:nvSpPr>
          <p:spPr>
            <a:xfrm>
              <a:off x="8128986"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3" name="tx523"/>
            <p:cNvSpPr/>
            <p:nvPr/>
          </p:nvSpPr>
          <p:spPr>
            <a:xfrm>
              <a:off x="8339399"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4" name="tx524"/>
            <p:cNvSpPr/>
            <p:nvPr/>
          </p:nvSpPr>
          <p:spPr>
            <a:xfrm>
              <a:off x="8549811"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8760224"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6" name="tx526"/>
            <p:cNvSpPr/>
            <p:nvPr/>
          </p:nvSpPr>
          <p:spPr>
            <a:xfrm>
              <a:off x="8970637"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rc527"/>
            <p:cNvSpPr/>
            <p:nvPr/>
          </p:nvSpPr>
          <p:spPr>
            <a:xfrm>
              <a:off x="7454234" y="1918229"/>
              <a:ext cx="1620176" cy="758823"/>
            </a:xfrm>
            <a:prstGeom prst="rect">
              <a:avLst/>
            </a:prstGeom>
            <a:solidFill>
              <a:srgbClr val="EBEBEB">
                <a:alpha val="100000"/>
              </a:srgbClr>
            </a:solidFill>
          </p:spPr>
          <p:txBody>
            <a:bodyPr/>
            <a:lstStyle/>
            <a:p/>
          </p:txBody>
        </p:sp>
        <p:sp>
          <p:nvSpPr>
            <p:cNvPr id="528" name="pl528"/>
            <p:cNvSpPr/>
            <p:nvPr/>
          </p:nvSpPr>
          <p:spPr>
            <a:xfrm>
              <a:off x="7454234"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7454234"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7454234"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7454234"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27878"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542" name="pl542"/>
            <p:cNvSpPr/>
            <p:nvPr/>
          </p:nvSpPr>
          <p:spPr>
            <a:xfrm>
              <a:off x="7527878" y="2473127"/>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40651" cap="flat">
              <a:solidFill>
                <a:srgbClr val="BEBEBE">
                  <a:alpha val="69803"/>
                </a:srgbClr>
              </a:solidFill>
              <a:prstDash val="solid"/>
              <a:round/>
            </a:ln>
          </p:spPr>
          <p:txBody>
            <a:bodyPr/>
            <a:lstStyle/>
            <a:p/>
          </p:txBody>
        </p:sp>
        <p:sp>
          <p:nvSpPr>
            <p:cNvPr id="543" name="pl543"/>
            <p:cNvSpPr/>
            <p:nvPr/>
          </p:nvSpPr>
          <p:spPr>
            <a:xfrm>
              <a:off x="7527878" y="2473127"/>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35231" cap="flat">
              <a:solidFill>
                <a:srgbClr val="BEBEBE">
                  <a:alpha val="69803"/>
                </a:srgbClr>
              </a:solidFill>
              <a:prstDash val="solid"/>
              <a:round/>
            </a:ln>
          </p:spPr>
          <p:txBody>
            <a:bodyPr/>
            <a:lstStyle/>
            <a:p/>
          </p:txBody>
        </p:sp>
        <p:sp>
          <p:nvSpPr>
            <p:cNvPr id="544" name="pl544"/>
            <p:cNvSpPr/>
            <p:nvPr/>
          </p:nvSpPr>
          <p:spPr>
            <a:xfrm>
              <a:off x="7527878" y="2545741"/>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545" name="pl545"/>
            <p:cNvSpPr/>
            <p:nvPr/>
          </p:nvSpPr>
          <p:spPr>
            <a:xfrm>
              <a:off x="7527878" y="2473127"/>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40651" cap="flat">
              <a:solidFill>
                <a:srgbClr val="000000">
                  <a:alpha val="100000"/>
                </a:srgbClr>
              </a:solidFill>
              <a:prstDash val="solid"/>
              <a:round/>
            </a:ln>
          </p:spPr>
          <p:txBody>
            <a:bodyPr/>
            <a:lstStyle/>
            <a:p/>
          </p:txBody>
        </p:sp>
        <p:sp>
          <p:nvSpPr>
            <p:cNvPr id="546" name="pl546"/>
            <p:cNvSpPr/>
            <p:nvPr/>
          </p:nvSpPr>
          <p:spPr>
            <a:xfrm>
              <a:off x="7527878" y="2473127"/>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35231" cap="flat">
              <a:solidFill>
                <a:srgbClr val="F26A21">
                  <a:alpha val="100000"/>
                </a:srgbClr>
              </a:solidFill>
              <a:prstDash val="solid"/>
              <a:round/>
            </a:ln>
          </p:spPr>
          <p:txBody>
            <a:bodyPr/>
            <a:lstStyle/>
            <a:p/>
          </p:txBody>
        </p:sp>
        <p:sp>
          <p:nvSpPr>
            <p:cNvPr id="547" name="pl547"/>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7497749"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9" name="tx549"/>
            <p:cNvSpPr/>
            <p:nvPr/>
          </p:nvSpPr>
          <p:spPr>
            <a:xfrm>
              <a:off x="7678032" y="2358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50" name="tx550"/>
            <p:cNvSpPr/>
            <p:nvPr/>
          </p:nvSpPr>
          <p:spPr>
            <a:xfrm>
              <a:off x="7888444" y="2322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1" name="tx551"/>
            <p:cNvSpPr/>
            <p:nvPr/>
          </p:nvSpPr>
          <p:spPr>
            <a:xfrm>
              <a:off x="8098857" y="231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2" name="tx552"/>
            <p:cNvSpPr/>
            <p:nvPr/>
          </p:nvSpPr>
          <p:spPr>
            <a:xfrm>
              <a:off x="8309269" y="231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3" name="tx553"/>
            <p:cNvSpPr/>
            <p:nvPr/>
          </p:nvSpPr>
          <p:spPr>
            <a:xfrm>
              <a:off x="8519682" y="2334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54" name="tx554"/>
            <p:cNvSpPr/>
            <p:nvPr/>
          </p:nvSpPr>
          <p:spPr>
            <a:xfrm>
              <a:off x="8730095" y="231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5" name="tx555"/>
            <p:cNvSpPr/>
            <p:nvPr/>
          </p:nvSpPr>
          <p:spPr>
            <a:xfrm>
              <a:off x="8940507" y="231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6" name="rc556"/>
            <p:cNvSpPr/>
            <p:nvPr/>
          </p:nvSpPr>
          <p:spPr>
            <a:xfrm>
              <a:off x="7454234" y="2961495"/>
              <a:ext cx="1620176" cy="758823"/>
            </a:xfrm>
            <a:prstGeom prst="rect">
              <a:avLst/>
            </a:prstGeom>
            <a:solidFill>
              <a:srgbClr val="EBEBEB">
                <a:alpha val="100000"/>
              </a:srgbClr>
            </a:solidFill>
          </p:spPr>
          <p:txBody>
            <a:bodyPr/>
            <a:lstStyle/>
            <a:p/>
          </p:txBody>
        </p:sp>
        <p:sp>
          <p:nvSpPr>
            <p:cNvPr id="557" name="pl557"/>
            <p:cNvSpPr/>
            <p:nvPr/>
          </p:nvSpPr>
          <p:spPr>
            <a:xfrm>
              <a:off x="7454234"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7454234"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7454234"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7454234"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27878"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571" name="pl571"/>
            <p:cNvSpPr/>
            <p:nvPr/>
          </p:nvSpPr>
          <p:spPr>
            <a:xfrm>
              <a:off x="7527878" y="3540597"/>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40651" cap="flat">
              <a:solidFill>
                <a:srgbClr val="BEBEBE">
                  <a:alpha val="69803"/>
                </a:srgbClr>
              </a:solidFill>
              <a:prstDash val="solid"/>
              <a:round/>
            </a:ln>
          </p:spPr>
          <p:txBody>
            <a:bodyPr/>
            <a:lstStyle/>
            <a:p/>
          </p:txBody>
        </p:sp>
        <p:sp>
          <p:nvSpPr>
            <p:cNvPr id="572" name="pl572"/>
            <p:cNvSpPr/>
            <p:nvPr/>
          </p:nvSpPr>
          <p:spPr>
            <a:xfrm>
              <a:off x="7527878" y="3540597"/>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35231" cap="flat">
              <a:solidFill>
                <a:srgbClr val="BEBEBE">
                  <a:alpha val="69803"/>
                </a:srgbClr>
              </a:solidFill>
              <a:prstDash val="solid"/>
              <a:round/>
            </a:ln>
          </p:spPr>
          <p:txBody>
            <a:bodyPr/>
            <a:lstStyle/>
            <a:p/>
          </p:txBody>
        </p:sp>
        <p:sp>
          <p:nvSpPr>
            <p:cNvPr id="573" name="pl573"/>
            <p:cNvSpPr/>
            <p:nvPr/>
          </p:nvSpPr>
          <p:spPr>
            <a:xfrm>
              <a:off x="7527878" y="3589007"/>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574" name="pl574"/>
            <p:cNvSpPr/>
            <p:nvPr/>
          </p:nvSpPr>
          <p:spPr>
            <a:xfrm>
              <a:off x="7527878" y="3540597"/>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40651" cap="flat">
              <a:solidFill>
                <a:srgbClr val="000000">
                  <a:alpha val="100000"/>
                </a:srgbClr>
              </a:solidFill>
              <a:prstDash val="solid"/>
              <a:round/>
            </a:ln>
          </p:spPr>
          <p:txBody>
            <a:bodyPr/>
            <a:lstStyle/>
            <a:p/>
          </p:txBody>
        </p:sp>
        <p:sp>
          <p:nvSpPr>
            <p:cNvPr id="575" name="pl575"/>
            <p:cNvSpPr/>
            <p:nvPr/>
          </p:nvSpPr>
          <p:spPr>
            <a:xfrm>
              <a:off x="7527878" y="3540597"/>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35231" cap="flat">
              <a:solidFill>
                <a:srgbClr val="F26A21">
                  <a:alpha val="100000"/>
                </a:srgbClr>
              </a:solidFill>
              <a:prstDash val="solid"/>
              <a:round/>
            </a:ln>
          </p:spPr>
          <p:txBody>
            <a:bodyPr/>
            <a:lstStyle/>
            <a:p/>
          </p:txBody>
        </p:sp>
        <p:sp>
          <p:nvSpPr>
            <p:cNvPr id="576" name="pl576"/>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7467619" y="3377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78" name="tx578"/>
            <p:cNvSpPr/>
            <p:nvPr/>
          </p:nvSpPr>
          <p:spPr>
            <a:xfrm>
              <a:off x="7682055" y="33896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9" name="tx579"/>
            <p:cNvSpPr/>
            <p:nvPr/>
          </p:nvSpPr>
          <p:spPr>
            <a:xfrm>
              <a:off x="7892468" y="33896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80" name="tx580"/>
            <p:cNvSpPr/>
            <p:nvPr/>
          </p:nvSpPr>
          <p:spPr>
            <a:xfrm>
              <a:off x="8128986" y="3413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1" name="tx581"/>
            <p:cNvSpPr/>
            <p:nvPr/>
          </p:nvSpPr>
          <p:spPr>
            <a:xfrm>
              <a:off x="8309269" y="340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82" name="tx582"/>
            <p:cNvSpPr/>
            <p:nvPr/>
          </p:nvSpPr>
          <p:spPr>
            <a:xfrm>
              <a:off x="8519682" y="340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83" name="tx583"/>
            <p:cNvSpPr/>
            <p:nvPr/>
          </p:nvSpPr>
          <p:spPr>
            <a:xfrm>
              <a:off x="8730095" y="340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84" name="tx584"/>
            <p:cNvSpPr/>
            <p:nvPr/>
          </p:nvSpPr>
          <p:spPr>
            <a:xfrm>
              <a:off x="8970637" y="3450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5" name="rc585"/>
            <p:cNvSpPr/>
            <p:nvPr/>
          </p:nvSpPr>
          <p:spPr>
            <a:xfrm>
              <a:off x="7454234" y="4004760"/>
              <a:ext cx="1620176" cy="758823"/>
            </a:xfrm>
            <a:prstGeom prst="rect">
              <a:avLst/>
            </a:prstGeom>
            <a:solidFill>
              <a:srgbClr val="EBEBEB">
                <a:alpha val="100000"/>
              </a:srgbClr>
            </a:solidFill>
          </p:spPr>
          <p:txBody>
            <a:bodyPr/>
            <a:lstStyle/>
            <a:p/>
          </p:txBody>
        </p:sp>
        <p:sp>
          <p:nvSpPr>
            <p:cNvPr id="586" name="pl586"/>
            <p:cNvSpPr/>
            <p:nvPr/>
          </p:nvSpPr>
          <p:spPr>
            <a:xfrm>
              <a:off x="7454234"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7" name="pl587"/>
            <p:cNvSpPr/>
            <p:nvPr/>
          </p:nvSpPr>
          <p:spPr>
            <a:xfrm>
              <a:off x="7454234"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8" name="pl588"/>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9" name="pl589"/>
            <p:cNvSpPr/>
            <p:nvPr/>
          </p:nvSpPr>
          <p:spPr>
            <a:xfrm>
              <a:off x="7454234"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0" name="pl590"/>
            <p:cNvSpPr/>
            <p:nvPr/>
          </p:nvSpPr>
          <p:spPr>
            <a:xfrm>
              <a:off x="7454234"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1" name="pl591"/>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7527878"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BEBEBE">
                  <a:alpha val="69803"/>
                </a:srgbClr>
              </a:solidFill>
              <a:prstDash val="solid"/>
              <a:round/>
            </a:ln>
          </p:spPr>
          <p:txBody>
            <a:bodyPr/>
            <a:lstStyle/>
            <a:p/>
          </p:txBody>
        </p:sp>
        <p:sp>
          <p:nvSpPr>
            <p:cNvPr id="600" name="pl600"/>
            <p:cNvSpPr/>
            <p:nvPr/>
          </p:nvSpPr>
          <p:spPr>
            <a:xfrm>
              <a:off x="7527878" y="4608067"/>
              <a:ext cx="1472887" cy="84717"/>
            </a:xfrm>
            <a:custGeom>
              <a:avLst/>
              <a:pathLst>
                <a:path w="1472887" h="84717">
                  <a:moveTo>
                    <a:pt x="0" y="72614"/>
                  </a:moveTo>
                  <a:lnTo>
                    <a:pt x="210412" y="48409"/>
                  </a:lnTo>
                  <a:lnTo>
                    <a:pt x="420825" y="60512"/>
                  </a:lnTo>
                  <a:lnTo>
                    <a:pt x="631237" y="84717"/>
                  </a:lnTo>
                  <a:lnTo>
                    <a:pt x="841650" y="0"/>
                  </a:lnTo>
                  <a:lnTo>
                    <a:pt x="1052062" y="12102"/>
                  </a:lnTo>
                  <a:lnTo>
                    <a:pt x="1262475" y="36307"/>
                  </a:lnTo>
                  <a:lnTo>
                    <a:pt x="1472887" y="60512"/>
                  </a:lnTo>
                </a:path>
              </a:pathLst>
            </a:custGeom>
            <a:ln w="40651" cap="flat">
              <a:solidFill>
                <a:srgbClr val="BEBEBE">
                  <a:alpha val="69803"/>
                </a:srgbClr>
              </a:solidFill>
              <a:prstDash val="solid"/>
              <a:round/>
            </a:ln>
          </p:spPr>
          <p:txBody>
            <a:bodyPr/>
            <a:lstStyle/>
            <a:p/>
          </p:txBody>
        </p:sp>
        <p:sp>
          <p:nvSpPr>
            <p:cNvPr id="601" name="pl601"/>
            <p:cNvSpPr/>
            <p:nvPr/>
          </p:nvSpPr>
          <p:spPr>
            <a:xfrm>
              <a:off x="7527878" y="4608067"/>
              <a:ext cx="1472887" cy="84717"/>
            </a:xfrm>
            <a:custGeom>
              <a:avLst/>
              <a:pathLst>
                <a:path w="1472887" h="84717">
                  <a:moveTo>
                    <a:pt x="0" y="72614"/>
                  </a:moveTo>
                  <a:lnTo>
                    <a:pt x="210412" y="48409"/>
                  </a:lnTo>
                  <a:lnTo>
                    <a:pt x="420825" y="60512"/>
                  </a:lnTo>
                  <a:lnTo>
                    <a:pt x="631237" y="84717"/>
                  </a:lnTo>
                  <a:lnTo>
                    <a:pt x="841650" y="0"/>
                  </a:lnTo>
                  <a:lnTo>
                    <a:pt x="1052062" y="12102"/>
                  </a:lnTo>
                  <a:lnTo>
                    <a:pt x="1262475" y="36307"/>
                  </a:lnTo>
                  <a:lnTo>
                    <a:pt x="1472887" y="60512"/>
                  </a:lnTo>
                </a:path>
              </a:pathLst>
            </a:custGeom>
            <a:ln w="35231" cap="flat">
              <a:solidFill>
                <a:srgbClr val="BEBEBE">
                  <a:alpha val="69803"/>
                </a:srgbClr>
              </a:solidFill>
              <a:prstDash val="solid"/>
              <a:round/>
            </a:ln>
          </p:spPr>
          <p:txBody>
            <a:bodyPr/>
            <a:lstStyle/>
            <a:p/>
          </p:txBody>
        </p:sp>
        <p:sp>
          <p:nvSpPr>
            <p:cNvPr id="602" name="pl602"/>
            <p:cNvSpPr/>
            <p:nvPr/>
          </p:nvSpPr>
          <p:spPr>
            <a:xfrm>
              <a:off x="7527878" y="4632272"/>
              <a:ext cx="1472887" cy="36307"/>
            </a:xfrm>
            <a:custGeom>
              <a:avLst/>
              <a:pathLst>
                <a:path w="1472887" h="36307">
                  <a:moveTo>
                    <a:pt x="0" y="24204"/>
                  </a:moveTo>
                  <a:lnTo>
                    <a:pt x="210412" y="36307"/>
                  </a:lnTo>
                  <a:lnTo>
                    <a:pt x="420825" y="12102"/>
                  </a:lnTo>
                  <a:lnTo>
                    <a:pt x="631237" y="0"/>
                  </a:lnTo>
                  <a:lnTo>
                    <a:pt x="841650" y="0"/>
                  </a:lnTo>
                  <a:lnTo>
                    <a:pt x="1052062" y="12102"/>
                  </a:lnTo>
                  <a:lnTo>
                    <a:pt x="1262475" y="12102"/>
                  </a:lnTo>
                  <a:lnTo>
                    <a:pt x="1472887" y="24204"/>
                  </a:lnTo>
                </a:path>
              </a:pathLst>
            </a:custGeom>
            <a:ln w="20325" cap="flat">
              <a:solidFill>
                <a:srgbClr val="6B6B6B">
                  <a:alpha val="100000"/>
                </a:srgbClr>
              </a:solidFill>
              <a:prstDash val="solid"/>
              <a:round/>
            </a:ln>
          </p:spPr>
          <p:txBody>
            <a:bodyPr/>
            <a:lstStyle/>
            <a:p/>
          </p:txBody>
        </p:sp>
        <p:sp>
          <p:nvSpPr>
            <p:cNvPr id="603" name="pl603"/>
            <p:cNvSpPr/>
            <p:nvPr/>
          </p:nvSpPr>
          <p:spPr>
            <a:xfrm>
              <a:off x="7527878" y="4608067"/>
              <a:ext cx="1472887" cy="84717"/>
            </a:xfrm>
            <a:custGeom>
              <a:avLst/>
              <a:pathLst>
                <a:path w="1472887" h="84717">
                  <a:moveTo>
                    <a:pt x="0" y="72614"/>
                  </a:moveTo>
                  <a:lnTo>
                    <a:pt x="210412" y="48409"/>
                  </a:lnTo>
                  <a:lnTo>
                    <a:pt x="420825" y="60512"/>
                  </a:lnTo>
                  <a:lnTo>
                    <a:pt x="631237" y="84717"/>
                  </a:lnTo>
                  <a:lnTo>
                    <a:pt x="841650" y="0"/>
                  </a:lnTo>
                  <a:lnTo>
                    <a:pt x="1052062" y="12102"/>
                  </a:lnTo>
                  <a:lnTo>
                    <a:pt x="1262475" y="36307"/>
                  </a:lnTo>
                  <a:lnTo>
                    <a:pt x="1472887" y="60512"/>
                  </a:lnTo>
                </a:path>
              </a:pathLst>
            </a:custGeom>
            <a:ln w="40651" cap="flat">
              <a:solidFill>
                <a:srgbClr val="000000">
                  <a:alpha val="100000"/>
                </a:srgbClr>
              </a:solidFill>
              <a:prstDash val="solid"/>
              <a:round/>
            </a:ln>
          </p:spPr>
          <p:txBody>
            <a:bodyPr/>
            <a:lstStyle/>
            <a:p/>
          </p:txBody>
        </p:sp>
        <p:sp>
          <p:nvSpPr>
            <p:cNvPr id="604" name="pl604"/>
            <p:cNvSpPr/>
            <p:nvPr/>
          </p:nvSpPr>
          <p:spPr>
            <a:xfrm>
              <a:off x="7527878" y="4608067"/>
              <a:ext cx="1472887" cy="84717"/>
            </a:xfrm>
            <a:custGeom>
              <a:avLst/>
              <a:pathLst>
                <a:path w="1472887" h="84717">
                  <a:moveTo>
                    <a:pt x="0" y="72614"/>
                  </a:moveTo>
                  <a:lnTo>
                    <a:pt x="210412" y="48409"/>
                  </a:lnTo>
                  <a:lnTo>
                    <a:pt x="420825" y="60512"/>
                  </a:lnTo>
                  <a:lnTo>
                    <a:pt x="631237" y="84717"/>
                  </a:lnTo>
                  <a:lnTo>
                    <a:pt x="841650" y="0"/>
                  </a:lnTo>
                  <a:lnTo>
                    <a:pt x="1052062" y="12102"/>
                  </a:lnTo>
                  <a:lnTo>
                    <a:pt x="1262475" y="36307"/>
                  </a:lnTo>
                  <a:lnTo>
                    <a:pt x="1472887" y="60512"/>
                  </a:lnTo>
                </a:path>
              </a:pathLst>
            </a:custGeom>
            <a:ln w="35231" cap="flat">
              <a:solidFill>
                <a:srgbClr val="F26A21">
                  <a:alpha val="100000"/>
                </a:srgbClr>
              </a:solidFill>
              <a:prstDash val="solid"/>
              <a:round/>
            </a:ln>
          </p:spPr>
          <p:txBody>
            <a:bodyPr/>
            <a:lstStyle/>
            <a:p/>
          </p:txBody>
        </p:sp>
        <p:sp>
          <p:nvSpPr>
            <p:cNvPr id="605" name="pl605"/>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06" name="tx606"/>
            <p:cNvSpPr/>
            <p:nvPr/>
          </p:nvSpPr>
          <p:spPr>
            <a:xfrm>
              <a:off x="7497749"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7" name="tx607"/>
            <p:cNvSpPr/>
            <p:nvPr/>
          </p:nvSpPr>
          <p:spPr>
            <a:xfrm>
              <a:off x="7708161"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8" name="tx608"/>
            <p:cNvSpPr/>
            <p:nvPr/>
          </p:nvSpPr>
          <p:spPr>
            <a:xfrm>
              <a:off x="7918574"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9" name="tx609"/>
            <p:cNvSpPr/>
            <p:nvPr/>
          </p:nvSpPr>
          <p:spPr>
            <a:xfrm>
              <a:off x="8128986"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0" name="tx610"/>
            <p:cNvSpPr/>
            <p:nvPr/>
          </p:nvSpPr>
          <p:spPr>
            <a:xfrm>
              <a:off x="8309269"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11" name="tx611"/>
            <p:cNvSpPr/>
            <p:nvPr/>
          </p:nvSpPr>
          <p:spPr>
            <a:xfrm>
              <a:off x="8549811" y="4457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2" name="tx612"/>
            <p:cNvSpPr/>
            <p:nvPr/>
          </p:nvSpPr>
          <p:spPr>
            <a:xfrm>
              <a:off x="8760224" y="4481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13" name="tx613"/>
            <p:cNvSpPr/>
            <p:nvPr/>
          </p:nvSpPr>
          <p:spPr>
            <a:xfrm>
              <a:off x="8970637" y="45055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4" name="tx614"/>
            <p:cNvSpPr/>
            <p:nvPr/>
          </p:nvSpPr>
          <p:spPr>
            <a:xfrm>
              <a:off x="1247535" y="490059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615" name="tx615"/>
            <p:cNvSpPr/>
            <p:nvPr/>
          </p:nvSpPr>
          <p:spPr>
            <a:xfrm>
              <a:off x="1203873" y="385732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16" name="tx616"/>
            <p:cNvSpPr/>
            <p:nvPr/>
          </p:nvSpPr>
          <p:spPr>
            <a:xfrm>
              <a:off x="2871784" y="385732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17" name="tx617"/>
            <p:cNvSpPr/>
            <p:nvPr/>
          </p:nvSpPr>
          <p:spPr>
            <a:xfrm>
              <a:off x="4661083" y="3857329"/>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618" name="tx618"/>
            <p:cNvSpPr/>
            <p:nvPr/>
          </p:nvSpPr>
          <p:spPr>
            <a:xfrm>
              <a:off x="6378783" y="385732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619" name="tx619"/>
            <p:cNvSpPr/>
            <p:nvPr/>
          </p:nvSpPr>
          <p:spPr>
            <a:xfrm>
              <a:off x="8078013" y="385732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620" name="tx620"/>
            <p:cNvSpPr/>
            <p:nvPr/>
          </p:nvSpPr>
          <p:spPr>
            <a:xfrm>
              <a:off x="1331432" y="281406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21" name="tx621"/>
            <p:cNvSpPr/>
            <p:nvPr/>
          </p:nvSpPr>
          <p:spPr>
            <a:xfrm>
              <a:off x="2875076" y="281406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22" name="tx622"/>
            <p:cNvSpPr/>
            <p:nvPr/>
          </p:nvSpPr>
          <p:spPr>
            <a:xfrm>
              <a:off x="4679874" y="281406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23" name="tx623"/>
            <p:cNvSpPr/>
            <p:nvPr/>
          </p:nvSpPr>
          <p:spPr>
            <a:xfrm>
              <a:off x="6369548" y="281406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624" name="tx624"/>
            <p:cNvSpPr/>
            <p:nvPr/>
          </p:nvSpPr>
          <p:spPr>
            <a:xfrm>
              <a:off x="8062468" y="281406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25" name="tx625"/>
            <p:cNvSpPr/>
            <p:nvPr/>
          </p:nvSpPr>
          <p:spPr>
            <a:xfrm>
              <a:off x="1297233" y="1770798"/>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26" name="tx626"/>
            <p:cNvSpPr/>
            <p:nvPr/>
          </p:nvSpPr>
          <p:spPr>
            <a:xfrm>
              <a:off x="2993080"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27" name="tx627"/>
            <p:cNvSpPr/>
            <p:nvPr/>
          </p:nvSpPr>
          <p:spPr>
            <a:xfrm>
              <a:off x="4726325" y="1770798"/>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28" name="tx628"/>
            <p:cNvSpPr/>
            <p:nvPr/>
          </p:nvSpPr>
          <p:spPr>
            <a:xfrm>
              <a:off x="6375629" y="1770798"/>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629" name="tx629"/>
            <p:cNvSpPr/>
            <p:nvPr/>
          </p:nvSpPr>
          <p:spPr>
            <a:xfrm>
              <a:off x="7956764" y="1770798"/>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0" name="tx630"/>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31" name="tx631"/>
            <p:cNvSpPr/>
            <p:nvPr/>
          </p:nvSpPr>
          <p:spPr>
            <a:xfrm>
              <a:off x="2949600"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32" name="tx632"/>
            <p:cNvSpPr/>
            <p:nvPr/>
          </p:nvSpPr>
          <p:spPr>
            <a:xfrm>
              <a:off x="469217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33" name="tx633"/>
            <p:cNvSpPr/>
            <p:nvPr/>
          </p:nvSpPr>
          <p:spPr>
            <a:xfrm>
              <a:off x="634787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34" name="tx634"/>
            <p:cNvSpPr/>
            <p:nvPr/>
          </p:nvSpPr>
          <p:spPr>
            <a:xfrm>
              <a:off x="8099730"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35" name="pl63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tx64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4" name="tx64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5" name="tx64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6" name="tx64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7" name="tx64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8" name="tx64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9" name="tx64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0" name="tx65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1" name="pl651"/>
            <p:cNvSpPr/>
            <p:nvPr/>
          </p:nvSpPr>
          <p:spPr>
            <a:xfrm>
              <a:off x="24585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66899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2879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3089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33002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35106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37210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393146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tx659"/>
            <p:cNvSpPr/>
            <p:nvPr/>
          </p:nvSpPr>
          <p:spPr>
            <a:xfrm rot="-5400000">
              <a:off x="233422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0" name="tx660"/>
            <p:cNvSpPr/>
            <p:nvPr/>
          </p:nvSpPr>
          <p:spPr>
            <a:xfrm rot="-5400000">
              <a:off x="254463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1" name="tx661"/>
            <p:cNvSpPr/>
            <p:nvPr/>
          </p:nvSpPr>
          <p:spPr>
            <a:xfrm rot="-5400000">
              <a:off x="2755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2" name="tx662"/>
            <p:cNvSpPr/>
            <p:nvPr/>
          </p:nvSpPr>
          <p:spPr>
            <a:xfrm rot="-5400000">
              <a:off x="2965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3" name="tx663"/>
            <p:cNvSpPr/>
            <p:nvPr/>
          </p:nvSpPr>
          <p:spPr>
            <a:xfrm rot="-5400000">
              <a:off x="31758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4" name="tx664"/>
            <p:cNvSpPr/>
            <p:nvPr/>
          </p:nvSpPr>
          <p:spPr>
            <a:xfrm rot="-5400000">
              <a:off x="33862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5" name="tx665"/>
            <p:cNvSpPr/>
            <p:nvPr/>
          </p:nvSpPr>
          <p:spPr>
            <a:xfrm rot="-5400000">
              <a:off x="35966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6" name="tx666"/>
            <p:cNvSpPr/>
            <p:nvPr/>
          </p:nvSpPr>
          <p:spPr>
            <a:xfrm rot="-5400000">
              <a:off x="380711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7" name="pl667"/>
            <p:cNvSpPr/>
            <p:nvPr/>
          </p:nvSpPr>
          <p:spPr>
            <a:xfrm>
              <a:off x="414834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4358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456917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47795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498999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52004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54108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562123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tx675"/>
            <p:cNvSpPr/>
            <p:nvPr/>
          </p:nvSpPr>
          <p:spPr>
            <a:xfrm rot="-5400000">
              <a:off x="40239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6" name="tx676"/>
            <p:cNvSpPr/>
            <p:nvPr/>
          </p:nvSpPr>
          <p:spPr>
            <a:xfrm rot="-5400000">
              <a:off x="4234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7" name="tx677"/>
            <p:cNvSpPr/>
            <p:nvPr/>
          </p:nvSpPr>
          <p:spPr>
            <a:xfrm rot="-5400000">
              <a:off x="44448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8" name="tx678"/>
            <p:cNvSpPr/>
            <p:nvPr/>
          </p:nvSpPr>
          <p:spPr>
            <a:xfrm rot="-5400000">
              <a:off x="465522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9" name="tx679"/>
            <p:cNvSpPr/>
            <p:nvPr/>
          </p:nvSpPr>
          <p:spPr>
            <a:xfrm rot="-5400000">
              <a:off x="486563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0" name="tx680"/>
            <p:cNvSpPr/>
            <p:nvPr/>
          </p:nvSpPr>
          <p:spPr>
            <a:xfrm rot="-5400000">
              <a:off x="507605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1" name="tx681"/>
            <p:cNvSpPr/>
            <p:nvPr/>
          </p:nvSpPr>
          <p:spPr>
            <a:xfrm rot="-5400000">
              <a:off x="528646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2" name="tx682"/>
            <p:cNvSpPr/>
            <p:nvPr/>
          </p:nvSpPr>
          <p:spPr>
            <a:xfrm rot="-5400000">
              <a:off x="549687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3" name="pl683"/>
            <p:cNvSpPr/>
            <p:nvPr/>
          </p:nvSpPr>
          <p:spPr>
            <a:xfrm>
              <a:off x="583811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60485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625893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64693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667976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689017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pl689"/>
            <p:cNvSpPr/>
            <p:nvPr/>
          </p:nvSpPr>
          <p:spPr>
            <a:xfrm>
              <a:off x="710058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31100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tx691"/>
            <p:cNvSpPr/>
            <p:nvPr/>
          </p:nvSpPr>
          <p:spPr>
            <a:xfrm rot="-5400000">
              <a:off x="571375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2" name="tx692"/>
            <p:cNvSpPr/>
            <p:nvPr/>
          </p:nvSpPr>
          <p:spPr>
            <a:xfrm rot="-5400000">
              <a:off x="59241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3" name="tx693"/>
            <p:cNvSpPr/>
            <p:nvPr/>
          </p:nvSpPr>
          <p:spPr>
            <a:xfrm rot="-5400000">
              <a:off x="613457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4" name="tx694"/>
            <p:cNvSpPr/>
            <p:nvPr/>
          </p:nvSpPr>
          <p:spPr>
            <a:xfrm rot="-5400000">
              <a:off x="63449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5" name="tx695"/>
            <p:cNvSpPr/>
            <p:nvPr/>
          </p:nvSpPr>
          <p:spPr>
            <a:xfrm rot="-5400000">
              <a:off x="655540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6" name="tx696"/>
            <p:cNvSpPr/>
            <p:nvPr/>
          </p:nvSpPr>
          <p:spPr>
            <a:xfrm rot="-5400000">
              <a:off x="676581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7" name="tx697"/>
            <p:cNvSpPr/>
            <p:nvPr/>
          </p:nvSpPr>
          <p:spPr>
            <a:xfrm rot="-5400000">
              <a:off x="697622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8" name="tx698"/>
            <p:cNvSpPr/>
            <p:nvPr/>
          </p:nvSpPr>
          <p:spPr>
            <a:xfrm rot="-5400000">
              <a:off x="718664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9" name="pl699"/>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pl705"/>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6" name="pl706"/>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7" name="tx707"/>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8" name="tx708"/>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9" name="tx709"/>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10" name="tx710"/>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11" name="tx711"/>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2" name="tx712"/>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3" name="tx713"/>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4" name="tx714"/>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5" name="tx715"/>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6" name="tx716"/>
            <p:cNvSpPr/>
            <p:nvPr/>
          </p:nvSpPr>
          <p:spPr>
            <a:xfrm>
              <a:off x="508182" y="12567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7" name="tx717"/>
            <p:cNvSpPr/>
            <p:nvPr/>
          </p:nvSpPr>
          <p:spPr>
            <a:xfrm>
              <a:off x="508182" y="954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pl718"/>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9" name="pl719"/>
            <p:cNvSpPr/>
            <p:nvPr/>
          </p:nvSpPr>
          <p:spPr>
            <a:xfrm>
              <a:off x="660376" y="12967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0" name="pl720"/>
            <p:cNvSpPr/>
            <p:nvPr/>
          </p:nvSpPr>
          <p:spPr>
            <a:xfrm>
              <a:off x="660376" y="994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tx721"/>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2" name="tx722"/>
            <p:cNvSpPr/>
            <p:nvPr/>
          </p:nvSpPr>
          <p:spPr>
            <a:xfrm>
              <a:off x="508182" y="22999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3" name="tx723"/>
            <p:cNvSpPr/>
            <p:nvPr/>
          </p:nvSpPr>
          <p:spPr>
            <a:xfrm>
              <a:off x="508182" y="199743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pl724"/>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5" name="pl725"/>
            <p:cNvSpPr/>
            <p:nvPr/>
          </p:nvSpPr>
          <p:spPr>
            <a:xfrm>
              <a:off x="660376" y="23400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6" name="pl726"/>
            <p:cNvSpPr/>
            <p:nvPr/>
          </p:nvSpPr>
          <p:spPr>
            <a:xfrm>
              <a:off x="660376" y="20374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tx727"/>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08182" y="33432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tx729"/>
            <p:cNvSpPr/>
            <p:nvPr/>
          </p:nvSpPr>
          <p:spPr>
            <a:xfrm>
              <a:off x="508182" y="30406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0" name="pl730"/>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60376" y="33832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60376" y="30807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4" name="tx734"/>
            <p:cNvSpPr/>
            <p:nvPr/>
          </p:nvSpPr>
          <p:spPr>
            <a:xfrm>
              <a:off x="508182" y="4386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508182" y="40839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6" name="pl736"/>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pl737"/>
            <p:cNvSpPr/>
            <p:nvPr/>
          </p:nvSpPr>
          <p:spPr>
            <a:xfrm>
              <a:off x="660376" y="44265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60376" y="41239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tx739"/>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0" name="tx740"/>
            <p:cNvSpPr/>
            <p:nvPr/>
          </p:nvSpPr>
          <p:spPr>
            <a:xfrm>
              <a:off x="508182" y="54297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1" name="tx741"/>
            <p:cNvSpPr/>
            <p:nvPr/>
          </p:nvSpPr>
          <p:spPr>
            <a:xfrm>
              <a:off x="508182" y="51272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pl742"/>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pl743"/>
            <p:cNvSpPr/>
            <p:nvPr/>
          </p:nvSpPr>
          <p:spPr>
            <a:xfrm>
              <a:off x="660376" y="54697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4" name="pl744"/>
            <p:cNvSpPr/>
            <p:nvPr/>
          </p:nvSpPr>
          <p:spPr>
            <a:xfrm>
              <a:off x="660376" y="51672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5" name="tx74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46" name="tx746"/>
            <p:cNvSpPr/>
            <p:nvPr/>
          </p:nvSpPr>
          <p:spPr>
            <a:xfrm>
              <a:off x="695171" y="435349"/>
              <a:ext cx="5211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ESAR, 2018-2025</a:t>
              </a:r>
            </a:p>
          </p:txBody>
        </p:sp>
        <p:sp>
          <p:nvSpPr>
            <p:cNvPr id="747" name="tx74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48" name="tx74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49" name="tx74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Angola and Mozambique had the highest drop-out with 22% of children who received DTP1 not receiving DTP3.
Burundi, Eswatini, and Lesotho had the lowest DTP drop-out (0%). Zero drop-out indicates that near enough all children that received DTP1 also received DTP3.
3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3811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275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07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543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007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20" name="pl20"/>
            <p:cNvSpPr/>
            <p:nvPr/>
          </p:nvSpPr>
          <p:spPr>
            <a:xfrm>
              <a:off x="768815" y="1244231"/>
              <a:ext cx="1472887" cy="324630"/>
            </a:xfrm>
            <a:custGeom>
              <a:avLst/>
              <a:pathLst>
                <a:path w="1472887" h="324630">
                  <a:moveTo>
                    <a:pt x="0" y="10144"/>
                  </a:moveTo>
                  <a:lnTo>
                    <a:pt x="210412" y="101447"/>
                  </a:lnTo>
                  <a:lnTo>
                    <a:pt x="420825" y="71012"/>
                  </a:lnTo>
                  <a:lnTo>
                    <a:pt x="631237" y="0"/>
                  </a:lnTo>
                  <a:lnTo>
                    <a:pt x="841650" y="50723"/>
                  </a:lnTo>
                  <a:lnTo>
                    <a:pt x="1052062" y="60868"/>
                  </a:lnTo>
                  <a:lnTo>
                    <a:pt x="1262475" y="20289"/>
                  </a:lnTo>
                  <a:lnTo>
                    <a:pt x="1472887" y="324630"/>
                  </a:lnTo>
                </a:path>
              </a:pathLst>
            </a:custGeom>
            <a:ln w="40651" cap="flat">
              <a:solidFill>
                <a:srgbClr val="BEBEBE">
                  <a:alpha val="69803"/>
                </a:srgbClr>
              </a:solidFill>
              <a:prstDash val="solid"/>
              <a:round/>
            </a:ln>
          </p:spPr>
          <p:txBody>
            <a:bodyPr/>
            <a:lstStyle/>
            <a:p/>
          </p:txBody>
        </p:sp>
        <p:sp>
          <p:nvSpPr>
            <p:cNvPr id="21" name="pl21"/>
            <p:cNvSpPr/>
            <p:nvPr/>
          </p:nvSpPr>
          <p:spPr>
            <a:xfrm>
              <a:off x="768815" y="1244231"/>
              <a:ext cx="1472887" cy="324630"/>
            </a:xfrm>
            <a:custGeom>
              <a:avLst/>
              <a:pathLst>
                <a:path w="1472887" h="324630">
                  <a:moveTo>
                    <a:pt x="0" y="10144"/>
                  </a:moveTo>
                  <a:lnTo>
                    <a:pt x="210412" y="101447"/>
                  </a:lnTo>
                  <a:lnTo>
                    <a:pt x="420825" y="71012"/>
                  </a:lnTo>
                  <a:lnTo>
                    <a:pt x="631237" y="0"/>
                  </a:lnTo>
                  <a:lnTo>
                    <a:pt x="841650" y="50723"/>
                  </a:lnTo>
                  <a:lnTo>
                    <a:pt x="1052062" y="60868"/>
                  </a:lnTo>
                  <a:lnTo>
                    <a:pt x="1262475" y="20289"/>
                  </a:lnTo>
                  <a:lnTo>
                    <a:pt x="1472887" y="324630"/>
                  </a:lnTo>
                </a:path>
              </a:pathLst>
            </a:custGeom>
            <a:ln w="35231" cap="flat">
              <a:solidFill>
                <a:srgbClr val="BEBEBE">
                  <a:alpha val="69803"/>
                </a:srgbClr>
              </a:solidFill>
              <a:prstDash val="solid"/>
              <a:round/>
            </a:ln>
          </p:spPr>
          <p:txBody>
            <a:bodyPr/>
            <a:lstStyle/>
            <a:p/>
          </p:txBody>
        </p:sp>
        <p:sp>
          <p:nvSpPr>
            <p:cNvPr id="22" name="pl22"/>
            <p:cNvSpPr/>
            <p:nvPr/>
          </p:nvSpPr>
          <p:spPr>
            <a:xfrm>
              <a:off x="768815"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23" name="pl23"/>
            <p:cNvSpPr/>
            <p:nvPr/>
          </p:nvSpPr>
          <p:spPr>
            <a:xfrm>
              <a:off x="768815" y="1244231"/>
              <a:ext cx="1472887" cy="324630"/>
            </a:xfrm>
            <a:custGeom>
              <a:avLst/>
              <a:pathLst>
                <a:path w="1472887" h="324630">
                  <a:moveTo>
                    <a:pt x="0" y="10144"/>
                  </a:moveTo>
                  <a:lnTo>
                    <a:pt x="210412" y="101447"/>
                  </a:lnTo>
                  <a:lnTo>
                    <a:pt x="420825" y="71012"/>
                  </a:lnTo>
                  <a:lnTo>
                    <a:pt x="631237" y="0"/>
                  </a:lnTo>
                  <a:lnTo>
                    <a:pt x="841650" y="50723"/>
                  </a:lnTo>
                  <a:lnTo>
                    <a:pt x="1052062" y="60868"/>
                  </a:lnTo>
                  <a:lnTo>
                    <a:pt x="1262475" y="20289"/>
                  </a:lnTo>
                  <a:lnTo>
                    <a:pt x="1472887" y="324630"/>
                  </a:lnTo>
                </a:path>
              </a:pathLst>
            </a:custGeom>
            <a:ln w="40651" cap="flat">
              <a:solidFill>
                <a:srgbClr val="000000">
                  <a:alpha val="100000"/>
                </a:srgbClr>
              </a:solidFill>
              <a:prstDash val="solid"/>
              <a:round/>
            </a:ln>
          </p:spPr>
          <p:txBody>
            <a:bodyPr/>
            <a:lstStyle/>
            <a:p/>
          </p:txBody>
        </p:sp>
        <p:sp>
          <p:nvSpPr>
            <p:cNvPr id="24" name="pl24"/>
            <p:cNvSpPr/>
            <p:nvPr/>
          </p:nvSpPr>
          <p:spPr>
            <a:xfrm>
              <a:off x="768815" y="1244231"/>
              <a:ext cx="1472887" cy="324630"/>
            </a:xfrm>
            <a:custGeom>
              <a:avLst/>
              <a:pathLst>
                <a:path w="1472887" h="324630">
                  <a:moveTo>
                    <a:pt x="0" y="10144"/>
                  </a:moveTo>
                  <a:lnTo>
                    <a:pt x="210412" y="101447"/>
                  </a:lnTo>
                  <a:lnTo>
                    <a:pt x="420825" y="71012"/>
                  </a:lnTo>
                  <a:lnTo>
                    <a:pt x="631237" y="0"/>
                  </a:lnTo>
                  <a:lnTo>
                    <a:pt x="841650" y="50723"/>
                  </a:lnTo>
                  <a:lnTo>
                    <a:pt x="1052062" y="60868"/>
                  </a:lnTo>
                  <a:lnTo>
                    <a:pt x="1262475" y="20289"/>
                  </a:lnTo>
                  <a:lnTo>
                    <a:pt x="1472887" y="324630"/>
                  </a:lnTo>
                </a:path>
              </a:pathLst>
            </a:custGeom>
            <a:ln w="35231" cap="flat">
              <a:solidFill>
                <a:srgbClr val="F26A21">
                  <a:alpha val="100000"/>
                </a:srgbClr>
              </a:solidFill>
              <a:prstDash val="solid"/>
              <a:round/>
            </a:ln>
          </p:spPr>
          <p:txBody>
            <a:bodyPr/>
            <a:lstStyle/>
            <a:p/>
          </p:txBody>
        </p:sp>
        <p:sp>
          <p:nvSpPr>
            <p:cNvPr id="25" name="pl25"/>
            <p:cNvSpPr/>
            <p:nvPr/>
          </p:nvSpPr>
          <p:spPr>
            <a:xfrm>
              <a:off x="695171" y="1507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08556" y="1091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7" name="tx27"/>
            <p:cNvSpPr/>
            <p:nvPr/>
          </p:nvSpPr>
          <p:spPr>
            <a:xfrm>
              <a:off x="918969" y="118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 name="tx28"/>
            <p:cNvSpPr/>
            <p:nvPr/>
          </p:nvSpPr>
          <p:spPr>
            <a:xfrm>
              <a:off x="1129381" y="11522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9" name="tx29"/>
            <p:cNvSpPr/>
            <p:nvPr/>
          </p:nvSpPr>
          <p:spPr>
            <a:xfrm>
              <a:off x="1339794" y="1081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0" name="tx30"/>
            <p:cNvSpPr/>
            <p:nvPr/>
          </p:nvSpPr>
          <p:spPr>
            <a:xfrm>
              <a:off x="1550206" y="1131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1" name="tx31"/>
            <p:cNvSpPr/>
            <p:nvPr/>
          </p:nvSpPr>
          <p:spPr>
            <a:xfrm>
              <a:off x="1760619" y="1142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2" name="tx32"/>
            <p:cNvSpPr/>
            <p:nvPr/>
          </p:nvSpPr>
          <p:spPr>
            <a:xfrm>
              <a:off x="1971031" y="1101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3" name="tx33"/>
            <p:cNvSpPr/>
            <p:nvPr/>
          </p:nvSpPr>
          <p:spPr>
            <a:xfrm>
              <a:off x="2193514" y="1405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 name="rc34"/>
            <p:cNvSpPr/>
            <p:nvPr/>
          </p:nvSpPr>
          <p:spPr>
            <a:xfrm>
              <a:off x="695171" y="1918229"/>
              <a:ext cx="1620176" cy="758823"/>
            </a:xfrm>
            <a:prstGeom prst="rect">
              <a:avLst/>
            </a:prstGeom>
            <a:solidFill>
              <a:srgbClr val="EBEBEB">
                <a:alpha val="100000"/>
              </a:srgbClr>
            </a:solidFill>
          </p:spPr>
          <p:txBody>
            <a:bodyPr/>
            <a:lstStyle/>
            <a:p/>
          </p:txBody>
        </p:sp>
        <p:sp>
          <p:nvSpPr>
            <p:cNvPr id="35" name="pl35"/>
            <p:cNvSpPr/>
            <p:nvPr/>
          </p:nvSpPr>
          <p:spPr>
            <a:xfrm>
              <a:off x="695171" y="24244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17083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5512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29764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0440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49" name="pl49"/>
            <p:cNvSpPr/>
            <p:nvPr/>
          </p:nvSpPr>
          <p:spPr>
            <a:xfrm>
              <a:off x="768815" y="2388943"/>
              <a:ext cx="1472887" cy="213038"/>
            </a:xfrm>
            <a:custGeom>
              <a:avLst/>
              <a:pathLst>
                <a:path w="1472887" h="213038">
                  <a:moveTo>
                    <a:pt x="0" y="50723"/>
                  </a:moveTo>
                  <a:lnTo>
                    <a:pt x="210412" y="0"/>
                  </a:lnTo>
                  <a:lnTo>
                    <a:pt x="420825" y="30434"/>
                  </a:lnTo>
                  <a:lnTo>
                    <a:pt x="631237" y="91302"/>
                  </a:lnTo>
                  <a:lnTo>
                    <a:pt x="841650" y="0"/>
                  </a:lnTo>
                  <a:lnTo>
                    <a:pt x="1052062" y="121736"/>
                  </a:lnTo>
                  <a:lnTo>
                    <a:pt x="1262475" y="91302"/>
                  </a:lnTo>
                  <a:lnTo>
                    <a:pt x="1472887" y="213038"/>
                  </a:lnTo>
                </a:path>
              </a:pathLst>
            </a:custGeom>
            <a:ln w="40651" cap="flat">
              <a:solidFill>
                <a:srgbClr val="BEBEBE">
                  <a:alpha val="69803"/>
                </a:srgbClr>
              </a:solidFill>
              <a:prstDash val="solid"/>
              <a:round/>
            </a:ln>
          </p:spPr>
          <p:txBody>
            <a:bodyPr/>
            <a:lstStyle/>
            <a:p/>
          </p:txBody>
        </p:sp>
        <p:sp>
          <p:nvSpPr>
            <p:cNvPr id="50" name="pl50"/>
            <p:cNvSpPr/>
            <p:nvPr/>
          </p:nvSpPr>
          <p:spPr>
            <a:xfrm>
              <a:off x="768815" y="2388943"/>
              <a:ext cx="1472887" cy="213038"/>
            </a:xfrm>
            <a:custGeom>
              <a:avLst/>
              <a:pathLst>
                <a:path w="1472887" h="213038">
                  <a:moveTo>
                    <a:pt x="0" y="50723"/>
                  </a:moveTo>
                  <a:lnTo>
                    <a:pt x="210412" y="0"/>
                  </a:lnTo>
                  <a:lnTo>
                    <a:pt x="420825" y="30434"/>
                  </a:lnTo>
                  <a:lnTo>
                    <a:pt x="631237" y="91302"/>
                  </a:lnTo>
                  <a:lnTo>
                    <a:pt x="841650" y="0"/>
                  </a:lnTo>
                  <a:lnTo>
                    <a:pt x="1052062" y="121736"/>
                  </a:lnTo>
                  <a:lnTo>
                    <a:pt x="1262475" y="91302"/>
                  </a:lnTo>
                  <a:lnTo>
                    <a:pt x="1472887" y="213038"/>
                  </a:lnTo>
                </a:path>
              </a:pathLst>
            </a:custGeom>
            <a:ln w="35231" cap="flat">
              <a:solidFill>
                <a:srgbClr val="BEBEBE">
                  <a:alpha val="69803"/>
                </a:srgbClr>
              </a:solidFill>
              <a:prstDash val="solid"/>
              <a:round/>
            </a:ln>
          </p:spPr>
          <p:txBody>
            <a:bodyPr/>
            <a:lstStyle/>
            <a:p/>
          </p:txBody>
        </p:sp>
        <p:sp>
          <p:nvSpPr>
            <p:cNvPr id="51" name="pl51"/>
            <p:cNvSpPr/>
            <p:nvPr/>
          </p:nvSpPr>
          <p:spPr>
            <a:xfrm>
              <a:off x="768815"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52" name="pl52"/>
            <p:cNvSpPr/>
            <p:nvPr/>
          </p:nvSpPr>
          <p:spPr>
            <a:xfrm>
              <a:off x="768815" y="2388943"/>
              <a:ext cx="1472887" cy="213038"/>
            </a:xfrm>
            <a:custGeom>
              <a:avLst/>
              <a:pathLst>
                <a:path w="1472887" h="213038">
                  <a:moveTo>
                    <a:pt x="0" y="50723"/>
                  </a:moveTo>
                  <a:lnTo>
                    <a:pt x="210412" y="0"/>
                  </a:lnTo>
                  <a:lnTo>
                    <a:pt x="420825" y="30434"/>
                  </a:lnTo>
                  <a:lnTo>
                    <a:pt x="631237" y="91302"/>
                  </a:lnTo>
                  <a:lnTo>
                    <a:pt x="841650" y="0"/>
                  </a:lnTo>
                  <a:lnTo>
                    <a:pt x="1052062" y="121736"/>
                  </a:lnTo>
                  <a:lnTo>
                    <a:pt x="1262475" y="91302"/>
                  </a:lnTo>
                  <a:lnTo>
                    <a:pt x="1472887" y="213038"/>
                  </a:lnTo>
                </a:path>
              </a:pathLst>
            </a:custGeom>
            <a:ln w="40651" cap="flat">
              <a:solidFill>
                <a:srgbClr val="000000">
                  <a:alpha val="100000"/>
                </a:srgbClr>
              </a:solidFill>
              <a:prstDash val="solid"/>
              <a:round/>
            </a:ln>
          </p:spPr>
          <p:txBody>
            <a:bodyPr/>
            <a:lstStyle/>
            <a:p/>
          </p:txBody>
        </p:sp>
        <p:sp>
          <p:nvSpPr>
            <p:cNvPr id="53" name="pl53"/>
            <p:cNvSpPr/>
            <p:nvPr/>
          </p:nvSpPr>
          <p:spPr>
            <a:xfrm>
              <a:off x="768815" y="2388943"/>
              <a:ext cx="1472887" cy="213038"/>
            </a:xfrm>
            <a:custGeom>
              <a:avLst/>
              <a:pathLst>
                <a:path w="1472887" h="213038">
                  <a:moveTo>
                    <a:pt x="0" y="50723"/>
                  </a:moveTo>
                  <a:lnTo>
                    <a:pt x="210412" y="0"/>
                  </a:lnTo>
                  <a:lnTo>
                    <a:pt x="420825" y="30434"/>
                  </a:lnTo>
                  <a:lnTo>
                    <a:pt x="631237" y="91302"/>
                  </a:lnTo>
                  <a:lnTo>
                    <a:pt x="841650" y="0"/>
                  </a:lnTo>
                  <a:lnTo>
                    <a:pt x="1052062" y="121736"/>
                  </a:lnTo>
                  <a:lnTo>
                    <a:pt x="1262475" y="91302"/>
                  </a:lnTo>
                  <a:lnTo>
                    <a:pt x="1472887" y="213038"/>
                  </a:lnTo>
                </a:path>
              </a:pathLst>
            </a:custGeom>
            <a:ln w="35231" cap="flat">
              <a:solidFill>
                <a:srgbClr val="F26A21">
                  <a:alpha val="100000"/>
                </a:srgbClr>
              </a:solidFill>
              <a:prstDash val="solid"/>
              <a:round/>
            </a:ln>
          </p:spPr>
          <p:txBody>
            <a:bodyPr/>
            <a:lstStyle/>
            <a:p/>
          </p:txBody>
        </p:sp>
        <p:sp>
          <p:nvSpPr>
            <p:cNvPr id="54" name="pl54"/>
            <p:cNvSpPr/>
            <p:nvPr/>
          </p:nvSpPr>
          <p:spPr>
            <a:xfrm>
              <a:off x="695171" y="25512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12579" y="22766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6" name="tx56"/>
            <p:cNvSpPr/>
            <p:nvPr/>
          </p:nvSpPr>
          <p:spPr>
            <a:xfrm>
              <a:off x="918969" y="22259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7" name="tx57"/>
            <p:cNvSpPr/>
            <p:nvPr/>
          </p:nvSpPr>
          <p:spPr>
            <a:xfrm>
              <a:off x="1129381" y="2256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 name="tx58"/>
            <p:cNvSpPr/>
            <p:nvPr/>
          </p:nvSpPr>
          <p:spPr>
            <a:xfrm>
              <a:off x="1369923" y="2317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 name="tx59"/>
            <p:cNvSpPr/>
            <p:nvPr/>
          </p:nvSpPr>
          <p:spPr>
            <a:xfrm>
              <a:off x="1550206" y="22259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0" name="tx60"/>
            <p:cNvSpPr/>
            <p:nvPr/>
          </p:nvSpPr>
          <p:spPr>
            <a:xfrm>
              <a:off x="1790748" y="2347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2001161" y="2317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 name="tx62"/>
            <p:cNvSpPr/>
            <p:nvPr/>
          </p:nvSpPr>
          <p:spPr>
            <a:xfrm>
              <a:off x="2193514" y="2438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rc63"/>
            <p:cNvSpPr/>
            <p:nvPr/>
          </p:nvSpPr>
          <p:spPr>
            <a:xfrm>
              <a:off x="695171" y="2961495"/>
              <a:ext cx="1620176" cy="758823"/>
            </a:xfrm>
            <a:prstGeom prst="rect">
              <a:avLst/>
            </a:prstGeom>
            <a:solidFill>
              <a:srgbClr val="EBEBEB">
                <a:alpha val="100000"/>
              </a:srgbClr>
            </a:solidFill>
          </p:spPr>
          <p:txBody>
            <a:bodyPr/>
            <a:lstStyle/>
            <a:p/>
          </p:txBody>
        </p:sp>
        <p:sp>
          <p:nvSpPr>
            <p:cNvPr id="64" name="pl64"/>
            <p:cNvSpPr/>
            <p:nvPr/>
          </p:nvSpPr>
          <p:spPr>
            <a:xfrm>
              <a:off x="695171" y="34677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21409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35945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3409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0872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78" name="pl78"/>
            <p:cNvSpPr/>
            <p:nvPr/>
          </p:nvSpPr>
          <p:spPr>
            <a:xfrm>
              <a:off x="768815" y="3503222"/>
              <a:ext cx="1472887" cy="40578"/>
            </a:xfrm>
            <a:custGeom>
              <a:avLst/>
              <a:pathLst>
                <a:path w="1472887" h="40578">
                  <a:moveTo>
                    <a:pt x="0" y="0"/>
                  </a:moveTo>
                  <a:lnTo>
                    <a:pt x="210412" y="40578"/>
                  </a:lnTo>
                  <a:lnTo>
                    <a:pt x="420825" y="40578"/>
                  </a:lnTo>
                  <a:lnTo>
                    <a:pt x="631237" y="40578"/>
                  </a:lnTo>
                  <a:lnTo>
                    <a:pt x="841650" y="10144"/>
                  </a:lnTo>
                  <a:lnTo>
                    <a:pt x="1052062" y="10144"/>
                  </a:lnTo>
                  <a:lnTo>
                    <a:pt x="1262475" y="40578"/>
                  </a:lnTo>
                  <a:lnTo>
                    <a:pt x="1472887" y="30434"/>
                  </a:lnTo>
                </a:path>
              </a:pathLst>
            </a:custGeom>
            <a:ln w="40651" cap="flat">
              <a:solidFill>
                <a:srgbClr val="BEBEBE">
                  <a:alpha val="69803"/>
                </a:srgbClr>
              </a:solidFill>
              <a:prstDash val="solid"/>
              <a:round/>
            </a:ln>
          </p:spPr>
          <p:txBody>
            <a:bodyPr/>
            <a:lstStyle/>
            <a:p/>
          </p:txBody>
        </p:sp>
        <p:sp>
          <p:nvSpPr>
            <p:cNvPr id="79" name="pl79"/>
            <p:cNvSpPr/>
            <p:nvPr/>
          </p:nvSpPr>
          <p:spPr>
            <a:xfrm>
              <a:off x="768815" y="3503222"/>
              <a:ext cx="1472887" cy="40578"/>
            </a:xfrm>
            <a:custGeom>
              <a:avLst/>
              <a:pathLst>
                <a:path w="1472887" h="40578">
                  <a:moveTo>
                    <a:pt x="0" y="0"/>
                  </a:moveTo>
                  <a:lnTo>
                    <a:pt x="210412" y="40578"/>
                  </a:lnTo>
                  <a:lnTo>
                    <a:pt x="420825" y="40578"/>
                  </a:lnTo>
                  <a:lnTo>
                    <a:pt x="631237" y="40578"/>
                  </a:lnTo>
                  <a:lnTo>
                    <a:pt x="841650" y="10144"/>
                  </a:lnTo>
                  <a:lnTo>
                    <a:pt x="1052062" y="10144"/>
                  </a:lnTo>
                  <a:lnTo>
                    <a:pt x="1262475" y="40578"/>
                  </a:lnTo>
                  <a:lnTo>
                    <a:pt x="1472887" y="30434"/>
                  </a:lnTo>
                </a:path>
              </a:pathLst>
            </a:custGeom>
            <a:ln w="35231" cap="flat">
              <a:solidFill>
                <a:srgbClr val="BEBEBE">
                  <a:alpha val="69803"/>
                </a:srgbClr>
              </a:solidFill>
              <a:prstDash val="solid"/>
              <a:round/>
            </a:ln>
          </p:spPr>
          <p:txBody>
            <a:bodyPr/>
            <a:lstStyle/>
            <a:p/>
          </p:txBody>
        </p:sp>
        <p:sp>
          <p:nvSpPr>
            <p:cNvPr id="80" name="pl80"/>
            <p:cNvSpPr/>
            <p:nvPr/>
          </p:nvSpPr>
          <p:spPr>
            <a:xfrm>
              <a:off x="768815"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81" name="pl81"/>
            <p:cNvSpPr/>
            <p:nvPr/>
          </p:nvSpPr>
          <p:spPr>
            <a:xfrm>
              <a:off x="768815" y="3503222"/>
              <a:ext cx="1472887" cy="40578"/>
            </a:xfrm>
            <a:custGeom>
              <a:avLst/>
              <a:pathLst>
                <a:path w="1472887" h="40578">
                  <a:moveTo>
                    <a:pt x="0" y="0"/>
                  </a:moveTo>
                  <a:lnTo>
                    <a:pt x="210412" y="40578"/>
                  </a:lnTo>
                  <a:lnTo>
                    <a:pt x="420825" y="40578"/>
                  </a:lnTo>
                  <a:lnTo>
                    <a:pt x="631237" y="40578"/>
                  </a:lnTo>
                  <a:lnTo>
                    <a:pt x="841650" y="10144"/>
                  </a:lnTo>
                  <a:lnTo>
                    <a:pt x="1052062" y="10144"/>
                  </a:lnTo>
                  <a:lnTo>
                    <a:pt x="1262475" y="40578"/>
                  </a:lnTo>
                  <a:lnTo>
                    <a:pt x="1472887" y="30434"/>
                  </a:lnTo>
                </a:path>
              </a:pathLst>
            </a:custGeom>
            <a:ln w="40651" cap="flat">
              <a:solidFill>
                <a:srgbClr val="000000">
                  <a:alpha val="100000"/>
                </a:srgbClr>
              </a:solidFill>
              <a:prstDash val="solid"/>
              <a:round/>
            </a:ln>
          </p:spPr>
          <p:txBody>
            <a:bodyPr/>
            <a:lstStyle/>
            <a:p/>
          </p:txBody>
        </p:sp>
        <p:sp>
          <p:nvSpPr>
            <p:cNvPr id="82" name="pl82"/>
            <p:cNvSpPr/>
            <p:nvPr/>
          </p:nvSpPr>
          <p:spPr>
            <a:xfrm>
              <a:off x="768815" y="3503222"/>
              <a:ext cx="1472887" cy="40578"/>
            </a:xfrm>
            <a:custGeom>
              <a:avLst/>
              <a:pathLst>
                <a:path w="1472887" h="40578">
                  <a:moveTo>
                    <a:pt x="0" y="0"/>
                  </a:moveTo>
                  <a:lnTo>
                    <a:pt x="210412" y="40578"/>
                  </a:lnTo>
                  <a:lnTo>
                    <a:pt x="420825" y="40578"/>
                  </a:lnTo>
                  <a:lnTo>
                    <a:pt x="631237" y="40578"/>
                  </a:lnTo>
                  <a:lnTo>
                    <a:pt x="841650" y="10144"/>
                  </a:lnTo>
                  <a:lnTo>
                    <a:pt x="1052062" y="10144"/>
                  </a:lnTo>
                  <a:lnTo>
                    <a:pt x="1262475" y="40578"/>
                  </a:lnTo>
                  <a:lnTo>
                    <a:pt x="1472887" y="30434"/>
                  </a:lnTo>
                </a:path>
              </a:pathLst>
            </a:custGeom>
            <a:ln w="35231" cap="flat">
              <a:solidFill>
                <a:srgbClr val="F26A21">
                  <a:alpha val="100000"/>
                </a:srgbClr>
              </a:solidFill>
              <a:prstDash val="solid"/>
              <a:round/>
            </a:ln>
          </p:spPr>
          <p:txBody>
            <a:bodyPr/>
            <a:lstStyle/>
            <a:p/>
          </p:txBody>
        </p:sp>
        <p:sp>
          <p:nvSpPr>
            <p:cNvPr id="83" name="pl83"/>
            <p:cNvSpPr/>
            <p:nvPr/>
          </p:nvSpPr>
          <p:spPr>
            <a:xfrm>
              <a:off x="695171" y="359452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38686" y="33401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5" name="tx85"/>
            <p:cNvSpPr/>
            <p:nvPr/>
          </p:nvSpPr>
          <p:spPr>
            <a:xfrm>
              <a:off x="949098" y="338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 name="tx86"/>
            <p:cNvSpPr/>
            <p:nvPr/>
          </p:nvSpPr>
          <p:spPr>
            <a:xfrm>
              <a:off x="1159511" y="338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1369923" y="338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1580336" y="3350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1790748" y="3350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0" name="tx90"/>
            <p:cNvSpPr/>
            <p:nvPr/>
          </p:nvSpPr>
          <p:spPr>
            <a:xfrm>
              <a:off x="2001161" y="338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1" name="tx91"/>
            <p:cNvSpPr/>
            <p:nvPr/>
          </p:nvSpPr>
          <p:spPr>
            <a:xfrm>
              <a:off x="2211573" y="33706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2" name="rc92"/>
            <p:cNvSpPr/>
            <p:nvPr/>
          </p:nvSpPr>
          <p:spPr>
            <a:xfrm>
              <a:off x="695171" y="4004760"/>
              <a:ext cx="1620176" cy="758823"/>
            </a:xfrm>
            <a:prstGeom prst="rect">
              <a:avLst/>
            </a:prstGeom>
            <a:solidFill>
              <a:srgbClr val="EBEBEB">
                <a:alpha val="100000"/>
              </a:srgbClr>
            </a:solidFill>
          </p:spPr>
          <p:txBody>
            <a:bodyPr/>
            <a:lstStyle/>
            <a:p/>
          </p:txBody>
        </p:sp>
        <p:sp>
          <p:nvSpPr>
            <p:cNvPr id="93" name="pl93"/>
            <p:cNvSpPr/>
            <p:nvPr/>
          </p:nvSpPr>
          <p:spPr>
            <a:xfrm>
              <a:off x="695171" y="45109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425736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46377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43841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1305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107" name="pl107"/>
            <p:cNvSpPr/>
            <p:nvPr/>
          </p:nvSpPr>
          <p:spPr>
            <a:xfrm>
              <a:off x="768815" y="4587066"/>
              <a:ext cx="1472887" cy="50723"/>
            </a:xfrm>
            <a:custGeom>
              <a:avLst/>
              <a:pathLst>
                <a:path w="1472887" h="50723">
                  <a:moveTo>
                    <a:pt x="0" y="10144"/>
                  </a:moveTo>
                  <a:lnTo>
                    <a:pt x="210412" y="0"/>
                  </a:lnTo>
                  <a:lnTo>
                    <a:pt x="420825" y="0"/>
                  </a:lnTo>
                  <a:lnTo>
                    <a:pt x="631237" y="10144"/>
                  </a:lnTo>
                  <a:lnTo>
                    <a:pt x="841650" y="40578"/>
                  </a:lnTo>
                  <a:lnTo>
                    <a:pt x="1052062" y="40578"/>
                  </a:lnTo>
                  <a:lnTo>
                    <a:pt x="1262475" y="50723"/>
                  </a:lnTo>
                  <a:lnTo>
                    <a:pt x="1472887" y="40578"/>
                  </a:lnTo>
                </a:path>
              </a:pathLst>
            </a:custGeom>
            <a:ln w="40651" cap="flat">
              <a:solidFill>
                <a:srgbClr val="BEBEBE">
                  <a:alpha val="69803"/>
                </a:srgbClr>
              </a:solidFill>
              <a:prstDash val="solid"/>
              <a:round/>
            </a:ln>
          </p:spPr>
          <p:txBody>
            <a:bodyPr/>
            <a:lstStyle/>
            <a:p/>
          </p:txBody>
        </p:sp>
        <p:sp>
          <p:nvSpPr>
            <p:cNvPr id="108" name="pl108"/>
            <p:cNvSpPr/>
            <p:nvPr/>
          </p:nvSpPr>
          <p:spPr>
            <a:xfrm>
              <a:off x="768815" y="4587066"/>
              <a:ext cx="1472887" cy="50723"/>
            </a:xfrm>
            <a:custGeom>
              <a:avLst/>
              <a:pathLst>
                <a:path w="1472887" h="50723">
                  <a:moveTo>
                    <a:pt x="0" y="10144"/>
                  </a:moveTo>
                  <a:lnTo>
                    <a:pt x="210412" y="0"/>
                  </a:lnTo>
                  <a:lnTo>
                    <a:pt x="420825" y="0"/>
                  </a:lnTo>
                  <a:lnTo>
                    <a:pt x="631237" y="10144"/>
                  </a:lnTo>
                  <a:lnTo>
                    <a:pt x="841650" y="40578"/>
                  </a:lnTo>
                  <a:lnTo>
                    <a:pt x="1052062" y="40578"/>
                  </a:lnTo>
                  <a:lnTo>
                    <a:pt x="1262475" y="50723"/>
                  </a:lnTo>
                  <a:lnTo>
                    <a:pt x="1472887" y="40578"/>
                  </a:lnTo>
                </a:path>
              </a:pathLst>
            </a:custGeom>
            <a:ln w="35231" cap="flat">
              <a:solidFill>
                <a:srgbClr val="BEBEBE">
                  <a:alpha val="69803"/>
                </a:srgbClr>
              </a:solidFill>
              <a:prstDash val="solid"/>
              <a:round/>
            </a:ln>
          </p:spPr>
          <p:txBody>
            <a:bodyPr/>
            <a:lstStyle/>
            <a:p/>
          </p:txBody>
        </p:sp>
        <p:sp>
          <p:nvSpPr>
            <p:cNvPr id="109" name="pl109"/>
            <p:cNvSpPr/>
            <p:nvPr/>
          </p:nvSpPr>
          <p:spPr>
            <a:xfrm>
              <a:off x="768815"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110" name="pl110"/>
            <p:cNvSpPr/>
            <p:nvPr/>
          </p:nvSpPr>
          <p:spPr>
            <a:xfrm>
              <a:off x="768815" y="4587066"/>
              <a:ext cx="1472887" cy="50723"/>
            </a:xfrm>
            <a:custGeom>
              <a:avLst/>
              <a:pathLst>
                <a:path w="1472887" h="50723">
                  <a:moveTo>
                    <a:pt x="0" y="10144"/>
                  </a:moveTo>
                  <a:lnTo>
                    <a:pt x="210412" y="0"/>
                  </a:lnTo>
                  <a:lnTo>
                    <a:pt x="420825" y="0"/>
                  </a:lnTo>
                  <a:lnTo>
                    <a:pt x="631237" y="10144"/>
                  </a:lnTo>
                  <a:lnTo>
                    <a:pt x="841650" y="40578"/>
                  </a:lnTo>
                  <a:lnTo>
                    <a:pt x="1052062" y="40578"/>
                  </a:lnTo>
                  <a:lnTo>
                    <a:pt x="1262475" y="50723"/>
                  </a:lnTo>
                  <a:lnTo>
                    <a:pt x="1472887" y="40578"/>
                  </a:lnTo>
                </a:path>
              </a:pathLst>
            </a:custGeom>
            <a:ln w="40651" cap="flat">
              <a:solidFill>
                <a:srgbClr val="000000">
                  <a:alpha val="100000"/>
                </a:srgbClr>
              </a:solidFill>
              <a:prstDash val="solid"/>
              <a:round/>
            </a:ln>
          </p:spPr>
          <p:txBody>
            <a:bodyPr/>
            <a:lstStyle/>
            <a:p/>
          </p:txBody>
        </p:sp>
        <p:sp>
          <p:nvSpPr>
            <p:cNvPr id="111" name="pl111"/>
            <p:cNvSpPr/>
            <p:nvPr/>
          </p:nvSpPr>
          <p:spPr>
            <a:xfrm>
              <a:off x="768815" y="4587066"/>
              <a:ext cx="1472887" cy="50723"/>
            </a:xfrm>
            <a:custGeom>
              <a:avLst/>
              <a:pathLst>
                <a:path w="1472887" h="50723">
                  <a:moveTo>
                    <a:pt x="0" y="10144"/>
                  </a:moveTo>
                  <a:lnTo>
                    <a:pt x="210412" y="0"/>
                  </a:lnTo>
                  <a:lnTo>
                    <a:pt x="420825" y="0"/>
                  </a:lnTo>
                  <a:lnTo>
                    <a:pt x="631237" y="10144"/>
                  </a:lnTo>
                  <a:lnTo>
                    <a:pt x="841650" y="40578"/>
                  </a:lnTo>
                  <a:lnTo>
                    <a:pt x="1052062" y="40578"/>
                  </a:lnTo>
                  <a:lnTo>
                    <a:pt x="1262475" y="50723"/>
                  </a:lnTo>
                  <a:lnTo>
                    <a:pt x="1472887" y="40578"/>
                  </a:lnTo>
                </a:path>
              </a:pathLst>
            </a:custGeom>
            <a:ln w="35231" cap="flat">
              <a:solidFill>
                <a:srgbClr val="F26A21">
                  <a:alpha val="100000"/>
                </a:srgbClr>
              </a:solidFill>
              <a:prstDash val="solid"/>
              <a:round/>
            </a:ln>
          </p:spPr>
          <p:txBody>
            <a:bodyPr/>
            <a:lstStyle/>
            <a:p/>
          </p:txBody>
        </p:sp>
        <p:sp>
          <p:nvSpPr>
            <p:cNvPr id="112" name="pl112"/>
            <p:cNvSpPr/>
            <p:nvPr/>
          </p:nvSpPr>
          <p:spPr>
            <a:xfrm>
              <a:off x="695171" y="463779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38686"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4" name="tx114"/>
            <p:cNvSpPr/>
            <p:nvPr/>
          </p:nvSpPr>
          <p:spPr>
            <a:xfrm>
              <a:off x="949098"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5" name="tx115"/>
            <p:cNvSpPr/>
            <p:nvPr/>
          </p:nvSpPr>
          <p:spPr>
            <a:xfrm>
              <a:off x="1159511"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1369923"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1580336" y="4464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8" name="tx118"/>
            <p:cNvSpPr/>
            <p:nvPr/>
          </p:nvSpPr>
          <p:spPr>
            <a:xfrm>
              <a:off x="1790748" y="4464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9" name="tx119"/>
            <p:cNvSpPr/>
            <p:nvPr/>
          </p:nvSpPr>
          <p:spPr>
            <a:xfrm>
              <a:off x="2001161" y="4474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0" name="tx120"/>
            <p:cNvSpPr/>
            <p:nvPr/>
          </p:nvSpPr>
          <p:spPr>
            <a:xfrm>
              <a:off x="2211573" y="4464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1" name="rc121"/>
            <p:cNvSpPr/>
            <p:nvPr/>
          </p:nvSpPr>
          <p:spPr>
            <a:xfrm>
              <a:off x="695171" y="5048025"/>
              <a:ext cx="1620176" cy="758823"/>
            </a:xfrm>
            <a:prstGeom prst="rect">
              <a:avLst/>
            </a:prstGeom>
            <a:solidFill>
              <a:srgbClr val="EBEBEB">
                <a:alpha val="100000"/>
              </a:srgbClr>
            </a:solidFill>
          </p:spPr>
          <p:txBody>
            <a:bodyPr/>
            <a:lstStyle/>
            <a:p/>
          </p:txBody>
        </p:sp>
        <p:sp>
          <p:nvSpPr>
            <p:cNvPr id="122" name="pl122"/>
            <p:cNvSpPr/>
            <p:nvPr/>
          </p:nvSpPr>
          <p:spPr>
            <a:xfrm>
              <a:off x="695171" y="55542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695171" y="5300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695171" y="56810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695171" y="542743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695171" y="51738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768815" y="5569463"/>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136" name="pl136"/>
            <p:cNvSpPr/>
            <p:nvPr/>
          </p:nvSpPr>
          <p:spPr>
            <a:xfrm>
              <a:off x="768815" y="5579608"/>
              <a:ext cx="1472887" cy="71012"/>
            </a:xfrm>
            <a:custGeom>
              <a:avLst/>
              <a:pathLst>
                <a:path w="1472887" h="71012">
                  <a:moveTo>
                    <a:pt x="0" y="40578"/>
                  </a:moveTo>
                  <a:lnTo>
                    <a:pt x="210412" y="0"/>
                  </a:lnTo>
                  <a:lnTo>
                    <a:pt x="420825" y="10144"/>
                  </a:lnTo>
                  <a:lnTo>
                    <a:pt x="631237" y="50723"/>
                  </a:lnTo>
                  <a:lnTo>
                    <a:pt x="841650" y="71012"/>
                  </a:lnTo>
                  <a:lnTo>
                    <a:pt x="1052062" y="71012"/>
                  </a:lnTo>
                  <a:lnTo>
                    <a:pt x="1262475" y="71012"/>
                  </a:lnTo>
                  <a:lnTo>
                    <a:pt x="1472887" y="71012"/>
                  </a:lnTo>
                </a:path>
              </a:pathLst>
            </a:custGeom>
            <a:ln w="40651" cap="flat">
              <a:solidFill>
                <a:srgbClr val="BEBEBE">
                  <a:alpha val="69803"/>
                </a:srgbClr>
              </a:solidFill>
              <a:prstDash val="solid"/>
              <a:round/>
            </a:ln>
          </p:spPr>
          <p:txBody>
            <a:bodyPr/>
            <a:lstStyle/>
            <a:p/>
          </p:txBody>
        </p:sp>
        <p:sp>
          <p:nvSpPr>
            <p:cNvPr id="137" name="pl137"/>
            <p:cNvSpPr/>
            <p:nvPr/>
          </p:nvSpPr>
          <p:spPr>
            <a:xfrm>
              <a:off x="768815" y="5579608"/>
              <a:ext cx="1472887" cy="71012"/>
            </a:xfrm>
            <a:custGeom>
              <a:avLst/>
              <a:pathLst>
                <a:path w="1472887" h="71012">
                  <a:moveTo>
                    <a:pt x="0" y="40578"/>
                  </a:moveTo>
                  <a:lnTo>
                    <a:pt x="210412" y="0"/>
                  </a:lnTo>
                  <a:lnTo>
                    <a:pt x="420825" y="10144"/>
                  </a:lnTo>
                  <a:lnTo>
                    <a:pt x="631237" y="50723"/>
                  </a:lnTo>
                  <a:lnTo>
                    <a:pt x="841650" y="71012"/>
                  </a:lnTo>
                  <a:lnTo>
                    <a:pt x="1052062" y="71012"/>
                  </a:lnTo>
                  <a:lnTo>
                    <a:pt x="1262475" y="71012"/>
                  </a:lnTo>
                  <a:lnTo>
                    <a:pt x="1472887" y="71012"/>
                  </a:lnTo>
                </a:path>
              </a:pathLst>
            </a:custGeom>
            <a:ln w="35231" cap="flat">
              <a:solidFill>
                <a:srgbClr val="BEBEBE">
                  <a:alpha val="69803"/>
                </a:srgbClr>
              </a:solidFill>
              <a:prstDash val="solid"/>
              <a:round/>
            </a:ln>
          </p:spPr>
          <p:txBody>
            <a:bodyPr/>
            <a:lstStyle/>
            <a:p/>
          </p:txBody>
        </p:sp>
        <p:sp>
          <p:nvSpPr>
            <p:cNvPr id="138" name="pl138"/>
            <p:cNvSpPr/>
            <p:nvPr/>
          </p:nvSpPr>
          <p:spPr>
            <a:xfrm>
              <a:off x="768815" y="5569463"/>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139" name="pl139"/>
            <p:cNvSpPr/>
            <p:nvPr/>
          </p:nvSpPr>
          <p:spPr>
            <a:xfrm>
              <a:off x="768815" y="5579608"/>
              <a:ext cx="1472887" cy="71012"/>
            </a:xfrm>
            <a:custGeom>
              <a:avLst/>
              <a:pathLst>
                <a:path w="1472887" h="71012">
                  <a:moveTo>
                    <a:pt x="0" y="40578"/>
                  </a:moveTo>
                  <a:lnTo>
                    <a:pt x="210412" y="0"/>
                  </a:lnTo>
                  <a:lnTo>
                    <a:pt x="420825" y="10144"/>
                  </a:lnTo>
                  <a:lnTo>
                    <a:pt x="631237" y="50723"/>
                  </a:lnTo>
                  <a:lnTo>
                    <a:pt x="841650" y="71012"/>
                  </a:lnTo>
                  <a:lnTo>
                    <a:pt x="1052062" y="71012"/>
                  </a:lnTo>
                  <a:lnTo>
                    <a:pt x="1262475" y="71012"/>
                  </a:lnTo>
                  <a:lnTo>
                    <a:pt x="1472887" y="71012"/>
                  </a:lnTo>
                </a:path>
              </a:pathLst>
            </a:custGeom>
            <a:ln w="40651" cap="flat">
              <a:solidFill>
                <a:srgbClr val="000000">
                  <a:alpha val="100000"/>
                </a:srgbClr>
              </a:solidFill>
              <a:prstDash val="solid"/>
              <a:round/>
            </a:ln>
          </p:spPr>
          <p:txBody>
            <a:bodyPr/>
            <a:lstStyle/>
            <a:p/>
          </p:txBody>
        </p:sp>
        <p:sp>
          <p:nvSpPr>
            <p:cNvPr id="140" name="pl140"/>
            <p:cNvSpPr/>
            <p:nvPr/>
          </p:nvSpPr>
          <p:spPr>
            <a:xfrm>
              <a:off x="768815" y="5579608"/>
              <a:ext cx="1472887" cy="71012"/>
            </a:xfrm>
            <a:custGeom>
              <a:avLst/>
              <a:pathLst>
                <a:path w="1472887" h="71012">
                  <a:moveTo>
                    <a:pt x="0" y="40578"/>
                  </a:moveTo>
                  <a:lnTo>
                    <a:pt x="210412" y="0"/>
                  </a:lnTo>
                  <a:lnTo>
                    <a:pt x="420825" y="10144"/>
                  </a:lnTo>
                  <a:lnTo>
                    <a:pt x="631237" y="50723"/>
                  </a:lnTo>
                  <a:lnTo>
                    <a:pt x="841650" y="71012"/>
                  </a:lnTo>
                  <a:lnTo>
                    <a:pt x="1052062" y="71012"/>
                  </a:lnTo>
                  <a:lnTo>
                    <a:pt x="1262475" y="71012"/>
                  </a:lnTo>
                  <a:lnTo>
                    <a:pt x="1472887" y="71012"/>
                  </a:lnTo>
                </a:path>
              </a:pathLst>
            </a:custGeom>
            <a:ln w="35231" cap="flat">
              <a:solidFill>
                <a:srgbClr val="F26A21">
                  <a:alpha val="100000"/>
                </a:srgbClr>
              </a:solidFill>
              <a:prstDash val="solid"/>
              <a:round/>
            </a:ln>
          </p:spPr>
          <p:txBody>
            <a:bodyPr/>
            <a:lstStyle/>
            <a:p/>
          </p:txBody>
        </p:sp>
        <p:sp>
          <p:nvSpPr>
            <p:cNvPr id="141" name="pl141"/>
            <p:cNvSpPr/>
            <p:nvPr/>
          </p:nvSpPr>
          <p:spPr>
            <a:xfrm>
              <a:off x="695171" y="56810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738686" y="545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3" name="tx143"/>
            <p:cNvSpPr/>
            <p:nvPr/>
          </p:nvSpPr>
          <p:spPr>
            <a:xfrm>
              <a:off x="918969" y="5416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4" name="tx144"/>
            <p:cNvSpPr/>
            <p:nvPr/>
          </p:nvSpPr>
          <p:spPr>
            <a:xfrm>
              <a:off x="1159511" y="54267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5" name="tx145"/>
            <p:cNvSpPr/>
            <p:nvPr/>
          </p:nvSpPr>
          <p:spPr>
            <a:xfrm>
              <a:off x="1369923" y="54673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6" name="tx146"/>
            <p:cNvSpPr/>
            <p:nvPr/>
          </p:nvSpPr>
          <p:spPr>
            <a:xfrm>
              <a:off x="1580336" y="5487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7" name="tx147"/>
            <p:cNvSpPr/>
            <p:nvPr/>
          </p:nvSpPr>
          <p:spPr>
            <a:xfrm>
              <a:off x="1790748" y="5487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8" name="tx148"/>
            <p:cNvSpPr/>
            <p:nvPr/>
          </p:nvSpPr>
          <p:spPr>
            <a:xfrm>
              <a:off x="2001161" y="5487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9" name="tx149"/>
            <p:cNvSpPr/>
            <p:nvPr/>
          </p:nvSpPr>
          <p:spPr>
            <a:xfrm>
              <a:off x="2211573" y="5487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0" name="rc150"/>
            <p:cNvSpPr/>
            <p:nvPr/>
          </p:nvSpPr>
          <p:spPr>
            <a:xfrm>
              <a:off x="2384936" y="874964"/>
              <a:ext cx="1620176" cy="758823"/>
            </a:xfrm>
            <a:prstGeom prst="rect">
              <a:avLst/>
            </a:prstGeom>
            <a:solidFill>
              <a:srgbClr val="EBEBEB">
                <a:alpha val="100000"/>
              </a:srgbClr>
            </a:solidFill>
          </p:spPr>
          <p:txBody>
            <a:bodyPr/>
            <a:lstStyle/>
            <a:p/>
          </p:txBody>
        </p:sp>
        <p:sp>
          <p:nvSpPr>
            <p:cNvPr id="151" name="pl151"/>
            <p:cNvSpPr/>
            <p:nvPr/>
          </p:nvSpPr>
          <p:spPr>
            <a:xfrm>
              <a:off x="2384936" y="13811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11275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1507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12543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10007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165" name="pl165"/>
            <p:cNvSpPr/>
            <p:nvPr/>
          </p:nvSpPr>
          <p:spPr>
            <a:xfrm>
              <a:off x="2458581" y="1355823"/>
              <a:ext cx="1472887" cy="142025"/>
            </a:xfrm>
            <a:custGeom>
              <a:avLst/>
              <a:pathLst>
                <a:path w="1472887" h="142025">
                  <a:moveTo>
                    <a:pt x="0" y="142025"/>
                  </a:moveTo>
                  <a:lnTo>
                    <a:pt x="210412" y="142025"/>
                  </a:lnTo>
                  <a:lnTo>
                    <a:pt x="420825" y="40578"/>
                  </a:lnTo>
                  <a:lnTo>
                    <a:pt x="631237" y="142025"/>
                  </a:lnTo>
                  <a:lnTo>
                    <a:pt x="841650" y="71012"/>
                  </a:lnTo>
                  <a:lnTo>
                    <a:pt x="1052062" y="142025"/>
                  </a:lnTo>
                  <a:lnTo>
                    <a:pt x="1262475" y="142025"/>
                  </a:lnTo>
                  <a:lnTo>
                    <a:pt x="1472887" y="0"/>
                  </a:lnTo>
                </a:path>
              </a:pathLst>
            </a:custGeom>
            <a:ln w="40651" cap="flat">
              <a:solidFill>
                <a:srgbClr val="BEBEBE">
                  <a:alpha val="69803"/>
                </a:srgbClr>
              </a:solidFill>
              <a:prstDash val="solid"/>
              <a:round/>
            </a:ln>
          </p:spPr>
          <p:txBody>
            <a:bodyPr/>
            <a:lstStyle/>
            <a:p/>
          </p:txBody>
        </p:sp>
        <p:sp>
          <p:nvSpPr>
            <p:cNvPr id="166" name="pl166"/>
            <p:cNvSpPr/>
            <p:nvPr/>
          </p:nvSpPr>
          <p:spPr>
            <a:xfrm>
              <a:off x="2458581" y="1355823"/>
              <a:ext cx="1472887" cy="142025"/>
            </a:xfrm>
            <a:custGeom>
              <a:avLst/>
              <a:pathLst>
                <a:path w="1472887" h="142025">
                  <a:moveTo>
                    <a:pt x="0" y="142025"/>
                  </a:moveTo>
                  <a:lnTo>
                    <a:pt x="210412" y="142025"/>
                  </a:lnTo>
                  <a:lnTo>
                    <a:pt x="420825" y="40578"/>
                  </a:lnTo>
                  <a:lnTo>
                    <a:pt x="631237" y="142025"/>
                  </a:lnTo>
                  <a:lnTo>
                    <a:pt x="841650" y="71012"/>
                  </a:lnTo>
                  <a:lnTo>
                    <a:pt x="1052062" y="142025"/>
                  </a:lnTo>
                  <a:lnTo>
                    <a:pt x="1262475" y="142025"/>
                  </a:lnTo>
                  <a:lnTo>
                    <a:pt x="1472887" y="0"/>
                  </a:lnTo>
                </a:path>
              </a:pathLst>
            </a:custGeom>
            <a:ln w="35231" cap="flat">
              <a:solidFill>
                <a:srgbClr val="BEBEBE">
                  <a:alpha val="69803"/>
                </a:srgbClr>
              </a:solidFill>
              <a:prstDash val="solid"/>
              <a:round/>
            </a:ln>
          </p:spPr>
          <p:txBody>
            <a:bodyPr/>
            <a:lstStyle/>
            <a:p/>
          </p:txBody>
        </p:sp>
        <p:sp>
          <p:nvSpPr>
            <p:cNvPr id="167" name="pl167"/>
            <p:cNvSpPr/>
            <p:nvPr/>
          </p:nvSpPr>
          <p:spPr>
            <a:xfrm>
              <a:off x="2458581"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1355823"/>
              <a:ext cx="1472887" cy="142025"/>
            </a:xfrm>
            <a:custGeom>
              <a:avLst/>
              <a:pathLst>
                <a:path w="1472887" h="142025">
                  <a:moveTo>
                    <a:pt x="0" y="142025"/>
                  </a:moveTo>
                  <a:lnTo>
                    <a:pt x="210412" y="142025"/>
                  </a:lnTo>
                  <a:lnTo>
                    <a:pt x="420825" y="40578"/>
                  </a:lnTo>
                  <a:lnTo>
                    <a:pt x="631237" y="142025"/>
                  </a:lnTo>
                  <a:lnTo>
                    <a:pt x="841650" y="71012"/>
                  </a:lnTo>
                  <a:lnTo>
                    <a:pt x="1052062" y="142025"/>
                  </a:lnTo>
                  <a:lnTo>
                    <a:pt x="1262475" y="142025"/>
                  </a:lnTo>
                  <a:lnTo>
                    <a:pt x="1472887" y="0"/>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1355823"/>
              <a:ext cx="1472887" cy="142025"/>
            </a:xfrm>
            <a:custGeom>
              <a:avLst/>
              <a:pathLst>
                <a:path w="1472887" h="142025">
                  <a:moveTo>
                    <a:pt x="0" y="142025"/>
                  </a:moveTo>
                  <a:lnTo>
                    <a:pt x="210412" y="142025"/>
                  </a:lnTo>
                  <a:lnTo>
                    <a:pt x="420825" y="40578"/>
                  </a:lnTo>
                  <a:lnTo>
                    <a:pt x="631237" y="142025"/>
                  </a:lnTo>
                  <a:lnTo>
                    <a:pt x="841650" y="71012"/>
                  </a:lnTo>
                  <a:lnTo>
                    <a:pt x="1052062" y="142025"/>
                  </a:lnTo>
                  <a:lnTo>
                    <a:pt x="1262475" y="142025"/>
                  </a:lnTo>
                  <a:lnTo>
                    <a:pt x="1472887" y="0"/>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1507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1334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2638864" y="1334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3" name="tx173"/>
            <p:cNvSpPr/>
            <p:nvPr/>
          </p:nvSpPr>
          <p:spPr>
            <a:xfrm>
              <a:off x="2823170" y="123337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74" name="tx174"/>
            <p:cNvSpPr/>
            <p:nvPr/>
          </p:nvSpPr>
          <p:spPr>
            <a:xfrm>
              <a:off x="3059689" y="1334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3270102" y="1263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6" name="tx176"/>
            <p:cNvSpPr/>
            <p:nvPr/>
          </p:nvSpPr>
          <p:spPr>
            <a:xfrm>
              <a:off x="3480514" y="1334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7" name="tx177"/>
            <p:cNvSpPr/>
            <p:nvPr/>
          </p:nvSpPr>
          <p:spPr>
            <a:xfrm>
              <a:off x="3690927" y="1334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8" name="tx178"/>
            <p:cNvSpPr/>
            <p:nvPr/>
          </p:nvSpPr>
          <p:spPr>
            <a:xfrm>
              <a:off x="3871210" y="1192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79" name="rc179"/>
            <p:cNvSpPr/>
            <p:nvPr/>
          </p:nvSpPr>
          <p:spPr>
            <a:xfrm>
              <a:off x="2384936" y="1918229"/>
              <a:ext cx="1620176" cy="758823"/>
            </a:xfrm>
            <a:prstGeom prst="rect">
              <a:avLst/>
            </a:prstGeom>
            <a:solidFill>
              <a:srgbClr val="EBEBEB">
                <a:alpha val="100000"/>
              </a:srgbClr>
            </a:solidFill>
          </p:spPr>
          <p:txBody>
            <a:bodyPr/>
            <a:lstStyle/>
            <a:p/>
          </p:txBody>
        </p:sp>
        <p:sp>
          <p:nvSpPr>
            <p:cNvPr id="180" name="pl180"/>
            <p:cNvSpPr/>
            <p:nvPr/>
          </p:nvSpPr>
          <p:spPr>
            <a:xfrm>
              <a:off x="2384936" y="24244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217083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25512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229764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20440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194" name="pl194"/>
            <p:cNvSpPr/>
            <p:nvPr/>
          </p:nvSpPr>
          <p:spPr>
            <a:xfrm>
              <a:off x="2458581" y="2368654"/>
              <a:ext cx="1472887" cy="101447"/>
            </a:xfrm>
            <a:custGeom>
              <a:avLst/>
              <a:pathLst>
                <a:path w="1472887" h="101447">
                  <a:moveTo>
                    <a:pt x="0" y="0"/>
                  </a:moveTo>
                  <a:lnTo>
                    <a:pt x="210412" y="50723"/>
                  </a:lnTo>
                  <a:lnTo>
                    <a:pt x="420825" y="71012"/>
                  </a:lnTo>
                  <a:lnTo>
                    <a:pt x="631237" y="60868"/>
                  </a:lnTo>
                  <a:lnTo>
                    <a:pt x="841650" y="60868"/>
                  </a:lnTo>
                  <a:lnTo>
                    <a:pt x="1052062" y="81157"/>
                  </a:lnTo>
                  <a:lnTo>
                    <a:pt x="1262475" y="91302"/>
                  </a:lnTo>
                  <a:lnTo>
                    <a:pt x="1472887" y="101447"/>
                  </a:lnTo>
                </a:path>
              </a:pathLst>
            </a:custGeom>
            <a:ln w="40651" cap="flat">
              <a:solidFill>
                <a:srgbClr val="BEBEBE">
                  <a:alpha val="69803"/>
                </a:srgbClr>
              </a:solidFill>
              <a:prstDash val="solid"/>
              <a:round/>
            </a:ln>
          </p:spPr>
          <p:txBody>
            <a:bodyPr/>
            <a:lstStyle/>
            <a:p/>
          </p:txBody>
        </p:sp>
        <p:sp>
          <p:nvSpPr>
            <p:cNvPr id="195" name="pl195"/>
            <p:cNvSpPr/>
            <p:nvPr/>
          </p:nvSpPr>
          <p:spPr>
            <a:xfrm>
              <a:off x="2458581" y="2368654"/>
              <a:ext cx="1472887" cy="101447"/>
            </a:xfrm>
            <a:custGeom>
              <a:avLst/>
              <a:pathLst>
                <a:path w="1472887" h="101447">
                  <a:moveTo>
                    <a:pt x="0" y="0"/>
                  </a:moveTo>
                  <a:lnTo>
                    <a:pt x="210412" y="50723"/>
                  </a:lnTo>
                  <a:lnTo>
                    <a:pt x="420825" y="71012"/>
                  </a:lnTo>
                  <a:lnTo>
                    <a:pt x="631237" y="60868"/>
                  </a:lnTo>
                  <a:lnTo>
                    <a:pt x="841650" y="60868"/>
                  </a:lnTo>
                  <a:lnTo>
                    <a:pt x="1052062" y="81157"/>
                  </a:lnTo>
                  <a:lnTo>
                    <a:pt x="1262475" y="91302"/>
                  </a:lnTo>
                  <a:lnTo>
                    <a:pt x="1472887" y="101447"/>
                  </a:lnTo>
                </a:path>
              </a:pathLst>
            </a:custGeom>
            <a:ln w="35231" cap="flat">
              <a:solidFill>
                <a:srgbClr val="BEBEBE">
                  <a:alpha val="69803"/>
                </a:srgbClr>
              </a:solidFill>
              <a:prstDash val="solid"/>
              <a:round/>
            </a:ln>
          </p:spPr>
          <p:txBody>
            <a:bodyPr/>
            <a:lstStyle/>
            <a:p/>
          </p:txBody>
        </p:sp>
        <p:sp>
          <p:nvSpPr>
            <p:cNvPr id="196" name="pl196"/>
            <p:cNvSpPr/>
            <p:nvPr/>
          </p:nvSpPr>
          <p:spPr>
            <a:xfrm>
              <a:off x="2458581"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2368654"/>
              <a:ext cx="1472887" cy="101447"/>
            </a:xfrm>
            <a:custGeom>
              <a:avLst/>
              <a:pathLst>
                <a:path w="1472887" h="101447">
                  <a:moveTo>
                    <a:pt x="0" y="0"/>
                  </a:moveTo>
                  <a:lnTo>
                    <a:pt x="210412" y="50723"/>
                  </a:lnTo>
                  <a:lnTo>
                    <a:pt x="420825" y="71012"/>
                  </a:lnTo>
                  <a:lnTo>
                    <a:pt x="631237" y="60868"/>
                  </a:lnTo>
                  <a:lnTo>
                    <a:pt x="841650" y="60868"/>
                  </a:lnTo>
                  <a:lnTo>
                    <a:pt x="1052062" y="81157"/>
                  </a:lnTo>
                  <a:lnTo>
                    <a:pt x="1262475" y="91302"/>
                  </a:lnTo>
                  <a:lnTo>
                    <a:pt x="1472887" y="101447"/>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2368654"/>
              <a:ext cx="1472887" cy="101447"/>
            </a:xfrm>
            <a:custGeom>
              <a:avLst/>
              <a:pathLst>
                <a:path w="1472887" h="101447">
                  <a:moveTo>
                    <a:pt x="0" y="0"/>
                  </a:moveTo>
                  <a:lnTo>
                    <a:pt x="210412" y="50723"/>
                  </a:lnTo>
                  <a:lnTo>
                    <a:pt x="420825" y="71012"/>
                  </a:lnTo>
                  <a:lnTo>
                    <a:pt x="631237" y="60868"/>
                  </a:lnTo>
                  <a:lnTo>
                    <a:pt x="841650" y="60868"/>
                  </a:lnTo>
                  <a:lnTo>
                    <a:pt x="1052062" y="81157"/>
                  </a:lnTo>
                  <a:lnTo>
                    <a:pt x="1262475" y="91302"/>
                  </a:lnTo>
                  <a:lnTo>
                    <a:pt x="1472887" y="101447"/>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25512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398322" y="2205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01" name="tx201"/>
            <p:cNvSpPr/>
            <p:nvPr/>
          </p:nvSpPr>
          <p:spPr>
            <a:xfrm>
              <a:off x="2608734" y="2256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2" name="tx202"/>
            <p:cNvSpPr/>
            <p:nvPr/>
          </p:nvSpPr>
          <p:spPr>
            <a:xfrm>
              <a:off x="2823170" y="22766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03" name="tx203"/>
            <p:cNvSpPr/>
            <p:nvPr/>
          </p:nvSpPr>
          <p:spPr>
            <a:xfrm>
              <a:off x="3029560"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04" name="tx204"/>
            <p:cNvSpPr/>
            <p:nvPr/>
          </p:nvSpPr>
          <p:spPr>
            <a:xfrm>
              <a:off x="3239972"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05" name="tx205"/>
            <p:cNvSpPr/>
            <p:nvPr/>
          </p:nvSpPr>
          <p:spPr>
            <a:xfrm>
              <a:off x="3450385" y="2286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06" name="tx206"/>
            <p:cNvSpPr/>
            <p:nvPr/>
          </p:nvSpPr>
          <p:spPr>
            <a:xfrm>
              <a:off x="3690927" y="22969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7" name="tx207"/>
            <p:cNvSpPr/>
            <p:nvPr/>
          </p:nvSpPr>
          <p:spPr>
            <a:xfrm>
              <a:off x="3901339" y="2307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8" name="rc208"/>
            <p:cNvSpPr/>
            <p:nvPr/>
          </p:nvSpPr>
          <p:spPr>
            <a:xfrm>
              <a:off x="2384936" y="2961495"/>
              <a:ext cx="1620176" cy="758823"/>
            </a:xfrm>
            <a:prstGeom prst="rect">
              <a:avLst/>
            </a:prstGeom>
            <a:solidFill>
              <a:srgbClr val="EBEBEB">
                <a:alpha val="100000"/>
              </a:srgbClr>
            </a:solidFill>
          </p:spPr>
          <p:txBody>
            <a:bodyPr/>
            <a:lstStyle/>
            <a:p/>
          </p:txBody>
        </p:sp>
        <p:sp>
          <p:nvSpPr>
            <p:cNvPr id="209" name="pl209"/>
            <p:cNvSpPr/>
            <p:nvPr/>
          </p:nvSpPr>
          <p:spPr>
            <a:xfrm>
              <a:off x="2384936" y="34677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321409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35945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33409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30872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223" name="pl223"/>
            <p:cNvSpPr/>
            <p:nvPr/>
          </p:nvSpPr>
          <p:spPr>
            <a:xfrm>
              <a:off x="2458581" y="3310472"/>
              <a:ext cx="1472887" cy="202894"/>
            </a:xfrm>
            <a:custGeom>
              <a:avLst/>
              <a:pathLst>
                <a:path w="1472887" h="202894">
                  <a:moveTo>
                    <a:pt x="0" y="202894"/>
                  </a:moveTo>
                  <a:lnTo>
                    <a:pt x="210412" y="202894"/>
                  </a:lnTo>
                  <a:lnTo>
                    <a:pt x="420825" y="162315"/>
                  </a:lnTo>
                  <a:lnTo>
                    <a:pt x="631237" y="101447"/>
                  </a:lnTo>
                  <a:lnTo>
                    <a:pt x="841650" y="60868"/>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24" name="pl224"/>
            <p:cNvSpPr/>
            <p:nvPr/>
          </p:nvSpPr>
          <p:spPr>
            <a:xfrm>
              <a:off x="2458581" y="3310472"/>
              <a:ext cx="1472887" cy="202894"/>
            </a:xfrm>
            <a:custGeom>
              <a:avLst/>
              <a:pathLst>
                <a:path w="1472887" h="202894">
                  <a:moveTo>
                    <a:pt x="0" y="202894"/>
                  </a:moveTo>
                  <a:lnTo>
                    <a:pt x="210412" y="202894"/>
                  </a:lnTo>
                  <a:lnTo>
                    <a:pt x="420825" y="162315"/>
                  </a:lnTo>
                  <a:lnTo>
                    <a:pt x="631237" y="101447"/>
                  </a:lnTo>
                  <a:lnTo>
                    <a:pt x="841650" y="60868"/>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25" name="pl225"/>
            <p:cNvSpPr/>
            <p:nvPr/>
          </p:nvSpPr>
          <p:spPr>
            <a:xfrm>
              <a:off x="2458581"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3310472"/>
              <a:ext cx="1472887" cy="202894"/>
            </a:xfrm>
            <a:custGeom>
              <a:avLst/>
              <a:pathLst>
                <a:path w="1472887" h="202894">
                  <a:moveTo>
                    <a:pt x="0" y="202894"/>
                  </a:moveTo>
                  <a:lnTo>
                    <a:pt x="210412" y="202894"/>
                  </a:lnTo>
                  <a:lnTo>
                    <a:pt x="420825" y="162315"/>
                  </a:lnTo>
                  <a:lnTo>
                    <a:pt x="631237" y="101447"/>
                  </a:lnTo>
                  <a:lnTo>
                    <a:pt x="841650" y="60868"/>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3310472"/>
              <a:ext cx="1472887" cy="202894"/>
            </a:xfrm>
            <a:custGeom>
              <a:avLst/>
              <a:pathLst>
                <a:path w="1472887" h="202894">
                  <a:moveTo>
                    <a:pt x="0" y="202894"/>
                  </a:moveTo>
                  <a:lnTo>
                    <a:pt x="210412" y="202894"/>
                  </a:lnTo>
                  <a:lnTo>
                    <a:pt x="420825" y="162315"/>
                  </a:lnTo>
                  <a:lnTo>
                    <a:pt x="631237" y="101447"/>
                  </a:lnTo>
                  <a:lnTo>
                    <a:pt x="841650" y="60868"/>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359452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3350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0" name="tx230"/>
            <p:cNvSpPr/>
            <p:nvPr/>
          </p:nvSpPr>
          <p:spPr>
            <a:xfrm>
              <a:off x="2638864" y="3350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1" name="tx231"/>
            <p:cNvSpPr/>
            <p:nvPr/>
          </p:nvSpPr>
          <p:spPr>
            <a:xfrm>
              <a:off x="2819147" y="3309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32" name="tx232"/>
            <p:cNvSpPr/>
            <p:nvPr/>
          </p:nvSpPr>
          <p:spPr>
            <a:xfrm>
              <a:off x="3029560" y="3248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33" name="tx233"/>
            <p:cNvSpPr/>
            <p:nvPr/>
          </p:nvSpPr>
          <p:spPr>
            <a:xfrm>
              <a:off x="3239972" y="3208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4" name="tx234"/>
            <p:cNvSpPr/>
            <p:nvPr/>
          </p:nvSpPr>
          <p:spPr>
            <a:xfrm>
              <a:off x="3450385" y="31474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35" name="tx235"/>
            <p:cNvSpPr/>
            <p:nvPr/>
          </p:nvSpPr>
          <p:spPr>
            <a:xfrm>
              <a:off x="3660797" y="31474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36" name="tx236"/>
            <p:cNvSpPr/>
            <p:nvPr/>
          </p:nvSpPr>
          <p:spPr>
            <a:xfrm>
              <a:off x="3871210" y="31474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37" name="rc237"/>
            <p:cNvSpPr/>
            <p:nvPr/>
          </p:nvSpPr>
          <p:spPr>
            <a:xfrm>
              <a:off x="2384936" y="4004760"/>
              <a:ext cx="1620176" cy="758823"/>
            </a:xfrm>
            <a:prstGeom prst="rect">
              <a:avLst/>
            </a:prstGeom>
            <a:solidFill>
              <a:srgbClr val="EBEBEB">
                <a:alpha val="100000"/>
              </a:srgbClr>
            </a:solidFill>
          </p:spPr>
          <p:txBody>
            <a:bodyPr/>
            <a:lstStyle/>
            <a:p/>
          </p:txBody>
        </p:sp>
        <p:sp>
          <p:nvSpPr>
            <p:cNvPr id="238" name="pl238"/>
            <p:cNvSpPr/>
            <p:nvPr/>
          </p:nvSpPr>
          <p:spPr>
            <a:xfrm>
              <a:off x="2384936" y="45109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2384936" y="425736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2384936" y="46377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2384936" y="43841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2384936" y="41305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2458581"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252" name="pl252"/>
            <p:cNvSpPr/>
            <p:nvPr/>
          </p:nvSpPr>
          <p:spPr>
            <a:xfrm>
              <a:off x="2458581" y="4546487"/>
              <a:ext cx="1472887" cy="101447"/>
            </a:xfrm>
            <a:custGeom>
              <a:avLst/>
              <a:pathLst>
                <a:path w="1472887" h="101447">
                  <a:moveTo>
                    <a:pt x="0" y="0"/>
                  </a:moveTo>
                  <a:lnTo>
                    <a:pt x="210412" y="50723"/>
                  </a:lnTo>
                  <a:lnTo>
                    <a:pt x="420825" y="60868"/>
                  </a:lnTo>
                  <a:lnTo>
                    <a:pt x="631237" y="101447"/>
                  </a:lnTo>
                  <a:lnTo>
                    <a:pt x="841650" y="40578"/>
                  </a:lnTo>
                  <a:lnTo>
                    <a:pt x="1052062" y="40578"/>
                  </a:lnTo>
                  <a:lnTo>
                    <a:pt x="1262475" y="40578"/>
                  </a:lnTo>
                  <a:lnTo>
                    <a:pt x="1472887" y="40578"/>
                  </a:lnTo>
                </a:path>
              </a:pathLst>
            </a:custGeom>
            <a:ln w="40651" cap="flat">
              <a:solidFill>
                <a:srgbClr val="BEBEBE">
                  <a:alpha val="69803"/>
                </a:srgbClr>
              </a:solidFill>
              <a:prstDash val="solid"/>
              <a:round/>
            </a:ln>
          </p:spPr>
          <p:txBody>
            <a:bodyPr/>
            <a:lstStyle/>
            <a:p/>
          </p:txBody>
        </p:sp>
        <p:sp>
          <p:nvSpPr>
            <p:cNvPr id="253" name="pl253"/>
            <p:cNvSpPr/>
            <p:nvPr/>
          </p:nvSpPr>
          <p:spPr>
            <a:xfrm>
              <a:off x="2458581" y="4546487"/>
              <a:ext cx="1472887" cy="101447"/>
            </a:xfrm>
            <a:custGeom>
              <a:avLst/>
              <a:pathLst>
                <a:path w="1472887" h="101447">
                  <a:moveTo>
                    <a:pt x="0" y="0"/>
                  </a:moveTo>
                  <a:lnTo>
                    <a:pt x="210412" y="50723"/>
                  </a:lnTo>
                  <a:lnTo>
                    <a:pt x="420825" y="60868"/>
                  </a:lnTo>
                  <a:lnTo>
                    <a:pt x="631237" y="101447"/>
                  </a:lnTo>
                  <a:lnTo>
                    <a:pt x="841650" y="40578"/>
                  </a:lnTo>
                  <a:lnTo>
                    <a:pt x="1052062" y="40578"/>
                  </a:lnTo>
                  <a:lnTo>
                    <a:pt x="1262475" y="40578"/>
                  </a:lnTo>
                  <a:lnTo>
                    <a:pt x="1472887" y="40578"/>
                  </a:lnTo>
                </a:path>
              </a:pathLst>
            </a:custGeom>
            <a:ln w="35231" cap="flat">
              <a:solidFill>
                <a:srgbClr val="BEBEBE">
                  <a:alpha val="69803"/>
                </a:srgbClr>
              </a:solidFill>
              <a:prstDash val="solid"/>
              <a:round/>
            </a:ln>
          </p:spPr>
          <p:txBody>
            <a:bodyPr/>
            <a:lstStyle/>
            <a:p/>
          </p:txBody>
        </p:sp>
        <p:sp>
          <p:nvSpPr>
            <p:cNvPr id="254" name="pl254"/>
            <p:cNvSpPr/>
            <p:nvPr/>
          </p:nvSpPr>
          <p:spPr>
            <a:xfrm>
              <a:off x="2458581"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255" name="pl255"/>
            <p:cNvSpPr/>
            <p:nvPr/>
          </p:nvSpPr>
          <p:spPr>
            <a:xfrm>
              <a:off x="2458581" y="4546487"/>
              <a:ext cx="1472887" cy="101447"/>
            </a:xfrm>
            <a:custGeom>
              <a:avLst/>
              <a:pathLst>
                <a:path w="1472887" h="101447">
                  <a:moveTo>
                    <a:pt x="0" y="0"/>
                  </a:moveTo>
                  <a:lnTo>
                    <a:pt x="210412" y="50723"/>
                  </a:lnTo>
                  <a:lnTo>
                    <a:pt x="420825" y="60868"/>
                  </a:lnTo>
                  <a:lnTo>
                    <a:pt x="631237" y="101447"/>
                  </a:lnTo>
                  <a:lnTo>
                    <a:pt x="841650" y="40578"/>
                  </a:lnTo>
                  <a:lnTo>
                    <a:pt x="1052062" y="40578"/>
                  </a:lnTo>
                  <a:lnTo>
                    <a:pt x="1262475" y="40578"/>
                  </a:lnTo>
                  <a:lnTo>
                    <a:pt x="1472887" y="40578"/>
                  </a:lnTo>
                </a:path>
              </a:pathLst>
            </a:custGeom>
            <a:ln w="40651" cap="flat">
              <a:solidFill>
                <a:srgbClr val="000000">
                  <a:alpha val="100000"/>
                </a:srgbClr>
              </a:solidFill>
              <a:prstDash val="solid"/>
              <a:round/>
            </a:ln>
          </p:spPr>
          <p:txBody>
            <a:bodyPr/>
            <a:lstStyle/>
            <a:p/>
          </p:txBody>
        </p:sp>
        <p:sp>
          <p:nvSpPr>
            <p:cNvPr id="256" name="pl256"/>
            <p:cNvSpPr/>
            <p:nvPr/>
          </p:nvSpPr>
          <p:spPr>
            <a:xfrm>
              <a:off x="2458581" y="4546487"/>
              <a:ext cx="1472887" cy="101447"/>
            </a:xfrm>
            <a:custGeom>
              <a:avLst/>
              <a:pathLst>
                <a:path w="1472887" h="101447">
                  <a:moveTo>
                    <a:pt x="0" y="0"/>
                  </a:moveTo>
                  <a:lnTo>
                    <a:pt x="210412" y="50723"/>
                  </a:lnTo>
                  <a:lnTo>
                    <a:pt x="420825" y="60868"/>
                  </a:lnTo>
                  <a:lnTo>
                    <a:pt x="631237" y="101447"/>
                  </a:lnTo>
                  <a:lnTo>
                    <a:pt x="841650" y="40578"/>
                  </a:lnTo>
                  <a:lnTo>
                    <a:pt x="1052062" y="40578"/>
                  </a:lnTo>
                  <a:lnTo>
                    <a:pt x="1262475" y="40578"/>
                  </a:lnTo>
                  <a:lnTo>
                    <a:pt x="1472887" y="40578"/>
                  </a:lnTo>
                </a:path>
              </a:pathLst>
            </a:custGeom>
            <a:ln w="35231" cap="flat">
              <a:solidFill>
                <a:srgbClr val="F26A21">
                  <a:alpha val="100000"/>
                </a:srgbClr>
              </a:solidFill>
              <a:prstDash val="solid"/>
              <a:round/>
            </a:ln>
          </p:spPr>
          <p:txBody>
            <a:bodyPr/>
            <a:lstStyle/>
            <a:p/>
          </p:txBody>
        </p:sp>
        <p:sp>
          <p:nvSpPr>
            <p:cNvPr id="257" name="pl257"/>
            <p:cNvSpPr/>
            <p:nvPr/>
          </p:nvSpPr>
          <p:spPr>
            <a:xfrm>
              <a:off x="2384936" y="463779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2428451" y="43834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9" name="tx259"/>
            <p:cNvSpPr/>
            <p:nvPr/>
          </p:nvSpPr>
          <p:spPr>
            <a:xfrm>
              <a:off x="2638864"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0" name="tx260"/>
            <p:cNvSpPr/>
            <p:nvPr/>
          </p:nvSpPr>
          <p:spPr>
            <a:xfrm>
              <a:off x="2849276"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1" name="tx261"/>
            <p:cNvSpPr/>
            <p:nvPr/>
          </p:nvSpPr>
          <p:spPr>
            <a:xfrm>
              <a:off x="3041630" y="44849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2" name="tx262"/>
            <p:cNvSpPr/>
            <p:nvPr/>
          </p:nvSpPr>
          <p:spPr>
            <a:xfrm>
              <a:off x="3270102"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3" name="tx263"/>
            <p:cNvSpPr/>
            <p:nvPr/>
          </p:nvSpPr>
          <p:spPr>
            <a:xfrm>
              <a:off x="3480514"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4" name="tx264"/>
            <p:cNvSpPr/>
            <p:nvPr/>
          </p:nvSpPr>
          <p:spPr>
            <a:xfrm>
              <a:off x="3690927"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5" name="tx265"/>
            <p:cNvSpPr/>
            <p:nvPr/>
          </p:nvSpPr>
          <p:spPr>
            <a:xfrm>
              <a:off x="3901339"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6" name="rc266"/>
            <p:cNvSpPr/>
            <p:nvPr/>
          </p:nvSpPr>
          <p:spPr>
            <a:xfrm>
              <a:off x="4074702" y="874964"/>
              <a:ext cx="1620176" cy="758823"/>
            </a:xfrm>
            <a:prstGeom prst="rect">
              <a:avLst/>
            </a:prstGeom>
            <a:solidFill>
              <a:srgbClr val="EBEBEB">
                <a:alpha val="100000"/>
              </a:srgbClr>
            </a:solidFill>
          </p:spPr>
          <p:txBody>
            <a:bodyPr/>
            <a:lstStyle/>
            <a:p/>
          </p:txBody>
        </p:sp>
        <p:sp>
          <p:nvSpPr>
            <p:cNvPr id="267" name="pl267"/>
            <p:cNvSpPr/>
            <p:nvPr/>
          </p:nvSpPr>
          <p:spPr>
            <a:xfrm>
              <a:off x="4074702" y="13811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4074702" y="11275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4074702" y="1507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4074702" y="12543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4074702" y="10007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48347"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281" name="pl281"/>
            <p:cNvSpPr/>
            <p:nvPr/>
          </p:nvSpPr>
          <p:spPr>
            <a:xfrm>
              <a:off x="4148347" y="1426836"/>
              <a:ext cx="1472887" cy="50723"/>
            </a:xfrm>
            <a:custGeom>
              <a:avLst/>
              <a:pathLst>
                <a:path w="1472887" h="50723">
                  <a:moveTo>
                    <a:pt x="0" y="20289"/>
                  </a:moveTo>
                  <a:lnTo>
                    <a:pt x="210412" y="30434"/>
                  </a:lnTo>
                  <a:lnTo>
                    <a:pt x="420825" y="0"/>
                  </a:lnTo>
                  <a:lnTo>
                    <a:pt x="631237" y="20289"/>
                  </a:lnTo>
                  <a:lnTo>
                    <a:pt x="841650" y="40578"/>
                  </a:lnTo>
                  <a:lnTo>
                    <a:pt x="1052062" y="50723"/>
                  </a:lnTo>
                  <a:lnTo>
                    <a:pt x="1262475" y="50723"/>
                  </a:lnTo>
                  <a:lnTo>
                    <a:pt x="1472887" y="50723"/>
                  </a:lnTo>
                </a:path>
              </a:pathLst>
            </a:custGeom>
            <a:ln w="40651" cap="flat">
              <a:solidFill>
                <a:srgbClr val="BEBEBE">
                  <a:alpha val="69803"/>
                </a:srgbClr>
              </a:solidFill>
              <a:prstDash val="solid"/>
              <a:round/>
            </a:ln>
          </p:spPr>
          <p:txBody>
            <a:bodyPr/>
            <a:lstStyle/>
            <a:p/>
          </p:txBody>
        </p:sp>
        <p:sp>
          <p:nvSpPr>
            <p:cNvPr id="282" name="pl282"/>
            <p:cNvSpPr/>
            <p:nvPr/>
          </p:nvSpPr>
          <p:spPr>
            <a:xfrm>
              <a:off x="4148347" y="1426836"/>
              <a:ext cx="1472887" cy="50723"/>
            </a:xfrm>
            <a:custGeom>
              <a:avLst/>
              <a:pathLst>
                <a:path w="1472887" h="50723">
                  <a:moveTo>
                    <a:pt x="0" y="20289"/>
                  </a:moveTo>
                  <a:lnTo>
                    <a:pt x="210412" y="30434"/>
                  </a:lnTo>
                  <a:lnTo>
                    <a:pt x="420825" y="0"/>
                  </a:lnTo>
                  <a:lnTo>
                    <a:pt x="631237" y="20289"/>
                  </a:lnTo>
                  <a:lnTo>
                    <a:pt x="841650" y="40578"/>
                  </a:lnTo>
                  <a:lnTo>
                    <a:pt x="1052062" y="50723"/>
                  </a:lnTo>
                  <a:lnTo>
                    <a:pt x="1262475" y="50723"/>
                  </a:lnTo>
                  <a:lnTo>
                    <a:pt x="1472887" y="50723"/>
                  </a:lnTo>
                </a:path>
              </a:pathLst>
            </a:custGeom>
            <a:ln w="35231" cap="flat">
              <a:solidFill>
                <a:srgbClr val="BEBEBE">
                  <a:alpha val="69803"/>
                </a:srgbClr>
              </a:solidFill>
              <a:prstDash val="solid"/>
              <a:round/>
            </a:ln>
          </p:spPr>
          <p:txBody>
            <a:bodyPr/>
            <a:lstStyle/>
            <a:p/>
          </p:txBody>
        </p:sp>
        <p:sp>
          <p:nvSpPr>
            <p:cNvPr id="283" name="pl283"/>
            <p:cNvSpPr/>
            <p:nvPr/>
          </p:nvSpPr>
          <p:spPr>
            <a:xfrm>
              <a:off x="4148347"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284" name="pl284"/>
            <p:cNvSpPr/>
            <p:nvPr/>
          </p:nvSpPr>
          <p:spPr>
            <a:xfrm>
              <a:off x="4148347" y="1426836"/>
              <a:ext cx="1472887" cy="50723"/>
            </a:xfrm>
            <a:custGeom>
              <a:avLst/>
              <a:pathLst>
                <a:path w="1472887" h="50723">
                  <a:moveTo>
                    <a:pt x="0" y="20289"/>
                  </a:moveTo>
                  <a:lnTo>
                    <a:pt x="210412" y="30434"/>
                  </a:lnTo>
                  <a:lnTo>
                    <a:pt x="420825" y="0"/>
                  </a:lnTo>
                  <a:lnTo>
                    <a:pt x="631237" y="20289"/>
                  </a:lnTo>
                  <a:lnTo>
                    <a:pt x="841650" y="40578"/>
                  </a:lnTo>
                  <a:lnTo>
                    <a:pt x="1052062" y="50723"/>
                  </a:lnTo>
                  <a:lnTo>
                    <a:pt x="1262475" y="50723"/>
                  </a:lnTo>
                  <a:lnTo>
                    <a:pt x="1472887" y="50723"/>
                  </a:lnTo>
                </a:path>
              </a:pathLst>
            </a:custGeom>
            <a:ln w="40651" cap="flat">
              <a:solidFill>
                <a:srgbClr val="000000">
                  <a:alpha val="100000"/>
                </a:srgbClr>
              </a:solidFill>
              <a:prstDash val="solid"/>
              <a:round/>
            </a:ln>
          </p:spPr>
          <p:txBody>
            <a:bodyPr/>
            <a:lstStyle/>
            <a:p/>
          </p:txBody>
        </p:sp>
        <p:sp>
          <p:nvSpPr>
            <p:cNvPr id="285" name="pl285"/>
            <p:cNvSpPr/>
            <p:nvPr/>
          </p:nvSpPr>
          <p:spPr>
            <a:xfrm>
              <a:off x="4148347" y="1426836"/>
              <a:ext cx="1472887" cy="50723"/>
            </a:xfrm>
            <a:custGeom>
              <a:avLst/>
              <a:pathLst>
                <a:path w="1472887" h="50723">
                  <a:moveTo>
                    <a:pt x="0" y="20289"/>
                  </a:moveTo>
                  <a:lnTo>
                    <a:pt x="210412" y="30434"/>
                  </a:lnTo>
                  <a:lnTo>
                    <a:pt x="420825" y="0"/>
                  </a:lnTo>
                  <a:lnTo>
                    <a:pt x="631237" y="20289"/>
                  </a:lnTo>
                  <a:lnTo>
                    <a:pt x="841650" y="40578"/>
                  </a:lnTo>
                  <a:lnTo>
                    <a:pt x="1052062" y="50723"/>
                  </a:lnTo>
                  <a:lnTo>
                    <a:pt x="1262475" y="50723"/>
                  </a:lnTo>
                  <a:lnTo>
                    <a:pt x="1472887" y="50723"/>
                  </a:lnTo>
                </a:path>
              </a:pathLst>
            </a:custGeom>
            <a:ln w="35231" cap="flat">
              <a:solidFill>
                <a:srgbClr val="F26A21">
                  <a:alpha val="100000"/>
                </a:srgbClr>
              </a:solidFill>
              <a:prstDash val="solid"/>
              <a:round/>
            </a:ln>
          </p:spPr>
          <p:txBody>
            <a:bodyPr/>
            <a:lstStyle/>
            <a:p/>
          </p:txBody>
        </p:sp>
        <p:sp>
          <p:nvSpPr>
            <p:cNvPr id="286" name="pl286"/>
            <p:cNvSpPr/>
            <p:nvPr/>
          </p:nvSpPr>
          <p:spPr>
            <a:xfrm>
              <a:off x="4074702" y="1507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4118217" y="1284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8" name="tx288"/>
            <p:cNvSpPr/>
            <p:nvPr/>
          </p:nvSpPr>
          <p:spPr>
            <a:xfrm>
              <a:off x="4328630" y="1294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9" name="tx289"/>
            <p:cNvSpPr/>
            <p:nvPr/>
          </p:nvSpPr>
          <p:spPr>
            <a:xfrm>
              <a:off x="4539042" y="1263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0" name="tx290"/>
            <p:cNvSpPr/>
            <p:nvPr/>
          </p:nvSpPr>
          <p:spPr>
            <a:xfrm>
              <a:off x="4749455" y="1284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1" name="tx291"/>
            <p:cNvSpPr/>
            <p:nvPr/>
          </p:nvSpPr>
          <p:spPr>
            <a:xfrm>
              <a:off x="4959867"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92" name="tx292"/>
            <p:cNvSpPr/>
            <p:nvPr/>
          </p:nvSpPr>
          <p:spPr>
            <a:xfrm>
              <a:off x="5170280" y="1314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3" name="tx293"/>
            <p:cNvSpPr/>
            <p:nvPr/>
          </p:nvSpPr>
          <p:spPr>
            <a:xfrm>
              <a:off x="5380692" y="1314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4" name="tx294"/>
            <p:cNvSpPr/>
            <p:nvPr/>
          </p:nvSpPr>
          <p:spPr>
            <a:xfrm>
              <a:off x="5591105" y="1314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5" name="rc295"/>
            <p:cNvSpPr/>
            <p:nvPr/>
          </p:nvSpPr>
          <p:spPr>
            <a:xfrm>
              <a:off x="4074702" y="1918229"/>
              <a:ext cx="1620176" cy="758823"/>
            </a:xfrm>
            <a:prstGeom prst="rect">
              <a:avLst/>
            </a:prstGeom>
            <a:solidFill>
              <a:srgbClr val="EBEBEB">
                <a:alpha val="100000"/>
              </a:srgbClr>
            </a:solidFill>
          </p:spPr>
          <p:txBody>
            <a:bodyPr/>
            <a:lstStyle/>
            <a:p/>
          </p:txBody>
        </p:sp>
        <p:sp>
          <p:nvSpPr>
            <p:cNvPr id="296" name="pl296"/>
            <p:cNvSpPr/>
            <p:nvPr/>
          </p:nvSpPr>
          <p:spPr>
            <a:xfrm>
              <a:off x="4074702" y="24244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217083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25512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229764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20440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310" name="pl310"/>
            <p:cNvSpPr/>
            <p:nvPr/>
          </p:nvSpPr>
          <p:spPr>
            <a:xfrm>
              <a:off x="4148347" y="2409233"/>
              <a:ext cx="1472887" cy="131881"/>
            </a:xfrm>
            <a:custGeom>
              <a:avLst/>
              <a:pathLst>
                <a:path w="1472887" h="131881">
                  <a:moveTo>
                    <a:pt x="0" y="131881"/>
                  </a:moveTo>
                  <a:lnTo>
                    <a:pt x="210412" y="101447"/>
                  </a:lnTo>
                  <a:lnTo>
                    <a:pt x="420825" y="60868"/>
                  </a:lnTo>
                  <a:lnTo>
                    <a:pt x="631237" y="30434"/>
                  </a:lnTo>
                  <a:lnTo>
                    <a:pt x="841650" y="0"/>
                  </a:lnTo>
                  <a:lnTo>
                    <a:pt x="1052062" y="20289"/>
                  </a:lnTo>
                  <a:lnTo>
                    <a:pt x="1262475" y="20289"/>
                  </a:lnTo>
                  <a:lnTo>
                    <a:pt x="1472887" y="20289"/>
                  </a:lnTo>
                </a:path>
              </a:pathLst>
            </a:custGeom>
            <a:ln w="40651" cap="flat">
              <a:solidFill>
                <a:srgbClr val="BEBEBE">
                  <a:alpha val="69803"/>
                </a:srgbClr>
              </a:solidFill>
              <a:prstDash val="solid"/>
              <a:round/>
            </a:ln>
          </p:spPr>
          <p:txBody>
            <a:bodyPr/>
            <a:lstStyle/>
            <a:p/>
          </p:txBody>
        </p:sp>
        <p:sp>
          <p:nvSpPr>
            <p:cNvPr id="311" name="pl311"/>
            <p:cNvSpPr/>
            <p:nvPr/>
          </p:nvSpPr>
          <p:spPr>
            <a:xfrm>
              <a:off x="4148347" y="2409233"/>
              <a:ext cx="1472887" cy="131881"/>
            </a:xfrm>
            <a:custGeom>
              <a:avLst/>
              <a:pathLst>
                <a:path w="1472887" h="131881">
                  <a:moveTo>
                    <a:pt x="0" y="131881"/>
                  </a:moveTo>
                  <a:lnTo>
                    <a:pt x="210412" y="101447"/>
                  </a:lnTo>
                  <a:lnTo>
                    <a:pt x="420825" y="60868"/>
                  </a:lnTo>
                  <a:lnTo>
                    <a:pt x="631237" y="30434"/>
                  </a:lnTo>
                  <a:lnTo>
                    <a:pt x="841650" y="0"/>
                  </a:lnTo>
                  <a:lnTo>
                    <a:pt x="1052062" y="20289"/>
                  </a:lnTo>
                  <a:lnTo>
                    <a:pt x="1262475" y="20289"/>
                  </a:lnTo>
                  <a:lnTo>
                    <a:pt x="1472887" y="20289"/>
                  </a:lnTo>
                </a:path>
              </a:pathLst>
            </a:custGeom>
            <a:ln w="35231" cap="flat">
              <a:solidFill>
                <a:srgbClr val="BEBEBE">
                  <a:alpha val="69803"/>
                </a:srgbClr>
              </a:solidFill>
              <a:prstDash val="solid"/>
              <a:round/>
            </a:ln>
          </p:spPr>
          <p:txBody>
            <a:bodyPr/>
            <a:lstStyle/>
            <a:p/>
          </p:txBody>
        </p:sp>
        <p:sp>
          <p:nvSpPr>
            <p:cNvPr id="312" name="pl312"/>
            <p:cNvSpPr/>
            <p:nvPr/>
          </p:nvSpPr>
          <p:spPr>
            <a:xfrm>
              <a:off x="4148347"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2409233"/>
              <a:ext cx="1472887" cy="131881"/>
            </a:xfrm>
            <a:custGeom>
              <a:avLst/>
              <a:pathLst>
                <a:path w="1472887" h="131881">
                  <a:moveTo>
                    <a:pt x="0" y="131881"/>
                  </a:moveTo>
                  <a:lnTo>
                    <a:pt x="210412" y="101447"/>
                  </a:lnTo>
                  <a:lnTo>
                    <a:pt x="420825" y="60868"/>
                  </a:lnTo>
                  <a:lnTo>
                    <a:pt x="631237" y="30434"/>
                  </a:lnTo>
                  <a:lnTo>
                    <a:pt x="841650" y="0"/>
                  </a:lnTo>
                  <a:lnTo>
                    <a:pt x="1052062" y="20289"/>
                  </a:lnTo>
                  <a:lnTo>
                    <a:pt x="1262475" y="20289"/>
                  </a:lnTo>
                  <a:lnTo>
                    <a:pt x="1472887" y="20289"/>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2409233"/>
              <a:ext cx="1472887" cy="131881"/>
            </a:xfrm>
            <a:custGeom>
              <a:avLst/>
              <a:pathLst>
                <a:path w="1472887" h="131881">
                  <a:moveTo>
                    <a:pt x="0" y="131881"/>
                  </a:moveTo>
                  <a:lnTo>
                    <a:pt x="210412" y="101447"/>
                  </a:lnTo>
                  <a:lnTo>
                    <a:pt x="420825" y="60868"/>
                  </a:lnTo>
                  <a:lnTo>
                    <a:pt x="631237" y="30434"/>
                  </a:lnTo>
                  <a:lnTo>
                    <a:pt x="841650" y="0"/>
                  </a:lnTo>
                  <a:lnTo>
                    <a:pt x="1052062" y="20289"/>
                  </a:lnTo>
                  <a:lnTo>
                    <a:pt x="1262475" y="20289"/>
                  </a:lnTo>
                  <a:lnTo>
                    <a:pt x="1472887" y="20289"/>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25512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23780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28630" y="2347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8" name="tx318"/>
            <p:cNvSpPr/>
            <p:nvPr/>
          </p:nvSpPr>
          <p:spPr>
            <a:xfrm>
              <a:off x="4539042" y="2307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9" name="tx319"/>
            <p:cNvSpPr/>
            <p:nvPr/>
          </p:nvSpPr>
          <p:spPr>
            <a:xfrm>
              <a:off x="4723349" y="22766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20" name="tx320"/>
            <p:cNvSpPr/>
            <p:nvPr/>
          </p:nvSpPr>
          <p:spPr>
            <a:xfrm>
              <a:off x="4929738" y="2246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1" name="tx321"/>
            <p:cNvSpPr/>
            <p:nvPr/>
          </p:nvSpPr>
          <p:spPr>
            <a:xfrm>
              <a:off x="5140150"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2" name="tx322"/>
            <p:cNvSpPr/>
            <p:nvPr/>
          </p:nvSpPr>
          <p:spPr>
            <a:xfrm>
              <a:off x="5350563"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3" name="tx323"/>
            <p:cNvSpPr/>
            <p:nvPr/>
          </p:nvSpPr>
          <p:spPr>
            <a:xfrm>
              <a:off x="5560976"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4" name="rc324"/>
            <p:cNvSpPr/>
            <p:nvPr/>
          </p:nvSpPr>
          <p:spPr>
            <a:xfrm>
              <a:off x="4074702" y="2961495"/>
              <a:ext cx="1620176" cy="758823"/>
            </a:xfrm>
            <a:prstGeom prst="rect">
              <a:avLst/>
            </a:prstGeom>
            <a:solidFill>
              <a:srgbClr val="EBEBEB">
                <a:alpha val="100000"/>
              </a:srgbClr>
            </a:solidFill>
          </p:spPr>
          <p:txBody>
            <a:bodyPr/>
            <a:lstStyle/>
            <a:p/>
          </p:txBody>
        </p:sp>
        <p:sp>
          <p:nvSpPr>
            <p:cNvPr id="325" name="pl325"/>
            <p:cNvSpPr/>
            <p:nvPr/>
          </p:nvSpPr>
          <p:spPr>
            <a:xfrm>
              <a:off x="4074702" y="34677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321409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35945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33409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30872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339" name="pl339"/>
            <p:cNvSpPr/>
            <p:nvPr/>
          </p:nvSpPr>
          <p:spPr>
            <a:xfrm>
              <a:off x="4148347" y="3462643"/>
              <a:ext cx="1472887" cy="131881"/>
            </a:xfrm>
            <a:custGeom>
              <a:avLst/>
              <a:pathLst>
                <a:path w="1472887" h="131881">
                  <a:moveTo>
                    <a:pt x="0" y="0"/>
                  </a:moveTo>
                  <a:lnTo>
                    <a:pt x="210412" y="0"/>
                  </a:lnTo>
                  <a:lnTo>
                    <a:pt x="420825" y="101447"/>
                  </a:lnTo>
                  <a:lnTo>
                    <a:pt x="631237" y="101447"/>
                  </a:lnTo>
                  <a:lnTo>
                    <a:pt x="841650" y="121736"/>
                  </a:lnTo>
                  <a:lnTo>
                    <a:pt x="1052062" y="111591"/>
                  </a:lnTo>
                  <a:lnTo>
                    <a:pt x="1262475" y="131881"/>
                  </a:lnTo>
                  <a:lnTo>
                    <a:pt x="1472887" y="111591"/>
                  </a:lnTo>
                </a:path>
              </a:pathLst>
            </a:custGeom>
            <a:ln w="40651" cap="flat">
              <a:solidFill>
                <a:srgbClr val="BEBEBE">
                  <a:alpha val="69803"/>
                </a:srgbClr>
              </a:solidFill>
              <a:prstDash val="solid"/>
              <a:round/>
            </a:ln>
          </p:spPr>
          <p:txBody>
            <a:bodyPr/>
            <a:lstStyle/>
            <a:p/>
          </p:txBody>
        </p:sp>
        <p:sp>
          <p:nvSpPr>
            <p:cNvPr id="340" name="pl340"/>
            <p:cNvSpPr/>
            <p:nvPr/>
          </p:nvSpPr>
          <p:spPr>
            <a:xfrm>
              <a:off x="4148347" y="3462643"/>
              <a:ext cx="1472887" cy="131881"/>
            </a:xfrm>
            <a:custGeom>
              <a:avLst/>
              <a:pathLst>
                <a:path w="1472887" h="131881">
                  <a:moveTo>
                    <a:pt x="0" y="0"/>
                  </a:moveTo>
                  <a:lnTo>
                    <a:pt x="210412" y="0"/>
                  </a:lnTo>
                  <a:lnTo>
                    <a:pt x="420825" y="101447"/>
                  </a:lnTo>
                  <a:lnTo>
                    <a:pt x="631237" y="101447"/>
                  </a:lnTo>
                  <a:lnTo>
                    <a:pt x="841650" y="121736"/>
                  </a:lnTo>
                  <a:lnTo>
                    <a:pt x="1052062" y="111591"/>
                  </a:lnTo>
                  <a:lnTo>
                    <a:pt x="1262475" y="131881"/>
                  </a:lnTo>
                  <a:lnTo>
                    <a:pt x="1472887" y="111591"/>
                  </a:lnTo>
                </a:path>
              </a:pathLst>
            </a:custGeom>
            <a:ln w="35231" cap="flat">
              <a:solidFill>
                <a:srgbClr val="BEBEBE">
                  <a:alpha val="69803"/>
                </a:srgbClr>
              </a:solidFill>
              <a:prstDash val="solid"/>
              <a:round/>
            </a:ln>
          </p:spPr>
          <p:txBody>
            <a:bodyPr/>
            <a:lstStyle/>
            <a:p/>
          </p:txBody>
        </p:sp>
        <p:sp>
          <p:nvSpPr>
            <p:cNvPr id="341" name="pl341"/>
            <p:cNvSpPr/>
            <p:nvPr/>
          </p:nvSpPr>
          <p:spPr>
            <a:xfrm>
              <a:off x="4148347"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3462643"/>
              <a:ext cx="1472887" cy="131881"/>
            </a:xfrm>
            <a:custGeom>
              <a:avLst/>
              <a:pathLst>
                <a:path w="1472887" h="131881">
                  <a:moveTo>
                    <a:pt x="0" y="0"/>
                  </a:moveTo>
                  <a:lnTo>
                    <a:pt x="210412" y="0"/>
                  </a:lnTo>
                  <a:lnTo>
                    <a:pt x="420825" y="101447"/>
                  </a:lnTo>
                  <a:lnTo>
                    <a:pt x="631237" y="101447"/>
                  </a:lnTo>
                  <a:lnTo>
                    <a:pt x="841650" y="121736"/>
                  </a:lnTo>
                  <a:lnTo>
                    <a:pt x="1052062" y="111591"/>
                  </a:lnTo>
                  <a:lnTo>
                    <a:pt x="1262475" y="131881"/>
                  </a:lnTo>
                  <a:lnTo>
                    <a:pt x="1472887" y="111591"/>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3462643"/>
              <a:ext cx="1472887" cy="131881"/>
            </a:xfrm>
            <a:custGeom>
              <a:avLst/>
              <a:pathLst>
                <a:path w="1472887" h="131881">
                  <a:moveTo>
                    <a:pt x="0" y="0"/>
                  </a:moveTo>
                  <a:lnTo>
                    <a:pt x="210412" y="0"/>
                  </a:lnTo>
                  <a:lnTo>
                    <a:pt x="420825" y="101447"/>
                  </a:lnTo>
                  <a:lnTo>
                    <a:pt x="631237" y="101447"/>
                  </a:lnTo>
                  <a:lnTo>
                    <a:pt x="841650" y="121736"/>
                  </a:lnTo>
                  <a:lnTo>
                    <a:pt x="1052062" y="111591"/>
                  </a:lnTo>
                  <a:lnTo>
                    <a:pt x="1262475" y="131881"/>
                  </a:lnTo>
                  <a:lnTo>
                    <a:pt x="1472887" y="111591"/>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359452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088088"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46" name="tx346"/>
            <p:cNvSpPr/>
            <p:nvPr/>
          </p:nvSpPr>
          <p:spPr>
            <a:xfrm>
              <a:off x="4298500"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47" name="tx347"/>
            <p:cNvSpPr/>
            <p:nvPr/>
          </p:nvSpPr>
          <p:spPr>
            <a:xfrm>
              <a:off x="4539042" y="3401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8" name="tx348"/>
            <p:cNvSpPr/>
            <p:nvPr/>
          </p:nvSpPr>
          <p:spPr>
            <a:xfrm>
              <a:off x="4749455" y="3401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9" name="tx349"/>
            <p:cNvSpPr/>
            <p:nvPr/>
          </p:nvSpPr>
          <p:spPr>
            <a:xfrm>
              <a:off x="4959867" y="3421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0" name="tx350"/>
            <p:cNvSpPr/>
            <p:nvPr/>
          </p:nvSpPr>
          <p:spPr>
            <a:xfrm>
              <a:off x="5170280" y="3411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1" name="tx351"/>
            <p:cNvSpPr/>
            <p:nvPr/>
          </p:nvSpPr>
          <p:spPr>
            <a:xfrm>
              <a:off x="5380692"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2" name="tx352"/>
            <p:cNvSpPr/>
            <p:nvPr/>
          </p:nvSpPr>
          <p:spPr>
            <a:xfrm>
              <a:off x="5591105" y="3411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3" name="rc353"/>
            <p:cNvSpPr/>
            <p:nvPr/>
          </p:nvSpPr>
          <p:spPr>
            <a:xfrm>
              <a:off x="4074702" y="4004760"/>
              <a:ext cx="1620176" cy="758823"/>
            </a:xfrm>
            <a:prstGeom prst="rect">
              <a:avLst/>
            </a:prstGeom>
            <a:solidFill>
              <a:srgbClr val="EBEBEB">
                <a:alpha val="100000"/>
              </a:srgbClr>
            </a:solidFill>
          </p:spPr>
          <p:txBody>
            <a:bodyPr/>
            <a:lstStyle/>
            <a:p/>
          </p:txBody>
        </p:sp>
        <p:sp>
          <p:nvSpPr>
            <p:cNvPr id="354" name="pl354"/>
            <p:cNvSpPr/>
            <p:nvPr/>
          </p:nvSpPr>
          <p:spPr>
            <a:xfrm>
              <a:off x="4074702" y="45109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4074702" y="425736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4074702" y="46377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4074702" y="43841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4074702" y="41305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148347"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368" name="pl368"/>
            <p:cNvSpPr/>
            <p:nvPr/>
          </p:nvSpPr>
          <p:spPr>
            <a:xfrm>
              <a:off x="4148347" y="4526198"/>
              <a:ext cx="1472887" cy="81157"/>
            </a:xfrm>
            <a:custGeom>
              <a:avLst/>
              <a:pathLst>
                <a:path w="1472887" h="81157">
                  <a:moveTo>
                    <a:pt x="0" y="81157"/>
                  </a:moveTo>
                  <a:lnTo>
                    <a:pt x="210412" y="50723"/>
                  </a:lnTo>
                  <a:lnTo>
                    <a:pt x="420825" y="30434"/>
                  </a:lnTo>
                  <a:lnTo>
                    <a:pt x="631237" y="0"/>
                  </a:lnTo>
                  <a:lnTo>
                    <a:pt x="841650" y="30434"/>
                  </a:lnTo>
                  <a:lnTo>
                    <a:pt x="1052062" y="81157"/>
                  </a:lnTo>
                  <a:lnTo>
                    <a:pt x="1262475" y="81157"/>
                  </a:lnTo>
                  <a:lnTo>
                    <a:pt x="1472887" y="81157"/>
                  </a:lnTo>
                </a:path>
              </a:pathLst>
            </a:custGeom>
            <a:ln w="40651" cap="flat">
              <a:solidFill>
                <a:srgbClr val="BEBEBE">
                  <a:alpha val="69803"/>
                </a:srgbClr>
              </a:solidFill>
              <a:prstDash val="solid"/>
              <a:round/>
            </a:ln>
          </p:spPr>
          <p:txBody>
            <a:bodyPr/>
            <a:lstStyle/>
            <a:p/>
          </p:txBody>
        </p:sp>
        <p:sp>
          <p:nvSpPr>
            <p:cNvPr id="369" name="pl369"/>
            <p:cNvSpPr/>
            <p:nvPr/>
          </p:nvSpPr>
          <p:spPr>
            <a:xfrm>
              <a:off x="4148347" y="4526198"/>
              <a:ext cx="1472887" cy="81157"/>
            </a:xfrm>
            <a:custGeom>
              <a:avLst/>
              <a:pathLst>
                <a:path w="1472887" h="81157">
                  <a:moveTo>
                    <a:pt x="0" y="81157"/>
                  </a:moveTo>
                  <a:lnTo>
                    <a:pt x="210412" y="50723"/>
                  </a:lnTo>
                  <a:lnTo>
                    <a:pt x="420825" y="30434"/>
                  </a:lnTo>
                  <a:lnTo>
                    <a:pt x="631237" y="0"/>
                  </a:lnTo>
                  <a:lnTo>
                    <a:pt x="841650" y="30434"/>
                  </a:lnTo>
                  <a:lnTo>
                    <a:pt x="1052062" y="81157"/>
                  </a:lnTo>
                  <a:lnTo>
                    <a:pt x="1262475" y="81157"/>
                  </a:lnTo>
                  <a:lnTo>
                    <a:pt x="1472887" y="81157"/>
                  </a:lnTo>
                </a:path>
              </a:pathLst>
            </a:custGeom>
            <a:ln w="35231" cap="flat">
              <a:solidFill>
                <a:srgbClr val="BEBEBE">
                  <a:alpha val="69803"/>
                </a:srgbClr>
              </a:solidFill>
              <a:prstDash val="solid"/>
              <a:round/>
            </a:ln>
          </p:spPr>
          <p:txBody>
            <a:bodyPr/>
            <a:lstStyle/>
            <a:p/>
          </p:txBody>
        </p:sp>
        <p:sp>
          <p:nvSpPr>
            <p:cNvPr id="370" name="pl370"/>
            <p:cNvSpPr/>
            <p:nvPr/>
          </p:nvSpPr>
          <p:spPr>
            <a:xfrm>
              <a:off x="4148347"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371" name="pl371"/>
            <p:cNvSpPr/>
            <p:nvPr/>
          </p:nvSpPr>
          <p:spPr>
            <a:xfrm>
              <a:off x="4148347" y="4526198"/>
              <a:ext cx="1472887" cy="81157"/>
            </a:xfrm>
            <a:custGeom>
              <a:avLst/>
              <a:pathLst>
                <a:path w="1472887" h="81157">
                  <a:moveTo>
                    <a:pt x="0" y="81157"/>
                  </a:moveTo>
                  <a:lnTo>
                    <a:pt x="210412" y="50723"/>
                  </a:lnTo>
                  <a:lnTo>
                    <a:pt x="420825" y="30434"/>
                  </a:lnTo>
                  <a:lnTo>
                    <a:pt x="631237" y="0"/>
                  </a:lnTo>
                  <a:lnTo>
                    <a:pt x="841650" y="30434"/>
                  </a:lnTo>
                  <a:lnTo>
                    <a:pt x="1052062" y="81157"/>
                  </a:lnTo>
                  <a:lnTo>
                    <a:pt x="1262475" y="81157"/>
                  </a:lnTo>
                  <a:lnTo>
                    <a:pt x="1472887" y="81157"/>
                  </a:lnTo>
                </a:path>
              </a:pathLst>
            </a:custGeom>
            <a:ln w="40651" cap="flat">
              <a:solidFill>
                <a:srgbClr val="000000">
                  <a:alpha val="100000"/>
                </a:srgbClr>
              </a:solidFill>
              <a:prstDash val="solid"/>
              <a:round/>
            </a:ln>
          </p:spPr>
          <p:txBody>
            <a:bodyPr/>
            <a:lstStyle/>
            <a:p/>
          </p:txBody>
        </p:sp>
        <p:sp>
          <p:nvSpPr>
            <p:cNvPr id="372" name="pl372"/>
            <p:cNvSpPr/>
            <p:nvPr/>
          </p:nvSpPr>
          <p:spPr>
            <a:xfrm>
              <a:off x="4148347" y="4526198"/>
              <a:ext cx="1472887" cy="81157"/>
            </a:xfrm>
            <a:custGeom>
              <a:avLst/>
              <a:pathLst>
                <a:path w="1472887" h="81157">
                  <a:moveTo>
                    <a:pt x="0" y="81157"/>
                  </a:moveTo>
                  <a:lnTo>
                    <a:pt x="210412" y="50723"/>
                  </a:lnTo>
                  <a:lnTo>
                    <a:pt x="420825" y="30434"/>
                  </a:lnTo>
                  <a:lnTo>
                    <a:pt x="631237" y="0"/>
                  </a:lnTo>
                  <a:lnTo>
                    <a:pt x="841650" y="30434"/>
                  </a:lnTo>
                  <a:lnTo>
                    <a:pt x="1052062" y="81157"/>
                  </a:lnTo>
                  <a:lnTo>
                    <a:pt x="1262475" y="81157"/>
                  </a:lnTo>
                  <a:lnTo>
                    <a:pt x="1472887" y="81157"/>
                  </a:lnTo>
                </a:path>
              </a:pathLst>
            </a:custGeom>
            <a:ln w="35231" cap="flat">
              <a:solidFill>
                <a:srgbClr val="F26A21">
                  <a:alpha val="100000"/>
                </a:srgbClr>
              </a:solidFill>
              <a:prstDash val="solid"/>
              <a:round/>
            </a:ln>
          </p:spPr>
          <p:txBody>
            <a:bodyPr/>
            <a:lstStyle/>
            <a:p/>
          </p:txBody>
        </p:sp>
        <p:sp>
          <p:nvSpPr>
            <p:cNvPr id="373" name="pl373"/>
            <p:cNvSpPr/>
            <p:nvPr/>
          </p:nvSpPr>
          <p:spPr>
            <a:xfrm>
              <a:off x="4074702" y="463779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4118217"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5" name="tx375"/>
            <p:cNvSpPr/>
            <p:nvPr/>
          </p:nvSpPr>
          <p:spPr>
            <a:xfrm>
              <a:off x="4328630" y="44138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6" name="tx376"/>
            <p:cNvSpPr/>
            <p:nvPr/>
          </p:nvSpPr>
          <p:spPr>
            <a:xfrm>
              <a:off x="4539042" y="4393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7" name="tx377"/>
            <p:cNvSpPr/>
            <p:nvPr/>
          </p:nvSpPr>
          <p:spPr>
            <a:xfrm>
              <a:off x="4723349" y="436316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78" name="tx378"/>
            <p:cNvSpPr/>
            <p:nvPr/>
          </p:nvSpPr>
          <p:spPr>
            <a:xfrm>
              <a:off x="4959867" y="4393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9" name="tx379"/>
            <p:cNvSpPr/>
            <p:nvPr/>
          </p:nvSpPr>
          <p:spPr>
            <a:xfrm>
              <a:off x="5170280"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0" name="tx380"/>
            <p:cNvSpPr/>
            <p:nvPr/>
          </p:nvSpPr>
          <p:spPr>
            <a:xfrm>
              <a:off x="5380692"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1" name="tx381"/>
            <p:cNvSpPr/>
            <p:nvPr/>
          </p:nvSpPr>
          <p:spPr>
            <a:xfrm>
              <a:off x="5591105"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2" name="rc382"/>
            <p:cNvSpPr/>
            <p:nvPr/>
          </p:nvSpPr>
          <p:spPr>
            <a:xfrm>
              <a:off x="5764468" y="874964"/>
              <a:ext cx="1620176" cy="758823"/>
            </a:xfrm>
            <a:prstGeom prst="rect">
              <a:avLst/>
            </a:prstGeom>
            <a:solidFill>
              <a:srgbClr val="EBEBEB">
                <a:alpha val="100000"/>
              </a:srgbClr>
            </a:solidFill>
          </p:spPr>
          <p:txBody>
            <a:bodyPr/>
            <a:lstStyle/>
            <a:p/>
          </p:txBody>
        </p:sp>
        <p:sp>
          <p:nvSpPr>
            <p:cNvPr id="383" name="pl383"/>
            <p:cNvSpPr/>
            <p:nvPr/>
          </p:nvSpPr>
          <p:spPr>
            <a:xfrm>
              <a:off x="5764468" y="13811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5764468" y="11275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5764468" y="1507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5764468" y="12543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5764468" y="10007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38112"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397" name="pl397"/>
            <p:cNvSpPr/>
            <p:nvPr/>
          </p:nvSpPr>
          <p:spPr>
            <a:xfrm>
              <a:off x="5838112" y="1345678"/>
              <a:ext cx="1472887" cy="121736"/>
            </a:xfrm>
            <a:custGeom>
              <a:avLst/>
              <a:pathLst>
                <a:path w="1472887" h="121736">
                  <a:moveTo>
                    <a:pt x="0" y="81157"/>
                  </a:moveTo>
                  <a:lnTo>
                    <a:pt x="210412" y="101447"/>
                  </a:lnTo>
                  <a:lnTo>
                    <a:pt x="420825" y="121736"/>
                  </a:lnTo>
                  <a:lnTo>
                    <a:pt x="631237" y="10144"/>
                  </a:lnTo>
                  <a:lnTo>
                    <a:pt x="841650" y="0"/>
                  </a:lnTo>
                  <a:lnTo>
                    <a:pt x="1052062" y="30434"/>
                  </a:lnTo>
                  <a:lnTo>
                    <a:pt x="1262475" y="30434"/>
                  </a:lnTo>
                  <a:lnTo>
                    <a:pt x="1472887" y="40578"/>
                  </a:lnTo>
                </a:path>
              </a:pathLst>
            </a:custGeom>
            <a:ln w="40651" cap="flat">
              <a:solidFill>
                <a:srgbClr val="BEBEBE">
                  <a:alpha val="69803"/>
                </a:srgbClr>
              </a:solidFill>
              <a:prstDash val="solid"/>
              <a:round/>
            </a:ln>
          </p:spPr>
          <p:txBody>
            <a:bodyPr/>
            <a:lstStyle/>
            <a:p/>
          </p:txBody>
        </p:sp>
        <p:sp>
          <p:nvSpPr>
            <p:cNvPr id="398" name="pl398"/>
            <p:cNvSpPr/>
            <p:nvPr/>
          </p:nvSpPr>
          <p:spPr>
            <a:xfrm>
              <a:off x="5838112" y="1345678"/>
              <a:ext cx="1472887" cy="121736"/>
            </a:xfrm>
            <a:custGeom>
              <a:avLst/>
              <a:pathLst>
                <a:path w="1472887" h="121736">
                  <a:moveTo>
                    <a:pt x="0" y="81157"/>
                  </a:moveTo>
                  <a:lnTo>
                    <a:pt x="210412" y="101447"/>
                  </a:lnTo>
                  <a:lnTo>
                    <a:pt x="420825" y="121736"/>
                  </a:lnTo>
                  <a:lnTo>
                    <a:pt x="631237" y="10144"/>
                  </a:lnTo>
                  <a:lnTo>
                    <a:pt x="841650" y="0"/>
                  </a:lnTo>
                  <a:lnTo>
                    <a:pt x="1052062" y="30434"/>
                  </a:lnTo>
                  <a:lnTo>
                    <a:pt x="1262475" y="30434"/>
                  </a:lnTo>
                  <a:lnTo>
                    <a:pt x="1472887" y="40578"/>
                  </a:lnTo>
                </a:path>
              </a:pathLst>
            </a:custGeom>
            <a:ln w="35231" cap="flat">
              <a:solidFill>
                <a:srgbClr val="BEBEBE">
                  <a:alpha val="69803"/>
                </a:srgbClr>
              </a:solidFill>
              <a:prstDash val="solid"/>
              <a:round/>
            </a:ln>
          </p:spPr>
          <p:txBody>
            <a:bodyPr/>
            <a:lstStyle/>
            <a:p/>
          </p:txBody>
        </p:sp>
        <p:sp>
          <p:nvSpPr>
            <p:cNvPr id="399" name="pl399"/>
            <p:cNvSpPr/>
            <p:nvPr/>
          </p:nvSpPr>
          <p:spPr>
            <a:xfrm>
              <a:off x="5838112"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400" name="pl400"/>
            <p:cNvSpPr/>
            <p:nvPr/>
          </p:nvSpPr>
          <p:spPr>
            <a:xfrm>
              <a:off x="5838112" y="1345678"/>
              <a:ext cx="1472887" cy="121736"/>
            </a:xfrm>
            <a:custGeom>
              <a:avLst/>
              <a:pathLst>
                <a:path w="1472887" h="121736">
                  <a:moveTo>
                    <a:pt x="0" y="81157"/>
                  </a:moveTo>
                  <a:lnTo>
                    <a:pt x="210412" y="101447"/>
                  </a:lnTo>
                  <a:lnTo>
                    <a:pt x="420825" y="121736"/>
                  </a:lnTo>
                  <a:lnTo>
                    <a:pt x="631237" y="10144"/>
                  </a:lnTo>
                  <a:lnTo>
                    <a:pt x="841650" y="0"/>
                  </a:lnTo>
                  <a:lnTo>
                    <a:pt x="1052062" y="30434"/>
                  </a:lnTo>
                  <a:lnTo>
                    <a:pt x="1262475" y="30434"/>
                  </a:lnTo>
                  <a:lnTo>
                    <a:pt x="1472887" y="40578"/>
                  </a:lnTo>
                </a:path>
              </a:pathLst>
            </a:custGeom>
            <a:ln w="40651" cap="flat">
              <a:solidFill>
                <a:srgbClr val="000000">
                  <a:alpha val="100000"/>
                </a:srgbClr>
              </a:solidFill>
              <a:prstDash val="solid"/>
              <a:round/>
            </a:ln>
          </p:spPr>
          <p:txBody>
            <a:bodyPr/>
            <a:lstStyle/>
            <a:p/>
          </p:txBody>
        </p:sp>
        <p:sp>
          <p:nvSpPr>
            <p:cNvPr id="401" name="pl401"/>
            <p:cNvSpPr/>
            <p:nvPr/>
          </p:nvSpPr>
          <p:spPr>
            <a:xfrm>
              <a:off x="5838112" y="1345678"/>
              <a:ext cx="1472887" cy="121736"/>
            </a:xfrm>
            <a:custGeom>
              <a:avLst/>
              <a:pathLst>
                <a:path w="1472887" h="121736">
                  <a:moveTo>
                    <a:pt x="0" y="81157"/>
                  </a:moveTo>
                  <a:lnTo>
                    <a:pt x="210412" y="101447"/>
                  </a:lnTo>
                  <a:lnTo>
                    <a:pt x="420825" y="121736"/>
                  </a:lnTo>
                  <a:lnTo>
                    <a:pt x="631237" y="10144"/>
                  </a:lnTo>
                  <a:lnTo>
                    <a:pt x="841650" y="0"/>
                  </a:lnTo>
                  <a:lnTo>
                    <a:pt x="1052062" y="30434"/>
                  </a:lnTo>
                  <a:lnTo>
                    <a:pt x="1262475" y="30434"/>
                  </a:lnTo>
                  <a:lnTo>
                    <a:pt x="1472887" y="40578"/>
                  </a:lnTo>
                </a:path>
              </a:pathLst>
            </a:custGeom>
            <a:ln w="35231" cap="flat">
              <a:solidFill>
                <a:srgbClr val="F26A21">
                  <a:alpha val="100000"/>
                </a:srgbClr>
              </a:solidFill>
              <a:prstDash val="solid"/>
              <a:round/>
            </a:ln>
          </p:spPr>
          <p:txBody>
            <a:bodyPr/>
            <a:lstStyle/>
            <a:p/>
          </p:txBody>
        </p:sp>
        <p:sp>
          <p:nvSpPr>
            <p:cNvPr id="402" name="pl402"/>
            <p:cNvSpPr/>
            <p:nvPr/>
          </p:nvSpPr>
          <p:spPr>
            <a:xfrm>
              <a:off x="5764468" y="1507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5807983" y="1263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4" name="tx404"/>
            <p:cNvSpPr/>
            <p:nvPr/>
          </p:nvSpPr>
          <p:spPr>
            <a:xfrm>
              <a:off x="6018395" y="1284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5" name="tx405"/>
            <p:cNvSpPr/>
            <p:nvPr/>
          </p:nvSpPr>
          <p:spPr>
            <a:xfrm>
              <a:off x="6228808"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6" name="tx406"/>
            <p:cNvSpPr/>
            <p:nvPr/>
          </p:nvSpPr>
          <p:spPr>
            <a:xfrm>
              <a:off x="6409091" y="1192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07" name="tx407"/>
            <p:cNvSpPr/>
            <p:nvPr/>
          </p:nvSpPr>
          <p:spPr>
            <a:xfrm>
              <a:off x="6619504" y="118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08" name="tx408"/>
            <p:cNvSpPr/>
            <p:nvPr/>
          </p:nvSpPr>
          <p:spPr>
            <a:xfrm>
              <a:off x="6829916" y="121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09" name="tx409"/>
            <p:cNvSpPr/>
            <p:nvPr/>
          </p:nvSpPr>
          <p:spPr>
            <a:xfrm>
              <a:off x="7040329" y="121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10" name="tx410"/>
            <p:cNvSpPr/>
            <p:nvPr/>
          </p:nvSpPr>
          <p:spPr>
            <a:xfrm>
              <a:off x="7250741" y="1223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11" name="rc411"/>
            <p:cNvSpPr/>
            <p:nvPr/>
          </p:nvSpPr>
          <p:spPr>
            <a:xfrm>
              <a:off x="5764468" y="1918229"/>
              <a:ext cx="1620176" cy="758823"/>
            </a:xfrm>
            <a:prstGeom prst="rect">
              <a:avLst/>
            </a:prstGeom>
            <a:solidFill>
              <a:srgbClr val="EBEBEB">
                <a:alpha val="100000"/>
              </a:srgbClr>
            </a:solidFill>
          </p:spPr>
          <p:txBody>
            <a:bodyPr/>
            <a:lstStyle/>
            <a:p/>
          </p:txBody>
        </p:sp>
        <p:sp>
          <p:nvSpPr>
            <p:cNvPr id="412" name="pl412"/>
            <p:cNvSpPr/>
            <p:nvPr/>
          </p:nvSpPr>
          <p:spPr>
            <a:xfrm>
              <a:off x="5764468" y="24244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5764468" y="217083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5764468" y="25512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5764468" y="229764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5764468" y="20440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38112"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426" name="pl426"/>
            <p:cNvSpPr/>
            <p:nvPr/>
          </p:nvSpPr>
          <p:spPr>
            <a:xfrm>
              <a:off x="5838112" y="2388943"/>
              <a:ext cx="1472887" cy="213038"/>
            </a:xfrm>
            <a:custGeom>
              <a:avLst/>
              <a:pathLst>
                <a:path w="1472887" h="213038">
                  <a:moveTo>
                    <a:pt x="0" y="121736"/>
                  </a:moveTo>
                  <a:lnTo>
                    <a:pt x="210412" y="142025"/>
                  </a:lnTo>
                  <a:lnTo>
                    <a:pt x="420825" y="131881"/>
                  </a:lnTo>
                  <a:lnTo>
                    <a:pt x="631237" y="111591"/>
                  </a:lnTo>
                  <a:lnTo>
                    <a:pt x="841650" y="50723"/>
                  </a:lnTo>
                  <a:lnTo>
                    <a:pt x="1052062" y="0"/>
                  </a:lnTo>
                  <a:lnTo>
                    <a:pt x="1262475" y="213038"/>
                  </a:lnTo>
                  <a:lnTo>
                    <a:pt x="1472887" y="71012"/>
                  </a:lnTo>
                </a:path>
              </a:pathLst>
            </a:custGeom>
            <a:ln w="40651" cap="flat">
              <a:solidFill>
                <a:srgbClr val="BEBEBE">
                  <a:alpha val="69803"/>
                </a:srgbClr>
              </a:solidFill>
              <a:prstDash val="solid"/>
              <a:round/>
            </a:ln>
          </p:spPr>
          <p:txBody>
            <a:bodyPr/>
            <a:lstStyle/>
            <a:p/>
          </p:txBody>
        </p:sp>
        <p:sp>
          <p:nvSpPr>
            <p:cNvPr id="427" name="pl427"/>
            <p:cNvSpPr/>
            <p:nvPr/>
          </p:nvSpPr>
          <p:spPr>
            <a:xfrm>
              <a:off x="5838112" y="2388943"/>
              <a:ext cx="1472887" cy="213038"/>
            </a:xfrm>
            <a:custGeom>
              <a:avLst/>
              <a:pathLst>
                <a:path w="1472887" h="213038">
                  <a:moveTo>
                    <a:pt x="0" y="121736"/>
                  </a:moveTo>
                  <a:lnTo>
                    <a:pt x="210412" y="142025"/>
                  </a:lnTo>
                  <a:lnTo>
                    <a:pt x="420825" y="131881"/>
                  </a:lnTo>
                  <a:lnTo>
                    <a:pt x="631237" y="111591"/>
                  </a:lnTo>
                  <a:lnTo>
                    <a:pt x="841650" y="50723"/>
                  </a:lnTo>
                  <a:lnTo>
                    <a:pt x="1052062" y="0"/>
                  </a:lnTo>
                  <a:lnTo>
                    <a:pt x="1262475" y="213038"/>
                  </a:lnTo>
                  <a:lnTo>
                    <a:pt x="1472887" y="71012"/>
                  </a:lnTo>
                </a:path>
              </a:pathLst>
            </a:custGeom>
            <a:ln w="35231" cap="flat">
              <a:solidFill>
                <a:srgbClr val="BEBEBE">
                  <a:alpha val="69803"/>
                </a:srgbClr>
              </a:solidFill>
              <a:prstDash val="solid"/>
              <a:round/>
            </a:ln>
          </p:spPr>
          <p:txBody>
            <a:bodyPr/>
            <a:lstStyle/>
            <a:p/>
          </p:txBody>
        </p:sp>
        <p:sp>
          <p:nvSpPr>
            <p:cNvPr id="428" name="pl428"/>
            <p:cNvSpPr/>
            <p:nvPr/>
          </p:nvSpPr>
          <p:spPr>
            <a:xfrm>
              <a:off x="5838112"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429" name="pl429"/>
            <p:cNvSpPr/>
            <p:nvPr/>
          </p:nvSpPr>
          <p:spPr>
            <a:xfrm>
              <a:off x="5838112" y="2388943"/>
              <a:ext cx="1472887" cy="213038"/>
            </a:xfrm>
            <a:custGeom>
              <a:avLst/>
              <a:pathLst>
                <a:path w="1472887" h="213038">
                  <a:moveTo>
                    <a:pt x="0" y="121736"/>
                  </a:moveTo>
                  <a:lnTo>
                    <a:pt x="210412" y="142025"/>
                  </a:lnTo>
                  <a:lnTo>
                    <a:pt x="420825" y="131881"/>
                  </a:lnTo>
                  <a:lnTo>
                    <a:pt x="631237" y="111591"/>
                  </a:lnTo>
                  <a:lnTo>
                    <a:pt x="841650" y="50723"/>
                  </a:lnTo>
                  <a:lnTo>
                    <a:pt x="1052062" y="0"/>
                  </a:lnTo>
                  <a:lnTo>
                    <a:pt x="1262475" y="213038"/>
                  </a:lnTo>
                  <a:lnTo>
                    <a:pt x="1472887" y="71012"/>
                  </a:lnTo>
                </a:path>
              </a:pathLst>
            </a:custGeom>
            <a:ln w="40651" cap="flat">
              <a:solidFill>
                <a:srgbClr val="000000">
                  <a:alpha val="100000"/>
                </a:srgbClr>
              </a:solidFill>
              <a:prstDash val="solid"/>
              <a:round/>
            </a:ln>
          </p:spPr>
          <p:txBody>
            <a:bodyPr/>
            <a:lstStyle/>
            <a:p/>
          </p:txBody>
        </p:sp>
        <p:sp>
          <p:nvSpPr>
            <p:cNvPr id="430" name="pl430"/>
            <p:cNvSpPr/>
            <p:nvPr/>
          </p:nvSpPr>
          <p:spPr>
            <a:xfrm>
              <a:off x="5838112" y="2388943"/>
              <a:ext cx="1472887" cy="213038"/>
            </a:xfrm>
            <a:custGeom>
              <a:avLst/>
              <a:pathLst>
                <a:path w="1472887" h="213038">
                  <a:moveTo>
                    <a:pt x="0" y="121736"/>
                  </a:moveTo>
                  <a:lnTo>
                    <a:pt x="210412" y="142025"/>
                  </a:lnTo>
                  <a:lnTo>
                    <a:pt x="420825" y="131881"/>
                  </a:lnTo>
                  <a:lnTo>
                    <a:pt x="631237" y="111591"/>
                  </a:lnTo>
                  <a:lnTo>
                    <a:pt x="841650" y="50723"/>
                  </a:lnTo>
                  <a:lnTo>
                    <a:pt x="1052062" y="0"/>
                  </a:lnTo>
                  <a:lnTo>
                    <a:pt x="1262475" y="213038"/>
                  </a:lnTo>
                  <a:lnTo>
                    <a:pt x="1472887" y="71012"/>
                  </a:lnTo>
                </a:path>
              </a:pathLst>
            </a:custGeom>
            <a:ln w="35231" cap="flat">
              <a:solidFill>
                <a:srgbClr val="F26A21">
                  <a:alpha val="100000"/>
                </a:srgbClr>
              </a:solidFill>
              <a:prstDash val="solid"/>
              <a:round/>
            </a:ln>
          </p:spPr>
          <p:txBody>
            <a:bodyPr/>
            <a:lstStyle/>
            <a:p/>
          </p:txBody>
        </p:sp>
        <p:sp>
          <p:nvSpPr>
            <p:cNvPr id="431" name="pl431"/>
            <p:cNvSpPr/>
            <p:nvPr/>
          </p:nvSpPr>
          <p:spPr>
            <a:xfrm>
              <a:off x="5764468" y="25512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5807983" y="2347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3" name="tx433"/>
            <p:cNvSpPr/>
            <p:nvPr/>
          </p:nvSpPr>
          <p:spPr>
            <a:xfrm>
              <a:off x="6018395" y="23679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4" name="tx434"/>
            <p:cNvSpPr/>
            <p:nvPr/>
          </p:nvSpPr>
          <p:spPr>
            <a:xfrm>
              <a:off x="6228808" y="23577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5" name="tx435"/>
            <p:cNvSpPr/>
            <p:nvPr/>
          </p:nvSpPr>
          <p:spPr>
            <a:xfrm>
              <a:off x="6439221" y="23375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6623527" y="22766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37" name="tx437"/>
            <p:cNvSpPr/>
            <p:nvPr/>
          </p:nvSpPr>
          <p:spPr>
            <a:xfrm>
              <a:off x="6829916" y="22259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8" name="tx438"/>
            <p:cNvSpPr/>
            <p:nvPr/>
          </p:nvSpPr>
          <p:spPr>
            <a:xfrm>
              <a:off x="7052399" y="2438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9" name="tx439"/>
            <p:cNvSpPr/>
            <p:nvPr/>
          </p:nvSpPr>
          <p:spPr>
            <a:xfrm>
              <a:off x="7280871" y="22969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0" name="rc440"/>
            <p:cNvSpPr/>
            <p:nvPr/>
          </p:nvSpPr>
          <p:spPr>
            <a:xfrm>
              <a:off x="5764468" y="2961495"/>
              <a:ext cx="1620176" cy="758823"/>
            </a:xfrm>
            <a:prstGeom prst="rect">
              <a:avLst/>
            </a:prstGeom>
            <a:solidFill>
              <a:srgbClr val="EBEBEB">
                <a:alpha val="100000"/>
              </a:srgbClr>
            </a:solidFill>
          </p:spPr>
          <p:txBody>
            <a:bodyPr/>
            <a:lstStyle/>
            <a:p/>
          </p:txBody>
        </p:sp>
        <p:sp>
          <p:nvSpPr>
            <p:cNvPr id="441" name="pl441"/>
            <p:cNvSpPr/>
            <p:nvPr/>
          </p:nvSpPr>
          <p:spPr>
            <a:xfrm>
              <a:off x="5764468" y="34677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321409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35945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33409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30872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455" name="pl455"/>
            <p:cNvSpPr/>
            <p:nvPr/>
          </p:nvSpPr>
          <p:spPr>
            <a:xfrm>
              <a:off x="5838112" y="3523511"/>
              <a:ext cx="1472887" cy="91302"/>
            </a:xfrm>
            <a:custGeom>
              <a:avLst/>
              <a:pathLst>
                <a:path w="1472887" h="91302">
                  <a:moveTo>
                    <a:pt x="0" y="81157"/>
                  </a:moveTo>
                  <a:lnTo>
                    <a:pt x="210412" y="40578"/>
                  </a:lnTo>
                  <a:lnTo>
                    <a:pt x="420825" y="71012"/>
                  </a:lnTo>
                  <a:lnTo>
                    <a:pt x="631237" y="0"/>
                  </a:lnTo>
                  <a:lnTo>
                    <a:pt x="841650" y="81157"/>
                  </a:lnTo>
                  <a:lnTo>
                    <a:pt x="1052062" y="91302"/>
                  </a:lnTo>
                  <a:lnTo>
                    <a:pt x="1262475" y="50723"/>
                  </a:lnTo>
                  <a:lnTo>
                    <a:pt x="1472887" y="20289"/>
                  </a:lnTo>
                </a:path>
              </a:pathLst>
            </a:custGeom>
            <a:ln w="40651" cap="flat">
              <a:solidFill>
                <a:srgbClr val="BEBEBE">
                  <a:alpha val="69803"/>
                </a:srgbClr>
              </a:solidFill>
              <a:prstDash val="solid"/>
              <a:round/>
            </a:ln>
          </p:spPr>
          <p:txBody>
            <a:bodyPr/>
            <a:lstStyle/>
            <a:p/>
          </p:txBody>
        </p:sp>
        <p:sp>
          <p:nvSpPr>
            <p:cNvPr id="456" name="pl456"/>
            <p:cNvSpPr/>
            <p:nvPr/>
          </p:nvSpPr>
          <p:spPr>
            <a:xfrm>
              <a:off x="5838112" y="3523511"/>
              <a:ext cx="1472887" cy="91302"/>
            </a:xfrm>
            <a:custGeom>
              <a:avLst/>
              <a:pathLst>
                <a:path w="1472887" h="91302">
                  <a:moveTo>
                    <a:pt x="0" y="81157"/>
                  </a:moveTo>
                  <a:lnTo>
                    <a:pt x="210412" y="40578"/>
                  </a:lnTo>
                  <a:lnTo>
                    <a:pt x="420825" y="71012"/>
                  </a:lnTo>
                  <a:lnTo>
                    <a:pt x="631237" y="0"/>
                  </a:lnTo>
                  <a:lnTo>
                    <a:pt x="841650" y="81157"/>
                  </a:lnTo>
                  <a:lnTo>
                    <a:pt x="1052062" y="91302"/>
                  </a:lnTo>
                  <a:lnTo>
                    <a:pt x="1262475" y="50723"/>
                  </a:lnTo>
                  <a:lnTo>
                    <a:pt x="1472887" y="20289"/>
                  </a:lnTo>
                </a:path>
              </a:pathLst>
            </a:custGeom>
            <a:ln w="35231" cap="flat">
              <a:solidFill>
                <a:srgbClr val="BEBEBE">
                  <a:alpha val="69803"/>
                </a:srgbClr>
              </a:solidFill>
              <a:prstDash val="solid"/>
              <a:round/>
            </a:ln>
          </p:spPr>
          <p:txBody>
            <a:bodyPr/>
            <a:lstStyle/>
            <a:p/>
          </p:txBody>
        </p:sp>
        <p:sp>
          <p:nvSpPr>
            <p:cNvPr id="457" name="pl457"/>
            <p:cNvSpPr/>
            <p:nvPr/>
          </p:nvSpPr>
          <p:spPr>
            <a:xfrm>
              <a:off x="5838112"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3523511"/>
              <a:ext cx="1472887" cy="91302"/>
            </a:xfrm>
            <a:custGeom>
              <a:avLst/>
              <a:pathLst>
                <a:path w="1472887" h="91302">
                  <a:moveTo>
                    <a:pt x="0" y="81157"/>
                  </a:moveTo>
                  <a:lnTo>
                    <a:pt x="210412" y="40578"/>
                  </a:lnTo>
                  <a:lnTo>
                    <a:pt x="420825" y="71012"/>
                  </a:lnTo>
                  <a:lnTo>
                    <a:pt x="631237" y="0"/>
                  </a:lnTo>
                  <a:lnTo>
                    <a:pt x="841650" y="81157"/>
                  </a:lnTo>
                  <a:lnTo>
                    <a:pt x="1052062" y="91302"/>
                  </a:lnTo>
                  <a:lnTo>
                    <a:pt x="1262475" y="50723"/>
                  </a:lnTo>
                  <a:lnTo>
                    <a:pt x="1472887" y="20289"/>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3523511"/>
              <a:ext cx="1472887" cy="91302"/>
            </a:xfrm>
            <a:custGeom>
              <a:avLst/>
              <a:pathLst>
                <a:path w="1472887" h="91302">
                  <a:moveTo>
                    <a:pt x="0" y="81157"/>
                  </a:moveTo>
                  <a:lnTo>
                    <a:pt x="210412" y="40578"/>
                  </a:lnTo>
                  <a:lnTo>
                    <a:pt x="420825" y="71012"/>
                  </a:lnTo>
                  <a:lnTo>
                    <a:pt x="631237" y="0"/>
                  </a:lnTo>
                  <a:lnTo>
                    <a:pt x="841650" y="81157"/>
                  </a:lnTo>
                  <a:lnTo>
                    <a:pt x="1052062" y="91302"/>
                  </a:lnTo>
                  <a:lnTo>
                    <a:pt x="1262475" y="50723"/>
                  </a:lnTo>
                  <a:lnTo>
                    <a:pt x="1472887" y="20289"/>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359452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789923" y="3441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2" name="tx462"/>
            <p:cNvSpPr/>
            <p:nvPr/>
          </p:nvSpPr>
          <p:spPr>
            <a:xfrm>
              <a:off x="6018395" y="3401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3" name="tx463"/>
            <p:cNvSpPr/>
            <p:nvPr/>
          </p:nvSpPr>
          <p:spPr>
            <a:xfrm>
              <a:off x="6228808" y="3431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439221" y="33604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5" name="tx465"/>
            <p:cNvSpPr/>
            <p:nvPr/>
          </p:nvSpPr>
          <p:spPr>
            <a:xfrm>
              <a:off x="6631574" y="3441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6" name="tx466"/>
            <p:cNvSpPr/>
            <p:nvPr/>
          </p:nvSpPr>
          <p:spPr>
            <a:xfrm>
              <a:off x="6841986" y="34517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7070458" y="3411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8" name="tx468"/>
            <p:cNvSpPr/>
            <p:nvPr/>
          </p:nvSpPr>
          <p:spPr>
            <a:xfrm>
              <a:off x="7280871" y="338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9" name="rc469"/>
            <p:cNvSpPr/>
            <p:nvPr/>
          </p:nvSpPr>
          <p:spPr>
            <a:xfrm>
              <a:off x="5764468" y="4004760"/>
              <a:ext cx="1620176" cy="758823"/>
            </a:xfrm>
            <a:prstGeom prst="rect">
              <a:avLst/>
            </a:prstGeom>
            <a:solidFill>
              <a:srgbClr val="EBEBEB">
                <a:alpha val="100000"/>
              </a:srgbClr>
            </a:solidFill>
          </p:spPr>
          <p:txBody>
            <a:bodyPr/>
            <a:lstStyle/>
            <a:p/>
          </p:txBody>
        </p:sp>
        <p:sp>
          <p:nvSpPr>
            <p:cNvPr id="470" name="pl470"/>
            <p:cNvSpPr/>
            <p:nvPr/>
          </p:nvSpPr>
          <p:spPr>
            <a:xfrm>
              <a:off x="5764468" y="45109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5764468" y="425736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5764468" y="46377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5764468" y="43841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5764468" y="41305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5838112"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484" name="pl484"/>
            <p:cNvSpPr/>
            <p:nvPr/>
          </p:nvSpPr>
          <p:spPr>
            <a:xfrm>
              <a:off x="5838112" y="4526198"/>
              <a:ext cx="1472887" cy="81157"/>
            </a:xfrm>
            <a:custGeom>
              <a:avLst/>
              <a:pathLst>
                <a:path w="1472887" h="81157">
                  <a:moveTo>
                    <a:pt x="0" y="0"/>
                  </a:moveTo>
                  <a:lnTo>
                    <a:pt x="210412" y="20289"/>
                  </a:lnTo>
                  <a:lnTo>
                    <a:pt x="420825" y="60868"/>
                  </a:lnTo>
                  <a:lnTo>
                    <a:pt x="631237" y="40578"/>
                  </a:lnTo>
                  <a:lnTo>
                    <a:pt x="841650" y="81157"/>
                  </a:lnTo>
                  <a:lnTo>
                    <a:pt x="1052062" y="71012"/>
                  </a:lnTo>
                  <a:lnTo>
                    <a:pt x="1262475" y="60868"/>
                  </a:lnTo>
                  <a:lnTo>
                    <a:pt x="1472887" y="50723"/>
                  </a:lnTo>
                </a:path>
              </a:pathLst>
            </a:custGeom>
            <a:ln w="40651" cap="flat">
              <a:solidFill>
                <a:srgbClr val="BEBEBE">
                  <a:alpha val="69803"/>
                </a:srgbClr>
              </a:solidFill>
              <a:prstDash val="solid"/>
              <a:round/>
            </a:ln>
          </p:spPr>
          <p:txBody>
            <a:bodyPr/>
            <a:lstStyle/>
            <a:p/>
          </p:txBody>
        </p:sp>
        <p:sp>
          <p:nvSpPr>
            <p:cNvPr id="485" name="pl485"/>
            <p:cNvSpPr/>
            <p:nvPr/>
          </p:nvSpPr>
          <p:spPr>
            <a:xfrm>
              <a:off x="5838112" y="4526198"/>
              <a:ext cx="1472887" cy="81157"/>
            </a:xfrm>
            <a:custGeom>
              <a:avLst/>
              <a:pathLst>
                <a:path w="1472887" h="81157">
                  <a:moveTo>
                    <a:pt x="0" y="0"/>
                  </a:moveTo>
                  <a:lnTo>
                    <a:pt x="210412" y="20289"/>
                  </a:lnTo>
                  <a:lnTo>
                    <a:pt x="420825" y="60868"/>
                  </a:lnTo>
                  <a:lnTo>
                    <a:pt x="631237" y="40578"/>
                  </a:lnTo>
                  <a:lnTo>
                    <a:pt x="841650" y="81157"/>
                  </a:lnTo>
                  <a:lnTo>
                    <a:pt x="1052062" y="71012"/>
                  </a:lnTo>
                  <a:lnTo>
                    <a:pt x="1262475" y="60868"/>
                  </a:lnTo>
                  <a:lnTo>
                    <a:pt x="1472887" y="50723"/>
                  </a:lnTo>
                </a:path>
              </a:pathLst>
            </a:custGeom>
            <a:ln w="35231" cap="flat">
              <a:solidFill>
                <a:srgbClr val="BEBEBE">
                  <a:alpha val="69803"/>
                </a:srgbClr>
              </a:solidFill>
              <a:prstDash val="solid"/>
              <a:round/>
            </a:ln>
          </p:spPr>
          <p:txBody>
            <a:bodyPr/>
            <a:lstStyle/>
            <a:p/>
          </p:txBody>
        </p:sp>
        <p:sp>
          <p:nvSpPr>
            <p:cNvPr id="486" name="pl486"/>
            <p:cNvSpPr/>
            <p:nvPr/>
          </p:nvSpPr>
          <p:spPr>
            <a:xfrm>
              <a:off x="5838112"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487" name="pl487"/>
            <p:cNvSpPr/>
            <p:nvPr/>
          </p:nvSpPr>
          <p:spPr>
            <a:xfrm>
              <a:off x="5838112" y="4526198"/>
              <a:ext cx="1472887" cy="81157"/>
            </a:xfrm>
            <a:custGeom>
              <a:avLst/>
              <a:pathLst>
                <a:path w="1472887" h="81157">
                  <a:moveTo>
                    <a:pt x="0" y="0"/>
                  </a:moveTo>
                  <a:lnTo>
                    <a:pt x="210412" y="20289"/>
                  </a:lnTo>
                  <a:lnTo>
                    <a:pt x="420825" y="60868"/>
                  </a:lnTo>
                  <a:lnTo>
                    <a:pt x="631237" y="40578"/>
                  </a:lnTo>
                  <a:lnTo>
                    <a:pt x="841650" y="81157"/>
                  </a:lnTo>
                  <a:lnTo>
                    <a:pt x="1052062" y="71012"/>
                  </a:lnTo>
                  <a:lnTo>
                    <a:pt x="1262475" y="60868"/>
                  </a:lnTo>
                  <a:lnTo>
                    <a:pt x="1472887" y="50723"/>
                  </a:lnTo>
                </a:path>
              </a:pathLst>
            </a:custGeom>
            <a:ln w="40651" cap="flat">
              <a:solidFill>
                <a:srgbClr val="000000">
                  <a:alpha val="100000"/>
                </a:srgbClr>
              </a:solidFill>
              <a:prstDash val="solid"/>
              <a:round/>
            </a:ln>
          </p:spPr>
          <p:txBody>
            <a:bodyPr/>
            <a:lstStyle/>
            <a:p/>
          </p:txBody>
        </p:sp>
        <p:sp>
          <p:nvSpPr>
            <p:cNvPr id="488" name="pl488"/>
            <p:cNvSpPr/>
            <p:nvPr/>
          </p:nvSpPr>
          <p:spPr>
            <a:xfrm>
              <a:off x="5838112" y="4526198"/>
              <a:ext cx="1472887" cy="81157"/>
            </a:xfrm>
            <a:custGeom>
              <a:avLst/>
              <a:pathLst>
                <a:path w="1472887" h="81157">
                  <a:moveTo>
                    <a:pt x="0" y="0"/>
                  </a:moveTo>
                  <a:lnTo>
                    <a:pt x="210412" y="20289"/>
                  </a:lnTo>
                  <a:lnTo>
                    <a:pt x="420825" y="60868"/>
                  </a:lnTo>
                  <a:lnTo>
                    <a:pt x="631237" y="40578"/>
                  </a:lnTo>
                  <a:lnTo>
                    <a:pt x="841650" y="81157"/>
                  </a:lnTo>
                  <a:lnTo>
                    <a:pt x="1052062" y="71012"/>
                  </a:lnTo>
                  <a:lnTo>
                    <a:pt x="1262475" y="60868"/>
                  </a:lnTo>
                  <a:lnTo>
                    <a:pt x="1472887" y="50723"/>
                  </a:lnTo>
                </a:path>
              </a:pathLst>
            </a:custGeom>
            <a:ln w="35231" cap="flat">
              <a:solidFill>
                <a:srgbClr val="F26A21">
                  <a:alpha val="100000"/>
                </a:srgbClr>
              </a:solidFill>
              <a:prstDash val="solid"/>
              <a:round/>
            </a:ln>
          </p:spPr>
          <p:txBody>
            <a:bodyPr/>
            <a:lstStyle/>
            <a:p/>
          </p:txBody>
        </p:sp>
        <p:sp>
          <p:nvSpPr>
            <p:cNvPr id="489" name="pl489"/>
            <p:cNvSpPr/>
            <p:nvPr/>
          </p:nvSpPr>
          <p:spPr>
            <a:xfrm>
              <a:off x="5764468" y="463779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5781877" y="436316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1" name="tx491"/>
            <p:cNvSpPr/>
            <p:nvPr/>
          </p:nvSpPr>
          <p:spPr>
            <a:xfrm>
              <a:off x="6018395" y="43834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2" name="tx492"/>
            <p:cNvSpPr/>
            <p:nvPr/>
          </p:nvSpPr>
          <p:spPr>
            <a:xfrm>
              <a:off x="6228808"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3" name="tx493"/>
            <p:cNvSpPr/>
            <p:nvPr/>
          </p:nvSpPr>
          <p:spPr>
            <a:xfrm>
              <a:off x="6439221" y="4403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4" name="tx494"/>
            <p:cNvSpPr/>
            <p:nvPr/>
          </p:nvSpPr>
          <p:spPr>
            <a:xfrm>
              <a:off x="6649633"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5" name="tx495"/>
            <p:cNvSpPr/>
            <p:nvPr/>
          </p:nvSpPr>
          <p:spPr>
            <a:xfrm>
              <a:off x="6860046"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6" name="tx496"/>
            <p:cNvSpPr/>
            <p:nvPr/>
          </p:nvSpPr>
          <p:spPr>
            <a:xfrm>
              <a:off x="7070458" y="44240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7" name="tx497"/>
            <p:cNvSpPr/>
            <p:nvPr/>
          </p:nvSpPr>
          <p:spPr>
            <a:xfrm>
              <a:off x="7280871" y="44138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8" name="rc498"/>
            <p:cNvSpPr/>
            <p:nvPr/>
          </p:nvSpPr>
          <p:spPr>
            <a:xfrm>
              <a:off x="7454234" y="874964"/>
              <a:ext cx="1620176" cy="758823"/>
            </a:xfrm>
            <a:prstGeom prst="rect">
              <a:avLst/>
            </a:prstGeom>
            <a:solidFill>
              <a:srgbClr val="EBEBEB">
                <a:alpha val="100000"/>
              </a:srgbClr>
            </a:solidFill>
          </p:spPr>
          <p:txBody>
            <a:bodyPr/>
            <a:lstStyle/>
            <a:p/>
          </p:txBody>
        </p:sp>
        <p:sp>
          <p:nvSpPr>
            <p:cNvPr id="499" name="pl499"/>
            <p:cNvSpPr/>
            <p:nvPr/>
          </p:nvSpPr>
          <p:spPr>
            <a:xfrm>
              <a:off x="7454234" y="13811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7454234" y="11275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7454234" y="1507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7454234" y="12543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7454234" y="100075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27878"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513" name="pl513"/>
            <p:cNvSpPr/>
            <p:nvPr/>
          </p:nvSpPr>
          <p:spPr>
            <a:xfrm>
              <a:off x="7527878" y="1457270"/>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BEBEBE">
                  <a:alpha val="69803"/>
                </a:srgbClr>
              </a:solidFill>
              <a:prstDash val="solid"/>
              <a:round/>
            </a:ln>
          </p:spPr>
          <p:txBody>
            <a:bodyPr/>
            <a:lstStyle/>
            <a:p/>
          </p:txBody>
        </p:sp>
        <p:sp>
          <p:nvSpPr>
            <p:cNvPr id="514" name="pl514"/>
            <p:cNvSpPr/>
            <p:nvPr/>
          </p:nvSpPr>
          <p:spPr>
            <a:xfrm>
              <a:off x="7527878" y="1457270"/>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BEBEBE">
                  <a:alpha val="69803"/>
                </a:srgbClr>
              </a:solidFill>
              <a:prstDash val="solid"/>
              <a:round/>
            </a:ln>
          </p:spPr>
          <p:txBody>
            <a:bodyPr/>
            <a:lstStyle/>
            <a:p/>
          </p:txBody>
        </p:sp>
        <p:sp>
          <p:nvSpPr>
            <p:cNvPr id="515" name="pl515"/>
            <p:cNvSpPr/>
            <p:nvPr/>
          </p:nvSpPr>
          <p:spPr>
            <a:xfrm>
              <a:off x="7527878" y="139640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516" name="pl516"/>
            <p:cNvSpPr/>
            <p:nvPr/>
          </p:nvSpPr>
          <p:spPr>
            <a:xfrm>
              <a:off x="7527878" y="1457270"/>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40651" cap="flat">
              <a:solidFill>
                <a:srgbClr val="000000">
                  <a:alpha val="100000"/>
                </a:srgbClr>
              </a:solidFill>
              <a:prstDash val="solid"/>
              <a:round/>
            </a:ln>
          </p:spPr>
          <p:txBody>
            <a:bodyPr/>
            <a:lstStyle/>
            <a:p/>
          </p:txBody>
        </p:sp>
        <p:sp>
          <p:nvSpPr>
            <p:cNvPr id="517" name="pl517"/>
            <p:cNvSpPr/>
            <p:nvPr/>
          </p:nvSpPr>
          <p:spPr>
            <a:xfrm>
              <a:off x="7527878" y="1457270"/>
              <a:ext cx="1472887" cy="10144"/>
            </a:xfrm>
            <a:custGeom>
              <a:avLst/>
              <a:pathLst>
                <a:path w="1472887" h="10144">
                  <a:moveTo>
                    <a:pt x="0" y="10144"/>
                  </a:moveTo>
                  <a:lnTo>
                    <a:pt x="210412" y="10144"/>
                  </a:lnTo>
                  <a:lnTo>
                    <a:pt x="420825" y="10144"/>
                  </a:lnTo>
                  <a:lnTo>
                    <a:pt x="631237" y="10144"/>
                  </a:lnTo>
                  <a:lnTo>
                    <a:pt x="841650" y="10144"/>
                  </a:lnTo>
                  <a:lnTo>
                    <a:pt x="1052062" y="10144"/>
                  </a:lnTo>
                  <a:lnTo>
                    <a:pt x="1262475" y="10144"/>
                  </a:lnTo>
                  <a:lnTo>
                    <a:pt x="1472887" y="0"/>
                  </a:lnTo>
                </a:path>
              </a:pathLst>
            </a:custGeom>
            <a:ln w="35231" cap="flat">
              <a:solidFill>
                <a:srgbClr val="F26A21">
                  <a:alpha val="100000"/>
                </a:srgbClr>
              </a:solidFill>
              <a:prstDash val="solid"/>
              <a:round/>
            </a:ln>
          </p:spPr>
          <p:txBody>
            <a:bodyPr/>
            <a:lstStyle/>
            <a:p/>
          </p:txBody>
        </p:sp>
        <p:sp>
          <p:nvSpPr>
            <p:cNvPr id="518" name="pl518"/>
            <p:cNvSpPr/>
            <p:nvPr/>
          </p:nvSpPr>
          <p:spPr>
            <a:xfrm>
              <a:off x="7454234" y="1507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7497749"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0" name="tx520"/>
            <p:cNvSpPr/>
            <p:nvPr/>
          </p:nvSpPr>
          <p:spPr>
            <a:xfrm>
              <a:off x="7708161"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1" name="tx521"/>
            <p:cNvSpPr/>
            <p:nvPr/>
          </p:nvSpPr>
          <p:spPr>
            <a:xfrm>
              <a:off x="7918574"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2" name="tx522"/>
            <p:cNvSpPr/>
            <p:nvPr/>
          </p:nvSpPr>
          <p:spPr>
            <a:xfrm>
              <a:off x="8128986"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3" name="tx523"/>
            <p:cNvSpPr/>
            <p:nvPr/>
          </p:nvSpPr>
          <p:spPr>
            <a:xfrm>
              <a:off x="8339399"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4" name="tx524"/>
            <p:cNvSpPr/>
            <p:nvPr/>
          </p:nvSpPr>
          <p:spPr>
            <a:xfrm>
              <a:off x="8549811"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5" name="tx525"/>
            <p:cNvSpPr/>
            <p:nvPr/>
          </p:nvSpPr>
          <p:spPr>
            <a:xfrm>
              <a:off x="8760224" y="1304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6" name="tx526"/>
            <p:cNvSpPr/>
            <p:nvPr/>
          </p:nvSpPr>
          <p:spPr>
            <a:xfrm>
              <a:off x="8970637" y="1294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7" name="rc527"/>
            <p:cNvSpPr/>
            <p:nvPr/>
          </p:nvSpPr>
          <p:spPr>
            <a:xfrm>
              <a:off x="7454234" y="1918229"/>
              <a:ext cx="1620176" cy="758823"/>
            </a:xfrm>
            <a:prstGeom prst="rect">
              <a:avLst/>
            </a:prstGeom>
            <a:solidFill>
              <a:srgbClr val="EBEBEB">
                <a:alpha val="100000"/>
              </a:srgbClr>
            </a:solidFill>
          </p:spPr>
          <p:txBody>
            <a:bodyPr/>
            <a:lstStyle/>
            <a:p/>
          </p:txBody>
        </p:sp>
        <p:sp>
          <p:nvSpPr>
            <p:cNvPr id="528" name="pl528"/>
            <p:cNvSpPr/>
            <p:nvPr/>
          </p:nvSpPr>
          <p:spPr>
            <a:xfrm>
              <a:off x="7454234" y="24244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7454234" y="217083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7454234" y="25512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7454234" y="229764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7454234" y="20440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27878"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542" name="pl542"/>
            <p:cNvSpPr/>
            <p:nvPr/>
          </p:nvSpPr>
          <p:spPr>
            <a:xfrm>
              <a:off x="7527878" y="2206339"/>
              <a:ext cx="1472887" cy="223183"/>
            </a:xfrm>
            <a:custGeom>
              <a:avLst/>
              <a:pathLst>
                <a:path w="1472887" h="223183">
                  <a:moveTo>
                    <a:pt x="0" y="223183"/>
                  </a:moveTo>
                  <a:lnTo>
                    <a:pt x="210412" y="121736"/>
                  </a:lnTo>
                  <a:lnTo>
                    <a:pt x="420825" y="50723"/>
                  </a:lnTo>
                  <a:lnTo>
                    <a:pt x="631237" y="10144"/>
                  </a:lnTo>
                  <a:lnTo>
                    <a:pt x="841650" y="10144"/>
                  </a:lnTo>
                  <a:lnTo>
                    <a:pt x="1052062" y="30434"/>
                  </a:lnTo>
                  <a:lnTo>
                    <a:pt x="1262475" y="0"/>
                  </a:lnTo>
                  <a:lnTo>
                    <a:pt x="1472887" y="0"/>
                  </a:lnTo>
                </a:path>
              </a:pathLst>
            </a:custGeom>
            <a:ln w="40651" cap="flat">
              <a:solidFill>
                <a:srgbClr val="BEBEBE">
                  <a:alpha val="69803"/>
                </a:srgbClr>
              </a:solidFill>
              <a:prstDash val="solid"/>
              <a:round/>
            </a:ln>
          </p:spPr>
          <p:txBody>
            <a:bodyPr/>
            <a:lstStyle/>
            <a:p/>
          </p:txBody>
        </p:sp>
        <p:sp>
          <p:nvSpPr>
            <p:cNvPr id="543" name="pl543"/>
            <p:cNvSpPr/>
            <p:nvPr/>
          </p:nvSpPr>
          <p:spPr>
            <a:xfrm>
              <a:off x="7527878" y="2206339"/>
              <a:ext cx="1472887" cy="223183"/>
            </a:xfrm>
            <a:custGeom>
              <a:avLst/>
              <a:pathLst>
                <a:path w="1472887" h="223183">
                  <a:moveTo>
                    <a:pt x="0" y="223183"/>
                  </a:moveTo>
                  <a:lnTo>
                    <a:pt x="210412" y="121736"/>
                  </a:lnTo>
                  <a:lnTo>
                    <a:pt x="420825" y="50723"/>
                  </a:lnTo>
                  <a:lnTo>
                    <a:pt x="631237" y="10144"/>
                  </a:lnTo>
                  <a:lnTo>
                    <a:pt x="841650" y="10144"/>
                  </a:lnTo>
                  <a:lnTo>
                    <a:pt x="1052062" y="30434"/>
                  </a:lnTo>
                  <a:lnTo>
                    <a:pt x="1262475" y="0"/>
                  </a:lnTo>
                  <a:lnTo>
                    <a:pt x="1472887" y="0"/>
                  </a:lnTo>
                </a:path>
              </a:pathLst>
            </a:custGeom>
            <a:ln w="35231" cap="flat">
              <a:solidFill>
                <a:srgbClr val="BEBEBE">
                  <a:alpha val="69803"/>
                </a:srgbClr>
              </a:solidFill>
              <a:prstDash val="solid"/>
              <a:round/>
            </a:ln>
          </p:spPr>
          <p:txBody>
            <a:bodyPr/>
            <a:lstStyle/>
            <a:p/>
          </p:txBody>
        </p:sp>
        <p:sp>
          <p:nvSpPr>
            <p:cNvPr id="544" name="pl544"/>
            <p:cNvSpPr/>
            <p:nvPr/>
          </p:nvSpPr>
          <p:spPr>
            <a:xfrm>
              <a:off x="7527878" y="2439667"/>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545" name="pl545"/>
            <p:cNvSpPr/>
            <p:nvPr/>
          </p:nvSpPr>
          <p:spPr>
            <a:xfrm>
              <a:off x="7527878" y="2206339"/>
              <a:ext cx="1472887" cy="223183"/>
            </a:xfrm>
            <a:custGeom>
              <a:avLst/>
              <a:pathLst>
                <a:path w="1472887" h="223183">
                  <a:moveTo>
                    <a:pt x="0" y="223183"/>
                  </a:moveTo>
                  <a:lnTo>
                    <a:pt x="210412" y="121736"/>
                  </a:lnTo>
                  <a:lnTo>
                    <a:pt x="420825" y="50723"/>
                  </a:lnTo>
                  <a:lnTo>
                    <a:pt x="631237" y="10144"/>
                  </a:lnTo>
                  <a:lnTo>
                    <a:pt x="841650" y="10144"/>
                  </a:lnTo>
                  <a:lnTo>
                    <a:pt x="1052062" y="30434"/>
                  </a:lnTo>
                  <a:lnTo>
                    <a:pt x="1262475" y="0"/>
                  </a:lnTo>
                  <a:lnTo>
                    <a:pt x="1472887" y="0"/>
                  </a:lnTo>
                </a:path>
              </a:pathLst>
            </a:custGeom>
            <a:ln w="40651" cap="flat">
              <a:solidFill>
                <a:srgbClr val="000000">
                  <a:alpha val="100000"/>
                </a:srgbClr>
              </a:solidFill>
              <a:prstDash val="solid"/>
              <a:round/>
            </a:ln>
          </p:spPr>
          <p:txBody>
            <a:bodyPr/>
            <a:lstStyle/>
            <a:p/>
          </p:txBody>
        </p:sp>
        <p:sp>
          <p:nvSpPr>
            <p:cNvPr id="546" name="pl546"/>
            <p:cNvSpPr/>
            <p:nvPr/>
          </p:nvSpPr>
          <p:spPr>
            <a:xfrm>
              <a:off x="7527878" y="2206339"/>
              <a:ext cx="1472887" cy="223183"/>
            </a:xfrm>
            <a:custGeom>
              <a:avLst/>
              <a:pathLst>
                <a:path w="1472887" h="223183">
                  <a:moveTo>
                    <a:pt x="0" y="223183"/>
                  </a:moveTo>
                  <a:lnTo>
                    <a:pt x="210412" y="121736"/>
                  </a:lnTo>
                  <a:lnTo>
                    <a:pt x="420825" y="50723"/>
                  </a:lnTo>
                  <a:lnTo>
                    <a:pt x="631237" y="10144"/>
                  </a:lnTo>
                  <a:lnTo>
                    <a:pt x="841650" y="10144"/>
                  </a:lnTo>
                  <a:lnTo>
                    <a:pt x="1052062" y="30434"/>
                  </a:lnTo>
                  <a:lnTo>
                    <a:pt x="1262475" y="0"/>
                  </a:lnTo>
                  <a:lnTo>
                    <a:pt x="1472887" y="0"/>
                  </a:lnTo>
                </a:path>
              </a:pathLst>
            </a:custGeom>
            <a:ln w="35231" cap="flat">
              <a:solidFill>
                <a:srgbClr val="F26A21">
                  <a:alpha val="100000"/>
                </a:srgbClr>
              </a:solidFill>
              <a:prstDash val="solid"/>
              <a:round/>
            </a:ln>
          </p:spPr>
          <p:txBody>
            <a:bodyPr/>
            <a:lstStyle/>
            <a:p/>
          </p:txBody>
        </p:sp>
        <p:sp>
          <p:nvSpPr>
            <p:cNvPr id="547" name="pl547"/>
            <p:cNvSpPr/>
            <p:nvPr/>
          </p:nvSpPr>
          <p:spPr>
            <a:xfrm>
              <a:off x="7454234" y="25512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7467619" y="2266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49" name="tx549"/>
            <p:cNvSpPr/>
            <p:nvPr/>
          </p:nvSpPr>
          <p:spPr>
            <a:xfrm>
              <a:off x="7678032" y="2165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50" name="tx550"/>
            <p:cNvSpPr/>
            <p:nvPr/>
          </p:nvSpPr>
          <p:spPr>
            <a:xfrm>
              <a:off x="7888444" y="2094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1" name="tx551"/>
            <p:cNvSpPr/>
            <p:nvPr/>
          </p:nvSpPr>
          <p:spPr>
            <a:xfrm>
              <a:off x="8098857" y="2053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52" name="tx552"/>
            <p:cNvSpPr/>
            <p:nvPr/>
          </p:nvSpPr>
          <p:spPr>
            <a:xfrm>
              <a:off x="8309269" y="2053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53" name="tx553"/>
            <p:cNvSpPr/>
            <p:nvPr/>
          </p:nvSpPr>
          <p:spPr>
            <a:xfrm>
              <a:off x="8519682" y="207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554" name="tx554"/>
            <p:cNvSpPr/>
            <p:nvPr/>
          </p:nvSpPr>
          <p:spPr>
            <a:xfrm>
              <a:off x="8730095" y="2043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555" name="tx555"/>
            <p:cNvSpPr/>
            <p:nvPr/>
          </p:nvSpPr>
          <p:spPr>
            <a:xfrm>
              <a:off x="8940507" y="2043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556" name="rc556"/>
            <p:cNvSpPr/>
            <p:nvPr/>
          </p:nvSpPr>
          <p:spPr>
            <a:xfrm>
              <a:off x="7454234" y="2961495"/>
              <a:ext cx="1620176" cy="758823"/>
            </a:xfrm>
            <a:prstGeom prst="rect">
              <a:avLst/>
            </a:prstGeom>
            <a:solidFill>
              <a:srgbClr val="EBEBEB">
                <a:alpha val="100000"/>
              </a:srgbClr>
            </a:solidFill>
          </p:spPr>
          <p:txBody>
            <a:bodyPr/>
            <a:lstStyle/>
            <a:p/>
          </p:txBody>
        </p:sp>
        <p:sp>
          <p:nvSpPr>
            <p:cNvPr id="557" name="pl557"/>
            <p:cNvSpPr/>
            <p:nvPr/>
          </p:nvSpPr>
          <p:spPr>
            <a:xfrm>
              <a:off x="7454234" y="34677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7454234" y="321409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7454234" y="35945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7454234" y="33409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7454234" y="30872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27878"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571" name="pl571"/>
            <p:cNvSpPr/>
            <p:nvPr/>
          </p:nvSpPr>
          <p:spPr>
            <a:xfrm>
              <a:off x="7527878" y="3381485"/>
              <a:ext cx="1472887" cy="91302"/>
            </a:xfrm>
            <a:custGeom>
              <a:avLst/>
              <a:pathLst>
                <a:path w="1472887" h="91302">
                  <a:moveTo>
                    <a:pt x="0" y="91302"/>
                  </a:moveTo>
                  <a:lnTo>
                    <a:pt x="210412" y="20289"/>
                  </a:lnTo>
                  <a:lnTo>
                    <a:pt x="420825" y="50723"/>
                  </a:lnTo>
                  <a:lnTo>
                    <a:pt x="631237" y="60868"/>
                  </a:lnTo>
                  <a:lnTo>
                    <a:pt x="841650" y="81157"/>
                  </a:lnTo>
                  <a:lnTo>
                    <a:pt x="1052062" y="30434"/>
                  </a:lnTo>
                  <a:lnTo>
                    <a:pt x="1262475" y="30434"/>
                  </a:lnTo>
                  <a:lnTo>
                    <a:pt x="1472887" y="0"/>
                  </a:lnTo>
                </a:path>
              </a:pathLst>
            </a:custGeom>
            <a:ln w="40651" cap="flat">
              <a:solidFill>
                <a:srgbClr val="BEBEBE">
                  <a:alpha val="69803"/>
                </a:srgbClr>
              </a:solidFill>
              <a:prstDash val="solid"/>
              <a:round/>
            </a:ln>
          </p:spPr>
          <p:txBody>
            <a:bodyPr/>
            <a:lstStyle/>
            <a:p/>
          </p:txBody>
        </p:sp>
        <p:sp>
          <p:nvSpPr>
            <p:cNvPr id="572" name="pl572"/>
            <p:cNvSpPr/>
            <p:nvPr/>
          </p:nvSpPr>
          <p:spPr>
            <a:xfrm>
              <a:off x="7527878" y="3381485"/>
              <a:ext cx="1472887" cy="91302"/>
            </a:xfrm>
            <a:custGeom>
              <a:avLst/>
              <a:pathLst>
                <a:path w="1472887" h="91302">
                  <a:moveTo>
                    <a:pt x="0" y="91302"/>
                  </a:moveTo>
                  <a:lnTo>
                    <a:pt x="210412" y="20289"/>
                  </a:lnTo>
                  <a:lnTo>
                    <a:pt x="420825" y="50723"/>
                  </a:lnTo>
                  <a:lnTo>
                    <a:pt x="631237" y="60868"/>
                  </a:lnTo>
                  <a:lnTo>
                    <a:pt x="841650" y="81157"/>
                  </a:lnTo>
                  <a:lnTo>
                    <a:pt x="1052062" y="30434"/>
                  </a:lnTo>
                  <a:lnTo>
                    <a:pt x="1262475" y="30434"/>
                  </a:lnTo>
                  <a:lnTo>
                    <a:pt x="1472887" y="0"/>
                  </a:lnTo>
                </a:path>
              </a:pathLst>
            </a:custGeom>
            <a:ln w="35231" cap="flat">
              <a:solidFill>
                <a:srgbClr val="BEBEBE">
                  <a:alpha val="69803"/>
                </a:srgbClr>
              </a:solidFill>
              <a:prstDash val="solid"/>
              <a:round/>
            </a:ln>
          </p:spPr>
          <p:txBody>
            <a:bodyPr/>
            <a:lstStyle/>
            <a:p/>
          </p:txBody>
        </p:sp>
        <p:sp>
          <p:nvSpPr>
            <p:cNvPr id="573" name="pl573"/>
            <p:cNvSpPr/>
            <p:nvPr/>
          </p:nvSpPr>
          <p:spPr>
            <a:xfrm>
              <a:off x="7527878" y="3482932"/>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574" name="pl574"/>
            <p:cNvSpPr/>
            <p:nvPr/>
          </p:nvSpPr>
          <p:spPr>
            <a:xfrm>
              <a:off x="7527878" y="3381485"/>
              <a:ext cx="1472887" cy="91302"/>
            </a:xfrm>
            <a:custGeom>
              <a:avLst/>
              <a:pathLst>
                <a:path w="1472887" h="91302">
                  <a:moveTo>
                    <a:pt x="0" y="91302"/>
                  </a:moveTo>
                  <a:lnTo>
                    <a:pt x="210412" y="20289"/>
                  </a:lnTo>
                  <a:lnTo>
                    <a:pt x="420825" y="50723"/>
                  </a:lnTo>
                  <a:lnTo>
                    <a:pt x="631237" y="60868"/>
                  </a:lnTo>
                  <a:lnTo>
                    <a:pt x="841650" y="81157"/>
                  </a:lnTo>
                  <a:lnTo>
                    <a:pt x="1052062" y="30434"/>
                  </a:lnTo>
                  <a:lnTo>
                    <a:pt x="1262475" y="30434"/>
                  </a:lnTo>
                  <a:lnTo>
                    <a:pt x="1472887" y="0"/>
                  </a:lnTo>
                </a:path>
              </a:pathLst>
            </a:custGeom>
            <a:ln w="40651" cap="flat">
              <a:solidFill>
                <a:srgbClr val="000000">
                  <a:alpha val="100000"/>
                </a:srgbClr>
              </a:solidFill>
              <a:prstDash val="solid"/>
              <a:round/>
            </a:ln>
          </p:spPr>
          <p:txBody>
            <a:bodyPr/>
            <a:lstStyle/>
            <a:p/>
          </p:txBody>
        </p:sp>
        <p:sp>
          <p:nvSpPr>
            <p:cNvPr id="575" name="pl575"/>
            <p:cNvSpPr/>
            <p:nvPr/>
          </p:nvSpPr>
          <p:spPr>
            <a:xfrm>
              <a:off x="7527878" y="3381485"/>
              <a:ext cx="1472887" cy="91302"/>
            </a:xfrm>
            <a:custGeom>
              <a:avLst/>
              <a:pathLst>
                <a:path w="1472887" h="91302">
                  <a:moveTo>
                    <a:pt x="0" y="91302"/>
                  </a:moveTo>
                  <a:lnTo>
                    <a:pt x="210412" y="20289"/>
                  </a:lnTo>
                  <a:lnTo>
                    <a:pt x="420825" y="50723"/>
                  </a:lnTo>
                  <a:lnTo>
                    <a:pt x="631237" y="60868"/>
                  </a:lnTo>
                  <a:lnTo>
                    <a:pt x="841650" y="81157"/>
                  </a:lnTo>
                  <a:lnTo>
                    <a:pt x="1052062" y="30434"/>
                  </a:lnTo>
                  <a:lnTo>
                    <a:pt x="1262475" y="30434"/>
                  </a:lnTo>
                  <a:lnTo>
                    <a:pt x="1472887" y="0"/>
                  </a:lnTo>
                </a:path>
              </a:pathLst>
            </a:custGeom>
            <a:ln w="35231" cap="flat">
              <a:solidFill>
                <a:srgbClr val="F26A21">
                  <a:alpha val="100000"/>
                </a:srgbClr>
              </a:solidFill>
              <a:prstDash val="solid"/>
              <a:round/>
            </a:ln>
          </p:spPr>
          <p:txBody>
            <a:bodyPr/>
            <a:lstStyle/>
            <a:p/>
          </p:txBody>
        </p:sp>
        <p:sp>
          <p:nvSpPr>
            <p:cNvPr id="576" name="pl576"/>
            <p:cNvSpPr/>
            <p:nvPr/>
          </p:nvSpPr>
          <p:spPr>
            <a:xfrm>
              <a:off x="7454234" y="359452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7467619" y="3309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78" name="tx578"/>
            <p:cNvSpPr/>
            <p:nvPr/>
          </p:nvSpPr>
          <p:spPr>
            <a:xfrm>
              <a:off x="7678032" y="3238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79" name="tx579"/>
            <p:cNvSpPr/>
            <p:nvPr/>
          </p:nvSpPr>
          <p:spPr>
            <a:xfrm>
              <a:off x="7888444" y="3269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80" name="tx580"/>
            <p:cNvSpPr/>
            <p:nvPr/>
          </p:nvSpPr>
          <p:spPr>
            <a:xfrm>
              <a:off x="8098857" y="327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81" name="tx581"/>
            <p:cNvSpPr/>
            <p:nvPr/>
          </p:nvSpPr>
          <p:spPr>
            <a:xfrm>
              <a:off x="8309269" y="3299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2" name="tx582"/>
            <p:cNvSpPr/>
            <p:nvPr/>
          </p:nvSpPr>
          <p:spPr>
            <a:xfrm>
              <a:off x="8519682" y="3248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83" name="tx583"/>
            <p:cNvSpPr/>
            <p:nvPr/>
          </p:nvSpPr>
          <p:spPr>
            <a:xfrm>
              <a:off x="8730095" y="3248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84" name="tx584"/>
            <p:cNvSpPr/>
            <p:nvPr/>
          </p:nvSpPr>
          <p:spPr>
            <a:xfrm>
              <a:off x="8940507" y="32184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85" name="rc585"/>
            <p:cNvSpPr/>
            <p:nvPr/>
          </p:nvSpPr>
          <p:spPr>
            <a:xfrm>
              <a:off x="7454234" y="4004760"/>
              <a:ext cx="1620176" cy="758823"/>
            </a:xfrm>
            <a:prstGeom prst="rect">
              <a:avLst/>
            </a:prstGeom>
            <a:solidFill>
              <a:srgbClr val="EBEBEB">
                <a:alpha val="100000"/>
              </a:srgbClr>
            </a:solidFill>
          </p:spPr>
          <p:txBody>
            <a:bodyPr/>
            <a:lstStyle/>
            <a:p/>
          </p:txBody>
        </p:sp>
        <p:sp>
          <p:nvSpPr>
            <p:cNvPr id="586" name="pl586"/>
            <p:cNvSpPr/>
            <p:nvPr/>
          </p:nvSpPr>
          <p:spPr>
            <a:xfrm>
              <a:off x="7454234" y="45109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7" name="pl587"/>
            <p:cNvSpPr/>
            <p:nvPr/>
          </p:nvSpPr>
          <p:spPr>
            <a:xfrm>
              <a:off x="7454234" y="425736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8" name="pl588"/>
            <p:cNvSpPr/>
            <p:nvPr/>
          </p:nvSpPr>
          <p:spPr>
            <a:xfrm>
              <a:off x="7454234" y="46377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9" name="pl589"/>
            <p:cNvSpPr/>
            <p:nvPr/>
          </p:nvSpPr>
          <p:spPr>
            <a:xfrm>
              <a:off x="7454234" y="43841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0" name="pl590"/>
            <p:cNvSpPr/>
            <p:nvPr/>
          </p:nvSpPr>
          <p:spPr>
            <a:xfrm>
              <a:off x="7454234" y="41305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1" name="pl591"/>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7527878"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BEBEBE">
                  <a:alpha val="69803"/>
                </a:srgbClr>
              </a:solidFill>
              <a:prstDash val="solid"/>
              <a:round/>
            </a:ln>
          </p:spPr>
          <p:txBody>
            <a:bodyPr/>
            <a:lstStyle/>
            <a:p/>
          </p:txBody>
        </p:sp>
        <p:sp>
          <p:nvSpPr>
            <p:cNvPr id="600" name="pl600"/>
            <p:cNvSpPr/>
            <p:nvPr/>
          </p:nvSpPr>
          <p:spPr>
            <a:xfrm>
              <a:off x="7527878" y="4536342"/>
              <a:ext cx="1472887" cy="192749"/>
            </a:xfrm>
            <a:custGeom>
              <a:avLst/>
              <a:pathLst>
                <a:path w="1472887" h="192749">
                  <a:moveTo>
                    <a:pt x="0" y="101447"/>
                  </a:moveTo>
                  <a:lnTo>
                    <a:pt x="210412" y="91302"/>
                  </a:lnTo>
                  <a:lnTo>
                    <a:pt x="420825" y="192749"/>
                  </a:lnTo>
                  <a:lnTo>
                    <a:pt x="631237" y="60868"/>
                  </a:lnTo>
                  <a:lnTo>
                    <a:pt x="841650" y="0"/>
                  </a:lnTo>
                  <a:lnTo>
                    <a:pt x="1052062" y="10144"/>
                  </a:lnTo>
                  <a:lnTo>
                    <a:pt x="1262475" y="71012"/>
                  </a:lnTo>
                  <a:lnTo>
                    <a:pt x="1472887" y="60868"/>
                  </a:lnTo>
                </a:path>
              </a:pathLst>
            </a:custGeom>
            <a:ln w="40651" cap="flat">
              <a:solidFill>
                <a:srgbClr val="BEBEBE">
                  <a:alpha val="69803"/>
                </a:srgbClr>
              </a:solidFill>
              <a:prstDash val="solid"/>
              <a:round/>
            </a:ln>
          </p:spPr>
          <p:txBody>
            <a:bodyPr/>
            <a:lstStyle/>
            <a:p/>
          </p:txBody>
        </p:sp>
        <p:sp>
          <p:nvSpPr>
            <p:cNvPr id="601" name="pl601"/>
            <p:cNvSpPr/>
            <p:nvPr/>
          </p:nvSpPr>
          <p:spPr>
            <a:xfrm>
              <a:off x="7527878" y="4536342"/>
              <a:ext cx="1472887" cy="192749"/>
            </a:xfrm>
            <a:custGeom>
              <a:avLst/>
              <a:pathLst>
                <a:path w="1472887" h="192749">
                  <a:moveTo>
                    <a:pt x="0" y="101447"/>
                  </a:moveTo>
                  <a:lnTo>
                    <a:pt x="210412" y="91302"/>
                  </a:lnTo>
                  <a:lnTo>
                    <a:pt x="420825" y="192749"/>
                  </a:lnTo>
                  <a:lnTo>
                    <a:pt x="631237" y="60868"/>
                  </a:lnTo>
                  <a:lnTo>
                    <a:pt x="841650" y="0"/>
                  </a:lnTo>
                  <a:lnTo>
                    <a:pt x="1052062" y="10144"/>
                  </a:lnTo>
                  <a:lnTo>
                    <a:pt x="1262475" y="71012"/>
                  </a:lnTo>
                  <a:lnTo>
                    <a:pt x="1472887" y="60868"/>
                  </a:lnTo>
                </a:path>
              </a:pathLst>
            </a:custGeom>
            <a:ln w="35231" cap="flat">
              <a:solidFill>
                <a:srgbClr val="BEBEBE">
                  <a:alpha val="69803"/>
                </a:srgbClr>
              </a:solidFill>
              <a:prstDash val="solid"/>
              <a:round/>
            </a:ln>
          </p:spPr>
          <p:txBody>
            <a:bodyPr/>
            <a:lstStyle/>
            <a:p/>
          </p:txBody>
        </p:sp>
        <p:sp>
          <p:nvSpPr>
            <p:cNvPr id="602" name="pl602"/>
            <p:cNvSpPr/>
            <p:nvPr/>
          </p:nvSpPr>
          <p:spPr>
            <a:xfrm>
              <a:off x="7527878" y="4526198"/>
              <a:ext cx="1472887" cy="20289"/>
            </a:xfrm>
            <a:custGeom>
              <a:avLst/>
              <a:pathLst>
                <a:path w="1472887" h="20289">
                  <a:moveTo>
                    <a:pt x="0" y="10144"/>
                  </a:moveTo>
                  <a:lnTo>
                    <a:pt x="210412" y="20289"/>
                  </a:lnTo>
                  <a:lnTo>
                    <a:pt x="420825" y="20289"/>
                  </a:lnTo>
                  <a:lnTo>
                    <a:pt x="631237" y="0"/>
                  </a:lnTo>
                  <a:lnTo>
                    <a:pt x="841650" y="0"/>
                  </a:lnTo>
                  <a:lnTo>
                    <a:pt x="1052062" y="0"/>
                  </a:lnTo>
                  <a:lnTo>
                    <a:pt x="1262475" y="10144"/>
                  </a:lnTo>
                  <a:lnTo>
                    <a:pt x="1472887" y="20289"/>
                  </a:lnTo>
                </a:path>
              </a:pathLst>
            </a:custGeom>
            <a:ln w="20325" cap="flat">
              <a:solidFill>
                <a:srgbClr val="6B6B6B">
                  <a:alpha val="100000"/>
                </a:srgbClr>
              </a:solidFill>
              <a:prstDash val="solid"/>
              <a:round/>
            </a:ln>
          </p:spPr>
          <p:txBody>
            <a:bodyPr/>
            <a:lstStyle/>
            <a:p/>
          </p:txBody>
        </p:sp>
        <p:sp>
          <p:nvSpPr>
            <p:cNvPr id="603" name="pl603"/>
            <p:cNvSpPr/>
            <p:nvPr/>
          </p:nvSpPr>
          <p:spPr>
            <a:xfrm>
              <a:off x="7527878" y="4536342"/>
              <a:ext cx="1472887" cy="192749"/>
            </a:xfrm>
            <a:custGeom>
              <a:avLst/>
              <a:pathLst>
                <a:path w="1472887" h="192749">
                  <a:moveTo>
                    <a:pt x="0" y="101447"/>
                  </a:moveTo>
                  <a:lnTo>
                    <a:pt x="210412" y="91302"/>
                  </a:lnTo>
                  <a:lnTo>
                    <a:pt x="420825" y="192749"/>
                  </a:lnTo>
                  <a:lnTo>
                    <a:pt x="631237" y="60868"/>
                  </a:lnTo>
                  <a:lnTo>
                    <a:pt x="841650" y="0"/>
                  </a:lnTo>
                  <a:lnTo>
                    <a:pt x="1052062" y="10144"/>
                  </a:lnTo>
                  <a:lnTo>
                    <a:pt x="1262475" y="71012"/>
                  </a:lnTo>
                  <a:lnTo>
                    <a:pt x="1472887" y="60868"/>
                  </a:lnTo>
                </a:path>
              </a:pathLst>
            </a:custGeom>
            <a:ln w="40651" cap="flat">
              <a:solidFill>
                <a:srgbClr val="000000">
                  <a:alpha val="100000"/>
                </a:srgbClr>
              </a:solidFill>
              <a:prstDash val="solid"/>
              <a:round/>
            </a:ln>
          </p:spPr>
          <p:txBody>
            <a:bodyPr/>
            <a:lstStyle/>
            <a:p/>
          </p:txBody>
        </p:sp>
        <p:sp>
          <p:nvSpPr>
            <p:cNvPr id="604" name="pl604"/>
            <p:cNvSpPr/>
            <p:nvPr/>
          </p:nvSpPr>
          <p:spPr>
            <a:xfrm>
              <a:off x="7527878" y="4536342"/>
              <a:ext cx="1472887" cy="192749"/>
            </a:xfrm>
            <a:custGeom>
              <a:avLst/>
              <a:pathLst>
                <a:path w="1472887" h="192749">
                  <a:moveTo>
                    <a:pt x="0" y="101447"/>
                  </a:moveTo>
                  <a:lnTo>
                    <a:pt x="210412" y="91302"/>
                  </a:lnTo>
                  <a:lnTo>
                    <a:pt x="420825" y="192749"/>
                  </a:lnTo>
                  <a:lnTo>
                    <a:pt x="631237" y="60868"/>
                  </a:lnTo>
                  <a:lnTo>
                    <a:pt x="841650" y="0"/>
                  </a:lnTo>
                  <a:lnTo>
                    <a:pt x="1052062" y="10144"/>
                  </a:lnTo>
                  <a:lnTo>
                    <a:pt x="1262475" y="71012"/>
                  </a:lnTo>
                  <a:lnTo>
                    <a:pt x="1472887" y="60868"/>
                  </a:lnTo>
                </a:path>
              </a:pathLst>
            </a:custGeom>
            <a:ln w="35231" cap="flat">
              <a:solidFill>
                <a:srgbClr val="F26A21">
                  <a:alpha val="100000"/>
                </a:srgbClr>
              </a:solidFill>
              <a:prstDash val="solid"/>
              <a:round/>
            </a:ln>
          </p:spPr>
          <p:txBody>
            <a:bodyPr/>
            <a:lstStyle/>
            <a:p/>
          </p:txBody>
        </p:sp>
        <p:sp>
          <p:nvSpPr>
            <p:cNvPr id="605" name="pl605"/>
            <p:cNvSpPr/>
            <p:nvPr/>
          </p:nvSpPr>
          <p:spPr>
            <a:xfrm>
              <a:off x="7454234" y="463779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06" name="tx606"/>
            <p:cNvSpPr/>
            <p:nvPr/>
          </p:nvSpPr>
          <p:spPr>
            <a:xfrm>
              <a:off x="7497749" y="4474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7708161" y="4464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8" name="tx608"/>
            <p:cNvSpPr/>
            <p:nvPr/>
          </p:nvSpPr>
          <p:spPr>
            <a:xfrm>
              <a:off x="7900514" y="45660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09" name="tx609"/>
            <p:cNvSpPr/>
            <p:nvPr/>
          </p:nvSpPr>
          <p:spPr>
            <a:xfrm>
              <a:off x="8128986"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0" name="tx610"/>
            <p:cNvSpPr/>
            <p:nvPr/>
          </p:nvSpPr>
          <p:spPr>
            <a:xfrm>
              <a:off x="8309269" y="4373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11" name="tx611"/>
            <p:cNvSpPr/>
            <p:nvPr/>
          </p:nvSpPr>
          <p:spPr>
            <a:xfrm>
              <a:off x="8549811" y="43834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2" name="tx612"/>
            <p:cNvSpPr/>
            <p:nvPr/>
          </p:nvSpPr>
          <p:spPr>
            <a:xfrm>
              <a:off x="8760224" y="4444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3" name="tx613"/>
            <p:cNvSpPr/>
            <p:nvPr/>
          </p:nvSpPr>
          <p:spPr>
            <a:xfrm>
              <a:off x="8970637" y="4434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4" name="tx614"/>
            <p:cNvSpPr/>
            <p:nvPr/>
          </p:nvSpPr>
          <p:spPr>
            <a:xfrm>
              <a:off x="1247535" y="490059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615" name="tx615"/>
            <p:cNvSpPr/>
            <p:nvPr/>
          </p:nvSpPr>
          <p:spPr>
            <a:xfrm>
              <a:off x="1203873" y="385732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16" name="tx616"/>
            <p:cNvSpPr/>
            <p:nvPr/>
          </p:nvSpPr>
          <p:spPr>
            <a:xfrm>
              <a:off x="2871784" y="385732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17" name="tx617"/>
            <p:cNvSpPr/>
            <p:nvPr/>
          </p:nvSpPr>
          <p:spPr>
            <a:xfrm>
              <a:off x="4661083" y="3857329"/>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618" name="tx618"/>
            <p:cNvSpPr/>
            <p:nvPr/>
          </p:nvSpPr>
          <p:spPr>
            <a:xfrm>
              <a:off x="6378783" y="385732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619" name="tx619"/>
            <p:cNvSpPr/>
            <p:nvPr/>
          </p:nvSpPr>
          <p:spPr>
            <a:xfrm>
              <a:off x="8078013" y="385732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620" name="tx620"/>
            <p:cNvSpPr/>
            <p:nvPr/>
          </p:nvSpPr>
          <p:spPr>
            <a:xfrm>
              <a:off x="1331432" y="281406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21" name="tx621"/>
            <p:cNvSpPr/>
            <p:nvPr/>
          </p:nvSpPr>
          <p:spPr>
            <a:xfrm>
              <a:off x="2875076" y="281406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22" name="tx622"/>
            <p:cNvSpPr/>
            <p:nvPr/>
          </p:nvSpPr>
          <p:spPr>
            <a:xfrm>
              <a:off x="4679874" y="281406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23" name="tx623"/>
            <p:cNvSpPr/>
            <p:nvPr/>
          </p:nvSpPr>
          <p:spPr>
            <a:xfrm>
              <a:off x="6369548" y="281406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624" name="tx624"/>
            <p:cNvSpPr/>
            <p:nvPr/>
          </p:nvSpPr>
          <p:spPr>
            <a:xfrm>
              <a:off x="8062468" y="281406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25" name="tx625"/>
            <p:cNvSpPr/>
            <p:nvPr/>
          </p:nvSpPr>
          <p:spPr>
            <a:xfrm>
              <a:off x="1297233" y="1770798"/>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26" name="tx626"/>
            <p:cNvSpPr/>
            <p:nvPr/>
          </p:nvSpPr>
          <p:spPr>
            <a:xfrm>
              <a:off x="2993080"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27" name="tx627"/>
            <p:cNvSpPr/>
            <p:nvPr/>
          </p:nvSpPr>
          <p:spPr>
            <a:xfrm>
              <a:off x="4726325" y="1770798"/>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28" name="tx628"/>
            <p:cNvSpPr/>
            <p:nvPr/>
          </p:nvSpPr>
          <p:spPr>
            <a:xfrm>
              <a:off x="6375629" y="1770798"/>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629" name="tx629"/>
            <p:cNvSpPr/>
            <p:nvPr/>
          </p:nvSpPr>
          <p:spPr>
            <a:xfrm>
              <a:off x="7956764" y="1770798"/>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0" name="tx630"/>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31" name="tx631"/>
            <p:cNvSpPr/>
            <p:nvPr/>
          </p:nvSpPr>
          <p:spPr>
            <a:xfrm>
              <a:off x="2949600" y="727533"/>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32" name="tx632"/>
            <p:cNvSpPr/>
            <p:nvPr/>
          </p:nvSpPr>
          <p:spPr>
            <a:xfrm>
              <a:off x="469217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33" name="tx633"/>
            <p:cNvSpPr/>
            <p:nvPr/>
          </p:nvSpPr>
          <p:spPr>
            <a:xfrm>
              <a:off x="634787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34" name="tx634"/>
            <p:cNvSpPr/>
            <p:nvPr/>
          </p:nvSpPr>
          <p:spPr>
            <a:xfrm>
              <a:off x="8099730"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35" name="pl63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tx64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4" name="tx64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5" name="tx64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6" name="tx64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7" name="tx64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8" name="tx64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9" name="tx64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0" name="tx65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1" name="pl651"/>
            <p:cNvSpPr/>
            <p:nvPr/>
          </p:nvSpPr>
          <p:spPr>
            <a:xfrm>
              <a:off x="24585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66899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2879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3089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33002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35106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37210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393146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tx659"/>
            <p:cNvSpPr/>
            <p:nvPr/>
          </p:nvSpPr>
          <p:spPr>
            <a:xfrm rot="-5400000">
              <a:off x="233422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0" name="tx660"/>
            <p:cNvSpPr/>
            <p:nvPr/>
          </p:nvSpPr>
          <p:spPr>
            <a:xfrm rot="-5400000">
              <a:off x="254463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1" name="tx661"/>
            <p:cNvSpPr/>
            <p:nvPr/>
          </p:nvSpPr>
          <p:spPr>
            <a:xfrm rot="-5400000">
              <a:off x="2755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2" name="tx662"/>
            <p:cNvSpPr/>
            <p:nvPr/>
          </p:nvSpPr>
          <p:spPr>
            <a:xfrm rot="-5400000">
              <a:off x="2965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3" name="tx663"/>
            <p:cNvSpPr/>
            <p:nvPr/>
          </p:nvSpPr>
          <p:spPr>
            <a:xfrm rot="-5400000">
              <a:off x="31758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4" name="tx664"/>
            <p:cNvSpPr/>
            <p:nvPr/>
          </p:nvSpPr>
          <p:spPr>
            <a:xfrm rot="-5400000">
              <a:off x="33862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5" name="tx665"/>
            <p:cNvSpPr/>
            <p:nvPr/>
          </p:nvSpPr>
          <p:spPr>
            <a:xfrm rot="-5400000">
              <a:off x="35966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6" name="tx666"/>
            <p:cNvSpPr/>
            <p:nvPr/>
          </p:nvSpPr>
          <p:spPr>
            <a:xfrm rot="-5400000">
              <a:off x="380711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7" name="pl667"/>
            <p:cNvSpPr/>
            <p:nvPr/>
          </p:nvSpPr>
          <p:spPr>
            <a:xfrm>
              <a:off x="414834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4358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456917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47795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498999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52004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54108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562123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tx675"/>
            <p:cNvSpPr/>
            <p:nvPr/>
          </p:nvSpPr>
          <p:spPr>
            <a:xfrm rot="-5400000">
              <a:off x="40239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6" name="tx676"/>
            <p:cNvSpPr/>
            <p:nvPr/>
          </p:nvSpPr>
          <p:spPr>
            <a:xfrm rot="-5400000">
              <a:off x="4234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7" name="tx677"/>
            <p:cNvSpPr/>
            <p:nvPr/>
          </p:nvSpPr>
          <p:spPr>
            <a:xfrm rot="-5400000">
              <a:off x="44448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8" name="tx678"/>
            <p:cNvSpPr/>
            <p:nvPr/>
          </p:nvSpPr>
          <p:spPr>
            <a:xfrm rot="-5400000">
              <a:off x="465522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9" name="tx679"/>
            <p:cNvSpPr/>
            <p:nvPr/>
          </p:nvSpPr>
          <p:spPr>
            <a:xfrm rot="-5400000">
              <a:off x="486563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0" name="tx680"/>
            <p:cNvSpPr/>
            <p:nvPr/>
          </p:nvSpPr>
          <p:spPr>
            <a:xfrm rot="-5400000">
              <a:off x="507605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1" name="tx681"/>
            <p:cNvSpPr/>
            <p:nvPr/>
          </p:nvSpPr>
          <p:spPr>
            <a:xfrm rot="-5400000">
              <a:off x="528646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2" name="tx682"/>
            <p:cNvSpPr/>
            <p:nvPr/>
          </p:nvSpPr>
          <p:spPr>
            <a:xfrm rot="-5400000">
              <a:off x="549687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3" name="pl683"/>
            <p:cNvSpPr/>
            <p:nvPr/>
          </p:nvSpPr>
          <p:spPr>
            <a:xfrm>
              <a:off x="583811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60485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625893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64693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667976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689017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pl689"/>
            <p:cNvSpPr/>
            <p:nvPr/>
          </p:nvSpPr>
          <p:spPr>
            <a:xfrm>
              <a:off x="710058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31100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tx691"/>
            <p:cNvSpPr/>
            <p:nvPr/>
          </p:nvSpPr>
          <p:spPr>
            <a:xfrm rot="-5400000">
              <a:off x="571375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2" name="tx692"/>
            <p:cNvSpPr/>
            <p:nvPr/>
          </p:nvSpPr>
          <p:spPr>
            <a:xfrm rot="-5400000">
              <a:off x="59241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3" name="tx693"/>
            <p:cNvSpPr/>
            <p:nvPr/>
          </p:nvSpPr>
          <p:spPr>
            <a:xfrm rot="-5400000">
              <a:off x="613457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4" name="tx694"/>
            <p:cNvSpPr/>
            <p:nvPr/>
          </p:nvSpPr>
          <p:spPr>
            <a:xfrm rot="-5400000">
              <a:off x="63449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5" name="tx695"/>
            <p:cNvSpPr/>
            <p:nvPr/>
          </p:nvSpPr>
          <p:spPr>
            <a:xfrm rot="-5400000">
              <a:off x="655540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6" name="tx696"/>
            <p:cNvSpPr/>
            <p:nvPr/>
          </p:nvSpPr>
          <p:spPr>
            <a:xfrm rot="-5400000">
              <a:off x="676581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7" name="tx697"/>
            <p:cNvSpPr/>
            <p:nvPr/>
          </p:nvSpPr>
          <p:spPr>
            <a:xfrm rot="-5400000">
              <a:off x="697622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8" name="tx698"/>
            <p:cNvSpPr/>
            <p:nvPr/>
          </p:nvSpPr>
          <p:spPr>
            <a:xfrm rot="-5400000">
              <a:off x="718664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9" name="pl699"/>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pl705"/>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6" name="pl706"/>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7" name="tx707"/>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8" name="tx708"/>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9" name="tx709"/>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10" name="tx710"/>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11" name="tx711"/>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2" name="tx712"/>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3" name="tx713"/>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4" name="tx714"/>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5" name="tx715"/>
            <p:cNvSpPr/>
            <p:nvPr/>
          </p:nvSpPr>
          <p:spPr>
            <a:xfrm>
              <a:off x="570361" y="1467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6" name="tx716"/>
            <p:cNvSpPr/>
            <p:nvPr/>
          </p:nvSpPr>
          <p:spPr>
            <a:xfrm>
              <a:off x="508182" y="12143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7" name="tx717"/>
            <p:cNvSpPr/>
            <p:nvPr/>
          </p:nvSpPr>
          <p:spPr>
            <a:xfrm>
              <a:off x="508182" y="9607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pl718"/>
            <p:cNvSpPr/>
            <p:nvPr/>
          </p:nvSpPr>
          <p:spPr>
            <a:xfrm>
              <a:off x="660376" y="1507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9" name="pl719"/>
            <p:cNvSpPr/>
            <p:nvPr/>
          </p:nvSpPr>
          <p:spPr>
            <a:xfrm>
              <a:off x="660376" y="12543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0" name="pl720"/>
            <p:cNvSpPr/>
            <p:nvPr/>
          </p:nvSpPr>
          <p:spPr>
            <a:xfrm>
              <a:off x="660376" y="10007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tx721"/>
            <p:cNvSpPr/>
            <p:nvPr/>
          </p:nvSpPr>
          <p:spPr>
            <a:xfrm>
              <a:off x="570361" y="25112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2" name="tx722"/>
            <p:cNvSpPr/>
            <p:nvPr/>
          </p:nvSpPr>
          <p:spPr>
            <a:xfrm>
              <a:off x="508182" y="22576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3" name="tx723"/>
            <p:cNvSpPr/>
            <p:nvPr/>
          </p:nvSpPr>
          <p:spPr>
            <a:xfrm>
              <a:off x="508182" y="20040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pl724"/>
            <p:cNvSpPr/>
            <p:nvPr/>
          </p:nvSpPr>
          <p:spPr>
            <a:xfrm>
              <a:off x="660376" y="2551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5" name="pl725"/>
            <p:cNvSpPr/>
            <p:nvPr/>
          </p:nvSpPr>
          <p:spPr>
            <a:xfrm>
              <a:off x="660376" y="22976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6" name="pl726"/>
            <p:cNvSpPr/>
            <p:nvPr/>
          </p:nvSpPr>
          <p:spPr>
            <a:xfrm>
              <a:off x="660376" y="20440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tx727"/>
            <p:cNvSpPr/>
            <p:nvPr/>
          </p:nvSpPr>
          <p:spPr>
            <a:xfrm>
              <a:off x="570361" y="35545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08182" y="330090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tx729"/>
            <p:cNvSpPr/>
            <p:nvPr/>
          </p:nvSpPr>
          <p:spPr>
            <a:xfrm>
              <a:off x="508182" y="30472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0" name="pl730"/>
            <p:cNvSpPr/>
            <p:nvPr/>
          </p:nvSpPr>
          <p:spPr>
            <a:xfrm>
              <a:off x="660376" y="35945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60376" y="33409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60376" y="30872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70361" y="45977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4" name="tx734"/>
            <p:cNvSpPr/>
            <p:nvPr/>
          </p:nvSpPr>
          <p:spPr>
            <a:xfrm>
              <a:off x="508182" y="43441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508182" y="40905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6" name="pl736"/>
            <p:cNvSpPr/>
            <p:nvPr/>
          </p:nvSpPr>
          <p:spPr>
            <a:xfrm>
              <a:off x="660376" y="46377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pl737"/>
            <p:cNvSpPr/>
            <p:nvPr/>
          </p:nvSpPr>
          <p:spPr>
            <a:xfrm>
              <a:off x="660376" y="43841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60376" y="4130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tx739"/>
            <p:cNvSpPr/>
            <p:nvPr/>
          </p:nvSpPr>
          <p:spPr>
            <a:xfrm>
              <a:off x="570361" y="56410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0" name="tx740"/>
            <p:cNvSpPr/>
            <p:nvPr/>
          </p:nvSpPr>
          <p:spPr>
            <a:xfrm>
              <a:off x="508182" y="5387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1" name="tx741"/>
            <p:cNvSpPr/>
            <p:nvPr/>
          </p:nvSpPr>
          <p:spPr>
            <a:xfrm>
              <a:off x="508182" y="51338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pl742"/>
            <p:cNvSpPr/>
            <p:nvPr/>
          </p:nvSpPr>
          <p:spPr>
            <a:xfrm>
              <a:off x="660376" y="56810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pl743"/>
            <p:cNvSpPr/>
            <p:nvPr/>
          </p:nvSpPr>
          <p:spPr>
            <a:xfrm>
              <a:off x="660376" y="54274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4" name="pl744"/>
            <p:cNvSpPr/>
            <p:nvPr/>
          </p:nvSpPr>
          <p:spPr>
            <a:xfrm>
              <a:off x="660376" y="51738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5" name="tx74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46" name="tx746"/>
            <p:cNvSpPr/>
            <p:nvPr/>
          </p:nvSpPr>
          <p:spPr>
            <a:xfrm>
              <a:off x="695171" y="435349"/>
              <a:ext cx="52486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ESAR, 2018-2025</a:t>
              </a:r>
            </a:p>
          </p:txBody>
        </p:sp>
        <p:sp>
          <p:nvSpPr>
            <p:cNvPr id="747" name="tx74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48" name="tx74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49" name="tx74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Madagascar had the highest drop-out with 34% of children who received DTP1 not receiving MCV1.
South Africa had the lowest DTP-MCV drop-out (1%).
6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49835"/>
              <a:ext cx="2135258" cy="127074"/>
            </a:xfrm>
            <a:custGeom>
              <a:avLst/>
              <a:pathLst>
                <a:path w="2135258" h="127074">
                  <a:moveTo>
                    <a:pt x="0" y="127074"/>
                  </a:moveTo>
                  <a:lnTo>
                    <a:pt x="85410" y="88952"/>
                  </a:lnTo>
                  <a:lnTo>
                    <a:pt x="170820" y="101659"/>
                  </a:lnTo>
                  <a:lnTo>
                    <a:pt x="256230" y="101659"/>
                  </a:lnTo>
                  <a:lnTo>
                    <a:pt x="341641" y="88952"/>
                  </a:lnTo>
                  <a:lnTo>
                    <a:pt x="427051" y="88952"/>
                  </a:lnTo>
                  <a:lnTo>
                    <a:pt x="512461" y="76244"/>
                  </a:lnTo>
                  <a:lnTo>
                    <a:pt x="597872" y="50829"/>
                  </a:lnTo>
                  <a:lnTo>
                    <a:pt x="683282" y="50829"/>
                  </a:lnTo>
                  <a:lnTo>
                    <a:pt x="768692" y="38122"/>
                  </a:lnTo>
                  <a:lnTo>
                    <a:pt x="854103" y="25414"/>
                  </a:lnTo>
                  <a:lnTo>
                    <a:pt x="939513" y="0"/>
                  </a:lnTo>
                  <a:lnTo>
                    <a:pt x="1024923" y="25414"/>
                  </a:lnTo>
                  <a:lnTo>
                    <a:pt x="1110334" y="38122"/>
                  </a:lnTo>
                  <a:lnTo>
                    <a:pt x="1195744" y="38122"/>
                  </a:lnTo>
                  <a:lnTo>
                    <a:pt x="1281154" y="63537"/>
                  </a:lnTo>
                  <a:lnTo>
                    <a:pt x="1366565" y="63537"/>
                  </a:lnTo>
                  <a:lnTo>
                    <a:pt x="1451975" y="50829"/>
                  </a:lnTo>
                  <a:lnTo>
                    <a:pt x="1537385" y="50829"/>
                  </a:lnTo>
                  <a:lnTo>
                    <a:pt x="1622796" y="38122"/>
                  </a:lnTo>
                  <a:lnTo>
                    <a:pt x="1708206" y="63537"/>
                  </a:lnTo>
                  <a:lnTo>
                    <a:pt x="1793616" y="76244"/>
                  </a:lnTo>
                  <a:lnTo>
                    <a:pt x="1879027" y="38122"/>
                  </a:lnTo>
                  <a:lnTo>
                    <a:pt x="1964437" y="25414"/>
                  </a:lnTo>
                  <a:lnTo>
                    <a:pt x="2049847" y="38122"/>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862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5" name="tx25"/>
            <p:cNvSpPr/>
            <p:nvPr/>
          </p:nvSpPr>
          <p:spPr>
            <a:xfrm>
              <a:off x="3223923" y="1184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6" name="tx26"/>
            <p:cNvSpPr/>
            <p:nvPr/>
          </p:nvSpPr>
          <p:spPr>
            <a:xfrm>
              <a:off x="1428958"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7" name="tx27"/>
            <p:cNvSpPr/>
            <p:nvPr/>
          </p:nvSpPr>
          <p:spPr>
            <a:xfrm>
              <a:off x="1856010"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8" name="tx28"/>
            <p:cNvSpPr/>
            <p:nvPr/>
          </p:nvSpPr>
          <p:spPr>
            <a:xfrm>
              <a:off x="2283061"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9" name="tx29"/>
            <p:cNvSpPr/>
            <p:nvPr/>
          </p:nvSpPr>
          <p:spPr>
            <a:xfrm>
              <a:off x="2624702"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30" name="tx30"/>
            <p:cNvSpPr/>
            <p:nvPr/>
          </p:nvSpPr>
          <p:spPr>
            <a:xfrm>
              <a:off x="3051754"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60834"/>
              <a:ext cx="854103" cy="889523"/>
            </a:xfrm>
            <a:custGeom>
              <a:avLst/>
              <a:pathLst>
                <a:path w="854103" h="889523">
                  <a:moveTo>
                    <a:pt x="0" y="889523"/>
                  </a:moveTo>
                  <a:lnTo>
                    <a:pt x="85410" y="660789"/>
                  </a:lnTo>
                  <a:lnTo>
                    <a:pt x="170820" y="521006"/>
                  </a:lnTo>
                  <a:lnTo>
                    <a:pt x="256230" y="241442"/>
                  </a:lnTo>
                  <a:lnTo>
                    <a:pt x="341641" y="25414"/>
                  </a:lnTo>
                  <a:lnTo>
                    <a:pt x="427051" y="12707"/>
                  </a:lnTo>
                  <a:lnTo>
                    <a:pt x="512461" y="25414"/>
                  </a:lnTo>
                  <a:lnTo>
                    <a:pt x="597872" y="12707"/>
                  </a:lnTo>
                  <a:lnTo>
                    <a:pt x="683282" y="12707"/>
                  </a:lnTo>
                  <a:lnTo>
                    <a:pt x="768692" y="12707"/>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261372" y="395965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a:t>
              </a:r>
            </a:p>
          </p:txBody>
        </p:sp>
        <p:sp>
          <p:nvSpPr>
            <p:cNvPr id="52" name="tx52"/>
            <p:cNvSpPr/>
            <p:nvPr/>
          </p:nvSpPr>
          <p:spPr>
            <a:xfrm>
              <a:off x="3223923" y="3070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53" name="tx53"/>
            <p:cNvSpPr/>
            <p:nvPr/>
          </p:nvSpPr>
          <p:spPr>
            <a:xfrm>
              <a:off x="2624702"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4" name="tx54"/>
            <p:cNvSpPr/>
            <p:nvPr/>
          </p:nvSpPr>
          <p:spPr>
            <a:xfrm>
              <a:off x="3051754"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160786"/>
              <a:ext cx="2135258" cy="775156"/>
            </a:xfrm>
            <a:custGeom>
              <a:avLst/>
              <a:pathLst>
                <a:path w="2135258" h="775156">
                  <a:moveTo>
                    <a:pt x="0" y="749741"/>
                  </a:moveTo>
                  <a:lnTo>
                    <a:pt x="85410" y="762448"/>
                  </a:lnTo>
                  <a:lnTo>
                    <a:pt x="170820" y="775156"/>
                  </a:lnTo>
                  <a:lnTo>
                    <a:pt x="256230" y="762448"/>
                  </a:lnTo>
                  <a:lnTo>
                    <a:pt x="341641" y="762448"/>
                  </a:lnTo>
                  <a:lnTo>
                    <a:pt x="427051" y="775156"/>
                  </a:lnTo>
                  <a:lnTo>
                    <a:pt x="512461" y="762448"/>
                  </a:lnTo>
                  <a:lnTo>
                    <a:pt x="597872" y="775156"/>
                  </a:lnTo>
                  <a:lnTo>
                    <a:pt x="683282" y="762448"/>
                  </a:lnTo>
                  <a:lnTo>
                    <a:pt x="768692" y="749741"/>
                  </a:lnTo>
                  <a:lnTo>
                    <a:pt x="854103" y="762448"/>
                  </a:lnTo>
                  <a:lnTo>
                    <a:pt x="939513" y="762448"/>
                  </a:lnTo>
                  <a:lnTo>
                    <a:pt x="1024923" y="775156"/>
                  </a:lnTo>
                  <a:lnTo>
                    <a:pt x="1110334" y="749741"/>
                  </a:lnTo>
                  <a:lnTo>
                    <a:pt x="1195744" y="686204"/>
                  </a:lnTo>
                  <a:lnTo>
                    <a:pt x="1281154" y="559129"/>
                  </a:lnTo>
                  <a:lnTo>
                    <a:pt x="1366565" y="432054"/>
                  </a:lnTo>
                  <a:lnTo>
                    <a:pt x="1451975" y="393931"/>
                  </a:lnTo>
                  <a:lnTo>
                    <a:pt x="1537385" y="368517"/>
                  </a:lnTo>
                  <a:lnTo>
                    <a:pt x="1622796" y="203319"/>
                  </a:lnTo>
                  <a:lnTo>
                    <a:pt x="1708206" y="203319"/>
                  </a:lnTo>
                  <a:lnTo>
                    <a:pt x="1793616" y="203319"/>
                  </a:lnTo>
                  <a:lnTo>
                    <a:pt x="1879027" y="88952"/>
                  </a:lnTo>
                  <a:lnTo>
                    <a:pt x="1964437" y="88952"/>
                  </a:lnTo>
                  <a:lnTo>
                    <a:pt x="2049847" y="50829"/>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1982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6" name="tx76"/>
            <p:cNvSpPr/>
            <p:nvPr/>
          </p:nvSpPr>
          <p:spPr>
            <a:xfrm>
              <a:off x="3223923" y="50700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77" name="tx77"/>
            <p:cNvSpPr/>
            <p:nvPr/>
          </p:nvSpPr>
          <p:spPr>
            <a:xfrm>
              <a:off x="1456070"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8" name="tx78"/>
            <p:cNvSpPr/>
            <p:nvPr/>
          </p:nvSpPr>
          <p:spPr>
            <a:xfrm>
              <a:off x="1883121"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79" name="tx79"/>
            <p:cNvSpPr/>
            <p:nvPr/>
          </p:nvSpPr>
          <p:spPr>
            <a:xfrm>
              <a:off x="2283061" y="5580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80" name="tx80"/>
            <p:cNvSpPr/>
            <p:nvPr/>
          </p:nvSpPr>
          <p:spPr>
            <a:xfrm>
              <a:off x="2624702" y="52245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49</a:t>
              </a:r>
            </a:p>
          </p:txBody>
        </p:sp>
        <p:sp>
          <p:nvSpPr>
            <p:cNvPr id="81" name="tx81"/>
            <p:cNvSpPr/>
            <p:nvPr/>
          </p:nvSpPr>
          <p:spPr>
            <a:xfrm>
              <a:off x="3051754" y="50720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49835"/>
              <a:ext cx="2135258" cy="165197"/>
            </a:xfrm>
            <a:custGeom>
              <a:avLst/>
              <a:pathLst>
                <a:path w="2135258" h="165197">
                  <a:moveTo>
                    <a:pt x="0" y="165197"/>
                  </a:moveTo>
                  <a:lnTo>
                    <a:pt x="85410" y="139782"/>
                  </a:lnTo>
                  <a:lnTo>
                    <a:pt x="170820" y="114367"/>
                  </a:lnTo>
                  <a:lnTo>
                    <a:pt x="256230" y="88952"/>
                  </a:lnTo>
                  <a:lnTo>
                    <a:pt x="341641" y="76244"/>
                  </a:lnTo>
                  <a:lnTo>
                    <a:pt x="427051" y="76244"/>
                  </a:lnTo>
                  <a:lnTo>
                    <a:pt x="512461" y="50829"/>
                  </a:lnTo>
                  <a:lnTo>
                    <a:pt x="597872" y="38122"/>
                  </a:lnTo>
                  <a:lnTo>
                    <a:pt x="683282" y="38122"/>
                  </a:lnTo>
                  <a:lnTo>
                    <a:pt x="768692" y="25414"/>
                  </a:lnTo>
                  <a:lnTo>
                    <a:pt x="854103" y="12707"/>
                  </a:lnTo>
                  <a:lnTo>
                    <a:pt x="939513" y="0"/>
                  </a:lnTo>
                  <a:lnTo>
                    <a:pt x="1024923" y="12707"/>
                  </a:lnTo>
                  <a:lnTo>
                    <a:pt x="1110334" y="38122"/>
                  </a:lnTo>
                  <a:lnTo>
                    <a:pt x="1195744" y="12707"/>
                  </a:lnTo>
                  <a:lnTo>
                    <a:pt x="1281154" y="12707"/>
                  </a:lnTo>
                  <a:lnTo>
                    <a:pt x="1366565" y="12707"/>
                  </a:lnTo>
                  <a:lnTo>
                    <a:pt x="1451975" y="25414"/>
                  </a:lnTo>
                  <a:lnTo>
                    <a:pt x="1537385" y="12707"/>
                  </a:lnTo>
                  <a:lnTo>
                    <a:pt x="1622796" y="0"/>
                  </a:lnTo>
                  <a:lnTo>
                    <a:pt x="1708206" y="25414"/>
                  </a:lnTo>
                  <a:lnTo>
                    <a:pt x="1793616" y="38122"/>
                  </a:lnTo>
                  <a:lnTo>
                    <a:pt x="1879027" y="25414"/>
                  </a:lnTo>
                  <a:lnTo>
                    <a:pt x="1964437" y="0"/>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32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03" name="tx103"/>
            <p:cNvSpPr/>
            <p:nvPr/>
          </p:nvSpPr>
          <p:spPr>
            <a:xfrm>
              <a:off x="6018101"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4" name="tx104"/>
            <p:cNvSpPr/>
            <p:nvPr/>
          </p:nvSpPr>
          <p:spPr>
            <a:xfrm>
              <a:off x="4223136"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5" name="tx105"/>
            <p:cNvSpPr/>
            <p:nvPr/>
          </p:nvSpPr>
          <p:spPr>
            <a:xfrm>
              <a:off x="465018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6" name="tx106"/>
            <p:cNvSpPr/>
            <p:nvPr/>
          </p:nvSpPr>
          <p:spPr>
            <a:xfrm>
              <a:off x="5077239"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7" name="tx107"/>
            <p:cNvSpPr/>
            <p:nvPr/>
          </p:nvSpPr>
          <p:spPr>
            <a:xfrm>
              <a:off x="5418881"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8" name="tx108"/>
            <p:cNvSpPr/>
            <p:nvPr/>
          </p:nvSpPr>
          <p:spPr>
            <a:xfrm>
              <a:off x="5845932"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27691"/>
              <a:ext cx="341641" cy="648081"/>
            </a:xfrm>
            <a:custGeom>
              <a:avLst/>
              <a:pathLst>
                <a:path w="341641" h="648081">
                  <a:moveTo>
                    <a:pt x="0" y="648081"/>
                  </a:moveTo>
                  <a:lnTo>
                    <a:pt x="85410" y="559129"/>
                  </a:lnTo>
                  <a:lnTo>
                    <a:pt x="170820" y="419346"/>
                  </a:lnTo>
                  <a:lnTo>
                    <a:pt x="256230" y="25414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85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130" name="tx130"/>
            <p:cNvSpPr/>
            <p:nvPr/>
          </p:nvSpPr>
          <p:spPr>
            <a:xfrm>
              <a:off x="6018101" y="33369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131" name="tx131"/>
            <p:cNvSpPr/>
            <p:nvPr/>
          </p:nvSpPr>
          <p:spPr>
            <a:xfrm>
              <a:off x="5845932" y="35423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08296"/>
              <a:ext cx="1451975" cy="978476"/>
            </a:xfrm>
            <a:custGeom>
              <a:avLst/>
              <a:pathLst>
                <a:path w="1451975" h="978476">
                  <a:moveTo>
                    <a:pt x="0" y="978476"/>
                  </a:moveTo>
                  <a:lnTo>
                    <a:pt x="85410" y="965768"/>
                  </a:lnTo>
                  <a:lnTo>
                    <a:pt x="170820" y="889523"/>
                  </a:lnTo>
                  <a:lnTo>
                    <a:pt x="256230" y="749741"/>
                  </a:lnTo>
                  <a:lnTo>
                    <a:pt x="341641" y="609959"/>
                  </a:lnTo>
                  <a:lnTo>
                    <a:pt x="427051" y="330394"/>
                  </a:lnTo>
                  <a:lnTo>
                    <a:pt x="512461" y="127074"/>
                  </a:lnTo>
                  <a:lnTo>
                    <a:pt x="597872" y="101659"/>
                  </a:lnTo>
                  <a:lnTo>
                    <a:pt x="683282" y="63537"/>
                  </a:lnTo>
                  <a:lnTo>
                    <a:pt x="768692" y="38122"/>
                  </a:lnTo>
                  <a:lnTo>
                    <a:pt x="854103" y="0"/>
                  </a:lnTo>
                  <a:lnTo>
                    <a:pt x="939513" y="0"/>
                  </a:lnTo>
                  <a:lnTo>
                    <a:pt x="1024923" y="25414"/>
                  </a:lnTo>
                  <a:lnTo>
                    <a:pt x="1110334" y="50829"/>
                  </a:lnTo>
                  <a:lnTo>
                    <a:pt x="1195744" y="63537"/>
                  </a:lnTo>
                  <a:lnTo>
                    <a:pt x="1281154" y="25414"/>
                  </a:lnTo>
                  <a:lnTo>
                    <a:pt x="1366565" y="25414"/>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303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54" name="tx154"/>
            <p:cNvSpPr/>
            <p:nvPr/>
          </p:nvSpPr>
          <p:spPr>
            <a:xfrm>
              <a:off x="4677300" y="575828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155" name="tx155"/>
            <p:cNvSpPr/>
            <p:nvPr/>
          </p:nvSpPr>
          <p:spPr>
            <a:xfrm>
              <a:off x="5077239"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6" name="tx156"/>
            <p:cNvSpPr/>
            <p:nvPr/>
          </p:nvSpPr>
          <p:spPr>
            <a:xfrm>
              <a:off x="5418881"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57" name="tx157"/>
            <p:cNvSpPr/>
            <p:nvPr/>
          </p:nvSpPr>
          <p:spPr>
            <a:xfrm>
              <a:off x="5845932" y="4894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13372"/>
              <a:ext cx="2135258" cy="279564"/>
            </a:xfrm>
            <a:custGeom>
              <a:avLst/>
              <a:pathLst>
                <a:path w="2135258" h="279564">
                  <a:moveTo>
                    <a:pt x="0" y="279564"/>
                  </a:moveTo>
                  <a:lnTo>
                    <a:pt x="85410" y="241442"/>
                  </a:lnTo>
                  <a:lnTo>
                    <a:pt x="170820" y="228734"/>
                  </a:lnTo>
                  <a:lnTo>
                    <a:pt x="256230" y="203319"/>
                  </a:lnTo>
                  <a:lnTo>
                    <a:pt x="341641" y="190612"/>
                  </a:lnTo>
                  <a:lnTo>
                    <a:pt x="427051" y="165197"/>
                  </a:lnTo>
                  <a:lnTo>
                    <a:pt x="512461" y="139782"/>
                  </a:lnTo>
                  <a:lnTo>
                    <a:pt x="597872" y="127074"/>
                  </a:lnTo>
                  <a:lnTo>
                    <a:pt x="683282" y="114367"/>
                  </a:lnTo>
                  <a:lnTo>
                    <a:pt x="768692" y="88952"/>
                  </a:lnTo>
                  <a:lnTo>
                    <a:pt x="854103" y="63537"/>
                  </a:lnTo>
                  <a:lnTo>
                    <a:pt x="939513" y="50829"/>
                  </a:lnTo>
                  <a:lnTo>
                    <a:pt x="1024923" y="63537"/>
                  </a:lnTo>
                  <a:lnTo>
                    <a:pt x="1110334" y="63537"/>
                  </a:lnTo>
                  <a:lnTo>
                    <a:pt x="1195744" y="38122"/>
                  </a:lnTo>
                  <a:lnTo>
                    <a:pt x="1281154" y="38122"/>
                  </a:lnTo>
                  <a:lnTo>
                    <a:pt x="1366565" y="38122"/>
                  </a:lnTo>
                  <a:lnTo>
                    <a:pt x="1451975" y="38122"/>
                  </a:lnTo>
                  <a:lnTo>
                    <a:pt x="1537385" y="12707"/>
                  </a:lnTo>
                  <a:lnTo>
                    <a:pt x="1622796" y="0"/>
                  </a:lnTo>
                  <a:lnTo>
                    <a:pt x="1708206" y="25414"/>
                  </a:lnTo>
                  <a:lnTo>
                    <a:pt x="1793616" y="50829"/>
                  </a:lnTo>
                  <a:lnTo>
                    <a:pt x="1879027" y="50829"/>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502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79" name="tx179"/>
            <p:cNvSpPr/>
            <p:nvPr/>
          </p:nvSpPr>
          <p:spPr>
            <a:xfrm>
              <a:off x="8812279"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0" name="tx180"/>
            <p:cNvSpPr/>
            <p:nvPr/>
          </p:nvSpPr>
          <p:spPr>
            <a:xfrm>
              <a:off x="7017315"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81" name="tx181"/>
            <p:cNvSpPr/>
            <p:nvPr/>
          </p:nvSpPr>
          <p:spPr>
            <a:xfrm>
              <a:off x="7444366"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2" name="tx182"/>
            <p:cNvSpPr/>
            <p:nvPr/>
          </p:nvSpPr>
          <p:spPr>
            <a:xfrm>
              <a:off x="7871418"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83" name="tx183"/>
            <p:cNvSpPr/>
            <p:nvPr/>
          </p:nvSpPr>
          <p:spPr>
            <a:xfrm>
              <a:off x="8213059"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84" name="tx184"/>
            <p:cNvSpPr/>
            <p:nvPr/>
          </p:nvSpPr>
          <p:spPr>
            <a:xfrm>
              <a:off x="864011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173541"/>
              <a:ext cx="2135258" cy="254149"/>
            </a:xfrm>
            <a:custGeom>
              <a:avLst/>
              <a:pathLst>
                <a:path w="2135258" h="254149">
                  <a:moveTo>
                    <a:pt x="0" y="254149"/>
                  </a:moveTo>
                  <a:lnTo>
                    <a:pt x="85410" y="216027"/>
                  </a:lnTo>
                  <a:lnTo>
                    <a:pt x="170820" y="190612"/>
                  </a:lnTo>
                  <a:lnTo>
                    <a:pt x="256230" y="177904"/>
                  </a:lnTo>
                  <a:lnTo>
                    <a:pt x="341641" y="165197"/>
                  </a:lnTo>
                  <a:lnTo>
                    <a:pt x="427051" y="165197"/>
                  </a:lnTo>
                  <a:lnTo>
                    <a:pt x="512461" y="127074"/>
                  </a:lnTo>
                  <a:lnTo>
                    <a:pt x="597872" y="101659"/>
                  </a:lnTo>
                  <a:lnTo>
                    <a:pt x="683282" y="76244"/>
                  </a:lnTo>
                  <a:lnTo>
                    <a:pt x="768692" y="38122"/>
                  </a:lnTo>
                  <a:lnTo>
                    <a:pt x="854103" y="25414"/>
                  </a:lnTo>
                  <a:lnTo>
                    <a:pt x="939513" y="12707"/>
                  </a:lnTo>
                  <a:lnTo>
                    <a:pt x="1024923" y="12707"/>
                  </a:lnTo>
                  <a:lnTo>
                    <a:pt x="1110334" y="25414"/>
                  </a:lnTo>
                  <a:lnTo>
                    <a:pt x="1195744" y="25414"/>
                  </a:lnTo>
                  <a:lnTo>
                    <a:pt x="1281154" y="25414"/>
                  </a:lnTo>
                  <a:lnTo>
                    <a:pt x="1366565" y="50829"/>
                  </a:lnTo>
                  <a:lnTo>
                    <a:pt x="1451975" y="50829"/>
                  </a:lnTo>
                  <a:lnTo>
                    <a:pt x="1537385" y="12707"/>
                  </a:lnTo>
                  <a:lnTo>
                    <a:pt x="1622796" y="0"/>
                  </a:lnTo>
                  <a:lnTo>
                    <a:pt x="1708206" y="12707"/>
                  </a:lnTo>
                  <a:lnTo>
                    <a:pt x="1793616" y="50829"/>
                  </a:lnTo>
                  <a:lnTo>
                    <a:pt x="1879027" y="38122"/>
                  </a:lnTo>
                  <a:lnTo>
                    <a:pt x="1964437" y="12707"/>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3369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06" name="tx206"/>
            <p:cNvSpPr/>
            <p:nvPr/>
          </p:nvSpPr>
          <p:spPr>
            <a:xfrm>
              <a:off x="8812279"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7" name="tx207"/>
            <p:cNvSpPr/>
            <p:nvPr/>
          </p:nvSpPr>
          <p:spPr>
            <a:xfrm>
              <a:off x="7017315" y="3199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08" name="tx208"/>
            <p:cNvSpPr/>
            <p:nvPr/>
          </p:nvSpPr>
          <p:spPr>
            <a:xfrm>
              <a:off x="7444366"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09" name="tx209"/>
            <p:cNvSpPr/>
            <p:nvPr/>
          </p:nvSpPr>
          <p:spPr>
            <a:xfrm>
              <a:off x="7871418"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10" name="tx210"/>
            <p:cNvSpPr/>
            <p:nvPr/>
          </p:nvSpPr>
          <p:spPr>
            <a:xfrm>
              <a:off x="8213059"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11" name="tx211"/>
            <p:cNvSpPr/>
            <p:nvPr/>
          </p:nvSpPr>
          <p:spPr>
            <a:xfrm>
              <a:off x="8640111"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033711"/>
              <a:ext cx="1622796" cy="953061"/>
            </a:xfrm>
            <a:custGeom>
              <a:avLst/>
              <a:pathLst>
                <a:path w="1622796" h="953061">
                  <a:moveTo>
                    <a:pt x="0" y="953061"/>
                  </a:moveTo>
                  <a:lnTo>
                    <a:pt x="85410" y="953061"/>
                  </a:lnTo>
                  <a:lnTo>
                    <a:pt x="170820" y="953061"/>
                  </a:lnTo>
                  <a:lnTo>
                    <a:pt x="256230" y="940353"/>
                  </a:lnTo>
                  <a:lnTo>
                    <a:pt x="341641" y="889523"/>
                  </a:lnTo>
                  <a:lnTo>
                    <a:pt x="427051" y="889523"/>
                  </a:lnTo>
                  <a:lnTo>
                    <a:pt x="512461" y="851401"/>
                  </a:lnTo>
                  <a:lnTo>
                    <a:pt x="597872" y="686204"/>
                  </a:lnTo>
                  <a:lnTo>
                    <a:pt x="683282" y="355809"/>
                  </a:lnTo>
                  <a:lnTo>
                    <a:pt x="768692" y="216027"/>
                  </a:lnTo>
                  <a:lnTo>
                    <a:pt x="854103" y="152489"/>
                  </a:lnTo>
                  <a:lnTo>
                    <a:pt x="939513" y="139782"/>
                  </a:lnTo>
                  <a:lnTo>
                    <a:pt x="1024923" y="63537"/>
                  </a:lnTo>
                  <a:lnTo>
                    <a:pt x="1110334" y="0"/>
                  </a:lnTo>
                  <a:lnTo>
                    <a:pt x="1195744" y="12707"/>
                  </a:lnTo>
                  <a:lnTo>
                    <a:pt x="1281154" y="50829"/>
                  </a:lnTo>
                  <a:lnTo>
                    <a:pt x="1366565" y="165197"/>
                  </a:lnTo>
                  <a:lnTo>
                    <a:pt x="1451975" y="88952"/>
                  </a:lnTo>
                  <a:lnTo>
                    <a:pt x="1537385" y="63537"/>
                  </a:lnTo>
                  <a:lnTo>
                    <a:pt x="1622796" y="38122"/>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49811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34" name="tx234"/>
            <p:cNvSpPr/>
            <p:nvPr/>
          </p:nvSpPr>
          <p:spPr>
            <a:xfrm>
              <a:off x="7471478"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235" name="tx235"/>
            <p:cNvSpPr/>
            <p:nvPr/>
          </p:nvSpPr>
          <p:spPr>
            <a:xfrm>
              <a:off x="7871418" y="51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36" name="tx236"/>
            <p:cNvSpPr/>
            <p:nvPr/>
          </p:nvSpPr>
          <p:spPr>
            <a:xfrm>
              <a:off x="8213059" y="4894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37" name="tx237"/>
            <p:cNvSpPr/>
            <p:nvPr/>
          </p:nvSpPr>
          <p:spPr>
            <a:xfrm>
              <a:off x="8640111" y="4957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76001" y="435349"/>
              <a:ext cx="4283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ESAR,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had the lowest coverage of all vaccines (58%), followed by MCV2 (65%).</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73% in 2025. This increase since 2000 is a result of incremental improvement in introducing new vaccines and expanding vaccination services to previously missed populations.
Enhancing BOP now depends partly on improving the coverage of RCV1, IPVC, HPV, MCV2, ROTAC, PCVC, MCV1,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ESAR,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84% in 2024 to 85% in 2025.
• DTP3 coverage increased 1 percentage point from 79% in 2024 to 80% in 2025.
• In ESAR, there were 63,000 fewer zero-dose children compared to in 2024. This leaves 2.8 million children without vaccination, vulnerable to vaccine-preventable diseases and a further 997,000 with only partial protection.
• In ESAR, 3 countries* accounted for over half (53.2%) of all zero-dose children.
• There were 7 (33%) countries that achieved DTP3 coverage of at least 90% (IA2030 target).
• MCV1 coverage increased 1 percentage point from 76% in 2024 to 77% in 2025. There were 4.2 million children who missed out on the first measles vaccination.
• MCV2 coverage increased 4 percentage points from 61% in 2024 to 65% in 2025.
• Last dose coverage of HPV vaccination (HPVc) among girls increased from 56% to 64%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*Ethiopia (23.3%), Angola (16.3%), and South Africa (13.6%)</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531296"/>
              <a:ext cx="6265474" cy="873113"/>
            </a:xfrm>
            <a:custGeom>
              <a:avLst/>
              <a:pathLst>
                <a:path w="6265474" h="873113">
                  <a:moveTo>
                    <a:pt x="0" y="873113"/>
                  </a:moveTo>
                  <a:lnTo>
                    <a:pt x="250618" y="754052"/>
                  </a:lnTo>
                  <a:lnTo>
                    <a:pt x="501237" y="714365"/>
                  </a:lnTo>
                  <a:lnTo>
                    <a:pt x="751856" y="634991"/>
                  </a:lnTo>
                  <a:lnTo>
                    <a:pt x="1002475" y="595304"/>
                  </a:lnTo>
                  <a:lnTo>
                    <a:pt x="1253094" y="515930"/>
                  </a:lnTo>
                  <a:lnTo>
                    <a:pt x="1503713" y="436556"/>
                  </a:lnTo>
                  <a:lnTo>
                    <a:pt x="1754332" y="396869"/>
                  </a:lnTo>
                  <a:lnTo>
                    <a:pt x="2004951" y="357182"/>
                  </a:lnTo>
                  <a:lnTo>
                    <a:pt x="2255570" y="277808"/>
                  </a:lnTo>
                  <a:lnTo>
                    <a:pt x="2506189" y="198434"/>
                  </a:lnTo>
                  <a:lnTo>
                    <a:pt x="2756808" y="158747"/>
                  </a:lnTo>
                  <a:lnTo>
                    <a:pt x="3007427" y="198434"/>
                  </a:lnTo>
                  <a:lnTo>
                    <a:pt x="3258046" y="198434"/>
                  </a:lnTo>
                  <a:lnTo>
                    <a:pt x="3508665" y="119060"/>
                  </a:lnTo>
                  <a:lnTo>
                    <a:pt x="3759284" y="119060"/>
                  </a:lnTo>
                  <a:lnTo>
                    <a:pt x="4009903" y="119060"/>
                  </a:lnTo>
                  <a:lnTo>
                    <a:pt x="4260522" y="119060"/>
                  </a:lnTo>
                  <a:lnTo>
                    <a:pt x="4511141" y="39686"/>
                  </a:lnTo>
                  <a:lnTo>
                    <a:pt x="4761760" y="0"/>
                  </a:lnTo>
                  <a:lnTo>
                    <a:pt x="5012379" y="79373"/>
                  </a:lnTo>
                  <a:lnTo>
                    <a:pt x="5262998" y="158747"/>
                  </a:lnTo>
                  <a:lnTo>
                    <a:pt x="5513617" y="158747"/>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531296"/>
              <a:ext cx="6265474" cy="2857461"/>
            </a:xfrm>
            <a:custGeom>
              <a:avLst/>
              <a:pathLst>
                <a:path w="6265474" h="2857461">
                  <a:moveTo>
                    <a:pt x="0" y="2857461"/>
                  </a:moveTo>
                  <a:lnTo>
                    <a:pt x="250618" y="2817774"/>
                  </a:lnTo>
                  <a:lnTo>
                    <a:pt x="501237" y="1547791"/>
                  </a:lnTo>
                  <a:lnTo>
                    <a:pt x="751856" y="1468417"/>
                  </a:lnTo>
                  <a:lnTo>
                    <a:pt x="1002475" y="1269982"/>
                  </a:lnTo>
                  <a:lnTo>
                    <a:pt x="1253094" y="1111234"/>
                  </a:lnTo>
                  <a:lnTo>
                    <a:pt x="1503713" y="1031861"/>
                  </a:lnTo>
                  <a:lnTo>
                    <a:pt x="1754332" y="515930"/>
                  </a:lnTo>
                  <a:lnTo>
                    <a:pt x="2004951" y="436556"/>
                  </a:lnTo>
                  <a:lnTo>
                    <a:pt x="2255570" y="396869"/>
                  </a:lnTo>
                  <a:lnTo>
                    <a:pt x="2506189" y="277808"/>
                  </a:lnTo>
                  <a:lnTo>
                    <a:pt x="2756808" y="277808"/>
                  </a:lnTo>
                  <a:lnTo>
                    <a:pt x="3007427" y="317495"/>
                  </a:lnTo>
                  <a:lnTo>
                    <a:pt x="3258046" y="277808"/>
                  </a:lnTo>
                  <a:lnTo>
                    <a:pt x="3508665" y="158747"/>
                  </a:lnTo>
                  <a:lnTo>
                    <a:pt x="3759284" y="119060"/>
                  </a:lnTo>
                  <a:lnTo>
                    <a:pt x="4009903" y="119060"/>
                  </a:lnTo>
                  <a:lnTo>
                    <a:pt x="4260522" y="119060"/>
                  </a:lnTo>
                  <a:lnTo>
                    <a:pt x="4511141" y="39686"/>
                  </a:lnTo>
                  <a:lnTo>
                    <a:pt x="4761760" y="0"/>
                  </a:lnTo>
                  <a:lnTo>
                    <a:pt x="5012379" y="79373"/>
                  </a:lnTo>
                  <a:lnTo>
                    <a:pt x="5262998" y="158747"/>
                  </a:lnTo>
                  <a:lnTo>
                    <a:pt x="5513617" y="158747"/>
                  </a:lnTo>
                  <a:lnTo>
                    <a:pt x="5764236" y="79373"/>
                  </a:lnTo>
                  <a:lnTo>
                    <a:pt x="6014855" y="79373"/>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531296"/>
              <a:ext cx="6265474" cy="2976522"/>
            </a:xfrm>
            <a:custGeom>
              <a:avLst/>
              <a:pathLst>
                <a:path w="6265474" h="2976522">
                  <a:moveTo>
                    <a:pt x="0" y="2976522"/>
                  </a:moveTo>
                  <a:lnTo>
                    <a:pt x="250618" y="2976522"/>
                  </a:lnTo>
                  <a:lnTo>
                    <a:pt x="501237" y="2381217"/>
                  </a:lnTo>
                  <a:lnTo>
                    <a:pt x="751856" y="2341530"/>
                  </a:lnTo>
                  <a:lnTo>
                    <a:pt x="1002475" y="2063722"/>
                  </a:lnTo>
                  <a:lnTo>
                    <a:pt x="1253094" y="1984348"/>
                  </a:lnTo>
                  <a:lnTo>
                    <a:pt x="1503713" y="1944661"/>
                  </a:lnTo>
                  <a:lnTo>
                    <a:pt x="1754332" y="1389043"/>
                  </a:lnTo>
                  <a:lnTo>
                    <a:pt x="2004951" y="1111234"/>
                  </a:lnTo>
                  <a:lnTo>
                    <a:pt x="2255570" y="396869"/>
                  </a:lnTo>
                  <a:lnTo>
                    <a:pt x="2506189" y="317495"/>
                  </a:lnTo>
                  <a:lnTo>
                    <a:pt x="2756808" y="277808"/>
                  </a:lnTo>
                  <a:lnTo>
                    <a:pt x="3007427" y="317495"/>
                  </a:lnTo>
                  <a:lnTo>
                    <a:pt x="3258046" y="277808"/>
                  </a:lnTo>
                  <a:lnTo>
                    <a:pt x="3508665" y="158747"/>
                  </a:lnTo>
                  <a:lnTo>
                    <a:pt x="3759284" y="119060"/>
                  </a:lnTo>
                  <a:lnTo>
                    <a:pt x="4009903" y="119060"/>
                  </a:lnTo>
                  <a:lnTo>
                    <a:pt x="4260522" y="119060"/>
                  </a:lnTo>
                  <a:lnTo>
                    <a:pt x="4511141" y="39686"/>
                  </a:lnTo>
                  <a:lnTo>
                    <a:pt x="4761760" y="0"/>
                  </a:lnTo>
                  <a:lnTo>
                    <a:pt x="5012379" y="79373"/>
                  </a:lnTo>
                  <a:lnTo>
                    <a:pt x="5262998" y="158747"/>
                  </a:lnTo>
                  <a:lnTo>
                    <a:pt x="5513617" y="158747"/>
                  </a:lnTo>
                  <a:lnTo>
                    <a:pt x="5764236" y="79373"/>
                  </a:lnTo>
                  <a:lnTo>
                    <a:pt x="6014855" y="79373"/>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205974"/>
              <a:ext cx="3759284" cy="2539965"/>
            </a:xfrm>
            <a:custGeom>
              <a:avLst/>
              <a:pathLst>
                <a:path w="3759284" h="2539965">
                  <a:moveTo>
                    <a:pt x="0" y="2539965"/>
                  </a:moveTo>
                  <a:lnTo>
                    <a:pt x="250618" y="2500278"/>
                  </a:lnTo>
                  <a:lnTo>
                    <a:pt x="501237" y="2500278"/>
                  </a:lnTo>
                  <a:lnTo>
                    <a:pt x="751856" y="2500278"/>
                  </a:lnTo>
                  <a:lnTo>
                    <a:pt x="1002475" y="2222469"/>
                  </a:lnTo>
                  <a:lnTo>
                    <a:pt x="1253094" y="2262156"/>
                  </a:lnTo>
                  <a:lnTo>
                    <a:pt x="1503713" y="2143096"/>
                  </a:lnTo>
                  <a:lnTo>
                    <a:pt x="1754332" y="2063722"/>
                  </a:lnTo>
                  <a:lnTo>
                    <a:pt x="2004951" y="1984348"/>
                  </a:lnTo>
                  <a:lnTo>
                    <a:pt x="2255570" y="1785913"/>
                  </a:lnTo>
                  <a:lnTo>
                    <a:pt x="2506189" y="1627165"/>
                  </a:lnTo>
                  <a:lnTo>
                    <a:pt x="2756808" y="1468417"/>
                  </a:lnTo>
                  <a:lnTo>
                    <a:pt x="3007427" y="1508104"/>
                  </a:lnTo>
                  <a:lnTo>
                    <a:pt x="3258046" y="793739"/>
                  </a:lnTo>
                  <a:lnTo>
                    <a:pt x="3508665" y="317495"/>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10670"/>
              <a:ext cx="2506189" cy="2778087"/>
            </a:xfrm>
            <a:custGeom>
              <a:avLst/>
              <a:pathLst>
                <a:path w="2506189" h="2778087">
                  <a:moveTo>
                    <a:pt x="0" y="2778087"/>
                  </a:moveTo>
                  <a:lnTo>
                    <a:pt x="250618" y="2063722"/>
                  </a:lnTo>
                  <a:lnTo>
                    <a:pt x="501237" y="1627165"/>
                  </a:lnTo>
                  <a:lnTo>
                    <a:pt x="751856" y="754052"/>
                  </a:lnTo>
                  <a:lnTo>
                    <a:pt x="1002475" y="79373"/>
                  </a:lnTo>
                  <a:lnTo>
                    <a:pt x="1253094" y="39686"/>
                  </a:lnTo>
                  <a:lnTo>
                    <a:pt x="1503713" y="79373"/>
                  </a:lnTo>
                  <a:lnTo>
                    <a:pt x="1754332" y="39686"/>
                  </a:lnTo>
                  <a:lnTo>
                    <a:pt x="2004951" y="39686"/>
                  </a:lnTo>
                  <a:lnTo>
                    <a:pt x="2255570" y="39686"/>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444096"/>
              <a:ext cx="1002475" cy="2024035"/>
            </a:xfrm>
            <a:custGeom>
              <a:avLst/>
              <a:pathLst>
                <a:path w="1002475" h="2024035">
                  <a:moveTo>
                    <a:pt x="0" y="2024035"/>
                  </a:moveTo>
                  <a:lnTo>
                    <a:pt x="250618" y="1746226"/>
                  </a:lnTo>
                  <a:lnTo>
                    <a:pt x="501237" y="1309669"/>
                  </a:lnTo>
                  <a:lnTo>
                    <a:pt x="751856" y="793739"/>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650357"/>
              <a:ext cx="6265474" cy="793739"/>
            </a:xfrm>
            <a:custGeom>
              <a:avLst/>
              <a:pathLst>
                <a:path w="6265474" h="793739">
                  <a:moveTo>
                    <a:pt x="0" y="793739"/>
                  </a:moveTo>
                  <a:lnTo>
                    <a:pt x="250618" y="674678"/>
                  </a:lnTo>
                  <a:lnTo>
                    <a:pt x="501237" y="595304"/>
                  </a:lnTo>
                  <a:lnTo>
                    <a:pt x="751856" y="555617"/>
                  </a:lnTo>
                  <a:lnTo>
                    <a:pt x="1002475" y="515930"/>
                  </a:lnTo>
                  <a:lnTo>
                    <a:pt x="1253094" y="515930"/>
                  </a:lnTo>
                  <a:lnTo>
                    <a:pt x="1503713" y="396869"/>
                  </a:lnTo>
                  <a:lnTo>
                    <a:pt x="1754332" y="317495"/>
                  </a:lnTo>
                  <a:lnTo>
                    <a:pt x="2004951" y="238121"/>
                  </a:lnTo>
                  <a:lnTo>
                    <a:pt x="2255570" y="119060"/>
                  </a:lnTo>
                  <a:lnTo>
                    <a:pt x="2506189" y="79373"/>
                  </a:lnTo>
                  <a:lnTo>
                    <a:pt x="2756808" y="39686"/>
                  </a:lnTo>
                  <a:lnTo>
                    <a:pt x="3007427" y="39686"/>
                  </a:lnTo>
                  <a:lnTo>
                    <a:pt x="3258046" y="79373"/>
                  </a:lnTo>
                  <a:lnTo>
                    <a:pt x="3508665" y="79373"/>
                  </a:lnTo>
                  <a:lnTo>
                    <a:pt x="3759284" y="79373"/>
                  </a:lnTo>
                  <a:lnTo>
                    <a:pt x="4009903" y="158747"/>
                  </a:lnTo>
                  <a:lnTo>
                    <a:pt x="4260522" y="158747"/>
                  </a:lnTo>
                  <a:lnTo>
                    <a:pt x="4511141" y="39686"/>
                  </a:lnTo>
                  <a:lnTo>
                    <a:pt x="4761760" y="0"/>
                  </a:lnTo>
                  <a:lnTo>
                    <a:pt x="5012379" y="39686"/>
                  </a:lnTo>
                  <a:lnTo>
                    <a:pt x="5262998" y="158747"/>
                  </a:lnTo>
                  <a:lnTo>
                    <a:pt x="5513617" y="119060"/>
                  </a:lnTo>
                  <a:lnTo>
                    <a:pt x="5764236" y="39686"/>
                  </a:lnTo>
                  <a:lnTo>
                    <a:pt x="6014855" y="79373"/>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3166288"/>
              <a:ext cx="6265474" cy="2420904"/>
            </a:xfrm>
            <a:custGeom>
              <a:avLst/>
              <a:pathLst>
                <a:path w="6265474" h="2420904">
                  <a:moveTo>
                    <a:pt x="0" y="2341530"/>
                  </a:moveTo>
                  <a:lnTo>
                    <a:pt x="250618" y="2381217"/>
                  </a:lnTo>
                  <a:lnTo>
                    <a:pt x="501237" y="2420904"/>
                  </a:lnTo>
                  <a:lnTo>
                    <a:pt x="751856" y="2381217"/>
                  </a:lnTo>
                  <a:lnTo>
                    <a:pt x="1002475" y="2381217"/>
                  </a:lnTo>
                  <a:lnTo>
                    <a:pt x="1253094" y="2420904"/>
                  </a:lnTo>
                  <a:lnTo>
                    <a:pt x="1503713" y="2381217"/>
                  </a:lnTo>
                  <a:lnTo>
                    <a:pt x="1754332" y="2420904"/>
                  </a:lnTo>
                  <a:lnTo>
                    <a:pt x="2004951" y="2381217"/>
                  </a:lnTo>
                  <a:lnTo>
                    <a:pt x="2255570" y="2341530"/>
                  </a:lnTo>
                  <a:lnTo>
                    <a:pt x="2506189" y="2381217"/>
                  </a:lnTo>
                  <a:lnTo>
                    <a:pt x="2756808" y="2381217"/>
                  </a:lnTo>
                  <a:lnTo>
                    <a:pt x="3007427" y="2420904"/>
                  </a:lnTo>
                  <a:lnTo>
                    <a:pt x="3258046" y="2341530"/>
                  </a:lnTo>
                  <a:lnTo>
                    <a:pt x="3508665" y="2143096"/>
                  </a:lnTo>
                  <a:lnTo>
                    <a:pt x="3759284" y="1746226"/>
                  </a:lnTo>
                  <a:lnTo>
                    <a:pt x="4009903" y="1349356"/>
                  </a:lnTo>
                  <a:lnTo>
                    <a:pt x="4260522" y="1230295"/>
                  </a:lnTo>
                  <a:lnTo>
                    <a:pt x="4511141" y="1150921"/>
                  </a:lnTo>
                  <a:lnTo>
                    <a:pt x="4761760" y="634991"/>
                  </a:lnTo>
                  <a:lnTo>
                    <a:pt x="5012379" y="634991"/>
                  </a:lnTo>
                  <a:lnTo>
                    <a:pt x="5262998" y="634991"/>
                  </a:lnTo>
                  <a:lnTo>
                    <a:pt x="5513617" y="277808"/>
                  </a:lnTo>
                  <a:lnTo>
                    <a:pt x="5764236" y="277808"/>
                  </a:lnTo>
                  <a:lnTo>
                    <a:pt x="6014855" y="158747"/>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690044"/>
              <a:ext cx="4260522" cy="3055896"/>
            </a:xfrm>
            <a:custGeom>
              <a:avLst/>
              <a:pathLst>
                <a:path w="4260522" h="3055896">
                  <a:moveTo>
                    <a:pt x="0" y="3055896"/>
                  </a:moveTo>
                  <a:lnTo>
                    <a:pt x="250618" y="3016209"/>
                  </a:lnTo>
                  <a:lnTo>
                    <a:pt x="501237" y="2778087"/>
                  </a:lnTo>
                  <a:lnTo>
                    <a:pt x="751856" y="2341530"/>
                  </a:lnTo>
                  <a:lnTo>
                    <a:pt x="1002475" y="1904974"/>
                  </a:lnTo>
                  <a:lnTo>
                    <a:pt x="1253094" y="1031861"/>
                  </a:lnTo>
                  <a:lnTo>
                    <a:pt x="1503713" y="396869"/>
                  </a:lnTo>
                  <a:lnTo>
                    <a:pt x="1754332" y="317495"/>
                  </a:lnTo>
                  <a:lnTo>
                    <a:pt x="2004951" y="198434"/>
                  </a:lnTo>
                  <a:lnTo>
                    <a:pt x="2255570" y="119060"/>
                  </a:lnTo>
                  <a:lnTo>
                    <a:pt x="2506189" y="0"/>
                  </a:lnTo>
                  <a:lnTo>
                    <a:pt x="2756808" y="0"/>
                  </a:lnTo>
                  <a:lnTo>
                    <a:pt x="3007427" y="79373"/>
                  </a:lnTo>
                  <a:lnTo>
                    <a:pt x="3258046" y="158747"/>
                  </a:lnTo>
                  <a:lnTo>
                    <a:pt x="3508665" y="198434"/>
                  </a:lnTo>
                  <a:lnTo>
                    <a:pt x="3759284" y="79373"/>
                  </a:lnTo>
                  <a:lnTo>
                    <a:pt x="4009903" y="79373"/>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2769418"/>
              <a:ext cx="4761760" cy="2976522"/>
            </a:xfrm>
            <a:custGeom>
              <a:avLst/>
              <a:pathLst>
                <a:path w="4761760" h="2976522">
                  <a:moveTo>
                    <a:pt x="0" y="2976522"/>
                  </a:moveTo>
                  <a:lnTo>
                    <a:pt x="250618" y="2976522"/>
                  </a:lnTo>
                  <a:lnTo>
                    <a:pt x="501237" y="2976522"/>
                  </a:lnTo>
                  <a:lnTo>
                    <a:pt x="751856" y="2936835"/>
                  </a:lnTo>
                  <a:lnTo>
                    <a:pt x="1002475" y="2778087"/>
                  </a:lnTo>
                  <a:lnTo>
                    <a:pt x="1253094" y="2778087"/>
                  </a:lnTo>
                  <a:lnTo>
                    <a:pt x="1503713" y="2659026"/>
                  </a:lnTo>
                  <a:lnTo>
                    <a:pt x="1754332" y="2143096"/>
                  </a:lnTo>
                  <a:lnTo>
                    <a:pt x="2004951" y="1111234"/>
                  </a:lnTo>
                  <a:lnTo>
                    <a:pt x="2255570" y="674678"/>
                  </a:lnTo>
                  <a:lnTo>
                    <a:pt x="2506189" y="476243"/>
                  </a:lnTo>
                  <a:lnTo>
                    <a:pt x="2756808" y="436556"/>
                  </a:lnTo>
                  <a:lnTo>
                    <a:pt x="3007427" y="198434"/>
                  </a:lnTo>
                  <a:lnTo>
                    <a:pt x="3258046" y="0"/>
                  </a:lnTo>
                  <a:lnTo>
                    <a:pt x="3508665" y="39686"/>
                  </a:lnTo>
                  <a:lnTo>
                    <a:pt x="3759284" y="158747"/>
                  </a:lnTo>
                  <a:lnTo>
                    <a:pt x="4009903" y="515930"/>
                  </a:lnTo>
                  <a:lnTo>
                    <a:pt x="4260522" y="277808"/>
                  </a:lnTo>
                  <a:lnTo>
                    <a:pt x="4511141" y="198434"/>
                  </a:lnTo>
                  <a:lnTo>
                    <a:pt x="4761760" y="119060"/>
                  </a:lnTo>
                </a:path>
              </a:pathLst>
            </a:custGeom>
            <a:ln w="27101" cap="flat">
              <a:solidFill>
                <a:srgbClr val="836FFF">
                  <a:alpha val="100000"/>
                </a:srgbClr>
              </a:solidFill>
              <a:prstDash val="solid"/>
              <a:round/>
            </a:ln>
          </p:spPr>
          <p:txBody>
            <a:bodyPr/>
            <a:lstStyle/>
            <a:p/>
          </p:txBody>
        </p:sp>
        <p:sp>
          <p:nvSpPr>
            <p:cNvPr id="50" name="pl50"/>
            <p:cNvSpPr/>
            <p:nvPr/>
          </p:nvSpPr>
          <p:spPr>
            <a:xfrm>
              <a:off x="1179913" y="3602844"/>
              <a:ext cx="6265474" cy="2143096"/>
            </a:xfrm>
            <a:custGeom>
              <a:avLst/>
              <a:pathLst>
                <a:path w="6265474" h="2143096">
                  <a:moveTo>
                    <a:pt x="0" y="2143096"/>
                  </a:moveTo>
                  <a:lnTo>
                    <a:pt x="250618" y="2143096"/>
                  </a:lnTo>
                  <a:lnTo>
                    <a:pt x="501237" y="2143096"/>
                  </a:lnTo>
                  <a:lnTo>
                    <a:pt x="751856" y="2143096"/>
                  </a:lnTo>
                  <a:lnTo>
                    <a:pt x="1002475" y="2143096"/>
                  </a:lnTo>
                  <a:lnTo>
                    <a:pt x="1253094" y="2143096"/>
                  </a:lnTo>
                  <a:lnTo>
                    <a:pt x="1503713" y="2143096"/>
                  </a:lnTo>
                  <a:lnTo>
                    <a:pt x="1754332" y="2143096"/>
                  </a:lnTo>
                  <a:lnTo>
                    <a:pt x="2004951" y="2143096"/>
                  </a:lnTo>
                  <a:lnTo>
                    <a:pt x="2255570" y="2143096"/>
                  </a:lnTo>
                  <a:lnTo>
                    <a:pt x="2506189" y="2143096"/>
                  </a:lnTo>
                  <a:lnTo>
                    <a:pt x="2756808" y="2143096"/>
                  </a:lnTo>
                  <a:lnTo>
                    <a:pt x="3007427" y="2143096"/>
                  </a:lnTo>
                  <a:lnTo>
                    <a:pt x="3258046" y="2143096"/>
                  </a:lnTo>
                  <a:lnTo>
                    <a:pt x="3508665" y="1706539"/>
                  </a:lnTo>
                  <a:lnTo>
                    <a:pt x="3759284" y="1627165"/>
                  </a:lnTo>
                  <a:lnTo>
                    <a:pt x="4009903" y="1547791"/>
                  </a:lnTo>
                  <a:lnTo>
                    <a:pt x="4260522" y="833426"/>
                  </a:lnTo>
                  <a:lnTo>
                    <a:pt x="4511141" y="436556"/>
                  </a:lnTo>
                  <a:lnTo>
                    <a:pt x="4761760" y="436556"/>
                  </a:lnTo>
                  <a:lnTo>
                    <a:pt x="5012379" y="158747"/>
                  </a:lnTo>
                  <a:lnTo>
                    <a:pt x="5262998" y="238121"/>
                  </a:lnTo>
                  <a:lnTo>
                    <a:pt x="5513617" y="238121"/>
                  </a:lnTo>
                  <a:lnTo>
                    <a:pt x="5764236" y="198434"/>
                  </a:lnTo>
                  <a:lnTo>
                    <a:pt x="6014855" y="198434"/>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848792"/>
              <a:ext cx="6265474" cy="2103409"/>
            </a:xfrm>
            <a:custGeom>
              <a:avLst/>
              <a:pathLst>
                <a:path w="6265474" h="2103409">
                  <a:moveTo>
                    <a:pt x="0" y="2103409"/>
                  </a:moveTo>
                  <a:lnTo>
                    <a:pt x="250618" y="2063722"/>
                  </a:lnTo>
                  <a:lnTo>
                    <a:pt x="501237" y="1904974"/>
                  </a:lnTo>
                  <a:lnTo>
                    <a:pt x="751856" y="1904974"/>
                  </a:lnTo>
                  <a:lnTo>
                    <a:pt x="1002475" y="1825600"/>
                  </a:lnTo>
                  <a:lnTo>
                    <a:pt x="1253094" y="1825600"/>
                  </a:lnTo>
                  <a:lnTo>
                    <a:pt x="1503713" y="1785913"/>
                  </a:lnTo>
                  <a:lnTo>
                    <a:pt x="1754332" y="1666852"/>
                  </a:lnTo>
                  <a:lnTo>
                    <a:pt x="2004951" y="1627165"/>
                  </a:lnTo>
                  <a:lnTo>
                    <a:pt x="2255570" y="1547791"/>
                  </a:lnTo>
                  <a:lnTo>
                    <a:pt x="2506189" y="1468417"/>
                  </a:lnTo>
                  <a:lnTo>
                    <a:pt x="2756808" y="1428730"/>
                  </a:lnTo>
                  <a:lnTo>
                    <a:pt x="3007427" y="1389043"/>
                  </a:lnTo>
                  <a:lnTo>
                    <a:pt x="3258046" y="1269982"/>
                  </a:lnTo>
                  <a:lnTo>
                    <a:pt x="3508665" y="1031861"/>
                  </a:lnTo>
                  <a:lnTo>
                    <a:pt x="3759284" y="952487"/>
                  </a:lnTo>
                  <a:lnTo>
                    <a:pt x="4009903" y="833426"/>
                  </a:lnTo>
                  <a:lnTo>
                    <a:pt x="4260522" y="714365"/>
                  </a:lnTo>
                  <a:lnTo>
                    <a:pt x="4511141" y="515930"/>
                  </a:lnTo>
                  <a:lnTo>
                    <a:pt x="4761760" y="396869"/>
                  </a:lnTo>
                  <a:lnTo>
                    <a:pt x="5012379" y="396869"/>
                  </a:lnTo>
                  <a:lnTo>
                    <a:pt x="5262998" y="436556"/>
                  </a:lnTo>
                  <a:lnTo>
                    <a:pt x="5513617" y="396869"/>
                  </a:lnTo>
                  <a:lnTo>
                    <a:pt x="5764236" y="238121"/>
                  </a:lnTo>
                  <a:lnTo>
                    <a:pt x="6014855" y="158747"/>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5383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8239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60699" y="2191966"/>
              <a:ext cx="982775" cy="373202"/>
            </a:xfrm>
            <a:custGeom>
              <a:avLst/>
              <a:pathLst>
                <a:path w="982775" h="373202">
                  <a:moveTo>
                    <a:pt x="982775" y="0"/>
                  </a:moveTo>
                  <a:lnTo>
                    <a:pt x="0" y="373202"/>
                  </a:lnTo>
                </a:path>
              </a:pathLst>
            </a:custGeom>
          </p:spPr>
          <p:txBody>
            <a:bodyPr/>
            <a:lstStyle/>
            <a:p/>
          </p:txBody>
        </p:sp>
        <p:sp>
          <p:nvSpPr>
            <p:cNvPr id="79" name="pl79"/>
            <p:cNvSpPr/>
            <p:nvPr/>
          </p:nvSpPr>
          <p:spPr>
            <a:xfrm>
              <a:off x="7454649" y="1715300"/>
              <a:ext cx="904426" cy="847009"/>
            </a:xfrm>
            <a:custGeom>
              <a:avLst/>
              <a:pathLst>
                <a:path w="904426" h="847009">
                  <a:moveTo>
                    <a:pt x="904426" y="0"/>
                  </a:moveTo>
                  <a:lnTo>
                    <a:pt x="0" y="847009"/>
                  </a:lnTo>
                </a:path>
              </a:pathLst>
            </a:custGeom>
          </p:spPr>
          <p:txBody>
            <a:bodyPr/>
            <a:lstStyle/>
            <a:p/>
          </p:txBody>
        </p:sp>
        <p:sp>
          <p:nvSpPr>
            <p:cNvPr id="80" name="pl80"/>
            <p:cNvSpPr/>
            <p:nvPr/>
          </p:nvSpPr>
          <p:spPr>
            <a:xfrm>
              <a:off x="7457950" y="1948937"/>
              <a:ext cx="1039657" cy="614618"/>
            </a:xfrm>
            <a:custGeom>
              <a:avLst/>
              <a:pathLst>
                <a:path w="1039657" h="614618">
                  <a:moveTo>
                    <a:pt x="1039657" y="0"/>
                  </a:moveTo>
                  <a:lnTo>
                    <a:pt x="0" y="614618"/>
                  </a:lnTo>
                </a:path>
              </a:pathLst>
            </a:custGeom>
          </p:spPr>
          <p:txBody>
            <a:bodyPr/>
            <a:lstStyle/>
            <a:p/>
          </p:txBody>
        </p:sp>
        <p:sp>
          <p:nvSpPr>
            <p:cNvPr id="81" name="pl81"/>
            <p:cNvSpPr/>
            <p:nvPr/>
          </p:nvSpPr>
          <p:spPr>
            <a:xfrm>
              <a:off x="7463239" y="2434201"/>
              <a:ext cx="962130" cy="173253"/>
            </a:xfrm>
            <a:custGeom>
              <a:avLst/>
              <a:pathLst>
                <a:path w="962130" h="173253">
                  <a:moveTo>
                    <a:pt x="962130" y="0"/>
                  </a:moveTo>
                  <a:lnTo>
                    <a:pt x="0" y="173253"/>
                  </a:lnTo>
                </a:path>
              </a:pathLst>
            </a:custGeom>
          </p:spPr>
          <p:txBody>
            <a:bodyPr/>
            <a:lstStyle/>
            <a:p/>
          </p:txBody>
        </p:sp>
        <p:sp>
          <p:nvSpPr>
            <p:cNvPr id="82" name="pl82"/>
            <p:cNvSpPr/>
            <p:nvPr/>
          </p:nvSpPr>
          <p:spPr>
            <a:xfrm>
              <a:off x="7464201" y="2659469"/>
              <a:ext cx="792461" cy="29866"/>
            </a:xfrm>
            <a:custGeom>
              <a:avLst/>
              <a:pathLst>
                <a:path w="792461" h="29866">
                  <a:moveTo>
                    <a:pt x="792461" y="0"/>
                  </a:moveTo>
                  <a:lnTo>
                    <a:pt x="0" y="29866"/>
                  </a:lnTo>
                </a:path>
              </a:pathLst>
            </a:custGeom>
          </p:spPr>
          <p:txBody>
            <a:bodyPr/>
            <a:lstStyle/>
            <a:p/>
          </p:txBody>
        </p:sp>
        <p:sp>
          <p:nvSpPr>
            <p:cNvPr id="83" name="pl83"/>
            <p:cNvSpPr/>
            <p:nvPr/>
          </p:nvSpPr>
          <p:spPr>
            <a:xfrm>
              <a:off x="7462908" y="2733418"/>
              <a:ext cx="793754" cy="167060"/>
            </a:xfrm>
            <a:custGeom>
              <a:avLst/>
              <a:pathLst>
                <a:path w="793754" h="167060">
                  <a:moveTo>
                    <a:pt x="793754" y="167060"/>
                  </a:moveTo>
                  <a:lnTo>
                    <a:pt x="0" y="0"/>
                  </a:lnTo>
                </a:path>
              </a:pathLst>
            </a:custGeom>
          </p:spPr>
          <p:txBody>
            <a:bodyPr/>
            <a:lstStyle/>
            <a:p/>
          </p:txBody>
        </p:sp>
        <p:sp>
          <p:nvSpPr>
            <p:cNvPr id="84" name="pl84"/>
            <p:cNvSpPr/>
            <p:nvPr/>
          </p:nvSpPr>
          <p:spPr>
            <a:xfrm>
              <a:off x="7462193" y="2853312"/>
              <a:ext cx="993259" cy="267157"/>
            </a:xfrm>
            <a:custGeom>
              <a:avLst/>
              <a:pathLst>
                <a:path w="993259" h="267157">
                  <a:moveTo>
                    <a:pt x="993259" y="267157"/>
                  </a:moveTo>
                  <a:lnTo>
                    <a:pt x="0" y="0"/>
                  </a:lnTo>
                </a:path>
              </a:pathLst>
            </a:custGeom>
          </p:spPr>
          <p:txBody>
            <a:bodyPr/>
            <a:lstStyle/>
            <a:p/>
          </p:txBody>
        </p:sp>
        <p:sp>
          <p:nvSpPr>
            <p:cNvPr id="85" name="pl85"/>
            <p:cNvSpPr/>
            <p:nvPr/>
          </p:nvSpPr>
          <p:spPr>
            <a:xfrm>
              <a:off x="7458024" y="2895871"/>
              <a:ext cx="744414" cy="435445"/>
            </a:xfrm>
            <a:custGeom>
              <a:avLst/>
              <a:pathLst>
                <a:path w="744414" h="435445">
                  <a:moveTo>
                    <a:pt x="744414" y="435445"/>
                  </a:moveTo>
                  <a:lnTo>
                    <a:pt x="0" y="0"/>
                  </a:lnTo>
                </a:path>
              </a:pathLst>
            </a:custGeom>
          </p:spPr>
          <p:txBody>
            <a:bodyPr/>
            <a:lstStyle/>
            <a:p/>
          </p:txBody>
        </p:sp>
        <p:sp>
          <p:nvSpPr>
            <p:cNvPr id="86" name="pl86"/>
            <p:cNvSpPr/>
            <p:nvPr/>
          </p:nvSpPr>
          <p:spPr>
            <a:xfrm>
              <a:off x="7457667" y="3173845"/>
              <a:ext cx="323050" cy="198827"/>
            </a:xfrm>
            <a:custGeom>
              <a:avLst/>
              <a:pathLst>
                <a:path w="323050" h="198827">
                  <a:moveTo>
                    <a:pt x="323050" y="198827"/>
                  </a:moveTo>
                  <a:lnTo>
                    <a:pt x="0" y="0"/>
                  </a:lnTo>
                </a:path>
              </a:pathLst>
            </a:custGeom>
          </p:spPr>
          <p:txBody>
            <a:bodyPr/>
            <a:lstStyle/>
            <a:p/>
          </p:txBody>
        </p:sp>
        <p:sp>
          <p:nvSpPr>
            <p:cNvPr id="87" name="pl87"/>
            <p:cNvSpPr/>
            <p:nvPr/>
          </p:nvSpPr>
          <p:spPr>
            <a:xfrm>
              <a:off x="7453430" y="3214980"/>
              <a:ext cx="929785" cy="1041153"/>
            </a:xfrm>
            <a:custGeom>
              <a:avLst/>
              <a:pathLst>
                <a:path w="929785" h="1041153">
                  <a:moveTo>
                    <a:pt x="929785" y="1041153"/>
                  </a:moveTo>
                  <a:lnTo>
                    <a:pt x="0" y="0"/>
                  </a:lnTo>
                </a:path>
              </a:pathLst>
            </a:custGeom>
          </p:spPr>
          <p:txBody>
            <a:bodyPr/>
            <a:lstStyle/>
            <a:p/>
          </p:txBody>
        </p:sp>
        <p:sp>
          <p:nvSpPr>
            <p:cNvPr id="88" name="pl88"/>
            <p:cNvSpPr/>
            <p:nvPr/>
          </p:nvSpPr>
          <p:spPr>
            <a:xfrm>
              <a:off x="7454115" y="3452923"/>
              <a:ext cx="977289" cy="988337"/>
            </a:xfrm>
            <a:custGeom>
              <a:avLst/>
              <a:pathLst>
                <a:path w="977289" h="988337">
                  <a:moveTo>
                    <a:pt x="977289" y="988337"/>
                  </a:moveTo>
                  <a:lnTo>
                    <a:pt x="0" y="0"/>
                  </a:lnTo>
                </a:path>
              </a:pathLst>
            </a:custGeom>
          </p:spPr>
          <p:txBody>
            <a:bodyPr/>
            <a:lstStyle/>
            <a:p/>
          </p:txBody>
        </p:sp>
        <p:sp>
          <p:nvSpPr>
            <p:cNvPr id="89" name="pl89"/>
            <p:cNvSpPr/>
            <p:nvPr/>
          </p:nvSpPr>
          <p:spPr>
            <a:xfrm>
              <a:off x="7452557" y="3612053"/>
              <a:ext cx="840224" cy="1079192"/>
            </a:xfrm>
            <a:custGeom>
              <a:avLst/>
              <a:pathLst>
                <a:path w="840224" h="1079192">
                  <a:moveTo>
                    <a:pt x="840224" y="1079192"/>
                  </a:moveTo>
                  <a:lnTo>
                    <a:pt x="0" y="0"/>
                  </a:lnTo>
                </a:path>
              </a:pathLst>
            </a:custGeom>
          </p:spPr>
          <p:txBody>
            <a:bodyPr/>
            <a:lstStyle/>
            <a:p/>
          </p:txBody>
        </p:sp>
        <p:sp>
          <p:nvSpPr>
            <p:cNvPr id="90" name="pg90"/>
            <p:cNvSpPr/>
            <p:nvPr/>
          </p:nvSpPr>
          <p:spPr>
            <a:xfrm>
              <a:off x="8374894" y="210146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1" name="tx91"/>
            <p:cNvSpPr/>
            <p:nvPr/>
          </p:nvSpPr>
          <p:spPr>
            <a:xfrm>
              <a:off x="8397754" y="214718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80%</a:t>
              </a:r>
            </a:p>
          </p:txBody>
        </p:sp>
        <p:sp>
          <p:nvSpPr>
            <p:cNvPr id="92" name="pg92"/>
            <p:cNvSpPr/>
            <p:nvPr/>
          </p:nvSpPr>
          <p:spPr>
            <a:xfrm>
              <a:off x="8290495" y="1624529"/>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3" name="tx93"/>
            <p:cNvSpPr/>
            <p:nvPr/>
          </p:nvSpPr>
          <p:spPr>
            <a:xfrm>
              <a:off x="8313355" y="1670249"/>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80%</a:t>
              </a:r>
            </a:p>
          </p:txBody>
        </p:sp>
        <p:sp>
          <p:nvSpPr>
            <p:cNvPr id="94" name="pg94"/>
            <p:cNvSpPr/>
            <p:nvPr/>
          </p:nvSpPr>
          <p:spPr>
            <a:xfrm>
              <a:off x="8429027" y="1858220"/>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5" name="tx95"/>
            <p:cNvSpPr/>
            <p:nvPr/>
          </p:nvSpPr>
          <p:spPr>
            <a:xfrm>
              <a:off x="8451887" y="1903940"/>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80%</a:t>
              </a:r>
            </a:p>
          </p:txBody>
        </p:sp>
        <p:sp>
          <p:nvSpPr>
            <p:cNvPr id="96" name="pg96"/>
            <p:cNvSpPr/>
            <p:nvPr/>
          </p:nvSpPr>
          <p:spPr>
            <a:xfrm>
              <a:off x="8356789" y="234632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7" name="tx97"/>
            <p:cNvSpPr/>
            <p:nvPr/>
          </p:nvSpPr>
          <p:spPr>
            <a:xfrm>
              <a:off x="8379649" y="239204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79%</a:t>
              </a:r>
            </a:p>
          </p:txBody>
        </p:sp>
        <p:sp>
          <p:nvSpPr>
            <p:cNvPr id="98" name="pg98"/>
            <p:cNvSpPr/>
            <p:nvPr/>
          </p:nvSpPr>
          <p:spPr>
            <a:xfrm>
              <a:off x="8188083" y="257485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62057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77%</a:t>
              </a:r>
            </a:p>
          </p:txBody>
        </p:sp>
        <p:sp>
          <p:nvSpPr>
            <p:cNvPr id="100" name="pg100"/>
            <p:cNvSpPr/>
            <p:nvPr/>
          </p:nvSpPr>
          <p:spPr>
            <a:xfrm>
              <a:off x="8188083" y="282050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286622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76%</a:t>
              </a:r>
            </a:p>
          </p:txBody>
        </p:sp>
        <p:sp>
          <p:nvSpPr>
            <p:cNvPr id="102" name="pg102"/>
            <p:cNvSpPr/>
            <p:nvPr/>
          </p:nvSpPr>
          <p:spPr>
            <a:xfrm>
              <a:off x="8386873" y="3040708"/>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086428"/>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73%</a:t>
              </a:r>
            </a:p>
          </p:txBody>
        </p:sp>
        <p:sp>
          <p:nvSpPr>
            <p:cNvPr id="104" name="pg104"/>
            <p:cNvSpPr/>
            <p:nvPr/>
          </p:nvSpPr>
          <p:spPr>
            <a:xfrm>
              <a:off x="8133859" y="3255249"/>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300969"/>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72%</a:t>
              </a:r>
            </a:p>
          </p:txBody>
        </p:sp>
        <p:sp>
          <p:nvSpPr>
            <p:cNvPr id="106" name="pg106"/>
            <p:cNvSpPr/>
            <p:nvPr/>
          </p:nvSpPr>
          <p:spPr>
            <a:xfrm>
              <a:off x="7712137" y="3305946"/>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7" name="tx107"/>
            <p:cNvSpPr/>
            <p:nvPr/>
          </p:nvSpPr>
          <p:spPr>
            <a:xfrm>
              <a:off x="7734997" y="3351666"/>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65%</a:t>
              </a:r>
            </a:p>
          </p:txBody>
        </p:sp>
        <p:sp>
          <p:nvSpPr>
            <p:cNvPr id="108" name="pg108"/>
            <p:cNvSpPr/>
            <p:nvPr/>
          </p:nvSpPr>
          <p:spPr>
            <a:xfrm>
              <a:off x="8314635" y="417710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9" name="tx109"/>
            <p:cNvSpPr/>
            <p:nvPr/>
          </p:nvSpPr>
          <p:spPr>
            <a:xfrm>
              <a:off x="8337495" y="422282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64%</a:t>
              </a:r>
            </a:p>
          </p:txBody>
        </p:sp>
        <p:sp>
          <p:nvSpPr>
            <p:cNvPr id="110" name="pg110"/>
            <p:cNvSpPr/>
            <p:nvPr/>
          </p:nvSpPr>
          <p:spPr>
            <a:xfrm>
              <a:off x="8362824" y="4362284"/>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1" name="tx111"/>
            <p:cNvSpPr/>
            <p:nvPr/>
          </p:nvSpPr>
          <p:spPr>
            <a:xfrm>
              <a:off x="8385684" y="4408004"/>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58%</a:t>
              </a:r>
            </a:p>
          </p:txBody>
        </p:sp>
        <p:sp>
          <p:nvSpPr>
            <p:cNvPr id="112" name="pg112"/>
            <p:cNvSpPr/>
            <p:nvPr/>
          </p:nvSpPr>
          <p:spPr>
            <a:xfrm>
              <a:off x="8224201" y="4612273"/>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657993"/>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54%</a:t>
              </a:r>
            </a:p>
          </p:txBody>
        </p:sp>
        <p:sp>
          <p:nvSpPr>
            <p:cNvPr id="114" name="pg114"/>
            <p:cNvSpPr/>
            <p:nvPr/>
          </p:nvSpPr>
          <p:spPr>
            <a:xfrm>
              <a:off x="1099694" y="500847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4" y="5054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6" name="pg116"/>
            <p:cNvSpPr/>
            <p:nvPr/>
          </p:nvSpPr>
          <p:spPr>
            <a:xfrm>
              <a:off x="2352779" y="473066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9" y="4776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27</a:t>
              </a:r>
            </a:p>
          </p:txBody>
        </p:sp>
        <p:sp>
          <p:nvSpPr>
            <p:cNvPr id="118" name="pg118"/>
            <p:cNvSpPr/>
            <p:nvPr/>
          </p:nvSpPr>
          <p:spPr>
            <a:xfrm>
              <a:off x="3605885" y="437348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5" y="4419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36</a:t>
              </a:r>
            </a:p>
          </p:txBody>
        </p:sp>
        <p:sp>
          <p:nvSpPr>
            <p:cNvPr id="120" name="pg120"/>
            <p:cNvSpPr/>
            <p:nvPr/>
          </p:nvSpPr>
          <p:spPr>
            <a:xfrm>
              <a:off x="4858966" y="3857557"/>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6" y="39032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49</a:t>
              </a:r>
            </a:p>
          </p:txBody>
        </p:sp>
        <p:sp>
          <p:nvSpPr>
            <p:cNvPr id="122" name="pg122"/>
            <p:cNvSpPr/>
            <p:nvPr/>
          </p:nvSpPr>
          <p:spPr>
            <a:xfrm>
              <a:off x="5861451" y="330193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1" y="3347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63</a:t>
              </a:r>
            </a:p>
          </p:txBody>
        </p:sp>
        <p:sp>
          <p:nvSpPr>
            <p:cNvPr id="124" name="pg124"/>
            <p:cNvSpPr/>
            <p:nvPr/>
          </p:nvSpPr>
          <p:spPr>
            <a:xfrm>
              <a:off x="7365166" y="290506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6" y="2950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73</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75050" y="1368037"/>
              <a:ext cx="27282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ESAR,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73% in 2025. This increase since 2000 is a result of incremental improvement in introducing new vaccines and expanding vaccination services to previously missed populations.
Enhancing BOP now depends partly on improving the coverage of RCV1, IPVC, HPV, MCV2, ROTAC, PCVC, MCV1,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73%.</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4157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083982"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083982"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188" y="49399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188389" y="4772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99990" y="46050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34792"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81195" y="42702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81195" y="41028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04397"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15997" y="3767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27598"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39199" y="343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50800" y="32656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362400" y="30982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85602" y="29308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97203"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20404" y="25959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43606"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443606"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3606"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36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tx32"/>
            <p:cNvSpPr/>
            <p:nvPr/>
          </p:nvSpPr>
          <p:spPr>
            <a:xfrm>
              <a:off x="1190763"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3" name="tx33"/>
            <p:cNvSpPr/>
            <p:nvPr/>
          </p:nvSpPr>
          <p:spPr>
            <a:xfrm>
              <a:off x="1190763" y="512771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4" name="tx34"/>
            <p:cNvSpPr/>
            <p:nvPr/>
          </p:nvSpPr>
          <p:spPr>
            <a:xfrm>
              <a:off x="1271969" y="496028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5" name="tx35"/>
            <p:cNvSpPr/>
            <p:nvPr/>
          </p:nvSpPr>
          <p:spPr>
            <a:xfrm>
              <a:off x="1295170" y="47928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6" name="tx36"/>
            <p:cNvSpPr/>
            <p:nvPr/>
          </p:nvSpPr>
          <p:spPr>
            <a:xfrm>
              <a:off x="1306771" y="46254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7" name="tx37"/>
            <p:cNvSpPr/>
            <p:nvPr/>
          </p:nvSpPr>
          <p:spPr>
            <a:xfrm>
              <a:off x="1040400" y="445801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38" name="tx38"/>
            <p:cNvSpPr/>
            <p:nvPr/>
          </p:nvSpPr>
          <p:spPr>
            <a:xfrm>
              <a:off x="1095672" y="429058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9" name="tx39"/>
            <p:cNvSpPr/>
            <p:nvPr/>
          </p:nvSpPr>
          <p:spPr>
            <a:xfrm>
              <a:off x="1113229" y="41231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0" name="tx40"/>
            <p:cNvSpPr/>
            <p:nvPr/>
          </p:nvSpPr>
          <p:spPr>
            <a:xfrm>
              <a:off x="1118782" y="39557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41" name="tx41"/>
            <p:cNvSpPr/>
            <p:nvPr/>
          </p:nvSpPr>
          <p:spPr>
            <a:xfrm>
              <a:off x="1156901" y="378831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42" name="tx42"/>
            <p:cNvSpPr/>
            <p:nvPr/>
          </p:nvSpPr>
          <p:spPr>
            <a:xfrm>
              <a:off x="1159540" y="3620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3" name="tx43"/>
            <p:cNvSpPr/>
            <p:nvPr/>
          </p:nvSpPr>
          <p:spPr>
            <a:xfrm>
              <a:off x="1197659" y="345346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4" name="tx44"/>
            <p:cNvSpPr/>
            <p:nvPr/>
          </p:nvSpPr>
          <p:spPr>
            <a:xfrm>
              <a:off x="1165277" y="328603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5" name="tx45"/>
            <p:cNvSpPr/>
            <p:nvPr/>
          </p:nvSpPr>
          <p:spPr>
            <a:xfrm>
              <a:off x="1189953" y="31186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46" name="tx46"/>
            <p:cNvSpPr/>
            <p:nvPr/>
          </p:nvSpPr>
          <p:spPr>
            <a:xfrm>
              <a:off x="1200079" y="29511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7" name="tx47"/>
            <p:cNvSpPr/>
            <p:nvPr/>
          </p:nvSpPr>
          <p:spPr>
            <a:xfrm>
              <a:off x="1224939" y="278376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8" name="tx48"/>
            <p:cNvSpPr/>
            <p:nvPr/>
          </p:nvSpPr>
          <p:spPr>
            <a:xfrm>
              <a:off x="1243660" y="261633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49" name="tx49"/>
            <p:cNvSpPr/>
            <p:nvPr/>
          </p:nvSpPr>
          <p:spPr>
            <a:xfrm>
              <a:off x="1256528" y="244891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50" name="tx50"/>
            <p:cNvSpPr/>
            <p:nvPr/>
          </p:nvSpPr>
          <p:spPr>
            <a:xfrm>
              <a:off x="1302065" y="22814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51" name="tx51"/>
            <p:cNvSpPr/>
            <p:nvPr/>
          </p:nvSpPr>
          <p:spPr>
            <a:xfrm>
              <a:off x="1253602" y="21140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52" name="tx52"/>
            <p:cNvSpPr/>
            <p:nvPr/>
          </p:nvSpPr>
          <p:spPr>
            <a:xfrm>
              <a:off x="126238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53" name="rc53"/>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54" name="pl54"/>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751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10720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3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71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123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61" name="pt61"/>
            <p:cNvSpPr/>
            <p:nvPr/>
          </p:nvSpPr>
          <p:spPr>
            <a:xfrm>
              <a:off x="219763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 name="pt62"/>
            <p:cNvSpPr/>
            <p:nvPr/>
          </p:nvSpPr>
          <p:spPr>
            <a:xfrm>
              <a:off x="2336848"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3" name="pt63"/>
            <p:cNvSpPr/>
            <p:nvPr/>
          </p:nvSpPr>
          <p:spPr>
            <a:xfrm>
              <a:off x="2348449" y="49399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 name="pt64"/>
            <p:cNvSpPr/>
            <p:nvPr/>
          </p:nvSpPr>
          <p:spPr>
            <a:xfrm>
              <a:off x="2406453" y="4772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 name="pt65"/>
            <p:cNvSpPr/>
            <p:nvPr/>
          </p:nvSpPr>
          <p:spPr>
            <a:xfrm>
              <a:off x="2429654" y="46050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6" name="pt66"/>
            <p:cNvSpPr/>
            <p:nvPr/>
          </p:nvSpPr>
          <p:spPr>
            <a:xfrm>
              <a:off x="2441255"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464456" y="42702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534061" y="41028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2545662"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557262" y="3767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568863"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615266" y="343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615266" y="32656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626867" y="30982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638468" y="29308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650068"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650068" y="25959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696471"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pt79"/>
            <p:cNvSpPr/>
            <p:nvPr/>
          </p:nvSpPr>
          <p:spPr>
            <a:xfrm>
              <a:off x="2696471"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2708072"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2719673"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tx82"/>
            <p:cNvSpPr/>
            <p:nvPr/>
          </p:nvSpPr>
          <p:spPr>
            <a:xfrm>
              <a:off x="2304420"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83" name="tx83"/>
            <p:cNvSpPr/>
            <p:nvPr/>
          </p:nvSpPr>
          <p:spPr>
            <a:xfrm>
              <a:off x="2443629" y="512771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84" name="tx84"/>
            <p:cNvSpPr/>
            <p:nvPr/>
          </p:nvSpPr>
          <p:spPr>
            <a:xfrm>
              <a:off x="2455230" y="496028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85" name="tx85"/>
            <p:cNvSpPr/>
            <p:nvPr/>
          </p:nvSpPr>
          <p:spPr>
            <a:xfrm>
              <a:off x="2513233" y="479286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6" name="tx86"/>
            <p:cNvSpPr/>
            <p:nvPr/>
          </p:nvSpPr>
          <p:spPr>
            <a:xfrm>
              <a:off x="2536435" y="46254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7" name="tx87"/>
            <p:cNvSpPr/>
            <p:nvPr/>
          </p:nvSpPr>
          <p:spPr>
            <a:xfrm>
              <a:off x="2548036" y="44580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88" name="tx88"/>
            <p:cNvSpPr/>
            <p:nvPr/>
          </p:nvSpPr>
          <p:spPr>
            <a:xfrm>
              <a:off x="2571237" y="429058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89" name="tx89"/>
            <p:cNvSpPr/>
            <p:nvPr/>
          </p:nvSpPr>
          <p:spPr>
            <a:xfrm>
              <a:off x="2366094" y="41231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90" name="tx90"/>
            <p:cNvSpPr/>
            <p:nvPr/>
          </p:nvSpPr>
          <p:spPr>
            <a:xfrm>
              <a:off x="2360047" y="39557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91" name="tx91"/>
            <p:cNvSpPr/>
            <p:nvPr/>
          </p:nvSpPr>
          <p:spPr>
            <a:xfrm>
              <a:off x="2398166" y="378831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2" name="tx92"/>
            <p:cNvSpPr/>
            <p:nvPr/>
          </p:nvSpPr>
          <p:spPr>
            <a:xfrm>
              <a:off x="2383340" y="36208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93" name="tx93"/>
            <p:cNvSpPr/>
            <p:nvPr/>
          </p:nvSpPr>
          <p:spPr>
            <a:xfrm>
              <a:off x="2442819" y="34534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94" name="tx94"/>
            <p:cNvSpPr/>
            <p:nvPr/>
          </p:nvSpPr>
          <p:spPr>
            <a:xfrm>
              <a:off x="2447208" y="32860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95" name="tx95"/>
            <p:cNvSpPr/>
            <p:nvPr/>
          </p:nvSpPr>
          <p:spPr>
            <a:xfrm>
              <a:off x="2485327" y="31186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6" name="tx96"/>
            <p:cNvSpPr/>
            <p:nvPr/>
          </p:nvSpPr>
          <p:spPr>
            <a:xfrm>
              <a:off x="2466203" y="295118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7" name="tx97"/>
            <p:cNvSpPr/>
            <p:nvPr/>
          </p:nvSpPr>
          <p:spPr>
            <a:xfrm>
              <a:off x="2473324" y="278376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98" name="tx98"/>
            <p:cNvSpPr/>
            <p:nvPr/>
          </p:nvSpPr>
          <p:spPr>
            <a:xfrm>
              <a:off x="2464545" y="261633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9" name="tx99"/>
            <p:cNvSpPr/>
            <p:nvPr/>
          </p:nvSpPr>
          <p:spPr>
            <a:xfrm>
              <a:off x="2509394" y="244891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0" name="tx100"/>
            <p:cNvSpPr/>
            <p:nvPr/>
          </p:nvSpPr>
          <p:spPr>
            <a:xfrm>
              <a:off x="2506468" y="228148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1" name="tx101"/>
            <p:cNvSpPr/>
            <p:nvPr/>
          </p:nvSpPr>
          <p:spPr>
            <a:xfrm>
              <a:off x="2566532" y="21140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2" name="tx102"/>
            <p:cNvSpPr/>
            <p:nvPr/>
          </p:nvSpPr>
          <p:spPr>
            <a:xfrm>
              <a:off x="253844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3" name="rc103"/>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628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39487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62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8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84730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1" name="pt111"/>
            <p:cNvSpPr/>
            <p:nvPr/>
          </p:nvSpPr>
          <p:spPr>
            <a:xfrm>
              <a:off x="342730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3612915"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3" name="pt113"/>
            <p:cNvSpPr/>
            <p:nvPr/>
          </p:nvSpPr>
          <p:spPr>
            <a:xfrm>
              <a:off x="3659318" y="49399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4" name="pt114"/>
            <p:cNvSpPr/>
            <p:nvPr/>
          </p:nvSpPr>
          <p:spPr>
            <a:xfrm>
              <a:off x="3659318" y="47725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3694120" y="46050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6" name="pt116"/>
            <p:cNvSpPr/>
            <p:nvPr/>
          </p:nvSpPr>
          <p:spPr>
            <a:xfrm>
              <a:off x="3694120"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7" name="pt117"/>
            <p:cNvSpPr/>
            <p:nvPr/>
          </p:nvSpPr>
          <p:spPr>
            <a:xfrm>
              <a:off x="3740523" y="42702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8" name="pt118"/>
            <p:cNvSpPr/>
            <p:nvPr/>
          </p:nvSpPr>
          <p:spPr>
            <a:xfrm>
              <a:off x="3752124" y="41028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3833329"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3844930" y="3767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3879732"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2" name="pt122"/>
            <p:cNvSpPr/>
            <p:nvPr/>
          </p:nvSpPr>
          <p:spPr>
            <a:xfrm>
              <a:off x="3879732" y="343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3891333" y="32656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3891333" y="30982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3902934" y="29308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3914535" y="27634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926135" y="25959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8" name="pt128"/>
            <p:cNvSpPr/>
            <p:nvPr/>
          </p:nvSpPr>
          <p:spPr>
            <a:xfrm>
              <a:off x="3984139" y="2428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984139" y="22611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995740" y="2093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018941"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tx132"/>
            <p:cNvSpPr/>
            <p:nvPr/>
          </p:nvSpPr>
          <p:spPr>
            <a:xfrm>
              <a:off x="3534084"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33" name="tx133"/>
            <p:cNvSpPr/>
            <p:nvPr/>
          </p:nvSpPr>
          <p:spPr>
            <a:xfrm>
              <a:off x="3719696" y="512771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34" name="tx134"/>
            <p:cNvSpPr/>
            <p:nvPr/>
          </p:nvSpPr>
          <p:spPr>
            <a:xfrm>
              <a:off x="3766099" y="496028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35" name="tx135"/>
            <p:cNvSpPr/>
            <p:nvPr/>
          </p:nvSpPr>
          <p:spPr>
            <a:xfrm>
              <a:off x="3766099" y="47928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6" name="tx136"/>
            <p:cNvSpPr/>
            <p:nvPr/>
          </p:nvSpPr>
          <p:spPr>
            <a:xfrm>
              <a:off x="3800901" y="462543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37" name="tx137"/>
            <p:cNvSpPr/>
            <p:nvPr/>
          </p:nvSpPr>
          <p:spPr>
            <a:xfrm>
              <a:off x="3800901" y="44580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38" name="tx138"/>
            <p:cNvSpPr/>
            <p:nvPr/>
          </p:nvSpPr>
          <p:spPr>
            <a:xfrm>
              <a:off x="3847304" y="429058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39" name="tx139"/>
            <p:cNvSpPr/>
            <p:nvPr/>
          </p:nvSpPr>
          <p:spPr>
            <a:xfrm>
              <a:off x="3858905" y="412316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40" name="tx140"/>
            <p:cNvSpPr/>
            <p:nvPr/>
          </p:nvSpPr>
          <p:spPr>
            <a:xfrm>
              <a:off x="3665363" y="395573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41" name="tx141"/>
            <p:cNvSpPr/>
            <p:nvPr/>
          </p:nvSpPr>
          <p:spPr>
            <a:xfrm>
              <a:off x="3685833" y="378831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42" name="tx142"/>
            <p:cNvSpPr/>
            <p:nvPr/>
          </p:nvSpPr>
          <p:spPr>
            <a:xfrm>
              <a:off x="3738192" y="362088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43" name="tx143"/>
            <p:cNvSpPr/>
            <p:nvPr/>
          </p:nvSpPr>
          <p:spPr>
            <a:xfrm>
              <a:off x="3707285" y="34534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44" name="tx144"/>
            <p:cNvSpPr/>
            <p:nvPr/>
          </p:nvSpPr>
          <p:spPr>
            <a:xfrm>
              <a:off x="3719069" y="328603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45" name="tx145"/>
            <p:cNvSpPr/>
            <p:nvPr/>
          </p:nvSpPr>
          <p:spPr>
            <a:xfrm>
              <a:off x="3714589" y="311861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46" name="tx146"/>
            <p:cNvSpPr/>
            <p:nvPr/>
          </p:nvSpPr>
          <p:spPr>
            <a:xfrm>
              <a:off x="3717411" y="29511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47" name="tx147"/>
            <p:cNvSpPr/>
            <p:nvPr/>
          </p:nvSpPr>
          <p:spPr>
            <a:xfrm>
              <a:off x="3746477" y="278376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48" name="tx148"/>
            <p:cNvSpPr/>
            <p:nvPr/>
          </p:nvSpPr>
          <p:spPr>
            <a:xfrm>
              <a:off x="3740521" y="26163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49" name="tx149"/>
            <p:cNvSpPr/>
            <p:nvPr/>
          </p:nvSpPr>
          <p:spPr>
            <a:xfrm>
              <a:off x="3797062" y="244891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50" name="tx150"/>
            <p:cNvSpPr/>
            <p:nvPr/>
          </p:nvSpPr>
          <p:spPr>
            <a:xfrm>
              <a:off x="3794136" y="228148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51" name="tx151"/>
            <p:cNvSpPr/>
            <p:nvPr/>
          </p:nvSpPr>
          <p:spPr>
            <a:xfrm>
              <a:off x="3854200" y="21140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52" name="tx152"/>
            <p:cNvSpPr/>
            <p:nvPr/>
          </p:nvSpPr>
          <p:spPr>
            <a:xfrm>
              <a:off x="3837716"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53" name="rc153"/>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54" name="pl154"/>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450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682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91455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146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9135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61" name="pt161"/>
            <p:cNvSpPr/>
            <p:nvPr/>
          </p:nvSpPr>
          <p:spPr>
            <a:xfrm>
              <a:off x="427414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2" name="pt162"/>
            <p:cNvSpPr/>
            <p:nvPr/>
          </p:nvSpPr>
          <p:spPr>
            <a:xfrm>
              <a:off x="4564161"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3" name="pt163"/>
            <p:cNvSpPr/>
            <p:nvPr/>
          </p:nvSpPr>
          <p:spPr>
            <a:xfrm>
              <a:off x="4587363"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4633766" y="47460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5" name="pt165"/>
            <p:cNvSpPr/>
            <p:nvPr/>
          </p:nvSpPr>
          <p:spPr>
            <a:xfrm>
              <a:off x="4714971" y="456985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726572" y="43936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4761374" y="42173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4796176" y="40411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4830979" y="38649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912184" y="36886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1" name="pt171"/>
            <p:cNvSpPr/>
            <p:nvPr/>
          </p:nvSpPr>
          <p:spPr>
            <a:xfrm>
              <a:off x="4923785" y="35124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2" name="pt172"/>
            <p:cNvSpPr/>
            <p:nvPr/>
          </p:nvSpPr>
          <p:spPr>
            <a:xfrm>
              <a:off x="4935385" y="33361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3" name="pt173"/>
            <p:cNvSpPr/>
            <p:nvPr/>
          </p:nvSpPr>
          <p:spPr>
            <a:xfrm>
              <a:off x="4970188" y="315995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4" name="pt174"/>
            <p:cNvSpPr/>
            <p:nvPr/>
          </p:nvSpPr>
          <p:spPr>
            <a:xfrm>
              <a:off x="4981788" y="29837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5" name="pt175"/>
            <p:cNvSpPr/>
            <p:nvPr/>
          </p:nvSpPr>
          <p:spPr>
            <a:xfrm>
              <a:off x="5051393" y="28074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6" name="pt176"/>
            <p:cNvSpPr/>
            <p:nvPr/>
          </p:nvSpPr>
          <p:spPr>
            <a:xfrm>
              <a:off x="5051393" y="26312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7" name="pt177"/>
            <p:cNvSpPr/>
            <p:nvPr/>
          </p:nvSpPr>
          <p:spPr>
            <a:xfrm>
              <a:off x="5120997" y="2455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5167400" y="22787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5248606" y="21025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248606"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tx181"/>
            <p:cNvSpPr/>
            <p:nvPr/>
          </p:nvSpPr>
          <p:spPr>
            <a:xfrm>
              <a:off x="4380923"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82" name="tx182"/>
            <p:cNvSpPr/>
            <p:nvPr/>
          </p:nvSpPr>
          <p:spPr>
            <a:xfrm>
              <a:off x="4670942" y="51189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83" name="tx183"/>
            <p:cNvSpPr/>
            <p:nvPr/>
          </p:nvSpPr>
          <p:spPr>
            <a:xfrm>
              <a:off x="4694144" y="49426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84" name="tx184"/>
            <p:cNvSpPr/>
            <p:nvPr/>
          </p:nvSpPr>
          <p:spPr>
            <a:xfrm>
              <a:off x="4740547" y="47664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85" name="tx185"/>
            <p:cNvSpPr/>
            <p:nvPr/>
          </p:nvSpPr>
          <p:spPr>
            <a:xfrm>
              <a:off x="4821752" y="459019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86" name="tx186"/>
            <p:cNvSpPr/>
            <p:nvPr/>
          </p:nvSpPr>
          <p:spPr>
            <a:xfrm>
              <a:off x="4833353" y="441395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87" name="tx187"/>
            <p:cNvSpPr/>
            <p:nvPr/>
          </p:nvSpPr>
          <p:spPr>
            <a:xfrm>
              <a:off x="4868155" y="423771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88" name="tx188"/>
            <p:cNvSpPr/>
            <p:nvPr/>
          </p:nvSpPr>
          <p:spPr>
            <a:xfrm>
              <a:off x="4902957" y="40614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89" name="tx189"/>
            <p:cNvSpPr/>
            <p:nvPr/>
          </p:nvSpPr>
          <p:spPr>
            <a:xfrm>
              <a:off x="4937760" y="388524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90" name="tx190"/>
            <p:cNvSpPr/>
            <p:nvPr/>
          </p:nvSpPr>
          <p:spPr>
            <a:xfrm>
              <a:off x="5018965" y="370900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91" name="tx191"/>
            <p:cNvSpPr/>
            <p:nvPr/>
          </p:nvSpPr>
          <p:spPr>
            <a:xfrm>
              <a:off x="5030566" y="353276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92" name="tx192"/>
            <p:cNvSpPr/>
            <p:nvPr/>
          </p:nvSpPr>
          <p:spPr>
            <a:xfrm>
              <a:off x="5042166" y="335653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93" name="tx193"/>
            <p:cNvSpPr/>
            <p:nvPr/>
          </p:nvSpPr>
          <p:spPr>
            <a:xfrm>
              <a:off x="5076969" y="318029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94" name="tx194"/>
            <p:cNvSpPr/>
            <p:nvPr/>
          </p:nvSpPr>
          <p:spPr>
            <a:xfrm>
              <a:off x="5088569" y="300405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5" name="tx195"/>
            <p:cNvSpPr/>
            <p:nvPr/>
          </p:nvSpPr>
          <p:spPr>
            <a:xfrm>
              <a:off x="5158174" y="28278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96" name="tx196"/>
            <p:cNvSpPr/>
            <p:nvPr/>
          </p:nvSpPr>
          <p:spPr>
            <a:xfrm>
              <a:off x="5158174" y="265158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97" name="tx197"/>
            <p:cNvSpPr/>
            <p:nvPr/>
          </p:nvSpPr>
          <p:spPr>
            <a:xfrm>
              <a:off x="4939772" y="24753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98" name="tx198"/>
            <p:cNvSpPr/>
            <p:nvPr/>
          </p:nvSpPr>
          <p:spPr>
            <a:xfrm>
              <a:off x="4981877" y="229911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99" name="tx199"/>
            <p:cNvSpPr/>
            <p:nvPr/>
          </p:nvSpPr>
          <p:spPr>
            <a:xfrm>
              <a:off x="5107065" y="21228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00" name="tx200"/>
            <p:cNvSpPr/>
            <p:nvPr/>
          </p:nvSpPr>
          <p:spPr>
            <a:xfrm>
              <a:off x="5058602" y="1946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01" name="rc201"/>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202" name="pl202"/>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5738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59702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620222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6434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39943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09" name="pt209"/>
            <p:cNvSpPr/>
            <p:nvPr/>
          </p:nvSpPr>
          <p:spPr>
            <a:xfrm>
              <a:off x="602584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0" name="pt210"/>
            <p:cNvSpPr/>
            <p:nvPr/>
          </p:nvSpPr>
          <p:spPr>
            <a:xfrm>
              <a:off x="6165049" y="5107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1" name="pt211"/>
            <p:cNvSpPr/>
            <p:nvPr/>
          </p:nvSpPr>
          <p:spPr>
            <a:xfrm>
              <a:off x="6211452" y="49399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2" name="pt212"/>
            <p:cNvSpPr/>
            <p:nvPr/>
          </p:nvSpPr>
          <p:spPr>
            <a:xfrm>
              <a:off x="6223053" y="47725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3" name="pt213"/>
            <p:cNvSpPr/>
            <p:nvPr/>
          </p:nvSpPr>
          <p:spPr>
            <a:xfrm>
              <a:off x="6269456" y="46050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4" name="pt214"/>
            <p:cNvSpPr/>
            <p:nvPr/>
          </p:nvSpPr>
          <p:spPr>
            <a:xfrm>
              <a:off x="6281057"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5" name="pt215"/>
            <p:cNvSpPr/>
            <p:nvPr/>
          </p:nvSpPr>
          <p:spPr>
            <a:xfrm>
              <a:off x="6292658" y="42702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6" name="pt216"/>
            <p:cNvSpPr/>
            <p:nvPr/>
          </p:nvSpPr>
          <p:spPr>
            <a:xfrm>
              <a:off x="6350661" y="41028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7" name="pt217"/>
            <p:cNvSpPr/>
            <p:nvPr/>
          </p:nvSpPr>
          <p:spPr>
            <a:xfrm>
              <a:off x="6385464" y="39353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8" name="pt218"/>
            <p:cNvSpPr/>
            <p:nvPr/>
          </p:nvSpPr>
          <p:spPr>
            <a:xfrm>
              <a:off x="6385464" y="3767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9" name="pt219"/>
            <p:cNvSpPr/>
            <p:nvPr/>
          </p:nvSpPr>
          <p:spPr>
            <a:xfrm>
              <a:off x="6420266"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0" name="pt220"/>
            <p:cNvSpPr/>
            <p:nvPr/>
          </p:nvSpPr>
          <p:spPr>
            <a:xfrm>
              <a:off x="6431867" y="343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1" name="pt221"/>
            <p:cNvSpPr/>
            <p:nvPr/>
          </p:nvSpPr>
          <p:spPr>
            <a:xfrm>
              <a:off x="6431867" y="32656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2" name="pt222"/>
            <p:cNvSpPr/>
            <p:nvPr/>
          </p:nvSpPr>
          <p:spPr>
            <a:xfrm>
              <a:off x="6455068" y="30982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6478270" y="29308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6478270" y="27634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6501471" y="25959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6" name="pt226"/>
            <p:cNvSpPr/>
            <p:nvPr/>
          </p:nvSpPr>
          <p:spPr>
            <a:xfrm>
              <a:off x="6524673" y="24285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7" name="pt227"/>
            <p:cNvSpPr/>
            <p:nvPr/>
          </p:nvSpPr>
          <p:spPr>
            <a:xfrm>
              <a:off x="6524673" y="22611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6536273" y="20937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6536273"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tx230"/>
            <p:cNvSpPr/>
            <p:nvPr/>
          </p:nvSpPr>
          <p:spPr>
            <a:xfrm>
              <a:off x="6132621"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31" name="tx231"/>
            <p:cNvSpPr/>
            <p:nvPr/>
          </p:nvSpPr>
          <p:spPr>
            <a:xfrm>
              <a:off x="6271830" y="51277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32" name="tx232"/>
            <p:cNvSpPr/>
            <p:nvPr/>
          </p:nvSpPr>
          <p:spPr>
            <a:xfrm>
              <a:off x="6318233" y="496028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33" name="tx233"/>
            <p:cNvSpPr/>
            <p:nvPr/>
          </p:nvSpPr>
          <p:spPr>
            <a:xfrm>
              <a:off x="6329834" y="479286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34" name="tx234"/>
            <p:cNvSpPr/>
            <p:nvPr/>
          </p:nvSpPr>
          <p:spPr>
            <a:xfrm>
              <a:off x="6376237" y="46254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35" name="tx235"/>
            <p:cNvSpPr/>
            <p:nvPr/>
          </p:nvSpPr>
          <p:spPr>
            <a:xfrm>
              <a:off x="6387838" y="44580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36" name="tx236"/>
            <p:cNvSpPr/>
            <p:nvPr/>
          </p:nvSpPr>
          <p:spPr>
            <a:xfrm>
              <a:off x="6399439" y="42905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37" name="tx237"/>
            <p:cNvSpPr/>
            <p:nvPr/>
          </p:nvSpPr>
          <p:spPr>
            <a:xfrm>
              <a:off x="6457442" y="41231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38" name="tx238"/>
            <p:cNvSpPr/>
            <p:nvPr/>
          </p:nvSpPr>
          <p:spPr>
            <a:xfrm>
              <a:off x="6213017" y="39557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39" name="tx239"/>
            <p:cNvSpPr/>
            <p:nvPr/>
          </p:nvSpPr>
          <p:spPr>
            <a:xfrm>
              <a:off x="6217406" y="378831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40" name="tx240"/>
            <p:cNvSpPr/>
            <p:nvPr/>
          </p:nvSpPr>
          <p:spPr>
            <a:xfrm>
              <a:off x="6233189" y="362088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41" name="tx241"/>
            <p:cNvSpPr/>
            <p:nvPr/>
          </p:nvSpPr>
          <p:spPr>
            <a:xfrm>
              <a:off x="6246252" y="34534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42" name="tx242"/>
            <p:cNvSpPr/>
            <p:nvPr/>
          </p:nvSpPr>
          <p:spPr>
            <a:xfrm>
              <a:off x="6272770" y="328603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43" name="tx243"/>
            <p:cNvSpPr/>
            <p:nvPr/>
          </p:nvSpPr>
          <p:spPr>
            <a:xfrm>
              <a:off x="6313528" y="31186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44" name="tx244"/>
            <p:cNvSpPr/>
            <p:nvPr/>
          </p:nvSpPr>
          <p:spPr>
            <a:xfrm>
              <a:off x="6292747" y="29511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45" name="tx245"/>
            <p:cNvSpPr/>
            <p:nvPr/>
          </p:nvSpPr>
          <p:spPr>
            <a:xfrm>
              <a:off x="6306006" y="278376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46" name="tx246"/>
            <p:cNvSpPr/>
            <p:nvPr/>
          </p:nvSpPr>
          <p:spPr>
            <a:xfrm>
              <a:off x="6315948" y="261633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47" name="tx247"/>
            <p:cNvSpPr/>
            <p:nvPr/>
          </p:nvSpPr>
          <p:spPr>
            <a:xfrm>
              <a:off x="6343448" y="244891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48" name="tx248"/>
            <p:cNvSpPr/>
            <p:nvPr/>
          </p:nvSpPr>
          <p:spPr>
            <a:xfrm>
              <a:off x="6347928" y="228148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49" name="tx249"/>
            <p:cNvSpPr/>
            <p:nvPr/>
          </p:nvSpPr>
          <p:spPr>
            <a:xfrm>
              <a:off x="6394733" y="21140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50" name="tx250"/>
            <p:cNvSpPr/>
            <p:nvPr/>
          </p:nvSpPr>
          <p:spPr>
            <a:xfrm>
              <a:off x="6346270" y="1946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51" name="rc251"/>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252" name="pl252"/>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025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25787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48989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721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54789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59" name="pt259"/>
            <p:cNvSpPr/>
            <p:nvPr/>
          </p:nvSpPr>
          <p:spPr>
            <a:xfrm>
              <a:off x="68262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0" name="pt260"/>
            <p:cNvSpPr/>
            <p:nvPr/>
          </p:nvSpPr>
          <p:spPr>
            <a:xfrm>
              <a:off x="7104695" y="5107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1" name="pt261"/>
            <p:cNvSpPr/>
            <p:nvPr/>
          </p:nvSpPr>
          <p:spPr>
            <a:xfrm>
              <a:off x="7220702" y="49399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2" name="pt262"/>
            <p:cNvSpPr/>
            <p:nvPr/>
          </p:nvSpPr>
          <p:spPr>
            <a:xfrm>
              <a:off x="7255505" y="47725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3" name="pt263"/>
            <p:cNvSpPr/>
            <p:nvPr/>
          </p:nvSpPr>
          <p:spPr>
            <a:xfrm>
              <a:off x="7278706" y="46050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4" name="pt264"/>
            <p:cNvSpPr/>
            <p:nvPr/>
          </p:nvSpPr>
          <p:spPr>
            <a:xfrm>
              <a:off x="7510721"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5" name="pt265"/>
            <p:cNvSpPr/>
            <p:nvPr/>
          </p:nvSpPr>
          <p:spPr>
            <a:xfrm>
              <a:off x="7510721" y="42702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6" name="pt266"/>
            <p:cNvSpPr/>
            <p:nvPr/>
          </p:nvSpPr>
          <p:spPr>
            <a:xfrm>
              <a:off x="7522322" y="41028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7533923" y="3935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7557124" y="37679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9" name="pt269"/>
            <p:cNvSpPr/>
            <p:nvPr/>
          </p:nvSpPr>
          <p:spPr>
            <a:xfrm>
              <a:off x="7557124"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7580326" y="34331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1" name="pt271"/>
            <p:cNvSpPr/>
            <p:nvPr/>
          </p:nvSpPr>
          <p:spPr>
            <a:xfrm>
              <a:off x="7580326" y="32656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2" name="pt272"/>
            <p:cNvSpPr/>
            <p:nvPr/>
          </p:nvSpPr>
          <p:spPr>
            <a:xfrm>
              <a:off x="7603527" y="30982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7649930" y="29308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4" name="pt274"/>
            <p:cNvSpPr/>
            <p:nvPr/>
          </p:nvSpPr>
          <p:spPr>
            <a:xfrm>
              <a:off x="7661531" y="27634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7673132" y="25959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7684732" y="2428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7754337" y="22611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7777538" y="20937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7789139"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tx280"/>
            <p:cNvSpPr/>
            <p:nvPr/>
          </p:nvSpPr>
          <p:spPr>
            <a:xfrm>
              <a:off x="69330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81" name="tx281"/>
            <p:cNvSpPr/>
            <p:nvPr/>
          </p:nvSpPr>
          <p:spPr>
            <a:xfrm>
              <a:off x="7211476" y="51277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82" name="tx282"/>
            <p:cNvSpPr/>
            <p:nvPr/>
          </p:nvSpPr>
          <p:spPr>
            <a:xfrm>
              <a:off x="7327483" y="496028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83" name="tx283"/>
            <p:cNvSpPr/>
            <p:nvPr/>
          </p:nvSpPr>
          <p:spPr>
            <a:xfrm>
              <a:off x="7362286" y="479286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84" name="tx284"/>
            <p:cNvSpPr/>
            <p:nvPr/>
          </p:nvSpPr>
          <p:spPr>
            <a:xfrm>
              <a:off x="7385487" y="46254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85" name="tx285"/>
            <p:cNvSpPr/>
            <p:nvPr/>
          </p:nvSpPr>
          <p:spPr>
            <a:xfrm>
              <a:off x="7617502" y="4458012"/>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86" name="tx286"/>
            <p:cNvSpPr/>
            <p:nvPr/>
          </p:nvSpPr>
          <p:spPr>
            <a:xfrm>
              <a:off x="7617502" y="42905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87" name="tx287"/>
            <p:cNvSpPr/>
            <p:nvPr/>
          </p:nvSpPr>
          <p:spPr>
            <a:xfrm>
              <a:off x="7629103" y="41231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88" name="tx288"/>
            <p:cNvSpPr/>
            <p:nvPr/>
          </p:nvSpPr>
          <p:spPr>
            <a:xfrm>
              <a:off x="7640704" y="395573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89" name="tx289"/>
            <p:cNvSpPr/>
            <p:nvPr/>
          </p:nvSpPr>
          <p:spPr>
            <a:xfrm>
              <a:off x="7663905" y="378831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90" name="tx290"/>
            <p:cNvSpPr/>
            <p:nvPr/>
          </p:nvSpPr>
          <p:spPr>
            <a:xfrm>
              <a:off x="7663905" y="3620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91" name="tx291"/>
            <p:cNvSpPr/>
            <p:nvPr/>
          </p:nvSpPr>
          <p:spPr>
            <a:xfrm>
              <a:off x="7687107" y="34534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92" name="tx292"/>
            <p:cNvSpPr/>
            <p:nvPr/>
          </p:nvSpPr>
          <p:spPr>
            <a:xfrm>
              <a:off x="7687107" y="328603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93" name="tx293"/>
            <p:cNvSpPr/>
            <p:nvPr/>
          </p:nvSpPr>
          <p:spPr>
            <a:xfrm>
              <a:off x="7710308" y="311861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94" name="tx294"/>
            <p:cNvSpPr/>
            <p:nvPr/>
          </p:nvSpPr>
          <p:spPr>
            <a:xfrm>
              <a:off x="7756711" y="29511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95" name="tx295"/>
            <p:cNvSpPr/>
            <p:nvPr/>
          </p:nvSpPr>
          <p:spPr>
            <a:xfrm>
              <a:off x="7768312" y="278376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96" name="tx296"/>
            <p:cNvSpPr/>
            <p:nvPr/>
          </p:nvSpPr>
          <p:spPr>
            <a:xfrm>
              <a:off x="7531591" y="261633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97" name="tx297"/>
            <p:cNvSpPr/>
            <p:nvPr/>
          </p:nvSpPr>
          <p:spPr>
            <a:xfrm>
              <a:off x="7512285" y="244891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98" name="tx298"/>
            <p:cNvSpPr/>
            <p:nvPr/>
          </p:nvSpPr>
          <p:spPr>
            <a:xfrm>
              <a:off x="7568814" y="2281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99" name="tx299"/>
            <p:cNvSpPr/>
            <p:nvPr/>
          </p:nvSpPr>
          <p:spPr>
            <a:xfrm>
              <a:off x="7635998" y="21140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00" name="tx300"/>
            <p:cNvSpPr/>
            <p:nvPr/>
          </p:nvSpPr>
          <p:spPr>
            <a:xfrm>
              <a:off x="7599136" y="1946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01" name="rc301"/>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302" name="pl302"/>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313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854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877756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90095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896317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09" name="pt309"/>
            <p:cNvSpPr/>
            <p:nvPr/>
          </p:nvSpPr>
          <p:spPr>
            <a:xfrm>
              <a:off x="826475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0" name="pt310"/>
            <p:cNvSpPr/>
            <p:nvPr/>
          </p:nvSpPr>
          <p:spPr>
            <a:xfrm>
              <a:off x="8345960"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1" name="pt311"/>
            <p:cNvSpPr/>
            <p:nvPr/>
          </p:nvSpPr>
          <p:spPr>
            <a:xfrm>
              <a:off x="8659180"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2" name="pt312"/>
            <p:cNvSpPr/>
            <p:nvPr/>
          </p:nvSpPr>
          <p:spPr>
            <a:xfrm>
              <a:off x="8682381" y="47460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3" name="pt313"/>
            <p:cNvSpPr/>
            <p:nvPr/>
          </p:nvSpPr>
          <p:spPr>
            <a:xfrm>
              <a:off x="8786788" y="45698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4" name="pt314"/>
            <p:cNvSpPr/>
            <p:nvPr/>
          </p:nvSpPr>
          <p:spPr>
            <a:xfrm>
              <a:off x="8844792" y="43936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972400"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8984001"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8995602"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042005" y="36886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053605" y="35124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053605" y="33361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9053605" y="3159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9076807" y="2983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088408" y="2807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088408" y="26312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134811" y="2455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9146411" y="22787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9146411"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pt328"/>
            <p:cNvSpPr/>
            <p:nvPr/>
          </p:nvSpPr>
          <p:spPr>
            <a:xfrm>
              <a:off x="91580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9" name="tx329"/>
            <p:cNvSpPr/>
            <p:nvPr/>
          </p:nvSpPr>
          <p:spPr>
            <a:xfrm>
              <a:off x="8371535" y="5295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30" name="tx330"/>
            <p:cNvSpPr/>
            <p:nvPr/>
          </p:nvSpPr>
          <p:spPr>
            <a:xfrm>
              <a:off x="8452741" y="51189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31" name="tx331"/>
            <p:cNvSpPr/>
            <p:nvPr/>
          </p:nvSpPr>
          <p:spPr>
            <a:xfrm>
              <a:off x="8765961" y="49426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32" name="tx332"/>
            <p:cNvSpPr/>
            <p:nvPr/>
          </p:nvSpPr>
          <p:spPr>
            <a:xfrm>
              <a:off x="8789162" y="476642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33" name="tx333"/>
            <p:cNvSpPr/>
            <p:nvPr/>
          </p:nvSpPr>
          <p:spPr>
            <a:xfrm>
              <a:off x="8893569" y="459019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34" name="tx334"/>
            <p:cNvSpPr/>
            <p:nvPr/>
          </p:nvSpPr>
          <p:spPr>
            <a:xfrm>
              <a:off x="8951573" y="441395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35" name="tx335"/>
            <p:cNvSpPr/>
            <p:nvPr/>
          </p:nvSpPr>
          <p:spPr>
            <a:xfrm>
              <a:off x="8804434" y="423771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36" name="tx336"/>
            <p:cNvSpPr/>
            <p:nvPr/>
          </p:nvSpPr>
          <p:spPr>
            <a:xfrm>
              <a:off x="8824904" y="406148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37" name="tx337"/>
            <p:cNvSpPr/>
            <p:nvPr/>
          </p:nvSpPr>
          <p:spPr>
            <a:xfrm>
              <a:off x="8809987" y="388524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38" name="tx338"/>
            <p:cNvSpPr/>
            <p:nvPr/>
          </p:nvSpPr>
          <p:spPr>
            <a:xfrm>
              <a:off x="8869558" y="37090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39" name="tx339"/>
            <p:cNvSpPr/>
            <p:nvPr/>
          </p:nvSpPr>
          <p:spPr>
            <a:xfrm>
              <a:off x="8912065" y="35327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40" name="tx340"/>
            <p:cNvSpPr/>
            <p:nvPr/>
          </p:nvSpPr>
          <p:spPr>
            <a:xfrm>
              <a:off x="8885548" y="335653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41" name="tx341"/>
            <p:cNvSpPr/>
            <p:nvPr/>
          </p:nvSpPr>
          <p:spPr>
            <a:xfrm>
              <a:off x="8876861" y="318029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42" name="tx342"/>
            <p:cNvSpPr/>
            <p:nvPr/>
          </p:nvSpPr>
          <p:spPr>
            <a:xfrm>
              <a:off x="8891284" y="30040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43" name="tx343"/>
            <p:cNvSpPr/>
            <p:nvPr/>
          </p:nvSpPr>
          <p:spPr>
            <a:xfrm>
              <a:off x="8916144" y="282782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44" name="tx344"/>
            <p:cNvSpPr/>
            <p:nvPr/>
          </p:nvSpPr>
          <p:spPr>
            <a:xfrm>
              <a:off x="8902885" y="265158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45" name="tx345"/>
            <p:cNvSpPr/>
            <p:nvPr/>
          </p:nvSpPr>
          <p:spPr>
            <a:xfrm>
              <a:off x="8947733" y="247534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46" name="tx346"/>
            <p:cNvSpPr/>
            <p:nvPr/>
          </p:nvSpPr>
          <p:spPr>
            <a:xfrm>
              <a:off x="9004871" y="22991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47" name="tx347"/>
            <p:cNvSpPr/>
            <p:nvPr/>
          </p:nvSpPr>
          <p:spPr>
            <a:xfrm>
              <a:off x="8956408" y="212287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48" name="tx348"/>
            <p:cNvSpPr/>
            <p:nvPr/>
          </p:nvSpPr>
          <p:spPr>
            <a:xfrm>
              <a:off x="8976787"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49" name="rc349"/>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350" name="pl350"/>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9601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983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3" name="pl353"/>
            <p:cNvSpPr/>
            <p:nvPr/>
          </p:nvSpPr>
          <p:spPr>
            <a:xfrm>
              <a:off x="1006523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4" name="pl354"/>
            <p:cNvSpPr/>
            <p:nvPr/>
          </p:nvSpPr>
          <p:spPr>
            <a:xfrm>
              <a:off x="102972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5" name="pl355"/>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20443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57" name="pt357"/>
            <p:cNvSpPr/>
            <p:nvPr/>
          </p:nvSpPr>
          <p:spPr>
            <a:xfrm>
              <a:off x="957562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8" name="pt358"/>
            <p:cNvSpPr/>
            <p:nvPr/>
          </p:nvSpPr>
          <p:spPr>
            <a:xfrm>
              <a:off x="9587225"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9" name="pt359"/>
            <p:cNvSpPr/>
            <p:nvPr/>
          </p:nvSpPr>
          <p:spPr>
            <a:xfrm>
              <a:off x="9877243"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0" name="pt360"/>
            <p:cNvSpPr/>
            <p:nvPr/>
          </p:nvSpPr>
          <p:spPr>
            <a:xfrm>
              <a:off x="9981650" y="47460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1" name="pt361"/>
            <p:cNvSpPr/>
            <p:nvPr/>
          </p:nvSpPr>
          <p:spPr>
            <a:xfrm>
              <a:off x="10074456" y="45698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2" name="pt362"/>
            <p:cNvSpPr/>
            <p:nvPr/>
          </p:nvSpPr>
          <p:spPr>
            <a:xfrm>
              <a:off x="10132460" y="43936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3" name="pt363"/>
            <p:cNvSpPr/>
            <p:nvPr/>
          </p:nvSpPr>
          <p:spPr>
            <a:xfrm>
              <a:off x="10167262" y="42173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4" name="pt364"/>
            <p:cNvSpPr/>
            <p:nvPr/>
          </p:nvSpPr>
          <p:spPr>
            <a:xfrm>
              <a:off x="10190464" y="4041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5" name="pt365"/>
            <p:cNvSpPr/>
            <p:nvPr/>
          </p:nvSpPr>
          <p:spPr>
            <a:xfrm>
              <a:off x="10202064" y="386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6" name="pt366"/>
            <p:cNvSpPr/>
            <p:nvPr/>
          </p:nvSpPr>
          <p:spPr>
            <a:xfrm>
              <a:off x="10236867" y="36886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7" name="pt367"/>
            <p:cNvSpPr/>
            <p:nvPr/>
          </p:nvSpPr>
          <p:spPr>
            <a:xfrm>
              <a:off x="10236867" y="35124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0248467" y="33361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0260068" y="3159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0294870" y="29837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10306471" y="2807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10329673" y="26312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10352874" y="2455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352874" y="22787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445680"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6" name="pt376"/>
            <p:cNvSpPr/>
            <p:nvPr/>
          </p:nvSpPr>
          <p:spPr>
            <a:xfrm>
              <a:off x="10457281"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7" name="tx377"/>
            <p:cNvSpPr/>
            <p:nvPr/>
          </p:nvSpPr>
          <p:spPr>
            <a:xfrm>
              <a:off x="9682405"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78" name="tx378"/>
            <p:cNvSpPr/>
            <p:nvPr/>
          </p:nvSpPr>
          <p:spPr>
            <a:xfrm>
              <a:off x="9694006" y="511890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79" name="tx379"/>
            <p:cNvSpPr/>
            <p:nvPr/>
          </p:nvSpPr>
          <p:spPr>
            <a:xfrm>
              <a:off x="9984024" y="49426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80" name="tx380"/>
            <p:cNvSpPr/>
            <p:nvPr/>
          </p:nvSpPr>
          <p:spPr>
            <a:xfrm>
              <a:off x="10088431" y="476642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81" name="tx381"/>
            <p:cNvSpPr/>
            <p:nvPr/>
          </p:nvSpPr>
          <p:spPr>
            <a:xfrm>
              <a:off x="10181237" y="459019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82" name="tx382"/>
            <p:cNvSpPr/>
            <p:nvPr/>
          </p:nvSpPr>
          <p:spPr>
            <a:xfrm>
              <a:off x="10239241" y="441395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83" name="tx383"/>
            <p:cNvSpPr/>
            <p:nvPr/>
          </p:nvSpPr>
          <p:spPr>
            <a:xfrm>
              <a:off x="10274043" y="42377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84" name="tx384"/>
            <p:cNvSpPr/>
            <p:nvPr/>
          </p:nvSpPr>
          <p:spPr>
            <a:xfrm>
              <a:off x="10297245" y="4061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85" name="tx385"/>
            <p:cNvSpPr/>
            <p:nvPr/>
          </p:nvSpPr>
          <p:spPr>
            <a:xfrm>
              <a:off x="10308845" y="388524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86" name="tx386"/>
            <p:cNvSpPr/>
            <p:nvPr/>
          </p:nvSpPr>
          <p:spPr>
            <a:xfrm>
              <a:off x="10343648" y="37090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87" name="tx387"/>
            <p:cNvSpPr/>
            <p:nvPr/>
          </p:nvSpPr>
          <p:spPr>
            <a:xfrm>
              <a:off x="10343648" y="35327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88" name="tx388"/>
            <p:cNvSpPr/>
            <p:nvPr/>
          </p:nvSpPr>
          <p:spPr>
            <a:xfrm>
              <a:off x="10071723" y="335653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89" name="tx389"/>
            <p:cNvSpPr/>
            <p:nvPr/>
          </p:nvSpPr>
          <p:spPr>
            <a:xfrm>
              <a:off x="10100971" y="318029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90" name="tx390"/>
            <p:cNvSpPr/>
            <p:nvPr/>
          </p:nvSpPr>
          <p:spPr>
            <a:xfrm>
              <a:off x="10109347" y="30040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91" name="tx391"/>
            <p:cNvSpPr/>
            <p:nvPr/>
          </p:nvSpPr>
          <p:spPr>
            <a:xfrm>
              <a:off x="10120948" y="2827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92" name="tx392"/>
            <p:cNvSpPr/>
            <p:nvPr/>
          </p:nvSpPr>
          <p:spPr>
            <a:xfrm>
              <a:off x="10161615" y="265158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93" name="tx393"/>
            <p:cNvSpPr/>
            <p:nvPr/>
          </p:nvSpPr>
          <p:spPr>
            <a:xfrm>
              <a:off x="10211334"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94" name="tx394"/>
            <p:cNvSpPr/>
            <p:nvPr/>
          </p:nvSpPr>
          <p:spPr>
            <a:xfrm>
              <a:off x="10180610" y="229911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95" name="tx395"/>
            <p:cNvSpPr/>
            <p:nvPr/>
          </p:nvSpPr>
          <p:spPr>
            <a:xfrm>
              <a:off x="10304140" y="21228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96" name="tx396"/>
            <p:cNvSpPr/>
            <p:nvPr/>
          </p:nvSpPr>
          <p:spPr>
            <a:xfrm>
              <a:off x="10267277" y="1946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97" name="rc397"/>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398" name="pl398"/>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99" name="pl399"/>
            <p:cNvSpPr/>
            <p:nvPr/>
          </p:nvSpPr>
          <p:spPr>
            <a:xfrm>
              <a:off x="10888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0" name="pl400"/>
            <p:cNvSpPr/>
            <p:nvPr/>
          </p:nvSpPr>
          <p:spPr>
            <a:xfrm>
              <a:off x="1112088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1" name="pl401"/>
            <p:cNvSpPr/>
            <p:nvPr/>
          </p:nvSpPr>
          <p:spPr>
            <a:xfrm>
              <a:off x="1135289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2" name="pl402"/>
            <p:cNvSpPr/>
            <p:nvPr/>
          </p:nvSpPr>
          <p:spPr>
            <a:xfrm>
              <a:off x="1158491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1090046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05" name="pt405"/>
            <p:cNvSpPr/>
            <p:nvPr/>
          </p:nvSpPr>
          <p:spPr>
            <a:xfrm>
              <a:off x="106428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6" name="pt406"/>
            <p:cNvSpPr/>
            <p:nvPr/>
          </p:nvSpPr>
          <p:spPr>
            <a:xfrm>
              <a:off x="11164911" y="36005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7" name="pt407"/>
            <p:cNvSpPr/>
            <p:nvPr/>
          </p:nvSpPr>
          <p:spPr>
            <a:xfrm>
              <a:off x="11408527" y="1926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8" name="tx408"/>
            <p:cNvSpPr/>
            <p:nvPr/>
          </p:nvSpPr>
          <p:spPr>
            <a:xfrm>
              <a:off x="107496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409" name="tx409"/>
            <p:cNvSpPr/>
            <p:nvPr/>
          </p:nvSpPr>
          <p:spPr>
            <a:xfrm>
              <a:off x="11271692" y="362088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410" name="tx410"/>
            <p:cNvSpPr/>
            <p:nvPr/>
          </p:nvSpPr>
          <p:spPr>
            <a:xfrm>
              <a:off x="1151530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411" name="rc411"/>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412" name="rc412"/>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(85%)</a:t>
              </a:r>
            </a:p>
          </p:txBody>
        </p:sp>
        <p:sp>
          <p:nvSpPr>
            <p:cNvPr id="414" name="rc414"/>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(80%)</a:t>
              </a:r>
            </a:p>
          </p:txBody>
        </p:sp>
        <p:sp>
          <p:nvSpPr>
            <p:cNvPr id="416" name="rc416"/>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(79%)</a:t>
              </a:r>
            </a:p>
          </p:txBody>
        </p:sp>
        <p:sp>
          <p:nvSpPr>
            <p:cNvPr id="418" name="rc418"/>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(58%)</a:t>
              </a:r>
            </a:p>
          </p:txBody>
        </p:sp>
        <p:sp>
          <p:nvSpPr>
            <p:cNvPr id="420" name="rc420"/>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(77%)</a:t>
              </a:r>
            </a:p>
          </p:txBody>
        </p:sp>
        <p:sp>
          <p:nvSpPr>
            <p:cNvPr id="422" name="rc422"/>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3" name="tx423"/>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(65%)</a:t>
              </a:r>
            </a:p>
          </p:txBody>
        </p:sp>
        <p:sp>
          <p:nvSpPr>
            <p:cNvPr id="424" name="rc424"/>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5" name="tx425"/>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(76%)</a:t>
              </a:r>
            </a:p>
          </p:txBody>
        </p:sp>
        <p:sp>
          <p:nvSpPr>
            <p:cNvPr id="426" name="rc426"/>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7" name="tx427"/>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(72%)</a:t>
              </a:r>
            </a:p>
          </p:txBody>
        </p:sp>
        <p:sp>
          <p:nvSpPr>
            <p:cNvPr id="428" name="rc428"/>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9" name="tx429"/>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(21%)</a:t>
              </a:r>
            </a:p>
          </p:txBody>
        </p:sp>
        <p:sp>
          <p:nvSpPr>
            <p:cNvPr id="430" name="pl430"/>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31" name="pl431"/>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5875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81953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05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1283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tx437"/>
            <p:cNvSpPr/>
            <p:nvPr/>
          </p:nvSpPr>
          <p:spPr>
            <a:xfrm rot="-5400000">
              <a:off x="324420"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8" name="tx438"/>
            <p:cNvSpPr/>
            <p:nvPr/>
          </p:nvSpPr>
          <p:spPr>
            <a:xfrm rot="-5400000">
              <a:off x="52534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39" name="tx439"/>
            <p:cNvSpPr/>
            <p:nvPr/>
          </p:nvSpPr>
          <p:spPr>
            <a:xfrm rot="-5400000">
              <a:off x="75736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40" name="tx440"/>
            <p:cNvSpPr/>
            <p:nvPr/>
          </p:nvSpPr>
          <p:spPr>
            <a:xfrm rot="-5400000">
              <a:off x="98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41" name="tx441"/>
            <p:cNvSpPr/>
            <p:nvPr/>
          </p:nvSpPr>
          <p:spPr>
            <a:xfrm rot="-5400000">
              <a:off x="1221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42" name="tx442"/>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43" name="pl443"/>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4" name="pl444"/>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18751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210720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233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2571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161208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51" name="tx451"/>
            <p:cNvSpPr/>
            <p:nvPr/>
          </p:nvSpPr>
          <p:spPr>
            <a:xfrm rot="-5400000">
              <a:off x="181301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52" name="tx452"/>
            <p:cNvSpPr/>
            <p:nvPr/>
          </p:nvSpPr>
          <p:spPr>
            <a:xfrm rot="-5400000">
              <a:off x="204502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53" name="tx453"/>
            <p:cNvSpPr/>
            <p:nvPr/>
          </p:nvSpPr>
          <p:spPr>
            <a:xfrm rot="-5400000">
              <a:off x="227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54" name="tx454"/>
            <p:cNvSpPr/>
            <p:nvPr/>
          </p:nvSpPr>
          <p:spPr>
            <a:xfrm rot="-5400000">
              <a:off x="2509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55" name="tx455"/>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56" name="pl456"/>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7" name="pl457"/>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31628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339487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362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3858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89975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4" name="tx464"/>
            <p:cNvSpPr/>
            <p:nvPr/>
          </p:nvSpPr>
          <p:spPr>
            <a:xfrm rot="-5400000">
              <a:off x="310068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5" name="tx465"/>
            <p:cNvSpPr/>
            <p:nvPr/>
          </p:nvSpPr>
          <p:spPr>
            <a:xfrm rot="-5400000">
              <a:off x="333269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6" name="tx466"/>
            <p:cNvSpPr/>
            <p:nvPr/>
          </p:nvSpPr>
          <p:spPr>
            <a:xfrm rot="-5400000">
              <a:off x="356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7" name="tx467"/>
            <p:cNvSpPr/>
            <p:nvPr/>
          </p:nvSpPr>
          <p:spPr>
            <a:xfrm rot="-5400000">
              <a:off x="3796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8" name="tx468"/>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9" name="pl469"/>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0" name="pl470"/>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4450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4682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491455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5146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418742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77" name="tx477"/>
            <p:cNvSpPr/>
            <p:nvPr/>
          </p:nvSpPr>
          <p:spPr>
            <a:xfrm rot="-5400000">
              <a:off x="4388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8" name="tx478"/>
            <p:cNvSpPr/>
            <p:nvPr/>
          </p:nvSpPr>
          <p:spPr>
            <a:xfrm rot="-5400000">
              <a:off x="46203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9" name="tx479"/>
            <p:cNvSpPr/>
            <p:nvPr/>
          </p:nvSpPr>
          <p:spPr>
            <a:xfrm rot="-5400000">
              <a:off x="485237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80" name="tx480"/>
            <p:cNvSpPr/>
            <p:nvPr/>
          </p:nvSpPr>
          <p:spPr>
            <a:xfrm rot="-5400000">
              <a:off x="5084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81" name="tx481"/>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82" name="pl482"/>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3" name="pl483"/>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738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9702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620222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434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tx489"/>
            <p:cNvSpPr/>
            <p:nvPr/>
          </p:nvSpPr>
          <p:spPr>
            <a:xfrm rot="-5400000">
              <a:off x="547509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90" name="tx490"/>
            <p:cNvSpPr/>
            <p:nvPr/>
          </p:nvSpPr>
          <p:spPr>
            <a:xfrm rot="-5400000">
              <a:off x="5676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1" name="tx491"/>
            <p:cNvSpPr/>
            <p:nvPr/>
          </p:nvSpPr>
          <p:spPr>
            <a:xfrm rot="-5400000">
              <a:off x="59080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2" name="tx492"/>
            <p:cNvSpPr/>
            <p:nvPr/>
          </p:nvSpPr>
          <p:spPr>
            <a:xfrm rot="-5400000">
              <a:off x="614004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3" name="tx493"/>
            <p:cNvSpPr/>
            <p:nvPr/>
          </p:nvSpPr>
          <p:spPr>
            <a:xfrm rot="-5400000">
              <a:off x="6372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4" name="tx494"/>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5" name="pl495"/>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6" name="pl496"/>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025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725787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748989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7721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tx502"/>
            <p:cNvSpPr/>
            <p:nvPr/>
          </p:nvSpPr>
          <p:spPr>
            <a:xfrm rot="-5400000">
              <a:off x="676275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3" name="tx503"/>
            <p:cNvSpPr/>
            <p:nvPr/>
          </p:nvSpPr>
          <p:spPr>
            <a:xfrm rot="-5400000">
              <a:off x="6963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4" name="tx504"/>
            <p:cNvSpPr/>
            <p:nvPr/>
          </p:nvSpPr>
          <p:spPr>
            <a:xfrm rot="-5400000">
              <a:off x="719570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5" name="tx505"/>
            <p:cNvSpPr/>
            <p:nvPr/>
          </p:nvSpPr>
          <p:spPr>
            <a:xfrm rot="-5400000">
              <a:off x="742771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6" name="tx506"/>
            <p:cNvSpPr/>
            <p:nvPr/>
          </p:nvSpPr>
          <p:spPr>
            <a:xfrm rot="-5400000">
              <a:off x="76597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7" name="tx507"/>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8" name="pl508"/>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9" name="pl509"/>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8313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854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77756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90095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tx515"/>
            <p:cNvSpPr/>
            <p:nvPr/>
          </p:nvSpPr>
          <p:spPr>
            <a:xfrm rot="-5400000">
              <a:off x="805042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6" name="tx516"/>
            <p:cNvSpPr/>
            <p:nvPr/>
          </p:nvSpPr>
          <p:spPr>
            <a:xfrm rot="-5400000">
              <a:off x="825135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7" name="tx517"/>
            <p:cNvSpPr/>
            <p:nvPr/>
          </p:nvSpPr>
          <p:spPr>
            <a:xfrm rot="-5400000">
              <a:off x="848336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8" name="tx518"/>
            <p:cNvSpPr/>
            <p:nvPr/>
          </p:nvSpPr>
          <p:spPr>
            <a:xfrm rot="-5400000">
              <a:off x="871538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9" name="tx519"/>
            <p:cNvSpPr/>
            <p:nvPr/>
          </p:nvSpPr>
          <p:spPr>
            <a:xfrm rot="-5400000">
              <a:off x="894739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0" name="tx520"/>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1" name="pl521"/>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2" name="pl522"/>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9601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983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1006523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102972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tx528"/>
            <p:cNvSpPr/>
            <p:nvPr/>
          </p:nvSpPr>
          <p:spPr>
            <a:xfrm rot="-5400000">
              <a:off x="933809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29" name="tx529"/>
            <p:cNvSpPr/>
            <p:nvPr/>
          </p:nvSpPr>
          <p:spPr>
            <a:xfrm rot="-5400000">
              <a:off x="9539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0" name="tx530"/>
            <p:cNvSpPr/>
            <p:nvPr/>
          </p:nvSpPr>
          <p:spPr>
            <a:xfrm rot="-5400000">
              <a:off x="977103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31" name="tx531"/>
            <p:cNvSpPr/>
            <p:nvPr/>
          </p:nvSpPr>
          <p:spPr>
            <a:xfrm rot="-5400000">
              <a:off x="1000305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2" name="tx532"/>
            <p:cNvSpPr/>
            <p:nvPr/>
          </p:nvSpPr>
          <p:spPr>
            <a:xfrm rot="-5400000">
              <a:off x="1023506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3" name="tx533"/>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4" name="pl534"/>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5" name="pl535"/>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0888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112088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135289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158491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1062576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42" name="tx542"/>
            <p:cNvSpPr/>
            <p:nvPr/>
          </p:nvSpPr>
          <p:spPr>
            <a:xfrm rot="-5400000">
              <a:off x="10826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43" name="tx543"/>
            <p:cNvSpPr/>
            <p:nvPr/>
          </p:nvSpPr>
          <p:spPr>
            <a:xfrm rot="-5400000">
              <a:off x="1105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4" name="tx544"/>
            <p:cNvSpPr/>
            <p:nvPr/>
          </p:nvSpPr>
          <p:spPr>
            <a:xfrm rot="-5400000">
              <a:off x="1129071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5" name="tx545"/>
            <p:cNvSpPr/>
            <p:nvPr/>
          </p:nvSpPr>
          <p:spPr>
            <a:xfrm rot="-5400000">
              <a:off x="1152273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6" name="tx546"/>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7" name="tx547"/>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8" name="tx548"/>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9" name="pt549"/>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0" name="pt550"/>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51" name="pt551"/>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52" name="pt552"/>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4" name="pt554"/>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5" name="tx555"/>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56" name="tx556"/>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57" name="tx557"/>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58" name="tx558"/>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59" name="tx559"/>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60" name="tx560"/>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61" name="tx561"/>
            <p:cNvSpPr/>
            <p:nvPr/>
          </p:nvSpPr>
          <p:spPr>
            <a:xfrm>
              <a:off x="343909" y="1368037"/>
              <a:ext cx="349492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ESAR, 2025</a:t>
              </a:r>
            </a:p>
          </p:txBody>
        </p:sp>
        <p:sp>
          <p:nvSpPr>
            <p:cNvPr id="562" name="tx562"/>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3" name="tx563"/>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64"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65" name=""/>
          <p:cNvGrpSpPr/>
          <p:nvPr/>
        </p:nvGrpSpPr>
        <p:grpSpPr>
          <a:xfrm>
            <a:off x="292608" y="914400"/>
            <a:ext cx="11612880" cy="28575"/>
            <a:chOff x="292608" y="914400"/>
            <a:chExt cx="11612880" cy="28575"/>
          </a:xfrm>
        </p:grpSpPr>
        <p:sp>
          <p:nvSpPr>
            <p:cNvPr id="566"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7"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634867"/>
              <a:ext cx="106736" cy="324032"/>
            </a:xfrm>
            <a:prstGeom prst="rect">
              <a:avLst/>
            </a:prstGeom>
            <a:solidFill>
              <a:srgbClr val="2C7FB8">
                <a:alpha val="100000"/>
              </a:srgbClr>
            </a:solidFill>
          </p:spPr>
          <p:txBody>
            <a:bodyPr/>
            <a:lstStyle/>
            <a:p/>
          </p:txBody>
        </p:sp>
        <p:sp>
          <p:nvSpPr>
            <p:cNvPr id="19" name="rc19"/>
            <p:cNvSpPr/>
            <p:nvPr/>
          </p:nvSpPr>
          <p:spPr>
            <a:xfrm>
              <a:off x="2018341" y="2310834"/>
              <a:ext cx="106736" cy="648065"/>
            </a:xfrm>
            <a:prstGeom prst="rect">
              <a:avLst/>
            </a:prstGeom>
            <a:solidFill>
              <a:srgbClr val="2C7FB8">
                <a:alpha val="100000"/>
              </a:srgbClr>
            </a:solidFill>
          </p:spPr>
          <p:txBody>
            <a:bodyPr/>
            <a:lstStyle/>
            <a:p/>
          </p:txBody>
        </p:sp>
        <p:sp>
          <p:nvSpPr>
            <p:cNvPr id="20" name="rc20"/>
            <p:cNvSpPr/>
            <p:nvPr/>
          </p:nvSpPr>
          <p:spPr>
            <a:xfrm>
              <a:off x="2136937" y="2256829"/>
              <a:ext cx="106736" cy="702070"/>
            </a:xfrm>
            <a:prstGeom prst="rect">
              <a:avLst/>
            </a:prstGeom>
            <a:solidFill>
              <a:srgbClr val="2C7FB8">
                <a:alpha val="100000"/>
              </a:srgbClr>
            </a:solidFill>
          </p:spPr>
          <p:txBody>
            <a:bodyPr/>
            <a:lstStyle/>
            <a:p/>
          </p:txBody>
        </p:sp>
        <p:sp>
          <p:nvSpPr>
            <p:cNvPr id="21" name="rc21"/>
            <p:cNvSpPr/>
            <p:nvPr/>
          </p:nvSpPr>
          <p:spPr>
            <a:xfrm>
              <a:off x="2255533" y="1932796"/>
              <a:ext cx="106736" cy="1026103"/>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65649"/>
              <a:ext cx="1185961" cy="1323133"/>
            </a:xfrm>
            <a:custGeom>
              <a:avLst/>
              <a:pathLst>
                <a:path w="1185961" h="1323133">
                  <a:moveTo>
                    <a:pt x="0" y="1323133"/>
                  </a:moveTo>
                  <a:lnTo>
                    <a:pt x="118596" y="982899"/>
                  </a:lnTo>
                  <a:lnTo>
                    <a:pt x="237192" y="774978"/>
                  </a:lnTo>
                  <a:lnTo>
                    <a:pt x="355788" y="359136"/>
                  </a:lnTo>
                  <a:lnTo>
                    <a:pt x="474384" y="37803"/>
                  </a:lnTo>
                  <a:lnTo>
                    <a:pt x="592980" y="18901"/>
                  </a:lnTo>
                  <a:lnTo>
                    <a:pt x="711576" y="37803"/>
                  </a:lnTo>
                  <a:lnTo>
                    <a:pt x="830173" y="18901"/>
                  </a:lnTo>
                  <a:lnTo>
                    <a:pt x="948769" y="18901"/>
                  </a:lnTo>
                  <a:lnTo>
                    <a:pt x="1067365" y="18901"/>
                  </a:lnTo>
                  <a:lnTo>
                    <a:pt x="1185961" y="0"/>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32" name="tx32"/>
            <p:cNvSpPr/>
            <p:nvPr/>
          </p:nvSpPr>
          <p:spPr>
            <a:xfrm rot="-5400000">
              <a:off x="2253900" y="19768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33" name="tx33"/>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4" name="tx34"/>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5" name="tx35"/>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6" name="tx36"/>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7" name="tx37"/>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8" name="tx38"/>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9" name="tx39"/>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0" name="tx40"/>
            <p:cNvSpPr/>
            <p:nvPr/>
          </p:nvSpPr>
          <p:spPr>
            <a:xfrm>
              <a:off x="1930070" y="254571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1" name="tx41"/>
            <p:cNvSpPr/>
            <p:nvPr/>
          </p:nvSpPr>
          <p:spPr>
            <a:xfrm>
              <a:off x="2025623" y="222168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42" name="tx42"/>
            <p:cNvSpPr/>
            <p:nvPr/>
          </p:nvSpPr>
          <p:spPr>
            <a:xfrm>
              <a:off x="2144220" y="21676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3" name="tx43"/>
            <p:cNvSpPr/>
            <p:nvPr/>
          </p:nvSpPr>
          <p:spPr>
            <a:xfrm>
              <a:off x="3117385" y="134920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1781149" y="5372506"/>
              <a:ext cx="106736" cy="54005"/>
            </a:xfrm>
            <a:prstGeom prst="rect">
              <a:avLst/>
            </a:prstGeom>
            <a:solidFill>
              <a:srgbClr val="2C7FB8">
                <a:alpha val="100000"/>
              </a:srgbClr>
            </a:solidFill>
          </p:spPr>
          <p:txBody>
            <a:bodyPr/>
            <a:lstStyle/>
            <a:p/>
          </p:txBody>
        </p:sp>
        <p:sp>
          <p:nvSpPr>
            <p:cNvPr id="60" name="rc60"/>
            <p:cNvSpPr/>
            <p:nvPr/>
          </p:nvSpPr>
          <p:spPr>
            <a:xfrm>
              <a:off x="1899745" y="5318501"/>
              <a:ext cx="106736" cy="108010"/>
            </a:xfrm>
            <a:prstGeom prst="rect">
              <a:avLst/>
            </a:prstGeom>
            <a:solidFill>
              <a:srgbClr val="2C7FB8">
                <a:alpha val="100000"/>
              </a:srgbClr>
            </a:solidFill>
          </p:spPr>
          <p:txBody>
            <a:bodyPr/>
            <a:lstStyle/>
            <a:p/>
          </p:txBody>
        </p:sp>
        <p:sp>
          <p:nvSpPr>
            <p:cNvPr id="61" name="rc61"/>
            <p:cNvSpPr/>
            <p:nvPr/>
          </p:nvSpPr>
          <p:spPr>
            <a:xfrm>
              <a:off x="2018341" y="5210490"/>
              <a:ext cx="106736" cy="216021"/>
            </a:xfrm>
            <a:prstGeom prst="rect">
              <a:avLst/>
            </a:prstGeom>
            <a:solidFill>
              <a:srgbClr val="2C7FB8">
                <a:alpha val="100000"/>
              </a:srgbClr>
            </a:solidFill>
          </p:spPr>
          <p:txBody>
            <a:bodyPr/>
            <a:lstStyle/>
            <a:p/>
          </p:txBody>
        </p:sp>
        <p:sp>
          <p:nvSpPr>
            <p:cNvPr id="62" name="rc62"/>
            <p:cNvSpPr/>
            <p:nvPr/>
          </p:nvSpPr>
          <p:spPr>
            <a:xfrm>
              <a:off x="2136937" y="4832452"/>
              <a:ext cx="106736" cy="594060"/>
            </a:xfrm>
            <a:prstGeom prst="rect">
              <a:avLst/>
            </a:prstGeom>
            <a:solidFill>
              <a:srgbClr val="2C7FB8">
                <a:alpha val="100000"/>
              </a:srgbClr>
            </a:solidFill>
          </p:spPr>
          <p:txBody>
            <a:bodyPr/>
            <a:lstStyle/>
            <a:p/>
          </p:txBody>
        </p:sp>
        <p:sp>
          <p:nvSpPr>
            <p:cNvPr id="63" name="rc63"/>
            <p:cNvSpPr/>
            <p:nvPr/>
          </p:nvSpPr>
          <p:spPr>
            <a:xfrm>
              <a:off x="2255533" y="4670435"/>
              <a:ext cx="106736" cy="756076"/>
            </a:xfrm>
            <a:prstGeom prst="rect">
              <a:avLst/>
            </a:prstGeom>
            <a:solidFill>
              <a:srgbClr val="2C7FB8">
                <a:alpha val="100000"/>
              </a:srgbClr>
            </a:solidFill>
          </p:spPr>
          <p:txBody>
            <a:bodyPr/>
            <a:lstStyle/>
            <a:p/>
          </p:txBody>
        </p:sp>
        <p:sp>
          <p:nvSpPr>
            <p:cNvPr id="64" name="rc64"/>
            <p:cNvSpPr/>
            <p:nvPr/>
          </p:nvSpPr>
          <p:spPr>
            <a:xfrm>
              <a:off x="2374129" y="4670435"/>
              <a:ext cx="106736" cy="756076"/>
            </a:xfrm>
            <a:prstGeom prst="rect">
              <a:avLst/>
            </a:prstGeom>
            <a:solidFill>
              <a:srgbClr val="2C7FB8">
                <a:alpha val="100000"/>
              </a:srgbClr>
            </a:solidFill>
          </p:spPr>
          <p:txBody>
            <a:bodyPr/>
            <a:lstStyle/>
            <a:p/>
          </p:txBody>
        </p:sp>
        <p:sp>
          <p:nvSpPr>
            <p:cNvPr id="65" name="rc65"/>
            <p:cNvSpPr/>
            <p:nvPr/>
          </p:nvSpPr>
          <p:spPr>
            <a:xfrm>
              <a:off x="2492725" y="4616430"/>
              <a:ext cx="106736" cy="810081"/>
            </a:xfrm>
            <a:prstGeom prst="rect">
              <a:avLst/>
            </a:prstGeom>
            <a:solidFill>
              <a:srgbClr val="2C7FB8">
                <a:alpha val="100000"/>
              </a:srgbClr>
            </a:solidFill>
          </p:spPr>
          <p:txBody>
            <a:bodyPr/>
            <a:lstStyle/>
            <a:p/>
          </p:txBody>
        </p:sp>
        <p:sp>
          <p:nvSpPr>
            <p:cNvPr id="66" name="rc66"/>
            <p:cNvSpPr/>
            <p:nvPr/>
          </p:nvSpPr>
          <p:spPr>
            <a:xfrm>
              <a:off x="2611322" y="4562424"/>
              <a:ext cx="106736" cy="864087"/>
            </a:xfrm>
            <a:prstGeom prst="rect">
              <a:avLst/>
            </a:prstGeom>
            <a:solidFill>
              <a:srgbClr val="2C7FB8">
                <a:alpha val="100000"/>
              </a:srgbClr>
            </a:solidFill>
          </p:spPr>
          <p:txBody>
            <a:bodyPr/>
            <a:lstStyle/>
            <a:p/>
          </p:txBody>
        </p:sp>
        <p:sp>
          <p:nvSpPr>
            <p:cNvPr id="67" name="rc67"/>
            <p:cNvSpPr/>
            <p:nvPr/>
          </p:nvSpPr>
          <p:spPr>
            <a:xfrm>
              <a:off x="2729918" y="4562424"/>
              <a:ext cx="106736" cy="864087"/>
            </a:xfrm>
            <a:prstGeom prst="rect">
              <a:avLst/>
            </a:prstGeom>
            <a:solidFill>
              <a:srgbClr val="2C7FB8">
                <a:alpha val="100000"/>
              </a:srgbClr>
            </a:solidFill>
          </p:spPr>
          <p:txBody>
            <a:bodyPr/>
            <a:lstStyle/>
            <a:p/>
          </p:txBody>
        </p:sp>
        <p:sp>
          <p:nvSpPr>
            <p:cNvPr id="68" name="rc68"/>
            <p:cNvSpPr/>
            <p:nvPr/>
          </p:nvSpPr>
          <p:spPr>
            <a:xfrm>
              <a:off x="2848514" y="4562424"/>
              <a:ext cx="106736" cy="864087"/>
            </a:xfrm>
            <a:prstGeom prst="rect">
              <a:avLst/>
            </a:prstGeom>
            <a:solidFill>
              <a:srgbClr val="2C7FB8">
                <a:alpha val="100000"/>
              </a:srgbClr>
            </a:solidFill>
          </p:spPr>
          <p:txBody>
            <a:bodyPr/>
            <a:lstStyle/>
            <a:p/>
          </p:txBody>
        </p:sp>
        <p:sp>
          <p:nvSpPr>
            <p:cNvPr id="69" name="rc69"/>
            <p:cNvSpPr/>
            <p:nvPr/>
          </p:nvSpPr>
          <p:spPr>
            <a:xfrm>
              <a:off x="2967110" y="4562424"/>
              <a:ext cx="106736" cy="864087"/>
            </a:xfrm>
            <a:prstGeom prst="rect">
              <a:avLst/>
            </a:prstGeom>
            <a:solidFill>
              <a:srgbClr val="2C7FB8">
                <a:alpha val="100000"/>
              </a:srgbClr>
            </a:solidFill>
          </p:spPr>
          <p:txBody>
            <a:bodyPr/>
            <a:lstStyle/>
            <a:p/>
          </p:txBody>
        </p:sp>
        <p:sp>
          <p:nvSpPr>
            <p:cNvPr id="70" name="rc70"/>
            <p:cNvSpPr/>
            <p:nvPr/>
          </p:nvSpPr>
          <p:spPr>
            <a:xfrm>
              <a:off x="3085706" y="4508419"/>
              <a:ext cx="106736" cy="918092"/>
            </a:xfrm>
            <a:prstGeom prst="rect">
              <a:avLst/>
            </a:prstGeom>
            <a:solidFill>
              <a:srgbClr val="2C7FB8">
                <a:alpha val="100000"/>
              </a:srgbClr>
            </a:solidFill>
          </p:spPr>
          <p:txBody>
            <a:bodyPr/>
            <a:lstStyle/>
            <a:p/>
          </p:txBody>
        </p:sp>
        <p:sp>
          <p:nvSpPr>
            <p:cNvPr id="71" name="pl7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2" name="pl72"/>
            <p:cNvSpPr/>
            <p:nvPr/>
          </p:nvSpPr>
          <p:spPr>
            <a:xfrm>
              <a:off x="885748" y="4405809"/>
              <a:ext cx="2253326" cy="1020703"/>
            </a:xfrm>
            <a:custGeom>
              <a:avLst/>
              <a:pathLst>
                <a:path w="2253326" h="1020703">
                  <a:moveTo>
                    <a:pt x="0" y="1020703"/>
                  </a:moveTo>
                  <a:lnTo>
                    <a:pt x="118596" y="1020703"/>
                  </a:lnTo>
                  <a:lnTo>
                    <a:pt x="237192" y="1020703"/>
                  </a:lnTo>
                  <a:lnTo>
                    <a:pt x="355788" y="1020703"/>
                  </a:lnTo>
                  <a:lnTo>
                    <a:pt x="474384" y="1020703"/>
                  </a:lnTo>
                  <a:lnTo>
                    <a:pt x="592980" y="1020703"/>
                  </a:lnTo>
                  <a:lnTo>
                    <a:pt x="711576" y="1020703"/>
                  </a:lnTo>
                  <a:lnTo>
                    <a:pt x="830173" y="1020703"/>
                  </a:lnTo>
                  <a:lnTo>
                    <a:pt x="948769" y="812782"/>
                  </a:lnTo>
                  <a:lnTo>
                    <a:pt x="1067365" y="774978"/>
                  </a:lnTo>
                  <a:lnTo>
                    <a:pt x="1185961" y="737174"/>
                  </a:lnTo>
                  <a:lnTo>
                    <a:pt x="1304557" y="396940"/>
                  </a:lnTo>
                  <a:lnTo>
                    <a:pt x="1423153" y="207921"/>
                  </a:lnTo>
                  <a:lnTo>
                    <a:pt x="1541750" y="207921"/>
                  </a:lnTo>
                  <a:lnTo>
                    <a:pt x="1660346" y="75607"/>
                  </a:lnTo>
                  <a:lnTo>
                    <a:pt x="1778942" y="113411"/>
                  </a:lnTo>
                  <a:lnTo>
                    <a:pt x="1897538" y="113411"/>
                  </a:lnTo>
                  <a:lnTo>
                    <a:pt x="2016134" y="94509"/>
                  </a:lnTo>
                  <a:lnTo>
                    <a:pt x="2134730" y="94509"/>
                  </a:lnTo>
                  <a:lnTo>
                    <a:pt x="2253326" y="0"/>
                  </a:lnTo>
                </a:path>
              </a:pathLst>
            </a:custGeom>
            <a:ln w="27101" cap="flat">
              <a:solidFill>
                <a:srgbClr val="000000">
                  <a:alpha val="80000"/>
                </a:srgbClr>
              </a:solidFill>
              <a:prstDash val="solid"/>
              <a:round/>
            </a:ln>
          </p:spPr>
          <p:txBody>
            <a:bodyPr/>
            <a:lstStyle/>
            <a:p/>
          </p:txBody>
        </p:sp>
        <p:sp>
          <p:nvSpPr>
            <p:cNvPr id="73" name="tx7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74" name="tx74"/>
            <p:cNvSpPr/>
            <p:nvPr/>
          </p:nvSpPr>
          <p:spPr>
            <a:xfrm rot="-5400000">
              <a:off x="2491093"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75" name="tx75"/>
            <p:cNvSpPr/>
            <p:nvPr/>
          </p:nvSpPr>
          <p:spPr>
            <a:xfrm rot="-5400000">
              <a:off x="2609689"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76" name="tx76"/>
            <p:cNvSpPr/>
            <p:nvPr/>
          </p:nvSpPr>
          <p:spPr>
            <a:xfrm rot="-5400000">
              <a:off x="2728285"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77" name="tx77"/>
            <p:cNvSpPr/>
            <p:nvPr/>
          </p:nvSpPr>
          <p:spPr>
            <a:xfrm rot="-5400000">
              <a:off x="2846881"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78" name="tx78"/>
            <p:cNvSpPr/>
            <p:nvPr/>
          </p:nvSpPr>
          <p:spPr>
            <a:xfrm rot="-5400000">
              <a:off x="2965477"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79" name="tx79"/>
            <p:cNvSpPr/>
            <p:nvPr/>
          </p:nvSpPr>
          <p:spPr>
            <a:xfrm rot="-5400000">
              <a:off x="3084073"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0" name="tx80"/>
            <p:cNvSpPr/>
            <p:nvPr/>
          </p:nvSpPr>
          <p:spPr>
            <a:xfrm>
              <a:off x="1811474"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1" name="tx81"/>
            <p:cNvSpPr/>
            <p:nvPr/>
          </p:nvSpPr>
          <p:spPr>
            <a:xfrm>
              <a:off x="1930070" y="52293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2" name="tx82"/>
            <p:cNvSpPr/>
            <p:nvPr/>
          </p:nvSpPr>
          <p:spPr>
            <a:xfrm>
              <a:off x="2048666" y="51213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3" name="tx83"/>
            <p:cNvSpPr/>
            <p:nvPr/>
          </p:nvSpPr>
          <p:spPr>
            <a:xfrm>
              <a:off x="2147283"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84" name="tx84"/>
            <p:cNvSpPr/>
            <p:nvPr/>
          </p:nvSpPr>
          <p:spPr>
            <a:xfrm>
              <a:off x="2262816"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85" name="tx85"/>
            <p:cNvSpPr/>
            <p:nvPr/>
          </p:nvSpPr>
          <p:spPr>
            <a:xfrm>
              <a:off x="2381412"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86" name="tx86"/>
            <p:cNvSpPr/>
            <p:nvPr/>
          </p:nvSpPr>
          <p:spPr>
            <a:xfrm>
              <a:off x="3117385" y="42893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87" name="rc87"/>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9" name="pl89"/>
            <p:cNvSpPr/>
            <p:nvPr/>
          </p:nvSpPr>
          <p:spPr>
            <a:xfrm>
              <a:off x="3380035"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0" name="pl90"/>
            <p:cNvSpPr/>
            <p:nvPr/>
          </p:nvSpPr>
          <p:spPr>
            <a:xfrm>
              <a:off x="3380035"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1" name="pl91"/>
            <p:cNvSpPr/>
            <p:nvPr/>
          </p:nvSpPr>
          <p:spPr>
            <a:xfrm>
              <a:off x="3380035"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2" name="pl92"/>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2" name="rc102"/>
            <p:cNvSpPr/>
            <p:nvPr/>
          </p:nvSpPr>
          <p:spPr>
            <a:xfrm>
              <a:off x="5276980" y="2634867"/>
              <a:ext cx="106736" cy="324032"/>
            </a:xfrm>
            <a:prstGeom prst="rect">
              <a:avLst/>
            </a:prstGeom>
            <a:solidFill>
              <a:srgbClr val="2C7FB8">
                <a:alpha val="100000"/>
              </a:srgbClr>
            </a:solidFill>
          </p:spPr>
          <p:txBody>
            <a:bodyPr/>
            <a:lstStyle/>
            <a:p/>
          </p:txBody>
        </p:sp>
        <p:sp>
          <p:nvSpPr>
            <p:cNvPr id="103" name="rc103"/>
            <p:cNvSpPr/>
            <p:nvPr/>
          </p:nvSpPr>
          <p:spPr>
            <a:xfrm>
              <a:off x="5395577" y="2472850"/>
              <a:ext cx="106736" cy="486049"/>
            </a:xfrm>
            <a:prstGeom prst="rect">
              <a:avLst/>
            </a:prstGeom>
            <a:solidFill>
              <a:srgbClr val="2C7FB8">
                <a:alpha val="100000"/>
              </a:srgbClr>
            </a:solidFill>
          </p:spPr>
          <p:txBody>
            <a:bodyPr/>
            <a:lstStyle/>
            <a:p/>
          </p:txBody>
        </p:sp>
        <p:sp>
          <p:nvSpPr>
            <p:cNvPr id="104" name="rc104"/>
            <p:cNvSpPr/>
            <p:nvPr/>
          </p:nvSpPr>
          <p:spPr>
            <a:xfrm>
              <a:off x="5514173" y="2418845"/>
              <a:ext cx="106736" cy="540054"/>
            </a:xfrm>
            <a:prstGeom prst="rect">
              <a:avLst/>
            </a:prstGeom>
            <a:solidFill>
              <a:srgbClr val="2C7FB8">
                <a:alpha val="100000"/>
              </a:srgbClr>
            </a:solidFill>
          </p:spPr>
          <p:txBody>
            <a:bodyPr/>
            <a:lstStyle/>
            <a:p/>
          </p:txBody>
        </p:sp>
        <p:sp>
          <p:nvSpPr>
            <p:cNvPr id="105" name="rc105"/>
            <p:cNvSpPr/>
            <p:nvPr/>
          </p:nvSpPr>
          <p:spPr>
            <a:xfrm>
              <a:off x="5632769" y="2148818"/>
              <a:ext cx="106736" cy="810081"/>
            </a:xfrm>
            <a:prstGeom prst="rect">
              <a:avLst/>
            </a:prstGeom>
            <a:solidFill>
              <a:srgbClr val="2C7FB8">
                <a:alpha val="100000"/>
              </a:srgbClr>
            </a:solidFill>
          </p:spPr>
          <p:txBody>
            <a:bodyPr/>
            <a:lstStyle/>
            <a:p/>
          </p:txBody>
        </p:sp>
        <p:sp>
          <p:nvSpPr>
            <p:cNvPr id="106" name="rc106"/>
            <p:cNvSpPr/>
            <p:nvPr/>
          </p:nvSpPr>
          <p:spPr>
            <a:xfrm>
              <a:off x="5751365" y="1878790"/>
              <a:ext cx="106736" cy="1080109"/>
            </a:xfrm>
            <a:prstGeom prst="rect">
              <a:avLst/>
            </a:prstGeom>
            <a:solidFill>
              <a:srgbClr val="2C7FB8">
                <a:alpha val="100000"/>
              </a:srgbClr>
            </a:solidFill>
          </p:spPr>
          <p:txBody>
            <a:bodyPr/>
            <a:lstStyle/>
            <a:p/>
          </p:txBody>
        </p:sp>
        <p:sp>
          <p:nvSpPr>
            <p:cNvPr id="107" name="pl107"/>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08" name="pl108"/>
            <p:cNvSpPr/>
            <p:nvPr/>
          </p:nvSpPr>
          <p:spPr>
            <a:xfrm>
              <a:off x="5330349" y="1862589"/>
              <a:ext cx="474384" cy="963997"/>
            </a:xfrm>
            <a:custGeom>
              <a:avLst/>
              <a:pathLst>
                <a:path w="474384" h="963997">
                  <a:moveTo>
                    <a:pt x="0" y="963997"/>
                  </a:moveTo>
                  <a:lnTo>
                    <a:pt x="118596" y="831684"/>
                  </a:lnTo>
                  <a:lnTo>
                    <a:pt x="237192" y="623763"/>
                  </a:lnTo>
                  <a:lnTo>
                    <a:pt x="355788" y="378038"/>
                  </a:lnTo>
                  <a:lnTo>
                    <a:pt x="474384" y="0"/>
                  </a:lnTo>
                </a:path>
              </a:pathLst>
            </a:custGeom>
            <a:ln w="27101" cap="flat">
              <a:solidFill>
                <a:srgbClr val="000000">
                  <a:alpha val="80000"/>
                </a:srgbClr>
              </a:solidFill>
              <a:prstDash val="solid"/>
              <a:round/>
            </a:ln>
          </p:spPr>
          <p:txBody>
            <a:bodyPr/>
            <a:lstStyle/>
            <a:p/>
          </p:txBody>
        </p:sp>
        <p:sp>
          <p:nvSpPr>
            <p:cNvPr id="109" name="tx109"/>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10" name="tx110"/>
            <p:cNvSpPr/>
            <p:nvPr/>
          </p:nvSpPr>
          <p:spPr>
            <a:xfrm rot="-5400000">
              <a:off x="5631136"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11" name="tx111"/>
            <p:cNvSpPr/>
            <p:nvPr/>
          </p:nvSpPr>
          <p:spPr>
            <a:xfrm rot="-5400000">
              <a:off x="5749732"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12" name="tx112"/>
            <p:cNvSpPr/>
            <p:nvPr/>
          </p:nvSpPr>
          <p:spPr>
            <a:xfrm>
              <a:off x="5307306" y="254571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13" name="tx113"/>
            <p:cNvSpPr/>
            <p:nvPr/>
          </p:nvSpPr>
          <p:spPr>
            <a:xfrm>
              <a:off x="5425902" y="238369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14" name="tx114"/>
            <p:cNvSpPr/>
            <p:nvPr/>
          </p:nvSpPr>
          <p:spPr>
            <a:xfrm>
              <a:off x="5521455" y="23296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15" name="tx115"/>
            <p:cNvSpPr/>
            <p:nvPr/>
          </p:nvSpPr>
          <p:spPr>
            <a:xfrm>
              <a:off x="5783044" y="174614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16" name="rc116"/>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17" name="pl117"/>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8" name="pl118"/>
            <p:cNvSpPr/>
            <p:nvPr/>
          </p:nvSpPr>
          <p:spPr>
            <a:xfrm>
              <a:off x="3380035"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9" name="pl119"/>
            <p:cNvSpPr/>
            <p:nvPr/>
          </p:nvSpPr>
          <p:spPr>
            <a:xfrm>
              <a:off x="3380035"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0" name="pl120"/>
            <p:cNvSpPr/>
            <p:nvPr/>
          </p:nvSpPr>
          <p:spPr>
            <a:xfrm>
              <a:off x="3380035"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1" name="pl12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3853827" y="5372506"/>
              <a:ext cx="106736" cy="54005"/>
            </a:xfrm>
            <a:prstGeom prst="rect">
              <a:avLst/>
            </a:prstGeom>
            <a:solidFill>
              <a:srgbClr val="2C7FB8">
                <a:alpha val="100000"/>
              </a:srgbClr>
            </a:solidFill>
          </p:spPr>
          <p:txBody>
            <a:bodyPr/>
            <a:lstStyle/>
            <a:p/>
          </p:txBody>
        </p:sp>
        <p:sp>
          <p:nvSpPr>
            <p:cNvPr id="132" name="rc132"/>
            <p:cNvSpPr/>
            <p:nvPr/>
          </p:nvSpPr>
          <p:spPr>
            <a:xfrm>
              <a:off x="3972423" y="5372506"/>
              <a:ext cx="106736" cy="54005"/>
            </a:xfrm>
            <a:prstGeom prst="rect">
              <a:avLst/>
            </a:prstGeom>
            <a:solidFill>
              <a:srgbClr val="2C7FB8">
                <a:alpha val="100000"/>
              </a:srgbClr>
            </a:solidFill>
          </p:spPr>
          <p:txBody>
            <a:bodyPr/>
            <a:lstStyle/>
            <a:p/>
          </p:txBody>
        </p:sp>
        <p:sp>
          <p:nvSpPr>
            <p:cNvPr id="133" name="rc133"/>
            <p:cNvSpPr/>
            <p:nvPr/>
          </p:nvSpPr>
          <p:spPr>
            <a:xfrm>
              <a:off x="4091019" y="5372506"/>
              <a:ext cx="106736" cy="54005"/>
            </a:xfrm>
            <a:prstGeom prst="rect">
              <a:avLst/>
            </a:prstGeom>
            <a:solidFill>
              <a:srgbClr val="2C7FB8">
                <a:alpha val="100000"/>
              </a:srgbClr>
            </a:solidFill>
          </p:spPr>
          <p:txBody>
            <a:bodyPr/>
            <a:lstStyle/>
            <a:p/>
          </p:txBody>
        </p:sp>
        <p:sp>
          <p:nvSpPr>
            <p:cNvPr id="134" name="rc134"/>
            <p:cNvSpPr/>
            <p:nvPr/>
          </p:nvSpPr>
          <p:spPr>
            <a:xfrm>
              <a:off x="4209615" y="5210490"/>
              <a:ext cx="106736" cy="216021"/>
            </a:xfrm>
            <a:prstGeom prst="rect">
              <a:avLst/>
            </a:prstGeom>
            <a:solidFill>
              <a:srgbClr val="2C7FB8">
                <a:alpha val="100000"/>
              </a:srgbClr>
            </a:solidFill>
          </p:spPr>
          <p:txBody>
            <a:bodyPr/>
            <a:lstStyle/>
            <a:p/>
          </p:txBody>
        </p:sp>
        <p:sp>
          <p:nvSpPr>
            <p:cNvPr id="135" name="rc135"/>
            <p:cNvSpPr/>
            <p:nvPr/>
          </p:nvSpPr>
          <p:spPr>
            <a:xfrm>
              <a:off x="4328211" y="5156484"/>
              <a:ext cx="106736" cy="270027"/>
            </a:xfrm>
            <a:prstGeom prst="rect">
              <a:avLst/>
            </a:prstGeom>
            <a:solidFill>
              <a:srgbClr val="2C7FB8">
                <a:alpha val="100000"/>
              </a:srgbClr>
            </a:solidFill>
          </p:spPr>
          <p:txBody>
            <a:bodyPr/>
            <a:lstStyle/>
            <a:p/>
          </p:txBody>
        </p:sp>
        <p:sp>
          <p:nvSpPr>
            <p:cNvPr id="136" name="rc136"/>
            <p:cNvSpPr/>
            <p:nvPr/>
          </p:nvSpPr>
          <p:spPr>
            <a:xfrm>
              <a:off x="4446807" y="4724441"/>
              <a:ext cx="106736" cy="702070"/>
            </a:xfrm>
            <a:prstGeom prst="rect">
              <a:avLst/>
            </a:prstGeom>
            <a:solidFill>
              <a:srgbClr val="2C7FB8">
                <a:alpha val="100000"/>
              </a:srgbClr>
            </a:solidFill>
          </p:spPr>
          <p:txBody>
            <a:bodyPr/>
            <a:lstStyle/>
            <a:p/>
          </p:txBody>
        </p:sp>
        <p:sp>
          <p:nvSpPr>
            <p:cNvPr id="137" name="rc137"/>
            <p:cNvSpPr/>
            <p:nvPr/>
          </p:nvSpPr>
          <p:spPr>
            <a:xfrm>
              <a:off x="4565404" y="4562424"/>
              <a:ext cx="106736" cy="864087"/>
            </a:xfrm>
            <a:prstGeom prst="rect">
              <a:avLst/>
            </a:prstGeom>
            <a:solidFill>
              <a:srgbClr val="2C7FB8">
                <a:alpha val="100000"/>
              </a:srgbClr>
            </a:solidFill>
          </p:spPr>
          <p:txBody>
            <a:bodyPr/>
            <a:lstStyle/>
            <a:p/>
          </p:txBody>
        </p:sp>
        <p:sp>
          <p:nvSpPr>
            <p:cNvPr id="138" name="rc138"/>
            <p:cNvSpPr/>
            <p:nvPr/>
          </p:nvSpPr>
          <p:spPr>
            <a:xfrm>
              <a:off x="4684000" y="4562424"/>
              <a:ext cx="106736" cy="864087"/>
            </a:xfrm>
            <a:prstGeom prst="rect">
              <a:avLst/>
            </a:prstGeom>
            <a:solidFill>
              <a:srgbClr val="2C7FB8">
                <a:alpha val="100000"/>
              </a:srgbClr>
            </a:solidFill>
          </p:spPr>
          <p:txBody>
            <a:bodyPr/>
            <a:lstStyle/>
            <a:p/>
          </p:txBody>
        </p:sp>
        <p:sp>
          <p:nvSpPr>
            <p:cNvPr id="139" name="rc139"/>
            <p:cNvSpPr/>
            <p:nvPr/>
          </p:nvSpPr>
          <p:spPr>
            <a:xfrm>
              <a:off x="4802596" y="4562424"/>
              <a:ext cx="106736" cy="864087"/>
            </a:xfrm>
            <a:prstGeom prst="rect">
              <a:avLst/>
            </a:prstGeom>
            <a:solidFill>
              <a:srgbClr val="2C7FB8">
                <a:alpha val="100000"/>
              </a:srgbClr>
            </a:solidFill>
          </p:spPr>
          <p:txBody>
            <a:bodyPr/>
            <a:lstStyle/>
            <a:p/>
          </p:txBody>
        </p:sp>
        <p:sp>
          <p:nvSpPr>
            <p:cNvPr id="140" name="rc140"/>
            <p:cNvSpPr/>
            <p:nvPr/>
          </p:nvSpPr>
          <p:spPr>
            <a:xfrm>
              <a:off x="4921192" y="4454413"/>
              <a:ext cx="106736" cy="972098"/>
            </a:xfrm>
            <a:prstGeom prst="rect">
              <a:avLst/>
            </a:prstGeom>
            <a:solidFill>
              <a:srgbClr val="2C7FB8">
                <a:alpha val="100000"/>
              </a:srgbClr>
            </a:solidFill>
          </p:spPr>
          <p:txBody>
            <a:bodyPr/>
            <a:lstStyle/>
            <a:p/>
          </p:txBody>
        </p:sp>
        <p:sp>
          <p:nvSpPr>
            <p:cNvPr id="141" name="rc141"/>
            <p:cNvSpPr/>
            <p:nvPr/>
          </p:nvSpPr>
          <p:spPr>
            <a:xfrm>
              <a:off x="5039788" y="4454413"/>
              <a:ext cx="106736" cy="972098"/>
            </a:xfrm>
            <a:prstGeom prst="rect">
              <a:avLst/>
            </a:prstGeom>
            <a:solidFill>
              <a:srgbClr val="2C7FB8">
                <a:alpha val="100000"/>
              </a:srgbClr>
            </a:solidFill>
          </p:spPr>
          <p:txBody>
            <a:bodyPr/>
            <a:lstStyle/>
            <a:p/>
          </p:txBody>
        </p:sp>
        <p:sp>
          <p:nvSpPr>
            <p:cNvPr id="142" name="rc142"/>
            <p:cNvSpPr/>
            <p:nvPr/>
          </p:nvSpPr>
          <p:spPr>
            <a:xfrm>
              <a:off x="5158384" y="4454413"/>
              <a:ext cx="106736" cy="972098"/>
            </a:xfrm>
            <a:prstGeom prst="rect">
              <a:avLst/>
            </a:prstGeom>
            <a:solidFill>
              <a:srgbClr val="2C7FB8">
                <a:alpha val="100000"/>
              </a:srgbClr>
            </a:solidFill>
          </p:spPr>
          <p:txBody>
            <a:bodyPr/>
            <a:lstStyle/>
            <a:p/>
          </p:txBody>
        </p:sp>
        <p:sp>
          <p:nvSpPr>
            <p:cNvPr id="143" name="rc143"/>
            <p:cNvSpPr/>
            <p:nvPr/>
          </p:nvSpPr>
          <p:spPr>
            <a:xfrm>
              <a:off x="5276980" y="4454413"/>
              <a:ext cx="106736" cy="972098"/>
            </a:xfrm>
            <a:prstGeom prst="rect">
              <a:avLst/>
            </a:prstGeom>
            <a:solidFill>
              <a:srgbClr val="2C7FB8">
                <a:alpha val="100000"/>
              </a:srgbClr>
            </a:solidFill>
          </p:spPr>
          <p:txBody>
            <a:bodyPr/>
            <a:lstStyle/>
            <a:p/>
          </p:txBody>
        </p:sp>
        <p:sp>
          <p:nvSpPr>
            <p:cNvPr id="144" name="rc144"/>
            <p:cNvSpPr/>
            <p:nvPr/>
          </p:nvSpPr>
          <p:spPr>
            <a:xfrm>
              <a:off x="5395577" y="4454413"/>
              <a:ext cx="106736" cy="972098"/>
            </a:xfrm>
            <a:prstGeom prst="rect">
              <a:avLst/>
            </a:prstGeom>
            <a:solidFill>
              <a:srgbClr val="2C7FB8">
                <a:alpha val="100000"/>
              </a:srgbClr>
            </a:solidFill>
          </p:spPr>
          <p:txBody>
            <a:bodyPr/>
            <a:lstStyle/>
            <a:p/>
          </p:txBody>
        </p:sp>
        <p:sp>
          <p:nvSpPr>
            <p:cNvPr id="145" name="rc145"/>
            <p:cNvSpPr/>
            <p:nvPr/>
          </p:nvSpPr>
          <p:spPr>
            <a:xfrm>
              <a:off x="5514173" y="4454413"/>
              <a:ext cx="106736" cy="972098"/>
            </a:xfrm>
            <a:prstGeom prst="rect">
              <a:avLst/>
            </a:prstGeom>
            <a:solidFill>
              <a:srgbClr val="2C7FB8">
                <a:alpha val="100000"/>
              </a:srgbClr>
            </a:solidFill>
          </p:spPr>
          <p:txBody>
            <a:bodyPr/>
            <a:lstStyle/>
            <a:p/>
          </p:txBody>
        </p:sp>
        <p:sp>
          <p:nvSpPr>
            <p:cNvPr id="146" name="rc146"/>
            <p:cNvSpPr/>
            <p:nvPr/>
          </p:nvSpPr>
          <p:spPr>
            <a:xfrm>
              <a:off x="5632769" y="4454413"/>
              <a:ext cx="106736" cy="972098"/>
            </a:xfrm>
            <a:prstGeom prst="rect">
              <a:avLst/>
            </a:prstGeom>
            <a:solidFill>
              <a:srgbClr val="2C7FB8">
                <a:alpha val="100000"/>
              </a:srgbClr>
            </a:solidFill>
          </p:spPr>
          <p:txBody>
            <a:bodyPr/>
            <a:lstStyle/>
            <a:p/>
          </p:txBody>
        </p:sp>
        <p:sp>
          <p:nvSpPr>
            <p:cNvPr id="147" name="rc147"/>
            <p:cNvSpPr/>
            <p:nvPr/>
          </p:nvSpPr>
          <p:spPr>
            <a:xfrm>
              <a:off x="5751365" y="4346403"/>
              <a:ext cx="106736" cy="1080109"/>
            </a:xfrm>
            <a:prstGeom prst="rect">
              <a:avLst/>
            </a:prstGeom>
            <a:solidFill>
              <a:srgbClr val="2C7FB8">
                <a:alpha val="100000"/>
              </a:srgbClr>
            </a:solidFill>
          </p:spPr>
          <p:txBody>
            <a:bodyPr/>
            <a:lstStyle/>
            <a:p/>
          </p:txBody>
        </p:sp>
        <p:sp>
          <p:nvSpPr>
            <p:cNvPr id="148" name="pl148"/>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49" name="pl149"/>
            <p:cNvSpPr/>
            <p:nvPr/>
          </p:nvSpPr>
          <p:spPr>
            <a:xfrm>
              <a:off x="3551406" y="4008868"/>
              <a:ext cx="2253326" cy="1417643"/>
            </a:xfrm>
            <a:custGeom>
              <a:avLst/>
              <a:pathLst>
                <a:path w="2253326" h="1417643">
                  <a:moveTo>
                    <a:pt x="0" y="1417643"/>
                  </a:moveTo>
                  <a:lnTo>
                    <a:pt x="118596" y="1417643"/>
                  </a:lnTo>
                  <a:lnTo>
                    <a:pt x="237192" y="1417643"/>
                  </a:lnTo>
                  <a:lnTo>
                    <a:pt x="355788" y="1398741"/>
                  </a:lnTo>
                  <a:lnTo>
                    <a:pt x="474384" y="1323133"/>
                  </a:lnTo>
                  <a:lnTo>
                    <a:pt x="592980" y="1323133"/>
                  </a:lnTo>
                  <a:lnTo>
                    <a:pt x="711576" y="1266428"/>
                  </a:lnTo>
                  <a:lnTo>
                    <a:pt x="830173" y="1020703"/>
                  </a:lnTo>
                  <a:lnTo>
                    <a:pt x="948769" y="529253"/>
                  </a:lnTo>
                  <a:lnTo>
                    <a:pt x="1067365" y="321332"/>
                  </a:lnTo>
                  <a:lnTo>
                    <a:pt x="1185961" y="226822"/>
                  </a:lnTo>
                  <a:lnTo>
                    <a:pt x="1304557" y="207921"/>
                  </a:lnTo>
                  <a:lnTo>
                    <a:pt x="1423153" y="94509"/>
                  </a:lnTo>
                  <a:lnTo>
                    <a:pt x="1541750" y="0"/>
                  </a:lnTo>
                  <a:lnTo>
                    <a:pt x="1660346" y="18901"/>
                  </a:lnTo>
                  <a:lnTo>
                    <a:pt x="1778942" y="75607"/>
                  </a:lnTo>
                  <a:lnTo>
                    <a:pt x="1897538" y="245724"/>
                  </a:lnTo>
                  <a:lnTo>
                    <a:pt x="2016134" y="132313"/>
                  </a:lnTo>
                  <a:lnTo>
                    <a:pt x="2134730" y="94509"/>
                  </a:lnTo>
                  <a:lnTo>
                    <a:pt x="2253326" y="56705"/>
                  </a:lnTo>
                </a:path>
              </a:pathLst>
            </a:custGeom>
            <a:ln w="27101" cap="flat">
              <a:solidFill>
                <a:srgbClr val="000000">
                  <a:alpha val="80000"/>
                </a:srgbClr>
              </a:solidFill>
              <a:prstDash val="solid"/>
              <a:round/>
            </a:ln>
          </p:spPr>
          <p:txBody>
            <a:bodyPr/>
            <a:lstStyle/>
            <a:p/>
          </p:txBody>
        </p:sp>
        <p:sp>
          <p:nvSpPr>
            <p:cNvPr id="150" name="tx150"/>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51" name="tx151"/>
            <p:cNvSpPr/>
            <p:nvPr/>
          </p:nvSpPr>
          <p:spPr>
            <a:xfrm rot="-5400000">
              <a:off x="4563771"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52" name="tx152"/>
            <p:cNvSpPr/>
            <p:nvPr/>
          </p:nvSpPr>
          <p:spPr>
            <a:xfrm rot="-5400000">
              <a:off x="4682367"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53" name="tx153"/>
            <p:cNvSpPr/>
            <p:nvPr/>
          </p:nvSpPr>
          <p:spPr>
            <a:xfrm rot="-5400000">
              <a:off x="4800963"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54" name="tx154"/>
            <p:cNvSpPr/>
            <p:nvPr/>
          </p:nvSpPr>
          <p:spPr>
            <a:xfrm rot="-5400000">
              <a:off x="4919559"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55" name="tx155"/>
            <p:cNvSpPr/>
            <p:nvPr/>
          </p:nvSpPr>
          <p:spPr>
            <a:xfrm rot="-5400000">
              <a:off x="5038155"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56" name="tx156"/>
            <p:cNvSpPr/>
            <p:nvPr/>
          </p:nvSpPr>
          <p:spPr>
            <a:xfrm rot="-5400000">
              <a:off x="5156751"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57" name="tx157"/>
            <p:cNvSpPr/>
            <p:nvPr/>
          </p:nvSpPr>
          <p:spPr>
            <a:xfrm rot="-5400000">
              <a:off x="5275348"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58" name="tx158"/>
            <p:cNvSpPr/>
            <p:nvPr/>
          </p:nvSpPr>
          <p:spPr>
            <a:xfrm rot="-5400000">
              <a:off x="5393944"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59" name="tx159"/>
            <p:cNvSpPr/>
            <p:nvPr/>
          </p:nvSpPr>
          <p:spPr>
            <a:xfrm rot="-5400000">
              <a:off x="5512540"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60" name="tx160"/>
            <p:cNvSpPr/>
            <p:nvPr/>
          </p:nvSpPr>
          <p:spPr>
            <a:xfrm rot="-5400000">
              <a:off x="5631136"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61" name="tx161"/>
            <p:cNvSpPr/>
            <p:nvPr/>
          </p:nvSpPr>
          <p:spPr>
            <a:xfrm rot="-5400000">
              <a:off x="5749732"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62" name="tx162"/>
            <p:cNvSpPr/>
            <p:nvPr/>
          </p:nvSpPr>
          <p:spPr>
            <a:xfrm>
              <a:off x="3884152"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3" name="tx163"/>
            <p:cNvSpPr/>
            <p:nvPr/>
          </p:nvSpPr>
          <p:spPr>
            <a:xfrm>
              <a:off x="4002748"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4" name="tx164"/>
            <p:cNvSpPr/>
            <p:nvPr/>
          </p:nvSpPr>
          <p:spPr>
            <a:xfrm>
              <a:off x="4121344"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5" name="tx165"/>
            <p:cNvSpPr/>
            <p:nvPr/>
          </p:nvSpPr>
          <p:spPr>
            <a:xfrm>
              <a:off x="4239940" y="51213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66" name="tx166"/>
            <p:cNvSpPr/>
            <p:nvPr/>
          </p:nvSpPr>
          <p:spPr>
            <a:xfrm>
              <a:off x="4358537" y="506733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7" name="tx167"/>
            <p:cNvSpPr/>
            <p:nvPr/>
          </p:nvSpPr>
          <p:spPr>
            <a:xfrm>
              <a:off x="4454090" y="46352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8" name="tx168"/>
            <p:cNvSpPr/>
            <p:nvPr/>
          </p:nvSpPr>
          <p:spPr>
            <a:xfrm>
              <a:off x="5783044" y="394912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69" name="rc16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70" name="pl17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1" name="pl171"/>
            <p:cNvSpPr/>
            <p:nvPr/>
          </p:nvSpPr>
          <p:spPr>
            <a:xfrm>
              <a:off x="6045694"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2" name="pl172"/>
            <p:cNvSpPr/>
            <p:nvPr/>
          </p:nvSpPr>
          <p:spPr>
            <a:xfrm>
              <a:off x="6045694"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3" name="pl173"/>
            <p:cNvSpPr/>
            <p:nvPr/>
          </p:nvSpPr>
          <p:spPr>
            <a:xfrm>
              <a:off x="6045694"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4" name="pl174"/>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6519485" y="2904894"/>
              <a:ext cx="106736" cy="54005"/>
            </a:xfrm>
            <a:prstGeom prst="rect">
              <a:avLst/>
            </a:prstGeom>
            <a:solidFill>
              <a:srgbClr val="2C7FB8">
                <a:alpha val="100000"/>
              </a:srgbClr>
            </a:solidFill>
          </p:spPr>
          <p:txBody>
            <a:bodyPr/>
            <a:lstStyle/>
            <a:p/>
          </p:txBody>
        </p:sp>
        <p:sp>
          <p:nvSpPr>
            <p:cNvPr id="185" name="rc185"/>
            <p:cNvSpPr/>
            <p:nvPr/>
          </p:nvSpPr>
          <p:spPr>
            <a:xfrm>
              <a:off x="6638082" y="2850889"/>
              <a:ext cx="106736" cy="108010"/>
            </a:xfrm>
            <a:prstGeom prst="rect">
              <a:avLst/>
            </a:prstGeom>
            <a:solidFill>
              <a:srgbClr val="2C7FB8">
                <a:alpha val="100000"/>
              </a:srgbClr>
            </a:solidFill>
          </p:spPr>
          <p:txBody>
            <a:bodyPr/>
            <a:lstStyle/>
            <a:p/>
          </p:txBody>
        </p:sp>
        <p:sp>
          <p:nvSpPr>
            <p:cNvPr id="186" name="rc186"/>
            <p:cNvSpPr/>
            <p:nvPr/>
          </p:nvSpPr>
          <p:spPr>
            <a:xfrm>
              <a:off x="6756678" y="2688872"/>
              <a:ext cx="106736" cy="270027"/>
            </a:xfrm>
            <a:prstGeom prst="rect">
              <a:avLst/>
            </a:prstGeom>
            <a:solidFill>
              <a:srgbClr val="2C7FB8">
                <a:alpha val="100000"/>
              </a:srgbClr>
            </a:solidFill>
          </p:spPr>
          <p:txBody>
            <a:bodyPr/>
            <a:lstStyle/>
            <a:p/>
          </p:txBody>
        </p:sp>
        <p:sp>
          <p:nvSpPr>
            <p:cNvPr id="187" name="rc187"/>
            <p:cNvSpPr/>
            <p:nvPr/>
          </p:nvSpPr>
          <p:spPr>
            <a:xfrm>
              <a:off x="6875274" y="2526856"/>
              <a:ext cx="106736" cy="432043"/>
            </a:xfrm>
            <a:prstGeom prst="rect">
              <a:avLst/>
            </a:prstGeom>
            <a:solidFill>
              <a:srgbClr val="2C7FB8">
                <a:alpha val="100000"/>
              </a:srgbClr>
            </a:solidFill>
          </p:spPr>
          <p:txBody>
            <a:bodyPr/>
            <a:lstStyle/>
            <a:p/>
          </p:txBody>
        </p:sp>
        <p:sp>
          <p:nvSpPr>
            <p:cNvPr id="188" name="rc188"/>
            <p:cNvSpPr/>
            <p:nvPr/>
          </p:nvSpPr>
          <p:spPr>
            <a:xfrm>
              <a:off x="6993870" y="2310834"/>
              <a:ext cx="106736" cy="648065"/>
            </a:xfrm>
            <a:prstGeom prst="rect">
              <a:avLst/>
            </a:prstGeom>
            <a:solidFill>
              <a:srgbClr val="2C7FB8">
                <a:alpha val="100000"/>
              </a:srgbClr>
            </a:solidFill>
          </p:spPr>
          <p:txBody>
            <a:bodyPr/>
            <a:lstStyle/>
            <a:p/>
          </p:txBody>
        </p:sp>
        <p:sp>
          <p:nvSpPr>
            <p:cNvPr id="189" name="rc189"/>
            <p:cNvSpPr/>
            <p:nvPr/>
          </p:nvSpPr>
          <p:spPr>
            <a:xfrm>
              <a:off x="7112466" y="2148818"/>
              <a:ext cx="106736" cy="810081"/>
            </a:xfrm>
            <a:prstGeom prst="rect">
              <a:avLst/>
            </a:prstGeom>
            <a:solidFill>
              <a:srgbClr val="2C7FB8">
                <a:alpha val="100000"/>
              </a:srgbClr>
            </a:solidFill>
          </p:spPr>
          <p:txBody>
            <a:bodyPr/>
            <a:lstStyle/>
            <a:p/>
          </p:txBody>
        </p:sp>
        <p:sp>
          <p:nvSpPr>
            <p:cNvPr id="190" name="rc190"/>
            <p:cNvSpPr/>
            <p:nvPr/>
          </p:nvSpPr>
          <p:spPr>
            <a:xfrm>
              <a:off x="7231062" y="2040807"/>
              <a:ext cx="106736" cy="918092"/>
            </a:xfrm>
            <a:prstGeom prst="rect">
              <a:avLst/>
            </a:prstGeom>
            <a:solidFill>
              <a:srgbClr val="2C7FB8">
                <a:alpha val="100000"/>
              </a:srgbClr>
            </a:solidFill>
          </p:spPr>
          <p:txBody>
            <a:bodyPr/>
            <a:lstStyle/>
            <a:p/>
          </p:txBody>
        </p:sp>
        <p:sp>
          <p:nvSpPr>
            <p:cNvPr id="191" name="rc191"/>
            <p:cNvSpPr/>
            <p:nvPr/>
          </p:nvSpPr>
          <p:spPr>
            <a:xfrm>
              <a:off x="7349659" y="1986801"/>
              <a:ext cx="106736" cy="972098"/>
            </a:xfrm>
            <a:prstGeom prst="rect">
              <a:avLst/>
            </a:prstGeom>
            <a:solidFill>
              <a:srgbClr val="2C7FB8">
                <a:alpha val="100000"/>
              </a:srgbClr>
            </a:solidFill>
          </p:spPr>
          <p:txBody>
            <a:bodyPr/>
            <a:lstStyle/>
            <a:p/>
          </p:txBody>
        </p:sp>
        <p:sp>
          <p:nvSpPr>
            <p:cNvPr id="192" name="rc192"/>
            <p:cNvSpPr/>
            <p:nvPr/>
          </p:nvSpPr>
          <p:spPr>
            <a:xfrm>
              <a:off x="7468255" y="1986801"/>
              <a:ext cx="106736" cy="972098"/>
            </a:xfrm>
            <a:prstGeom prst="rect">
              <a:avLst/>
            </a:prstGeom>
            <a:solidFill>
              <a:srgbClr val="2C7FB8">
                <a:alpha val="100000"/>
              </a:srgbClr>
            </a:solidFill>
          </p:spPr>
          <p:txBody>
            <a:bodyPr/>
            <a:lstStyle/>
            <a:p/>
          </p:txBody>
        </p:sp>
        <p:sp>
          <p:nvSpPr>
            <p:cNvPr id="193" name="rc193"/>
            <p:cNvSpPr/>
            <p:nvPr/>
          </p:nvSpPr>
          <p:spPr>
            <a:xfrm>
              <a:off x="7586851" y="1986801"/>
              <a:ext cx="106736" cy="972098"/>
            </a:xfrm>
            <a:prstGeom prst="rect">
              <a:avLst/>
            </a:prstGeom>
            <a:solidFill>
              <a:srgbClr val="2C7FB8">
                <a:alpha val="100000"/>
              </a:srgbClr>
            </a:solidFill>
          </p:spPr>
          <p:txBody>
            <a:bodyPr/>
            <a:lstStyle/>
            <a:p/>
          </p:txBody>
        </p:sp>
        <p:sp>
          <p:nvSpPr>
            <p:cNvPr id="194" name="rc194"/>
            <p:cNvSpPr/>
            <p:nvPr/>
          </p:nvSpPr>
          <p:spPr>
            <a:xfrm>
              <a:off x="7705447" y="1986801"/>
              <a:ext cx="106736" cy="972098"/>
            </a:xfrm>
            <a:prstGeom prst="rect">
              <a:avLst/>
            </a:prstGeom>
            <a:solidFill>
              <a:srgbClr val="2C7FB8">
                <a:alpha val="100000"/>
              </a:srgbClr>
            </a:solidFill>
          </p:spPr>
          <p:txBody>
            <a:bodyPr/>
            <a:lstStyle/>
            <a:p/>
          </p:txBody>
        </p:sp>
        <p:sp>
          <p:nvSpPr>
            <p:cNvPr id="195" name="rc195"/>
            <p:cNvSpPr/>
            <p:nvPr/>
          </p:nvSpPr>
          <p:spPr>
            <a:xfrm>
              <a:off x="7824043" y="1986801"/>
              <a:ext cx="106736" cy="972098"/>
            </a:xfrm>
            <a:prstGeom prst="rect">
              <a:avLst/>
            </a:prstGeom>
            <a:solidFill>
              <a:srgbClr val="2C7FB8">
                <a:alpha val="100000"/>
              </a:srgbClr>
            </a:solidFill>
          </p:spPr>
          <p:txBody>
            <a:bodyPr/>
            <a:lstStyle/>
            <a:p/>
          </p:txBody>
        </p:sp>
        <p:sp>
          <p:nvSpPr>
            <p:cNvPr id="196" name="rc196"/>
            <p:cNvSpPr/>
            <p:nvPr/>
          </p:nvSpPr>
          <p:spPr>
            <a:xfrm>
              <a:off x="7942639" y="1986801"/>
              <a:ext cx="106736" cy="972098"/>
            </a:xfrm>
            <a:prstGeom prst="rect">
              <a:avLst/>
            </a:prstGeom>
            <a:solidFill>
              <a:srgbClr val="2C7FB8">
                <a:alpha val="100000"/>
              </a:srgbClr>
            </a:solidFill>
          </p:spPr>
          <p:txBody>
            <a:bodyPr/>
            <a:lstStyle/>
            <a:p/>
          </p:txBody>
        </p:sp>
        <p:sp>
          <p:nvSpPr>
            <p:cNvPr id="197" name="rc197"/>
            <p:cNvSpPr/>
            <p:nvPr/>
          </p:nvSpPr>
          <p:spPr>
            <a:xfrm>
              <a:off x="8061236" y="1986801"/>
              <a:ext cx="106736" cy="972098"/>
            </a:xfrm>
            <a:prstGeom prst="rect">
              <a:avLst/>
            </a:prstGeom>
            <a:solidFill>
              <a:srgbClr val="2C7FB8">
                <a:alpha val="100000"/>
              </a:srgbClr>
            </a:solidFill>
          </p:spPr>
          <p:txBody>
            <a:bodyPr/>
            <a:lstStyle/>
            <a:p/>
          </p:txBody>
        </p:sp>
        <p:sp>
          <p:nvSpPr>
            <p:cNvPr id="198" name="rc198"/>
            <p:cNvSpPr/>
            <p:nvPr/>
          </p:nvSpPr>
          <p:spPr>
            <a:xfrm>
              <a:off x="8179832" y="1986801"/>
              <a:ext cx="106736" cy="972098"/>
            </a:xfrm>
            <a:prstGeom prst="rect">
              <a:avLst/>
            </a:prstGeom>
            <a:solidFill>
              <a:srgbClr val="2C7FB8">
                <a:alpha val="100000"/>
              </a:srgbClr>
            </a:solidFill>
          </p:spPr>
          <p:txBody>
            <a:bodyPr/>
            <a:lstStyle/>
            <a:p/>
          </p:txBody>
        </p:sp>
        <p:sp>
          <p:nvSpPr>
            <p:cNvPr id="199" name="rc199"/>
            <p:cNvSpPr/>
            <p:nvPr/>
          </p:nvSpPr>
          <p:spPr>
            <a:xfrm>
              <a:off x="8298428" y="1986801"/>
              <a:ext cx="106736" cy="972098"/>
            </a:xfrm>
            <a:prstGeom prst="rect">
              <a:avLst/>
            </a:prstGeom>
            <a:solidFill>
              <a:srgbClr val="2C7FB8">
                <a:alpha val="100000"/>
              </a:srgbClr>
            </a:solidFill>
          </p:spPr>
          <p:txBody>
            <a:bodyPr/>
            <a:lstStyle/>
            <a:p/>
          </p:txBody>
        </p:sp>
        <p:sp>
          <p:nvSpPr>
            <p:cNvPr id="200" name="rc200"/>
            <p:cNvSpPr/>
            <p:nvPr/>
          </p:nvSpPr>
          <p:spPr>
            <a:xfrm>
              <a:off x="8417024" y="1878790"/>
              <a:ext cx="106736" cy="1080109"/>
            </a:xfrm>
            <a:prstGeom prst="rect">
              <a:avLst/>
            </a:prstGeom>
            <a:solidFill>
              <a:srgbClr val="2C7FB8">
                <a:alpha val="100000"/>
              </a:srgbClr>
            </a:solidFill>
          </p:spPr>
          <p:txBody>
            <a:bodyPr/>
            <a:lstStyle/>
            <a:p/>
          </p:txBody>
        </p:sp>
        <p:sp>
          <p:nvSpPr>
            <p:cNvPr id="201" name="pl201"/>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02" name="pl202"/>
            <p:cNvSpPr/>
            <p:nvPr/>
          </p:nvSpPr>
          <p:spPr>
            <a:xfrm>
              <a:off x="6454258" y="1503452"/>
              <a:ext cx="2016134" cy="1455447"/>
            </a:xfrm>
            <a:custGeom>
              <a:avLst/>
              <a:pathLst>
                <a:path w="2016134" h="1455447">
                  <a:moveTo>
                    <a:pt x="0" y="1455447"/>
                  </a:moveTo>
                  <a:lnTo>
                    <a:pt x="118596" y="1436545"/>
                  </a:lnTo>
                  <a:lnTo>
                    <a:pt x="237192" y="1323133"/>
                  </a:lnTo>
                  <a:lnTo>
                    <a:pt x="355788" y="1115212"/>
                  </a:lnTo>
                  <a:lnTo>
                    <a:pt x="474384" y="907291"/>
                  </a:lnTo>
                  <a:lnTo>
                    <a:pt x="592980" y="491449"/>
                  </a:lnTo>
                  <a:lnTo>
                    <a:pt x="711576" y="189019"/>
                  </a:lnTo>
                  <a:lnTo>
                    <a:pt x="830173" y="151215"/>
                  </a:lnTo>
                  <a:lnTo>
                    <a:pt x="948769" y="94509"/>
                  </a:lnTo>
                  <a:lnTo>
                    <a:pt x="1067365" y="56705"/>
                  </a:lnTo>
                  <a:lnTo>
                    <a:pt x="1185961" y="0"/>
                  </a:lnTo>
                  <a:lnTo>
                    <a:pt x="1304557" y="0"/>
                  </a:lnTo>
                  <a:lnTo>
                    <a:pt x="1423153" y="37803"/>
                  </a:lnTo>
                  <a:lnTo>
                    <a:pt x="1541750" y="75607"/>
                  </a:lnTo>
                  <a:lnTo>
                    <a:pt x="1660346" y="94509"/>
                  </a:lnTo>
                  <a:lnTo>
                    <a:pt x="1778942" y="37803"/>
                  </a:lnTo>
                  <a:lnTo>
                    <a:pt x="1897538" y="37803"/>
                  </a:lnTo>
                  <a:lnTo>
                    <a:pt x="2016134" y="18901"/>
                  </a:lnTo>
                </a:path>
              </a:pathLst>
            </a:custGeom>
            <a:ln w="27101" cap="flat">
              <a:solidFill>
                <a:srgbClr val="000000">
                  <a:alpha val="80000"/>
                </a:srgbClr>
              </a:solidFill>
              <a:prstDash val="solid"/>
              <a:round/>
            </a:ln>
          </p:spPr>
          <p:txBody>
            <a:bodyPr/>
            <a:lstStyle/>
            <a:p/>
          </p:txBody>
        </p:sp>
        <p:sp>
          <p:nvSpPr>
            <p:cNvPr id="203" name="tx203"/>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04" name="tx204"/>
            <p:cNvSpPr/>
            <p:nvPr/>
          </p:nvSpPr>
          <p:spPr>
            <a:xfrm rot="-5400000">
              <a:off x="7110833"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5" name="tx205"/>
            <p:cNvSpPr/>
            <p:nvPr/>
          </p:nvSpPr>
          <p:spPr>
            <a:xfrm rot="-5400000">
              <a:off x="7229430"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06" name="tx206"/>
            <p:cNvSpPr/>
            <p:nvPr/>
          </p:nvSpPr>
          <p:spPr>
            <a:xfrm rot="-5400000">
              <a:off x="7348026"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07" name="tx207"/>
            <p:cNvSpPr/>
            <p:nvPr/>
          </p:nvSpPr>
          <p:spPr>
            <a:xfrm rot="-5400000">
              <a:off x="7466622"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08" name="tx208"/>
            <p:cNvSpPr/>
            <p:nvPr/>
          </p:nvSpPr>
          <p:spPr>
            <a:xfrm rot="-5400000">
              <a:off x="7585218"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09" name="tx209"/>
            <p:cNvSpPr/>
            <p:nvPr/>
          </p:nvSpPr>
          <p:spPr>
            <a:xfrm rot="-5400000">
              <a:off x="7703814"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0" name="tx210"/>
            <p:cNvSpPr/>
            <p:nvPr/>
          </p:nvSpPr>
          <p:spPr>
            <a:xfrm rot="-5400000">
              <a:off x="7822410"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1" name="tx211"/>
            <p:cNvSpPr/>
            <p:nvPr/>
          </p:nvSpPr>
          <p:spPr>
            <a:xfrm rot="-5400000">
              <a:off x="7941006"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2" name="tx212"/>
            <p:cNvSpPr/>
            <p:nvPr/>
          </p:nvSpPr>
          <p:spPr>
            <a:xfrm rot="-5400000">
              <a:off x="8059603"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3" name="tx213"/>
            <p:cNvSpPr/>
            <p:nvPr/>
          </p:nvSpPr>
          <p:spPr>
            <a:xfrm rot="-5400000">
              <a:off x="8178199"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4" name="tx214"/>
            <p:cNvSpPr/>
            <p:nvPr/>
          </p:nvSpPr>
          <p:spPr>
            <a:xfrm rot="-5400000">
              <a:off x="8296795" y="20308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15" name="tx215"/>
            <p:cNvSpPr/>
            <p:nvPr/>
          </p:nvSpPr>
          <p:spPr>
            <a:xfrm rot="-5400000">
              <a:off x="8415391"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16" name="tx216"/>
            <p:cNvSpPr/>
            <p:nvPr/>
          </p:nvSpPr>
          <p:spPr>
            <a:xfrm>
              <a:off x="6549811" y="281574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17" name="tx217"/>
            <p:cNvSpPr/>
            <p:nvPr/>
          </p:nvSpPr>
          <p:spPr>
            <a:xfrm>
              <a:off x="6668407" y="27617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18" name="tx218"/>
            <p:cNvSpPr/>
            <p:nvPr/>
          </p:nvSpPr>
          <p:spPr>
            <a:xfrm>
              <a:off x="6787003" y="259971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19" name="tx219"/>
            <p:cNvSpPr/>
            <p:nvPr/>
          </p:nvSpPr>
          <p:spPr>
            <a:xfrm>
              <a:off x="6905599" y="243770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20" name="tx220"/>
            <p:cNvSpPr/>
            <p:nvPr/>
          </p:nvSpPr>
          <p:spPr>
            <a:xfrm>
              <a:off x="7001153" y="222168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21" name="tx221"/>
            <p:cNvSpPr/>
            <p:nvPr/>
          </p:nvSpPr>
          <p:spPr>
            <a:xfrm>
              <a:off x="8448703" y="140590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23" name="pl22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4" name="pl224"/>
            <p:cNvSpPr/>
            <p:nvPr/>
          </p:nvSpPr>
          <p:spPr>
            <a:xfrm>
              <a:off x="6045694"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5" name="pl225"/>
            <p:cNvSpPr/>
            <p:nvPr/>
          </p:nvSpPr>
          <p:spPr>
            <a:xfrm>
              <a:off x="6045694"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6" name="pl226"/>
            <p:cNvSpPr/>
            <p:nvPr/>
          </p:nvSpPr>
          <p:spPr>
            <a:xfrm>
              <a:off x="6045694"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7" name="pl227"/>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163697" y="5264495"/>
              <a:ext cx="106736" cy="162016"/>
            </a:xfrm>
            <a:prstGeom prst="rect">
              <a:avLst/>
            </a:prstGeom>
            <a:solidFill>
              <a:srgbClr val="2C7FB8">
                <a:alpha val="100000"/>
              </a:srgbClr>
            </a:solidFill>
          </p:spPr>
          <p:txBody>
            <a:bodyPr/>
            <a:lstStyle/>
            <a:p/>
          </p:txBody>
        </p:sp>
        <p:sp>
          <p:nvSpPr>
            <p:cNvPr id="238" name="rc238"/>
            <p:cNvSpPr/>
            <p:nvPr/>
          </p:nvSpPr>
          <p:spPr>
            <a:xfrm>
              <a:off x="6282293" y="5264495"/>
              <a:ext cx="106736" cy="162016"/>
            </a:xfrm>
            <a:prstGeom prst="rect">
              <a:avLst/>
            </a:prstGeom>
            <a:solidFill>
              <a:srgbClr val="2C7FB8">
                <a:alpha val="100000"/>
              </a:srgbClr>
            </a:solidFill>
          </p:spPr>
          <p:txBody>
            <a:bodyPr/>
            <a:lstStyle/>
            <a:p/>
          </p:txBody>
        </p:sp>
        <p:sp>
          <p:nvSpPr>
            <p:cNvPr id="239" name="rc239"/>
            <p:cNvSpPr/>
            <p:nvPr/>
          </p:nvSpPr>
          <p:spPr>
            <a:xfrm>
              <a:off x="6400889" y="5264495"/>
              <a:ext cx="106736" cy="162016"/>
            </a:xfrm>
            <a:prstGeom prst="rect">
              <a:avLst/>
            </a:prstGeom>
            <a:solidFill>
              <a:srgbClr val="2C7FB8">
                <a:alpha val="100000"/>
              </a:srgbClr>
            </a:solidFill>
          </p:spPr>
          <p:txBody>
            <a:bodyPr/>
            <a:lstStyle/>
            <a:p/>
          </p:txBody>
        </p:sp>
        <p:sp>
          <p:nvSpPr>
            <p:cNvPr id="240" name="rc240"/>
            <p:cNvSpPr/>
            <p:nvPr/>
          </p:nvSpPr>
          <p:spPr>
            <a:xfrm>
              <a:off x="6519485" y="5264495"/>
              <a:ext cx="106736" cy="162016"/>
            </a:xfrm>
            <a:prstGeom prst="rect">
              <a:avLst/>
            </a:prstGeom>
            <a:solidFill>
              <a:srgbClr val="2C7FB8">
                <a:alpha val="100000"/>
              </a:srgbClr>
            </a:solidFill>
          </p:spPr>
          <p:txBody>
            <a:bodyPr/>
            <a:lstStyle/>
            <a:p/>
          </p:txBody>
        </p:sp>
        <p:sp>
          <p:nvSpPr>
            <p:cNvPr id="241" name="rc241"/>
            <p:cNvSpPr/>
            <p:nvPr/>
          </p:nvSpPr>
          <p:spPr>
            <a:xfrm>
              <a:off x="6638082" y="5264495"/>
              <a:ext cx="106736" cy="162016"/>
            </a:xfrm>
            <a:prstGeom prst="rect">
              <a:avLst/>
            </a:prstGeom>
            <a:solidFill>
              <a:srgbClr val="2C7FB8">
                <a:alpha val="100000"/>
              </a:srgbClr>
            </a:solidFill>
          </p:spPr>
          <p:txBody>
            <a:bodyPr/>
            <a:lstStyle/>
            <a:p/>
          </p:txBody>
        </p:sp>
        <p:sp>
          <p:nvSpPr>
            <p:cNvPr id="242" name="rc242"/>
            <p:cNvSpPr/>
            <p:nvPr/>
          </p:nvSpPr>
          <p:spPr>
            <a:xfrm>
              <a:off x="6756678" y="5264495"/>
              <a:ext cx="106736" cy="162016"/>
            </a:xfrm>
            <a:prstGeom prst="rect">
              <a:avLst/>
            </a:prstGeom>
            <a:solidFill>
              <a:srgbClr val="2C7FB8">
                <a:alpha val="100000"/>
              </a:srgbClr>
            </a:solidFill>
          </p:spPr>
          <p:txBody>
            <a:bodyPr/>
            <a:lstStyle/>
            <a:p/>
          </p:txBody>
        </p:sp>
        <p:sp>
          <p:nvSpPr>
            <p:cNvPr id="243" name="rc243"/>
            <p:cNvSpPr/>
            <p:nvPr/>
          </p:nvSpPr>
          <p:spPr>
            <a:xfrm>
              <a:off x="6875274" y="5264495"/>
              <a:ext cx="106736" cy="162016"/>
            </a:xfrm>
            <a:prstGeom prst="rect">
              <a:avLst/>
            </a:prstGeom>
            <a:solidFill>
              <a:srgbClr val="2C7FB8">
                <a:alpha val="100000"/>
              </a:srgbClr>
            </a:solidFill>
          </p:spPr>
          <p:txBody>
            <a:bodyPr/>
            <a:lstStyle/>
            <a:p/>
          </p:txBody>
        </p:sp>
        <p:sp>
          <p:nvSpPr>
            <p:cNvPr id="244" name="rc244"/>
            <p:cNvSpPr/>
            <p:nvPr/>
          </p:nvSpPr>
          <p:spPr>
            <a:xfrm>
              <a:off x="6993870" y="5156484"/>
              <a:ext cx="106736" cy="270027"/>
            </a:xfrm>
            <a:prstGeom prst="rect">
              <a:avLst/>
            </a:prstGeom>
            <a:solidFill>
              <a:srgbClr val="2C7FB8">
                <a:alpha val="100000"/>
              </a:srgbClr>
            </a:solidFill>
          </p:spPr>
          <p:txBody>
            <a:bodyPr/>
            <a:lstStyle/>
            <a:p/>
          </p:txBody>
        </p:sp>
        <p:sp>
          <p:nvSpPr>
            <p:cNvPr id="245" name="rc245"/>
            <p:cNvSpPr/>
            <p:nvPr/>
          </p:nvSpPr>
          <p:spPr>
            <a:xfrm>
              <a:off x="7112466" y="5048474"/>
              <a:ext cx="106736" cy="378038"/>
            </a:xfrm>
            <a:prstGeom prst="rect">
              <a:avLst/>
            </a:prstGeom>
            <a:solidFill>
              <a:srgbClr val="2C7FB8">
                <a:alpha val="100000"/>
              </a:srgbClr>
            </a:solidFill>
          </p:spPr>
          <p:txBody>
            <a:bodyPr/>
            <a:lstStyle/>
            <a:p/>
          </p:txBody>
        </p:sp>
        <p:sp>
          <p:nvSpPr>
            <p:cNvPr id="246" name="rc246"/>
            <p:cNvSpPr/>
            <p:nvPr/>
          </p:nvSpPr>
          <p:spPr>
            <a:xfrm>
              <a:off x="7231062" y="4778446"/>
              <a:ext cx="106736" cy="648065"/>
            </a:xfrm>
            <a:prstGeom prst="rect">
              <a:avLst/>
            </a:prstGeom>
            <a:solidFill>
              <a:srgbClr val="2C7FB8">
                <a:alpha val="100000"/>
              </a:srgbClr>
            </a:solidFill>
          </p:spPr>
          <p:txBody>
            <a:bodyPr/>
            <a:lstStyle/>
            <a:p/>
          </p:txBody>
        </p:sp>
        <p:sp>
          <p:nvSpPr>
            <p:cNvPr id="247" name="rc247"/>
            <p:cNvSpPr/>
            <p:nvPr/>
          </p:nvSpPr>
          <p:spPr>
            <a:xfrm>
              <a:off x="7349659" y="4670435"/>
              <a:ext cx="106736" cy="756076"/>
            </a:xfrm>
            <a:prstGeom prst="rect">
              <a:avLst/>
            </a:prstGeom>
            <a:solidFill>
              <a:srgbClr val="2C7FB8">
                <a:alpha val="100000"/>
              </a:srgbClr>
            </a:solidFill>
          </p:spPr>
          <p:txBody>
            <a:bodyPr/>
            <a:lstStyle/>
            <a:p/>
          </p:txBody>
        </p:sp>
        <p:sp>
          <p:nvSpPr>
            <p:cNvPr id="248" name="rc248"/>
            <p:cNvSpPr/>
            <p:nvPr/>
          </p:nvSpPr>
          <p:spPr>
            <a:xfrm>
              <a:off x="7468255" y="4616430"/>
              <a:ext cx="106736" cy="810081"/>
            </a:xfrm>
            <a:prstGeom prst="rect">
              <a:avLst/>
            </a:prstGeom>
            <a:solidFill>
              <a:srgbClr val="2C7FB8">
                <a:alpha val="100000"/>
              </a:srgbClr>
            </a:solidFill>
          </p:spPr>
          <p:txBody>
            <a:bodyPr/>
            <a:lstStyle/>
            <a:p/>
          </p:txBody>
        </p:sp>
        <p:sp>
          <p:nvSpPr>
            <p:cNvPr id="249" name="rc249"/>
            <p:cNvSpPr/>
            <p:nvPr/>
          </p:nvSpPr>
          <p:spPr>
            <a:xfrm>
              <a:off x="7586851" y="4616430"/>
              <a:ext cx="106736" cy="810081"/>
            </a:xfrm>
            <a:prstGeom prst="rect">
              <a:avLst/>
            </a:prstGeom>
            <a:solidFill>
              <a:srgbClr val="2C7FB8">
                <a:alpha val="100000"/>
              </a:srgbClr>
            </a:solidFill>
          </p:spPr>
          <p:txBody>
            <a:bodyPr/>
            <a:lstStyle/>
            <a:p/>
          </p:txBody>
        </p:sp>
        <p:sp>
          <p:nvSpPr>
            <p:cNvPr id="250" name="rc250"/>
            <p:cNvSpPr/>
            <p:nvPr/>
          </p:nvSpPr>
          <p:spPr>
            <a:xfrm>
              <a:off x="7705447" y="4562424"/>
              <a:ext cx="106736" cy="864087"/>
            </a:xfrm>
            <a:prstGeom prst="rect">
              <a:avLst/>
            </a:prstGeom>
            <a:solidFill>
              <a:srgbClr val="2C7FB8">
                <a:alpha val="100000"/>
              </a:srgbClr>
            </a:solidFill>
          </p:spPr>
          <p:txBody>
            <a:bodyPr/>
            <a:lstStyle/>
            <a:p/>
          </p:txBody>
        </p:sp>
        <p:sp>
          <p:nvSpPr>
            <p:cNvPr id="251" name="rc251"/>
            <p:cNvSpPr/>
            <p:nvPr/>
          </p:nvSpPr>
          <p:spPr>
            <a:xfrm>
              <a:off x="7824043" y="4508419"/>
              <a:ext cx="106736" cy="918092"/>
            </a:xfrm>
            <a:prstGeom prst="rect">
              <a:avLst/>
            </a:prstGeom>
            <a:solidFill>
              <a:srgbClr val="2C7FB8">
                <a:alpha val="100000"/>
              </a:srgbClr>
            </a:solidFill>
          </p:spPr>
          <p:txBody>
            <a:bodyPr/>
            <a:lstStyle/>
            <a:p/>
          </p:txBody>
        </p:sp>
        <p:sp>
          <p:nvSpPr>
            <p:cNvPr id="252" name="rc252"/>
            <p:cNvSpPr/>
            <p:nvPr/>
          </p:nvSpPr>
          <p:spPr>
            <a:xfrm>
              <a:off x="7942639" y="4400408"/>
              <a:ext cx="106736" cy="1026103"/>
            </a:xfrm>
            <a:prstGeom prst="rect">
              <a:avLst/>
            </a:prstGeom>
            <a:solidFill>
              <a:srgbClr val="2C7FB8">
                <a:alpha val="100000"/>
              </a:srgbClr>
            </a:solidFill>
          </p:spPr>
          <p:txBody>
            <a:bodyPr/>
            <a:lstStyle/>
            <a:p/>
          </p:txBody>
        </p:sp>
        <p:sp>
          <p:nvSpPr>
            <p:cNvPr id="253" name="rc253"/>
            <p:cNvSpPr/>
            <p:nvPr/>
          </p:nvSpPr>
          <p:spPr>
            <a:xfrm>
              <a:off x="8061236" y="4346403"/>
              <a:ext cx="106736" cy="1080109"/>
            </a:xfrm>
            <a:prstGeom prst="rect">
              <a:avLst/>
            </a:prstGeom>
            <a:solidFill>
              <a:srgbClr val="2C7FB8">
                <a:alpha val="100000"/>
              </a:srgbClr>
            </a:solidFill>
          </p:spPr>
          <p:txBody>
            <a:bodyPr/>
            <a:lstStyle/>
            <a:p/>
          </p:txBody>
        </p:sp>
        <p:sp>
          <p:nvSpPr>
            <p:cNvPr id="254" name="rc254"/>
            <p:cNvSpPr/>
            <p:nvPr/>
          </p:nvSpPr>
          <p:spPr>
            <a:xfrm>
              <a:off x="8179832" y="4346403"/>
              <a:ext cx="106736" cy="1080109"/>
            </a:xfrm>
            <a:prstGeom prst="rect">
              <a:avLst/>
            </a:prstGeom>
            <a:solidFill>
              <a:srgbClr val="2C7FB8">
                <a:alpha val="100000"/>
              </a:srgbClr>
            </a:solidFill>
          </p:spPr>
          <p:txBody>
            <a:bodyPr/>
            <a:lstStyle/>
            <a:p/>
          </p:txBody>
        </p:sp>
        <p:sp>
          <p:nvSpPr>
            <p:cNvPr id="255" name="rc255"/>
            <p:cNvSpPr/>
            <p:nvPr/>
          </p:nvSpPr>
          <p:spPr>
            <a:xfrm>
              <a:off x="8298428" y="4346403"/>
              <a:ext cx="106736" cy="1080109"/>
            </a:xfrm>
            <a:prstGeom prst="rect">
              <a:avLst/>
            </a:prstGeom>
            <a:solidFill>
              <a:srgbClr val="2C7FB8">
                <a:alpha val="100000"/>
              </a:srgbClr>
            </a:solidFill>
          </p:spPr>
          <p:txBody>
            <a:bodyPr/>
            <a:lstStyle/>
            <a:p/>
          </p:txBody>
        </p:sp>
        <p:sp>
          <p:nvSpPr>
            <p:cNvPr id="256" name="rc256"/>
            <p:cNvSpPr/>
            <p:nvPr/>
          </p:nvSpPr>
          <p:spPr>
            <a:xfrm>
              <a:off x="8417024" y="4292397"/>
              <a:ext cx="106736" cy="1134114"/>
            </a:xfrm>
            <a:prstGeom prst="rect">
              <a:avLst/>
            </a:prstGeom>
            <a:solidFill>
              <a:srgbClr val="2C7FB8">
                <a:alpha val="100000"/>
              </a:srgbClr>
            </a:solidFill>
          </p:spPr>
          <p:txBody>
            <a:bodyPr/>
            <a:lstStyle/>
            <a:p/>
          </p:txBody>
        </p:sp>
        <p:sp>
          <p:nvSpPr>
            <p:cNvPr id="257" name="pl257"/>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58" name="pl258"/>
            <p:cNvSpPr/>
            <p:nvPr/>
          </p:nvSpPr>
          <p:spPr>
            <a:xfrm>
              <a:off x="6217065" y="4197888"/>
              <a:ext cx="2253326" cy="1153016"/>
            </a:xfrm>
            <a:custGeom>
              <a:avLst/>
              <a:pathLst>
                <a:path w="2253326" h="1153016">
                  <a:moveTo>
                    <a:pt x="0" y="1134114"/>
                  </a:moveTo>
                  <a:lnTo>
                    <a:pt x="118596" y="1153016"/>
                  </a:lnTo>
                  <a:lnTo>
                    <a:pt x="237192" y="1134114"/>
                  </a:lnTo>
                  <a:lnTo>
                    <a:pt x="355788" y="1115212"/>
                  </a:lnTo>
                  <a:lnTo>
                    <a:pt x="474384" y="1134114"/>
                  </a:lnTo>
                  <a:lnTo>
                    <a:pt x="592980" y="1134114"/>
                  </a:lnTo>
                  <a:lnTo>
                    <a:pt x="711576" y="1153016"/>
                  </a:lnTo>
                  <a:lnTo>
                    <a:pt x="830173" y="1115212"/>
                  </a:lnTo>
                  <a:lnTo>
                    <a:pt x="948769" y="1020703"/>
                  </a:lnTo>
                  <a:lnTo>
                    <a:pt x="1067365" y="831684"/>
                  </a:lnTo>
                  <a:lnTo>
                    <a:pt x="1185961" y="642664"/>
                  </a:lnTo>
                  <a:lnTo>
                    <a:pt x="1304557" y="585959"/>
                  </a:lnTo>
                  <a:lnTo>
                    <a:pt x="1423153" y="548155"/>
                  </a:lnTo>
                  <a:lnTo>
                    <a:pt x="1541750" y="302430"/>
                  </a:lnTo>
                  <a:lnTo>
                    <a:pt x="1660346" y="302430"/>
                  </a:lnTo>
                  <a:lnTo>
                    <a:pt x="1778942" y="302430"/>
                  </a:lnTo>
                  <a:lnTo>
                    <a:pt x="1897538" y="132313"/>
                  </a:lnTo>
                  <a:lnTo>
                    <a:pt x="2016134" y="132313"/>
                  </a:lnTo>
                  <a:lnTo>
                    <a:pt x="2134730" y="75607"/>
                  </a:lnTo>
                  <a:lnTo>
                    <a:pt x="2253326" y="0"/>
                  </a:lnTo>
                </a:path>
              </a:pathLst>
            </a:custGeom>
            <a:ln w="27101" cap="flat">
              <a:solidFill>
                <a:srgbClr val="000000">
                  <a:alpha val="80000"/>
                </a:srgbClr>
              </a:solidFill>
              <a:prstDash val="solid"/>
              <a:round/>
            </a:ln>
          </p:spPr>
          <p:txBody>
            <a:bodyPr/>
            <a:lstStyle/>
            <a:p/>
          </p:txBody>
        </p:sp>
        <p:sp>
          <p:nvSpPr>
            <p:cNvPr id="259" name="tx259"/>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60" name="tx260"/>
            <p:cNvSpPr/>
            <p:nvPr/>
          </p:nvSpPr>
          <p:spPr>
            <a:xfrm rot="-5400000">
              <a:off x="7466622"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61" name="tx261"/>
            <p:cNvSpPr/>
            <p:nvPr/>
          </p:nvSpPr>
          <p:spPr>
            <a:xfrm rot="-5400000">
              <a:off x="7585218"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62" name="tx262"/>
            <p:cNvSpPr/>
            <p:nvPr/>
          </p:nvSpPr>
          <p:spPr>
            <a:xfrm rot="-5400000">
              <a:off x="7703814" y="4606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63" name="tx263"/>
            <p:cNvSpPr/>
            <p:nvPr/>
          </p:nvSpPr>
          <p:spPr>
            <a:xfrm rot="-5400000">
              <a:off x="7822410" y="4552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64" name="tx264"/>
            <p:cNvSpPr/>
            <p:nvPr/>
          </p:nvSpPr>
          <p:spPr>
            <a:xfrm rot="-5400000">
              <a:off x="7941006" y="44444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65" name="tx265"/>
            <p:cNvSpPr/>
            <p:nvPr/>
          </p:nvSpPr>
          <p:spPr>
            <a:xfrm rot="-5400000">
              <a:off x="8059603"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66" name="tx266"/>
            <p:cNvSpPr/>
            <p:nvPr/>
          </p:nvSpPr>
          <p:spPr>
            <a:xfrm rot="-5400000">
              <a:off x="8178199"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67" name="tx267"/>
            <p:cNvSpPr/>
            <p:nvPr/>
          </p:nvSpPr>
          <p:spPr>
            <a:xfrm rot="-5400000">
              <a:off x="8296795"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68" name="tx268"/>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69" name="tx269"/>
            <p:cNvSpPr/>
            <p:nvPr/>
          </p:nvSpPr>
          <p:spPr>
            <a:xfrm>
              <a:off x="6194022"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0" name="tx270"/>
            <p:cNvSpPr/>
            <p:nvPr/>
          </p:nvSpPr>
          <p:spPr>
            <a:xfrm>
              <a:off x="6312619"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1" name="tx271"/>
            <p:cNvSpPr/>
            <p:nvPr/>
          </p:nvSpPr>
          <p:spPr>
            <a:xfrm>
              <a:off x="6431215"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2" name="tx272"/>
            <p:cNvSpPr/>
            <p:nvPr/>
          </p:nvSpPr>
          <p:spPr>
            <a:xfrm>
              <a:off x="6549811"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3" name="tx273"/>
            <p:cNvSpPr/>
            <p:nvPr/>
          </p:nvSpPr>
          <p:spPr>
            <a:xfrm>
              <a:off x="6668407"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4" name="tx274"/>
            <p:cNvSpPr/>
            <p:nvPr/>
          </p:nvSpPr>
          <p:spPr>
            <a:xfrm>
              <a:off x="6787003"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5" name="tx275"/>
            <p:cNvSpPr/>
            <p:nvPr/>
          </p:nvSpPr>
          <p:spPr>
            <a:xfrm>
              <a:off x="6905599"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76" name="tx276"/>
            <p:cNvSpPr/>
            <p:nvPr/>
          </p:nvSpPr>
          <p:spPr>
            <a:xfrm>
              <a:off x="7024196" y="506733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77" name="tx277"/>
            <p:cNvSpPr/>
            <p:nvPr/>
          </p:nvSpPr>
          <p:spPr>
            <a:xfrm>
              <a:off x="7142792"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78" name="tx278"/>
            <p:cNvSpPr/>
            <p:nvPr/>
          </p:nvSpPr>
          <p:spPr>
            <a:xfrm>
              <a:off x="7238345" y="46892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79" name="tx279"/>
            <p:cNvSpPr/>
            <p:nvPr/>
          </p:nvSpPr>
          <p:spPr>
            <a:xfrm>
              <a:off x="7356941" y="45812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80" name="tx280"/>
            <p:cNvSpPr/>
            <p:nvPr/>
          </p:nvSpPr>
          <p:spPr>
            <a:xfrm>
              <a:off x="8448703" y="408143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rc281"/>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82" name="rc282"/>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84" name="rc284"/>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86" name="rc286"/>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88" name="rc288"/>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9" name="tx289"/>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90" name="rc290"/>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1" name="tx291"/>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92" name="rc292"/>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3" name="tx293"/>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94" name="pl294"/>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95" name="pl295"/>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2" name="pl302"/>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tx305"/>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06" name="tx306"/>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07" name="tx307"/>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08" name="tx308"/>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09" name="tx309"/>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0" name="tx310"/>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1" name="tx311"/>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2" name="tx312"/>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13" name="tx313"/>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14" name="tx314"/>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15" name="pl315"/>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6" name="pl316"/>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tx326"/>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7" name="tx327"/>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8" name="tx328"/>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9" name="tx329"/>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0" name="tx330"/>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1" name="tx331"/>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2" name="tx332"/>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3" name="tx333"/>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4" name="tx334"/>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5" name="tx335"/>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6" name="pl336"/>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7" name="pl337"/>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tx347"/>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8" name="tx348"/>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9" name="tx349"/>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0" name="tx350"/>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1" name="tx351"/>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2" name="tx352"/>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3" name="tx353"/>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4" name="tx354"/>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5" name="tx355"/>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6" name="tx356"/>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7" name="tx357"/>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8" name="tx358"/>
            <p:cNvSpPr/>
            <p:nvPr/>
          </p:nvSpPr>
          <p:spPr>
            <a:xfrm>
              <a:off x="508182" y="23788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9" name="tx359"/>
            <p:cNvSpPr/>
            <p:nvPr/>
          </p:nvSpPr>
          <p:spPr>
            <a:xfrm>
              <a:off x="508182" y="18387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0" name="tx360"/>
            <p:cNvSpPr/>
            <p:nvPr/>
          </p:nvSpPr>
          <p:spPr>
            <a:xfrm>
              <a:off x="508182" y="129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61" name="tx361"/>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2" name="tx362"/>
            <p:cNvSpPr/>
            <p:nvPr/>
          </p:nvSpPr>
          <p:spPr>
            <a:xfrm>
              <a:off x="508182" y="48464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63" name="tx363"/>
            <p:cNvSpPr/>
            <p:nvPr/>
          </p:nvSpPr>
          <p:spPr>
            <a:xfrm>
              <a:off x="508182" y="4306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4" name="tx364"/>
            <p:cNvSpPr/>
            <p:nvPr/>
          </p:nvSpPr>
          <p:spPr>
            <a:xfrm>
              <a:off x="508182" y="37663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65" name="tx36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6" name="tx36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7" name="tx36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8" name="tx36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9" name="tx36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1" name="tx37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2" name="tx37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3" name="tx37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4" name="tx37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5" name="tx37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76" name="tx37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7" name="rc377"/>
            <p:cNvSpPr/>
            <p:nvPr/>
          </p:nvSpPr>
          <p:spPr>
            <a:xfrm>
              <a:off x="3743125" y="6243826"/>
              <a:ext cx="201456" cy="201456"/>
            </a:xfrm>
            <a:prstGeom prst="rect">
              <a:avLst/>
            </a:prstGeom>
            <a:solidFill>
              <a:srgbClr val="2C7FB8">
                <a:alpha val="100000"/>
              </a:srgbClr>
            </a:solidFill>
          </p:spPr>
          <p:txBody>
            <a:bodyPr/>
            <a:lstStyle/>
            <a:p/>
          </p:txBody>
        </p:sp>
        <p:sp>
          <p:nvSpPr>
            <p:cNvPr id="378" name="tx378"/>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79" name="pl379"/>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80" name="tx380"/>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81" name="tx381"/>
            <p:cNvSpPr/>
            <p:nvPr/>
          </p:nvSpPr>
          <p:spPr>
            <a:xfrm>
              <a:off x="714376" y="435349"/>
              <a:ext cx="65583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ESAR, 2006-2025</a:t>
              </a:r>
            </a:p>
          </p:txBody>
        </p:sp>
        <p:sp>
          <p:nvSpPr>
            <p:cNvPr id="382" name="tx38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2998088"/>
              <a:ext cx="3818273" cy="1795804"/>
            </a:xfrm>
            <a:custGeom>
              <a:avLst/>
              <a:pathLst>
                <a:path w="3818273" h="1795804">
                  <a:moveTo>
                    <a:pt x="0" y="1795804"/>
                  </a:moveTo>
                  <a:lnTo>
                    <a:pt x="254551" y="1767745"/>
                  </a:lnTo>
                  <a:lnTo>
                    <a:pt x="509103" y="1767745"/>
                  </a:lnTo>
                  <a:lnTo>
                    <a:pt x="763654" y="1767745"/>
                  </a:lnTo>
                  <a:lnTo>
                    <a:pt x="1018206" y="1543269"/>
                  </a:lnTo>
                  <a:lnTo>
                    <a:pt x="1272757" y="1543269"/>
                  </a:lnTo>
                  <a:lnTo>
                    <a:pt x="1527309" y="1290734"/>
                  </a:lnTo>
                  <a:lnTo>
                    <a:pt x="1781861" y="1318794"/>
                  </a:lnTo>
                  <a:lnTo>
                    <a:pt x="2036412" y="1122377"/>
                  </a:lnTo>
                  <a:lnTo>
                    <a:pt x="2290964" y="448951"/>
                  </a:lnTo>
                  <a:lnTo>
                    <a:pt x="2545515" y="701486"/>
                  </a:lnTo>
                  <a:lnTo>
                    <a:pt x="2800067" y="617307"/>
                  </a:lnTo>
                  <a:lnTo>
                    <a:pt x="3054619" y="477010"/>
                  </a:lnTo>
                  <a:lnTo>
                    <a:pt x="3309170" y="168356"/>
                  </a:lnTo>
                  <a:lnTo>
                    <a:pt x="3563722" y="84178"/>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2998088"/>
              <a:ext cx="3818273" cy="1795804"/>
            </a:xfrm>
            <a:custGeom>
              <a:avLst/>
              <a:pathLst>
                <a:path w="3818273" h="1795804">
                  <a:moveTo>
                    <a:pt x="0" y="1795804"/>
                  </a:moveTo>
                  <a:lnTo>
                    <a:pt x="254551" y="1767745"/>
                  </a:lnTo>
                  <a:lnTo>
                    <a:pt x="509103" y="1767745"/>
                  </a:lnTo>
                  <a:lnTo>
                    <a:pt x="763654" y="1767745"/>
                  </a:lnTo>
                  <a:lnTo>
                    <a:pt x="1018206" y="1571329"/>
                  </a:lnTo>
                  <a:lnTo>
                    <a:pt x="1272757" y="1599388"/>
                  </a:lnTo>
                  <a:lnTo>
                    <a:pt x="1527309" y="1515210"/>
                  </a:lnTo>
                  <a:lnTo>
                    <a:pt x="1781861" y="1459091"/>
                  </a:lnTo>
                  <a:lnTo>
                    <a:pt x="2036412" y="1402972"/>
                  </a:lnTo>
                  <a:lnTo>
                    <a:pt x="2290964" y="1262675"/>
                  </a:lnTo>
                  <a:lnTo>
                    <a:pt x="2545515" y="1150437"/>
                  </a:lnTo>
                  <a:lnTo>
                    <a:pt x="2800067" y="1038199"/>
                  </a:lnTo>
                  <a:lnTo>
                    <a:pt x="3054619" y="1066258"/>
                  </a:lnTo>
                  <a:lnTo>
                    <a:pt x="3309170" y="561188"/>
                  </a:lnTo>
                  <a:lnTo>
                    <a:pt x="3563722" y="224475"/>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2639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2920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0956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34222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3674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35905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45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1416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0574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297326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884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32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376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2359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12369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0114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03952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534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1977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297326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8" name="tx68"/>
            <p:cNvSpPr/>
            <p:nvPr/>
          </p:nvSpPr>
          <p:spPr>
            <a:xfrm>
              <a:off x="1928287" y="46404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843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4721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1" name="tx71"/>
            <p:cNvSpPr/>
            <p:nvPr/>
          </p:nvSpPr>
          <p:spPr>
            <a:xfrm>
              <a:off x="3455597" y="42195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72" name="tx72"/>
            <p:cNvSpPr/>
            <p:nvPr/>
          </p:nvSpPr>
          <p:spPr>
            <a:xfrm>
              <a:off x="3964700" y="41353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73" name="tx73"/>
            <p:cNvSpPr/>
            <p:nvPr/>
          </p:nvSpPr>
          <p:spPr>
            <a:xfrm>
              <a:off x="4473803" y="32936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74" name="tx74"/>
            <p:cNvSpPr/>
            <p:nvPr/>
          </p:nvSpPr>
          <p:spPr>
            <a:xfrm>
              <a:off x="4728355" y="306913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64</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7" name="tx77"/>
            <p:cNvSpPr/>
            <p:nvPr/>
          </p:nvSpPr>
          <p:spPr>
            <a:xfrm>
              <a:off x="1928287"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78" name="tx78"/>
            <p:cNvSpPr/>
            <p:nvPr/>
          </p:nvSpPr>
          <p:spPr>
            <a:xfrm>
              <a:off x="2437390" y="41183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79" name="tx79"/>
            <p:cNvSpPr/>
            <p:nvPr/>
          </p:nvSpPr>
          <p:spPr>
            <a:xfrm>
              <a:off x="2946494" y="394994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0" name="tx80"/>
            <p:cNvSpPr/>
            <p:nvPr/>
          </p:nvSpPr>
          <p:spPr>
            <a:xfrm>
              <a:off x="3455597" y="352905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39</a:t>
              </a:r>
            </a:p>
          </p:txBody>
        </p:sp>
        <p:sp>
          <p:nvSpPr>
            <p:cNvPr id="81" name="tx81"/>
            <p:cNvSpPr/>
            <p:nvPr/>
          </p:nvSpPr>
          <p:spPr>
            <a:xfrm>
              <a:off x="3964700" y="33045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82" name="tx82"/>
            <p:cNvSpPr/>
            <p:nvPr/>
          </p:nvSpPr>
          <p:spPr>
            <a:xfrm>
              <a:off x="4473803" y="29117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61</a:t>
              </a:r>
            </a:p>
          </p:txBody>
        </p:sp>
        <p:sp>
          <p:nvSpPr>
            <p:cNvPr id="83" name="tx83"/>
            <p:cNvSpPr/>
            <p:nvPr/>
          </p:nvSpPr>
          <p:spPr>
            <a:xfrm>
              <a:off x="4728355" y="282757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64</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(4)</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(4)</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(4)</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(7)</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(10)</a:t>
              </a:r>
            </a:p>
          </p:txBody>
        </p:sp>
        <p:sp>
          <p:nvSpPr>
            <p:cNvPr id="181" name="tx181"/>
            <p:cNvSpPr/>
            <p:nvPr/>
          </p:nvSpPr>
          <p:spPr>
            <a:xfrm rot="-2700000">
              <a:off x="3285964"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(15)</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(15)</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(19)</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(0)</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(0)</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350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ESAR,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64% and last dose (HPVc) coverage increased to 64%.
HPV1 coverage among boys remained the same at 0% and HPVc coverage remained the same at 0%.
HPV vaccine was available in 19* (out of 21) countries for girls and 0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64%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67971" y="3456415"/>
              <a:ext cx="448022" cy="22356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5" name="rc5"/>
            <p:cNvSpPr/>
            <p:nvPr/>
          </p:nvSpPr>
          <p:spPr>
            <a:xfrm>
              <a:off x="3787749" y="5244936"/>
              <a:ext cx="448022" cy="223565"/>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6" name="rc6"/>
            <p:cNvSpPr/>
            <p:nvPr/>
          </p:nvSpPr>
          <p:spPr>
            <a:xfrm>
              <a:off x="4235771" y="5244936"/>
              <a:ext cx="448022" cy="223565"/>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7" name="rc7"/>
            <p:cNvSpPr/>
            <p:nvPr/>
          </p:nvSpPr>
          <p:spPr>
            <a:xfrm>
              <a:off x="4683794" y="5244936"/>
              <a:ext cx="448022" cy="223565"/>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8" name="rc8"/>
            <p:cNvSpPr/>
            <p:nvPr/>
          </p:nvSpPr>
          <p:spPr>
            <a:xfrm>
              <a:off x="5579838" y="5244936"/>
              <a:ext cx="448022" cy="22356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9" name="rc9"/>
            <p:cNvSpPr/>
            <p:nvPr/>
          </p:nvSpPr>
          <p:spPr>
            <a:xfrm>
              <a:off x="6475882" y="5244936"/>
              <a:ext cx="448022" cy="223565"/>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0" name="rc10"/>
            <p:cNvSpPr/>
            <p:nvPr/>
          </p:nvSpPr>
          <p:spPr>
            <a:xfrm>
              <a:off x="6923904" y="5244936"/>
              <a:ext cx="448022" cy="223565"/>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1" name="rc11"/>
            <p:cNvSpPr/>
            <p:nvPr/>
          </p:nvSpPr>
          <p:spPr>
            <a:xfrm>
              <a:off x="7371926" y="5244936"/>
              <a:ext cx="448022" cy="223565"/>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2" name="rc12"/>
            <p:cNvSpPr/>
            <p:nvPr/>
          </p:nvSpPr>
          <p:spPr>
            <a:xfrm>
              <a:off x="7819948" y="5244936"/>
              <a:ext cx="448022" cy="22356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13" name="rc13"/>
            <p:cNvSpPr/>
            <p:nvPr/>
          </p:nvSpPr>
          <p:spPr>
            <a:xfrm>
              <a:off x="8267971" y="4797806"/>
              <a:ext cx="448022" cy="22356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14" name="rc14"/>
            <p:cNvSpPr/>
            <p:nvPr/>
          </p:nvSpPr>
          <p:spPr>
            <a:xfrm>
              <a:off x="7371926" y="4127110"/>
              <a:ext cx="448022" cy="223565"/>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15" name="rc15"/>
            <p:cNvSpPr/>
            <p:nvPr/>
          </p:nvSpPr>
          <p:spPr>
            <a:xfrm>
              <a:off x="7819948" y="4127110"/>
              <a:ext cx="448022" cy="223565"/>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6" name="rc16"/>
            <p:cNvSpPr/>
            <p:nvPr/>
          </p:nvSpPr>
          <p:spPr>
            <a:xfrm>
              <a:off x="8267971" y="4127110"/>
              <a:ext cx="448022" cy="223565"/>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7" name="rc17"/>
            <p:cNvSpPr/>
            <p:nvPr/>
          </p:nvSpPr>
          <p:spPr>
            <a:xfrm>
              <a:off x="7371926" y="5021371"/>
              <a:ext cx="448022" cy="22356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18" name="rc18"/>
            <p:cNvSpPr/>
            <p:nvPr/>
          </p:nvSpPr>
          <p:spPr>
            <a:xfrm>
              <a:off x="7819948" y="5021371"/>
              <a:ext cx="448022" cy="223565"/>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9" name="rc19"/>
            <p:cNvSpPr/>
            <p:nvPr/>
          </p:nvSpPr>
          <p:spPr>
            <a:xfrm>
              <a:off x="8267971" y="5021371"/>
              <a:ext cx="448022" cy="22356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 name="rc20"/>
            <p:cNvSpPr/>
            <p:nvPr/>
          </p:nvSpPr>
          <p:spPr>
            <a:xfrm>
              <a:off x="6027860" y="3903545"/>
              <a:ext cx="448022" cy="22356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1" name="rc21"/>
            <p:cNvSpPr/>
            <p:nvPr/>
          </p:nvSpPr>
          <p:spPr>
            <a:xfrm>
              <a:off x="6475882" y="3903545"/>
              <a:ext cx="448022" cy="223565"/>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22" name="rc22"/>
            <p:cNvSpPr/>
            <p:nvPr/>
          </p:nvSpPr>
          <p:spPr>
            <a:xfrm>
              <a:off x="6923904" y="3903545"/>
              <a:ext cx="448022" cy="223565"/>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23" name="rc23"/>
            <p:cNvSpPr/>
            <p:nvPr/>
          </p:nvSpPr>
          <p:spPr>
            <a:xfrm>
              <a:off x="7371926" y="3903545"/>
              <a:ext cx="448022" cy="22356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24" name="rc24"/>
            <p:cNvSpPr/>
            <p:nvPr/>
          </p:nvSpPr>
          <p:spPr>
            <a:xfrm>
              <a:off x="7819948" y="3903545"/>
              <a:ext cx="448022" cy="22356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25" name="rc25"/>
            <p:cNvSpPr/>
            <p:nvPr/>
          </p:nvSpPr>
          <p:spPr>
            <a:xfrm>
              <a:off x="8267971" y="3903545"/>
              <a:ext cx="448022" cy="22356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26" name="rc26"/>
            <p:cNvSpPr/>
            <p:nvPr/>
          </p:nvSpPr>
          <p:spPr>
            <a:xfrm>
              <a:off x="6027860" y="2785720"/>
              <a:ext cx="448022" cy="22356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27" name="rc27"/>
            <p:cNvSpPr/>
            <p:nvPr/>
          </p:nvSpPr>
          <p:spPr>
            <a:xfrm>
              <a:off x="6475882" y="2785720"/>
              <a:ext cx="448022" cy="223565"/>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8" name="rc28"/>
            <p:cNvSpPr/>
            <p:nvPr/>
          </p:nvSpPr>
          <p:spPr>
            <a:xfrm>
              <a:off x="6923904" y="2785720"/>
              <a:ext cx="448022" cy="22356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9" name="rc29"/>
            <p:cNvSpPr/>
            <p:nvPr/>
          </p:nvSpPr>
          <p:spPr>
            <a:xfrm>
              <a:off x="7371926" y="2785720"/>
              <a:ext cx="448022" cy="223565"/>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30" name="rc30"/>
            <p:cNvSpPr/>
            <p:nvPr/>
          </p:nvSpPr>
          <p:spPr>
            <a:xfrm>
              <a:off x="7819948" y="2785720"/>
              <a:ext cx="448022" cy="223565"/>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31" name="rc31"/>
            <p:cNvSpPr/>
            <p:nvPr/>
          </p:nvSpPr>
          <p:spPr>
            <a:xfrm>
              <a:off x="8267971" y="2785720"/>
              <a:ext cx="448022" cy="223565"/>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32" name="rc32"/>
            <p:cNvSpPr/>
            <p:nvPr/>
          </p:nvSpPr>
          <p:spPr>
            <a:xfrm>
              <a:off x="6923904" y="4574241"/>
              <a:ext cx="448022" cy="22356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7371926" y="4574241"/>
              <a:ext cx="448022" cy="22356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34" name="rc34"/>
            <p:cNvSpPr/>
            <p:nvPr/>
          </p:nvSpPr>
          <p:spPr>
            <a:xfrm>
              <a:off x="7819948" y="4574241"/>
              <a:ext cx="448022" cy="223565"/>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35" name="rc35"/>
            <p:cNvSpPr/>
            <p:nvPr/>
          </p:nvSpPr>
          <p:spPr>
            <a:xfrm>
              <a:off x="8267971" y="4574241"/>
              <a:ext cx="448022" cy="223565"/>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36" name="rc36"/>
            <p:cNvSpPr/>
            <p:nvPr/>
          </p:nvSpPr>
          <p:spPr>
            <a:xfrm>
              <a:off x="8267971" y="2338589"/>
              <a:ext cx="448022" cy="22356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37" name="rc37"/>
            <p:cNvSpPr/>
            <p:nvPr/>
          </p:nvSpPr>
          <p:spPr>
            <a:xfrm>
              <a:off x="6027860" y="1891459"/>
              <a:ext cx="448022" cy="223565"/>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38" name="rc38"/>
            <p:cNvSpPr/>
            <p:nvPr/>
          </p:nvSpPr>
          <p:spPr>
            <a:xfrm>
              <a:off x="6475882" y="1891459"/>
              <a:ext cx="448022" cy="22356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9" name="rc39"/>
            <p:cNvSpPr/>
            <p:nvPr/>
          </p:nvSpPr>
          <p:spPr>
            <a:xfrm>
              <a:off x="6923904" y="1891459"/>
              <a:ext cx="448022" cy="22356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0" name="rc40"/>
            <p:cNvSpPr/>
            <p:nvPr/>
          </p:nvSpPr>
          <p:spPr>
            <a:xfrm>
              <a:off x="7371926" y="1891459"/>
              <a:ext cx="448022" cy="22356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1" name="rc41"/>
            <p:cNvSpPr/>
            <p:nvPr/>
          </p:nvSpPr>
          <p:spPr>
            <a:xfrm>
              <a:off x="7819948" y="1891459"/>
              <a:ext cx="448022" cy="223565"/>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42" name="rc42"/>
            <p:cNvSpPr/>
            <p:nvPr/>
          </p:nvSpPr>
          <p:spPr>
            <a:xfrm>
              <a:off x="8267971" y="1891459"/>
              <a:ext cx="448022" cy="223565"/>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43" name="rc43"/>
            <p:cNvSpPr/>
            <p:nvPr/>
          </p:nvSpPr>
          <p:spPr>
            <a:xfrm>
              <a:off x="6923904" y="2562154"/>
              <a:ext cx="448022" cy="223565"/>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44" name="rc44"/>
            <p:cNvSpPr/>
            <p:nvPr/>
          </p:nvSpPr>
          <p:spPr>
            <a:xfrm>
              <a:off x="7371926" y="2562154"/>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5" name="rc45"/>
            <p:cNvSpPr/>
            <p:nvPr/>
          </p:nvSpPr>
          <p:spPr>
            <a:xfrm>
              <a:off x="7819948" y="2562154"/>
              <a:ext cx="448022" cy="22356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8267971" y="2562154"/>
              <a:ext cx="448022" cy="223565"/>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47" name="rc47"/>
            <p:cNvSpPr/>
            <p:nvPr/>
          </p:nvSpPr>
          <p:spPr>
            <a:xfrm>
              <a:off x="8267971" y="4350675"/>
              <a:ext cx="448022" cy="22356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48" name="rc48"/>
            <p:cNvSpPr/>
            <p:nvPr/>
          </p:nvSpPr>
          <p:spPr>
            <a:xfrm>
              <a:off x="1995661" y="1444329"/>
              <a:ext cx="448022" cy="22356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49" name="rc49"/>
            <p:cNvSpPr/>
            <p:nvPr/>
          </p:nvSpPr>
          <p:spPr>
            <a:xfrm>
              <a:off x="2443683" y="1444329"/>
              <a:ext cx="448022" cy="223565"/>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50" name="rc50"/>
            <p:cNvSpPr/>
            <p:nvPr/>
          </p:nvSpPr>
          <p:spPr>
            <a:xfrm>
              <a:off x="2891705" y="1444329"/>
              <a:ext cx="448022" cy="223565"/>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51" name="rc51"/>
            <p:cNvSpPr/>
            <p:nvPr/>
          </p:nvSpPr>
          <p:spPr>
            <a:xfrm>
              <a:off x="3339727" y="1444329"/>
              <a:ext cx="448022" cy="223565"/>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52" name="rc52"/>
            <p:cNvSpPr/>
            <p:nvPr/>
          </p:nvSpPr>
          <p:spPr>
            <a:xfrm>
              <a:off x="3787749" y="1444329"/>
              <a:ext cx="448022" cy="223565"/>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53" name="rc53"/>
            <p:cNvSpPr/>
            <p:nvPr/>
          </p:nvSpPr>
          <p:spPr>
            <a:xfrm>
              <a:off x="4235771" y="1444329"/>
              <a:ext cx="448022" cy="22356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54" name="rc54"/>
            <p:cNvSpPr/>
            <p:nvPr/>
          </p:nvSpPr>
          <p:spPr>
            <a:xfrm>
              <a:off x="4683794" y="1444329"/>
              <a:ext cx="448022" cy="223565"/>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55" name="rc55"/>
            <p:cNvSpPr/>
            <p:nvPr/>
          </p:nvSpPr>
          <p:spPr>
            <a:xfrm>
              <a:off x="5131816" y="1444329"/>
              <a:ext cx="448022" cy="223565"/>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56" name="rc56"/>
            <p:cNvSpPr/>
            <p:nvPr/>
          </p:nvSpPr>
          <p:spPr>
            <a:xfrm>
              <a:off x="5579838" y="1444329"/>
              <a:ext cx="448022" cy="22356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6027860" y="1444329"/>
              <a:ext cx="448022" cy="22356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6475882" y="1444329"/>
              <a:ext cx="448022" cy="22356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9" name="rc59"/>
            <p:cNvSpPr/>
            <p:nvPr/>
          </p:nvSpPr>
          <p:spPr>
            <a:xfrm>
              <a:off x="6923904" y="1444329"/>
              <a:ext cx="448022" cy="223565"/>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60" name="rc60"/>
            <p:cNvSpPr/>
            <p:nvPr/>
          </p:nvSpPr>
          <p:spPr>
            <a:xfrm>
              <a:off x="7371926" y="1444329"/>
              <a:ext cx="448022" cy="223565"/>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61" name="rc61"/>
            <p:cNvSpPr/>
            <p:nvPr/>
          </p:nvSpPr>
          <p:spPr>
            <a:xfrm>
              <a:off x="7819948" y="1444329"/>
              <a:ext cx="448022" cy="22356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62" name="rc62"/>
            <p:cNvSpPr/>
            <p:nvPr/>
          </p:nvSpPr>
          <p:spPr>
            <a:xfrm>
              <a:off x="8267971" y="1444329"/>
              <a:ext cx="448022" cy="22356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63" name="rc63"/>
            <p:cNvSpPr/>
            <p:nvPr/>
          </p:nvSpPr>
          <p:spPr>
            <a:xfrm>
              <a:off x="3339727" y="2115024"/>
              <a:ext cx="448022" cy="22356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787749" y="2115024"/>
              <a:ext cx="448022" cy="22356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65" name="rc65"/>
            <p:cNvSpPr/>
            <p:nvPr/>
          </p:nvSpPr>
          <p:spPr>
            <a:xfrm>
              <a:off x="4235771" y="2115024"/>
              <a:ext cx="448022" cy="22356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66" name="rc66"/>
            <p:cNvSpPr/>
            <p:nvPr/>
          </p:nvSpPr>
          <p:spPr>
            <a:xfrm>
              <a:off x="4683794" y="2115024"/>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7" name="rc67"/>
            <p:cNvSpPr/>
            <p:nvPr/>
          </p:nvSpPr>
          <p:spPr>
            <a:xfrm>
              <a:off x="5131816" y="2115024"/>
              <a:ext cx="448022"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5579838" y="2115024"/>
              <a:ext cx="448022"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 name="rc69"/>
            <p:cNvSpPr/>
            <p:nvPr/>
          </p:nvSpPr>
          <p:spPr>
            <a:xfrm>
              <a:off x="6475882" y="2115024"/>
              <a:ext cx="448022" cy="223565"/>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70" name="rc70"/>
            <p:cNvSpPr/>
            <p:nvPr/>
          </p:nvSpPr>
          <p:spPr>
            <a:xfrm>
              <a:off x="6923904" y="2115024"/>
              <a:ext cx="448022" cy="223565"/>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71" name="rc71"/>
            <p:cNvSpPr/>
            <p:nvPr/>
          </p:nvSpPr>
          <p:spPr>
            <a:xfrm>
              <a:off x="7371926" y="2115024"/>
              <a:ext cx="448022" cy="223565"/>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72" name="rc72"/>
            <p:cNvSpPr/>
            <p:nvPr/>
          </p:nvSpPr>
          <p:spPr>
            <a:xfrm>
              <a:off x="7819948" y="2115024"/>
              <a:ext cx="448022" cy="22356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3" name="rc73"/>
            <p:cNvSpPr/>
            <p:nvPr/>
          </p:nvSpPr>
          <p:spPr>
            <a:xfrm>
              <a:off x="8267971" y="2115024"/>
              <a:ext cx="448022" cy="22356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4" name="rc74"/>
            <p:cNvSpPr/>
            <p:nvPr/>
          </p:nvSpPr>
          <p:spPr>
            <a:xfrm>
              <a:off x="4235771" y="3009285"/>
              <a:ext cx="448022" cy="223565"/>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75" name="rc75"/>
            <p:cNvSpPr/>
            <p:nvPr/>
          </p:nvSpPr>
          <p:spPr>
            <a:xfrm>
              <a:off x="4683794" y="3009285"/>
              <a:ext cx="448022" cy="22356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76" name="rc76"/>
            <p:cNvSpPr/>
            <p:nvPr/>
          </p:nvSpPr>
          <p:spPr>
            <a:xfrm>
              <a:off x="5131816" y="3009285"/>
              <a:ext cx="448022" cy="223565"/>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77" name="rc77"/>
            <p:cNvSpPr/>
            <p:nvPr/>
          </p:nvSpPr>
          <p:spPr>
            <a:xfrm>
              <a:off x="5579838" y="3009285"/>
              <a:ext cx="448022" cy="22356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6027860" y="3009285"/>
              <a:ext cx="448022" cy="22356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79" name="rc79"/>
            <p:cNvSpPr/>
            <p:nvPr/>
          </p:nvSpPr>
          <p:spPr>
            <a:xfrm>
              <a:off x="6475882" y="3009285"/>
              <a:ext cx="448022" cy="223565"/>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80" name="rc80"/>
            <p:cNvSpPr/>
            <p:nvPr/>
          </p:nvSpPr>
          <p:spPr>
            <a:xfrm>
              <a:off x="6923904" y="3009285"/>
              <a:ext cx="448022" cy="223565"/>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81" name="rc81"/>
            <p:cNvSpPr/>
            <p:nvPr/>
          </p:nvSpPr>
          <p:spPr>
            <a:xfrm>
              <a:off x="7371926" y="3009285"/>
              <a:ext cx="448022" cy="223565"/>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82" name="rc82"/>
            <p:cNvSpPr/>
            <p:nvPr/>
          </p:nvSpPr>
          <p:spPr>
            <a:xfrm>
              <a:off x="7819948" y="3009285"/>
              <a:ext cx="448022" cy="223565"/>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83" name="rc83"/>
            <p:cNvSpPr/>
            <p:nvPr/>
          </p:nvSpPr>
          <p:spPr>
            <a:xfrm>
              <a:off x="8267971" y="3009285"/>
              <a:ext cx="448022" cy="223565"/>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84" name="rc84"/>
            <p:cNvSpPr/>
            <p:nvPr/>
          </p:nvSpPr>
          <p:spPr>
            <a:xfrm>
              <a:off x="5131816" y="1220764"/>
              <a:ext cx="448022" cy="223565"/>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85" name="rc85"/>
            <p:cNvSpPr/>
            <p:nvPr/>
          </p:nvSpPr>
          <p:spPr>
            <a:xfrm>
              <a:off x="5579838" y="1220764"/>
              <a:ext cx="448022" cy="22356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86" name="rc86"/>
            <p:cNvSpPr/>
            <p:nvPr/>
          </p:nvSpPr>
          <p:spPr>
            <a:xfrm>
              <a:off x="6027860" y="1220764"/>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7" name="rc87"/>
            <p:cNvSpPr/>
            <p:nvPr/>
          </p:nvSpPr>
          <p:spPr>
            <a:xfrm>
              <a:off x="6475882" y="1220764"/>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8" name="rc88"/>
            <p:cNvSpPr/>
            <p:nvPr/>
          </p:nvSpPr>
          <p:spPr>
            <a:xfrm>
              <a:off x="6923904" y="1220764"/>
              <a:ext cx="448022" cy="223565"/>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89" name="rc89"/>
            <p:cNvSpPr/>
            <p:nvPr/>
          </p:nvSpPr>
          <p:spPr>
            <a:xfrm>
              <a:off x="7371926" y="1220764"/>
              <a:ext cx="448022" cy="223565"/>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90" name="rc90"/>
            <p:cNvSpPr/>
            <p:nvPr/>
          </p:nvSpPr>
          <p:spPr>
            <a:xfrm>
              <a:off x="7819948" y="1220764"/>
              <a:ext cx="448022" cy="223565"/>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91" name="rc91"/>
            <p:cNvSpPr/>
            <p:nvPr/>
          </p:nvSpPr>
          <p:spPr>
            <a:xfrm>
              <a:off x="8267971" y="1220764"/>
              <a:ext cx="448022"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92" name="rc92"/>
            <p:cNvSpPr/>
            <p:nvPr/>
          </p:nvSpPr>
          <p:spPr>
            <a:xfrm>
              <a:off x="6027860" y="3679980"/>
              <a:ext cx="448022" cy="223565"/>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93" name="rc93"/>
            <p:cNvSpPr/>
            <p:nvPr/>
          </p:nvSpPr>
          <p:spPr>
            <a:xfrm>
              <a:off x="6475882" y="3679980"/>
              <a:ext cx="448022" cy="22356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6923904" y="3679980"/>
              <a:ext cx="448022" cy="223565"/>
            </a:xfrm>
            <a:prstGeom prst="rect">
              <a:avLst/>
            </a:prstGeom>
            <a:solidFill>
              <a:srgbClr val="F16620">
                <a:alpha val="100000"/>
              </a:srgbClr>
            </a:solidFill>
            <a:ln w="2710" cap="flat">
              <a:solidFill>
                <a:srgbClr val="FFFFFF">
                  <a:alpha val="100000"/>
                </a:srgbClr>
              </a:solidFill>
              <a:prstDash val="solid"/>
              <a:miter/>
            </a:ln>
          </p:spPr>
          <p:txBody>
            <a:bodyPr/>
            <a:lstStyle/>
            <a:p/>
          </p:txBody>
        </p:sp>
        <p:sp>
          <p:nvSpPr>
            <p:cNvPr id="95" name="rc95"/>
            <p:cNvSpPr/>
            <p:nvPr/>
          </p:nvSpPr>
          <p:spPr>
            <a:xfrm>
              <a:off x="7371926" y="3679980"/>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6" name="rc96"/>
            <p:cNvSpPr/>
            <p:nvPr/>
          </p:nvSpPr>
          <p:spPr>
            <a:xfrm>
              <a:off x="7819948" y="3679980"/>
              <a:ext cx="448022" cy="22356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97" name="rc97"/>
            <p:cNvSpPr/>
            <p:nvPr/>
          </p:nvSpPr>
          <p:spPr>
            <a:xfrm>
              <a:off x="8267971" y="3679980"/>
              <a:ext cx="448022" cy="223565"/>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98" name="rc98"/>
            <p:cNvSpPr/>
            <p:nvPr/>
          </p:nvSpPr>
          <p:spPr>
            <a:xfrm>
              <a:off x="5579838" y="1667894"/>
              <a:ext cx="448022" cy="223565"/>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99" name="rc99"/>
            <p:cNvSpPr/>
            <p:nvPr/>
          </p:nvSpPr>
          <p:spPr>
            <a:xfrm>
              <a:off x="6475882" y="1667894"/>
              <a:ext cx="448022" cy="22356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100" name="rc100"/>
            <p:cNvSpPr/>
            <p:nvPr/>
          </p:nvSpPr>
          <p:spPr>
            <a:xfrm>
              <a:off x="6923904" y="1667894"/>
              <a:ext cx="448022" cy="223565"/>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01" name="rc101"/>
            <p:cNvSpPr/>
            <p:nvPr/>
          </p:nvSpPr>
          <p:spPr>
            <a:xfrm>
              <a:off x="7371926" y="1667894"/>
              <a:ext cx="448022" cy="22356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02" name="rc102"/>
            <p:cNvSpPr/>
            <p:nvPr/>
          </p:nvSpPr>
          <p:spPr>
            <a:xfrm>
              <a:off x="7819948" y="1667894"/>
              <a:ext cx="448022" cy="22356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03" name="rc103"/>
            <p:cNvSpPr/>
            <p:nvPr/>
          </p:nvSpPr>
          <p:spPr>
            <a:xfrm>
              <a:off x="8267971" y="1667894"/>
              <a:ext cx="448022" cy="22356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04" name="rc104"/>
            <p:cNvSpPr/>
            <p:nvPr/>
          </p:nvSpPr>
          <p:spPr>
            <a:xfrm>
              <a:off x="1547639" y="3232850"/>
              <a:ext cx="448022"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5" name="rc105"/>
            <p:cNvSpPr/>
            <p:nvPr/>
          </p:nvSpPr>
          <p:spPr>
            <a:xfrm>
              <a:off x="1995661" y="3232850"/>
              <a:ext cx="448022" cy="22356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6" name="rc106"/>
            <p:cNvSpPr/>
            <p:nvPr/>
          </p:nvSpPr>
          <p:spPr>
            <a:xfrm>
              <a:off x="2443683" y="3232850"/>
              <a:ext cx="448022" cy="22356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7" name="rc107"/>
            <p:cNvSpPr/>
            <p:nvPr/>
          </p:nvSpPr>
          <p:spPr>
            <a:xfrm>
              <a:off x="2891705" y="3232850"/>
              <a:ext cx="448022" cy="22356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8" name="rc108"/>
            <p:cNvSpPr/>
            <p:nvPr/>
          </p:nvSpPr>
          <p:spPr>
            <a:xfrm>
              <a:off x="3339727" y="3232850"/>
              <a:ext cx="448022" cy="22356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3787749" y="3232850"/>
              <a:ext cx="448022" cy="22356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4235771" y="3232850"/>
              <a:ext cx="448022" cy="22356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1" name="rc111"/>
            <p:cNvSpPr/>
            <p:nvPr/>
          </p:nvSpPr>
          <p:spPr>
            <a:xfrm>
              <a:off x="4683794" y="3232850"/>
              <a:ext cx="448022" cy="22356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2" name="rc112"/>
            <p:cNvSpPr/>
            <p:nvPr/>
          </p:nvSpPr>
          <p:spPr>
            <a:xfrm>
              <a:off x="5131816" y="3232850"/>
              <a:ext cx="448022" cy="22356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5579838" y="3232850"/>
              <a:ext cx="448022" cy="223565"/>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114" name="rc114"/>
            <p:cNvSpPr/>
            <p:nvPr/>
          </p:nvSpPr>
          <p:spPr>
            <a:xfrm>
              <a:off x="6027860" y="3232850"/>
              <a:ext cx="448022" cy="223565"/>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15" name="rc115"/>
            <p:cNvSpPr/>
            <p:nvPr/>
          </p:nvSpPr>
          <p:spPr>
            <a:xfrm>
              <a:off x="6475882" y="3232850"/>
              <a:ext cx="448022" cy="22356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116" name="rc116"/>
            <p:cNvSpPr/>
            <p:nvPr/>
          </p:nvSpPr>
          <p:spPr>
            <a:xfrm>
              <a:off x="6923904" y="3232850"/>
              <a:ext cx="448022" cy="22356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117" name="rc117"/>
            <p:cNvSpPr/>
            <p:nvPr/>
          </p:nvSpPr>
          <p:spPr>
            <a:xfrm>
              <a:off x="7371926" y="3232850"/>
              <a:ext cx="448022" cy="223565"/>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18" name="rc118"/>
            <p:cNvSpPr/>
            <p:nvPr/>
          </p:nvSpPr>
          <p:spPr>
            <a:xfrm>
              <a:off x="7819948" y="3232850"/>
              <a:ext cx="448022"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9" name="rc119"/>
            <p:cNvSpPr/>
            <p:nvPr/>
          </p:nvSpPr>
          <p:spPr>
            <a:xfrm>
              <a:off x="8267971" y="3232850"/>
              <a:ext cx="448022" cy="223565"/>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120" name="tx120"/>
            <p:cNvSpPr/>
            <p:nvPr/>
          </p:nvSpPr>
          <p:spPr>
            <a:xfrm>
              <a:off x="8431723"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1" name="tx121"/>
            <p:cNvSpPr/>
            <p:nvPr/>
          </p:nvSpPr>
          <p:spPr>
            <a:xfrm>
              <a:off x="3951501"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2" name="tx122"/>
            <p:cNvSpPr/>
            <p:nvPr/>
          </p:nvSpPr>
          <p:spPr>
            <a:xfrm>
              <a:off x="4399524"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3" name="tx123"/>
            <p:cNvSpPr/>
            <p:nvPr/>
          </p:nvSpPr>
          <p:spPr>
            <a:xfrm>
              <a:off x="4847546"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4" name="tx124"/>
            <p:cNvSpPr/>
            <p:nvPr/>
          </p:nvSpPr>
          <p:spPr>
            <a:xfrm>
              <a:off x="7535678" y="4200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 name="tx125"/>
            <p:cNvSpPr/>
            <p:nvPr/>
          </p:nvSpPr>
          <p:spPr>
            <a:xfrm>
              <a:off x="7535678" y="509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6" name="tx126"/>
            <p:cNvSpPr/>
            <p:nvPr/>
          </p:nvSpPr>
          <p:spPr>
            <a:xfrm>
              <a:off x="8431723"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7" name="tx127"/>
            <p:cNvSpPr/>
            <p:nvPr/>
          </p:nvSpPr>
          <p:spPr>
            <a:xfrm>
              <a:off x="7983701"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8" name="tx128"/>
            <p:cNvSpPr/>
            <p:nvPr/>
          </p:nvSpPr>
          <p:spPr>
            <a:xfrm>
              <a:off x="8431723"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9" name="tx129"/>
            <p:cNvSpPr/>
            <p:nvPr/>
          </p:nvSpPr>
          <p:spPr>
            <a:xfrm>
              <a:off x="6191612"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0" name="tx130"/>
            <p:cNvSpPr/>
            <p:nvPr/>
          </p:nvSpPr>
          <p:spPr>
            <a:xfrm>
              <a:off x="7983701"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1" name="tx131"/>
            <p:cNvSpPr/>
            <p:nvPr/>
          </p:nvSpPr>
          <p:spPr>
            <a:xfrm>
              <a:off x="8431723"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 name="tx132"/>
            <p:cNvSpPr/>
            <p:nvPr/>
          </p:nvSpPr>
          <p:spPr>
            <a:xfrm>
              <a:off x="7983701"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3" name="tx133"/>
            <p:cNvSpPr/>
            <p:nvPr/>
          </p:nvSpPr>
          <p:spPr>
            <a:xfrm>
              <a:off x="8431723"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4" name="tx134"/>
            <p:cNvSpPr/>
            <p:nvPr/>
          </p:nvSpPr>
          <p:spPr>
            <a:xfrm>
              <a:off x="3503479"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5" name="tx135"/>
            <p:cNvSpPr/>
            <p:nvPr/>
          </p:nvSpPr>
          <p:spPr>
            <a:xfrm>
              <a:off x="3951501"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6" name="tx136"/>
            <p:cNvSpPr/>
            <p:nvPr/>
          </p:nvSpPr>
          <p:spPr>
            <a:xfrm>
              <a:off x="4399524"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7" name="tx137"/>
            <p:cNvSpPr/>
            <p:nvPr/>
          </p:nvSpPr>
          <p:spPr>
            <a:xfrm>
              <a:off x="4847546"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8" name="tx138"/>
            <p:cNvSpPr/>
            <p:nvPr/>
          </p:nvSpPr>
          <p:spPr>
            <a:xfrm>
              <a:off x="5295568"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9" name="tx139"/>
            <p:cNvSpPr/>
            <p:nvPr/>
          </p:nvSpPr>
          <p:spPr>
            <a:xfrm>
              <a:off x="5743590"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0" name="tx140"/>
            <p:cNvSpPr/>
            <p:nvPr/>
          </p:nvSpPr>
          <p:spPr>
            <a:xfrm>
              <a:off x="6191612"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1" name="tx141"/>
            <p:cNvSpPr/>
            <p:nvPr/>
          </p:nvSpPr>
          <p:spPr>
            <a:xfrm>
              <a:off x="6639634"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2" name="tx142"/>
            <p:cNvSpPr/>
            <p:nvPr/>
          </p:nvSpPr>
          <p:spPr>
            <a:xfrm>
              <a:off x="7087656"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3" name="tx143"/>
            <p:cNvSpPr/>
            <p:nvPr/>
          </p:nvSpPr>
          <p:spPr>
            <a:xfrm>
              <a:off x="7535678"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4" name="tx144"/>
            <p:cNvSpPr/>
            <p:nvPr/>
          </p:nvSpPr>
          <p:spPr>
            <a:xfrm>
              <a:off x="7983701"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5" name="tx145"/>
            <p:cNvSpPr/>
            <p:nvPr/>
          </p:nvSpPr>
          <p:spPr>
            <a:xfrm>
              <a:off x="8431723"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 name="tx146"/>
            <p:cNvSpPr/>
            <p:nvPr/>
          </p:nvSpPr>
          <p:spPr>
            <a:xfrm>
              <a:off x="3503479"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7" name="tx147"/>
            <p:cNvSpPr/>
            <p:nvPr/>
          </p:nvSpPr>
          <p:spPr>
            <a:xfrm>
              <a:off x="3951501"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8" name="tx148"/>
            <p:cNvSpPr/>
            <p:nvPr/>
          </p:nvSpPr>
          <p:spPr>
            <a:xfrm>
              <a:off x="4399524"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9" name="tx149"/>
            <p:cNvSpPr/>
            <p:nvPr/>
          </p:nvSpPr>
          <p:spPr>
            <a:xfrm>
              <a:off x="7535678"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0" name="tx150"/>
            <p:cNvSpPr/>
            <p:nvPr/>
          </p:nvSpPr>
          <p:spPr>
            <a:xfrm>
              <a:off x="7983701"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1" name="tx151"/>
            <p:cNvSpPr/>
            <p:nvPr/>
          </p:nvSpPr>
          <p:spPr>
            <a:xfrm>
              <a:off x="8431723"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 name="tx152"/>
            <p:cNvSpPr/>
            <p:nvPr/>
          </p:nvSpPr>
          <p:spPr>
            <a:xfrm>
              <a:off x="5295568"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5743590"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54" name="tx154"/>
            <p:cNvSpPr/>
            <p:nvPr/>
          </p:nvSpPr>
          <p:spPr>
            <a:xfrm>
              <a:off x="7535678"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5" name="tx155"/>
            <p:cNvSpPr/>
            <p:nvPr/>
          </p:nvSpPr>
          <p:spPr>
            <a:xfrm>
              <a:off x="7983701"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6" name="tx156"/>
            <p:cNvSpPr/>
            <p:nvPr/>
          </p:nvSpPr>
          <p:spPr>
            <a:xfrm>
              <a:off x="8431723"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7" name="tx157"/>
            <p:cNvSpPr/>
            <p:nvPr/>
          </p:nvSpPr>
          <p:spPr>
            <a:xfrm>
              <a:off x="7087656"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58" name="tx158"/>
            <p:cNvSpPr/>
            <p:nvPr/>
          </p:nvSpPr>
          <p:spPr>
            <a:xfrm>
              <a:off x="7535678"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9" name="tx159"/>
            <p:cNvSpPr/>
            <p:nvPr/>
          </p:nvSpPr>
          <p:spPr>
            <a:xfrm>
              <a:off x="7983701"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60" name="tx160"/>
            <p:cNvSpPr/>
            <p:nvPr/>
          </p:nvSpPr>
          <p:spPr>
            <a:xfrm>
              <a:off x="8431723"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61" name="tx161"/>
            <p:cNvSpPr/>
            <p:nvPr/>
          </p:nvSpPr>
          <p:spPr>
            <a:xfrm>
              <a:off x="6191612"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2" name="tx162"/>
            <p:cNvSpPr/>
            <p:nvPr/>
          </p:nvSpPr>
          <p:spPr>
            <a:xfrm>
              <a:off x="7983701"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63" name="tx163"/>
            <p:cNvSpPr/>
            <p:nvPr/>
          </p:nvSpPr>
          <p:spPr>
            <a:xfrm>
              <a:off x="5743590"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4" name="tx164"/>
            <p:cNvSpPr/>
            <p:nvPr/>
          </p:nvSpPr>
          <p:spPr>
            <a:xfrm>
              <a:off x="8431723"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65" name="tx165"/>
            <p:cNvSpPr/>
            <p:nvPr/>
          </p:nvSpPr>
          <p:spPr>
            <a:xfrm>
              <a:off x="8431723"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6" name="tx166"/>
            <p:cNvSpPr/>
            <p:nvPr/>
          </p:nvSpPr>
          <p:spPr>
            <a:xfrm>
              <a:off x="5743590"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7" name="tx167"/>
            <p:cNvSpPr/>
            <p:nvPr/>
          </p:nvSpPr>
          <p:spPr>
            <a:xfrm>
              <a:off x="6639634"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68" name="tx168"/>
            <p:cNvSpPr/>
            <p:nvPr/>
          </p:nvSpPr>
          <p:spPr>
            <a:xfrm>
              <a:off x="7087656"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69" name="tx169"/>
            <p:cNvSpPr/>
            <p:nvPr/>
          </p:nvSpPr>
          <p:spPr>
            <a:xfrm>
              <a:off x="7535678"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70" name="tx170"/>
            <p:cNvSpPr/>
            <p:nvPr/>
          </p:nvSpPr>
          <p:spPr>
            <a:xfrm>
              <a:off x="7983701" y="5317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71" name="tx171"/>
            <p:cNvSpPr/>
            <p:nvPr/>
          </p:nvSpPr>
          <p:spPr>
            <a:xfrm>
              <a:off x="8431723" y="48707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72" name="tx172"/>
            <p:cNvSpPr/>
            <p:nvPr/>
          </p:nvSpPr>
          <p:spPr>
            <a:xfrm>
              <a:off x="7983701" y="4200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73" name="tx173"/>
            <p:cNvSpPr/>
            <p:nvPr/>
          </p:nvSpPr>
          <p:spPr>
            <a:xfrm>
              <a:off x="8431723" y="4200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74" name="tx174"/>
            <p:cNvSpPr/>
            <p:nvPr/>
          </p:nvSpPr>
          <p:spPr>
            <a:xfrm>
              <a:off x="7983701" y="509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75" name="tx175"/>
            <p:cNvSpPr/>
            <p:nvPr/>
          </p:nvSpPr>
          <p:spPr>
            <a:xfrm>
              <a:off x="8431723" y="509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76" name="tx176"/>
            <p:cNvSpPr/>
            <p:nvPr/>
          </p:nvSpPr>
          <p:spPr>
            <a:xfrm>
              <a:off x="6191612"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77" name="tx177"/>
            <p:cNvSpPr/>
            <p:nvPr/>
          </p:nvSpPr>
          <p:spPr>
            <a:xfrm>
              <a:off x="6639634"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78" name="tx178"/>
            <p:cNvSpPr/>
            <p:nvPr/>
          </p:nvSpPr>
          <p:spPr>
            <a:xfrm>
              <a:off x="7087656"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79" name="tx179"/>
            <p:cNvSpPr/>
            <p:nvPr/>
          </p:nvSpPr>
          <p:spPr>
            <a:xfrm>
              <a:off x="7535678"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80" name="tx180"/>
            <p:cNvSpPr/>
            <p:nvPr/>
          </p:nvSpPr>
          <p:spPr>
            <a:xfrm>
              <a:off x="7983701"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81" name="tx181"/>
            <p:cNvSpPr/>
            <p:nvPr/>
          </p:nvSpPr>
          <p:spPr>
            <a:xfrm>
              <a:off x="8431723"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82" name="tx182"/>
            <p:cNvSpPr/>
            <p:nvPr/>
          </p:nvSpPr>
          <p:spPr>
            <a:xfrm>
              <a:off x="6191612"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83" name="tx183"/>
            <p:cNvSpPr/>
            <p:nvPr/>
          </p:nvSpPr>
          <p:spPr>
            <a:xfrm>
              <a:off x="6639634"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84" name="tx184"/>
            <p:cNvSpPr/>
            <p:nvPr/>
          </p:nvSpPr>
          <p:spPr>
            <a:xfrm>
              <a:off x="7087656"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85" name="tx185"/>
            <p:cNvSpPr/>
            <p:nvPr/>
          </p:nvSpPr>
          <p:spPr>
            <a:xfrm>
              <a:off x="7535678"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86" name="tx186"/>
            <p:cNvSpPr/>
            <p:nvPr/>
          </p:nvSpPr>
          <p:spPr>
            <a:xfrm>
              <a:off x="7983701"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87" name="tx187"/>
            <p:cNvSpPr/>
            <p:nvPr/>
          </p:nvSpPr>
          <p:spPr>
            <a:xfrm>
              <a:off x="7087656"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88" name="tx188"/>
            <p:cNvSpPr/>
            <p:nvPr/>
          </p:nvSpPr>
          <p:spPr>
            <a:xfrm>
              <a:off x="7535678"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89" name="tx189"/>
            <p:cNvSpPr/>
            <p:nvPr/>
          </p:nvSpPr>
          <p:spPr>
            <a:xfrm>
              <a:off x="8431723"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90" name="tx190"/>
            <p:cNvSpPr/>
            <p:nvPr/>
          </p:nvSpPr>
          <p:spPr>
            <a:xfrm>
              <a:off x="6639634"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91" name="tx191"/>
            <p:cNvSpPr/>
            <p:nvPr/>
          </p:nvSpPr>
          <p:spPr>
            <a:xfrm>
              <a:off x="7117786" y="1964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92" name="tx192"/>
            <p:cNvSpPr/>
            <p:nvPr/>
          </p:nvSpPr>
          <p:spPr>
            <a:xfrm>
              <a:off x="7535678"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93" name="tx193"/>
            <p:cNvSpPr/>
            <p:nvPr/>
          </p:nvSpPr>
          <p:spPr>
            <a:xfrm>
              <a:off x="7087656"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94" name="tx194"/>
            <p:cNvSpPr/>
            <p:nvPr/>
          </p:nvSpPr>
          <p:spPr>
            <a:xfrm>
              <a:off x="7535678"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95" name="tx195"/>
            <p:cNvSpPr/>
            <p:nvPr/>
          </p:nvSpPr>
          <p:spPr>
            <a:xfrm>
              <a:off x="8431723" y="4423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96" name="tx196"/>
            <p:cNvSpPr/>
            <p:nvPr/>
          </p:nvSpPr>
          <p:spPr>
            <a:xfrm>
              <a:off x="2159413"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97" name="tx197"/>
            <p:cNvSpPr/>
            <p:nvPr/>
          </p:nvSpPr>
          <p:spPr>
            <a:xfrm>
              <a:off x="2607435"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98" name="tx198"/>
            <p:cNvSpPr/>
            <p:nvPr/>
          </p:nvSpPr>
          <p:spPr>
            <a:xfrm>
              <a:off x="3055457"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99" name="tx199"/>
            <p:cNvSpPr/>
            <p:nvPr/>
          </p:nvSpPr>
          <p:spPr>
            <a:xfrm>
              <a:off x="4847546"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00" name="tx200"/>
            <p:cNvSpPr/>
            <p:nvPr/>
          </p:nvSpPr>
          <p:spPr>
            <a:xfrm>
              <a:off x="5295568"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1" name="tx201"/>
            <p:cNvSpPr/>
            <p:nvPr/>
          </p:nvSpPr>
          <p:spPr>
            <a:xfrm>
              <a:off x="5743590"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2" name="tx202"/>
            <p:cNvSpPr/>
            <p:nvPr/>
          </p:nvSpPr>
          <p:spPr>
            <a:xfrm>
              <a:off x="6639634"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203" name="tx203"/>
            <p:cNvSpPr/>
            <p:nvPr/>
          </p:nvSpPr>
          <p:spPr>
            <a:xfrm>
              <a:off x="7087656"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204" name="tx204"/>
            <p:cNvSpPr/>
            <p:nvPr/>
          </p:nvSpPr>
          <p:spPr>
            <a:xfrm>
              <a:off x="4399524"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05" name="tx205"/>
            <p:cNvSpPr/>
            <p:nvPr/>
          </p:nvSpPr>
          <p:spPr>
            <a:xfrm>
              <a:off x="4847546"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06" name="tx206"/>
            <p:cNvSpPr/>
            <p:nvPr/>
          </p:nvSpPr>
          <p:spPr>
            <a:xfrm>
              <a:off x="6191612"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07" name="tx207"/>
            <p:cNvSpPr/>
            <p:nvPr/>
          </p:nvSpPr>
          <p:spPr>
            <a:xfrm>
              <a:off x="6639634"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208" name="tx208"/>
            <p:cNvSpPr/>
            <p:nvPr/>
          </p:nvSpPr>
          <p:spPr>
            <a:xfrm>
              <a:off x="7087656"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209" name="tx209"/>
            <p:cNvSpPr/>
            <p:nvPr/>
          </p:nvSpPr>
          <p:spPr>
            <a:xfrm>
              <a:off x="5295568"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210" name="tx210"/>
            <p:cNvSpPr/>
            <p:nvPr/>
          </p:nvSpPr>
          <p:spPr>
            <a:xfrm>
              <a:off x="5743590"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11" name="tx211"/>
            <p:cNvSpPr/>
            <p:nvPr/>
          </p:nvSpPr>
          <p:spPr>
            <a:xfrm>
              <a:off x="6191612"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12" name="tx212"/>
            <p:cNvSpPr/>
            <p:nvPr/>
          </p:nvSpPr>
          <p:spPr>
            <a:xfrm>
              <a:off x="6639634"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13" name="tx213"/>
            <p:cNvSpPr/>
            <p:nvPr/>
          </p:nvSpPr>
          <p:spPr>
            <a:xfrm>
              <a:off x="6639634"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214" name="tx214"/>
            <p:cNvSpPr/>
            <p:nvPr/>
          </p:nvSpPr>
          <p:spPr>
            <a:xfrm>
              <a:off x="7087656"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215" name="tx215"/>
            <p:cNvSpPr/>
            <p:nvPr/>
          </p:nvSpPr>
          <p:spPr>
            <a:xfrm>
              <a:off x="7535678"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16" name="tx216"/>
            <p:cNvSpPr/>
            <p:nvPr/>
          </p:nvSpPr>
          <p:spPr>
            <a:xfrm>
              <a:off x="8431723"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17" name="tx217"/>
            <p:cNvSpPr/>
            <p:nvPr/>
          </p:nvSpPr>
          <p:spPr>
            <a:xfrm>
              <a:off x="6639634"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218" name="tx218"/>
            <p:cNvSpPr/>
            <p:nvPr/>
          </p:nvSpPr>
          <p:spPr>
            <a:xfrm>
              <a:off x="7117786" y="17408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219" name="tx219"/>
            <p:cNvSpPr/>
            <p:nvPr/>
          </p:nvSpPr>
          <p:spPr>
            <a:xfrm>
              <a:off x="7535678"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220" name="tx220"/>
            <p:cNvSpPr/>
            <p:nvPr/>
          </p:nvSpPr>
          <p:spPr>
            <a:xfrm>
              <a:off x="7983701"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21" name="tx221"/>
            <p:cNvSpPr/>
            <p:nvPr/>
          </p:nvSpPr>
          <p:spPr>
            <a:xfrm>
              <a:off x="1741520"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2" name="tx222"/>
            <p:cNvSpPr/>
            <p:nvPr/>
          </p:nvSpPr>
          <p:spPr>
            <a:xfrm>
              <a:off x="2189542"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23" name="tx223"/>
            <p:cNvSpPr/>
            <p:nvPr/>
          </p:nvSpPr>
          <p:spPr>
            <a:xfrm>
              <a:off x="2637565"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24" name="tx224"/>
            <p:cNvSpPr/>
            <p:nvPr/>
          </p:nvSpPr>
          <p:spPr>
            <a:xfrm>
              <a:off x="3085587"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25" name="tx225"/>
            <p:cNvSpPr/>
            <p:nvPr/>
          </p:nvSpPr>
          <p:spPr>
            <a:xfrm>
              <a:off x="3533609"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26" name="tx226"/>
            <p:cNvSpPr/>
            <p:nvPr/>
          </p:nvSpPr>
          <p:spPr>
            <a:xfrm>
              <a:off x="3981631"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27" name="tx227"/>
            <p:cNvSpPr/>
            <p:nvPr/>
          </p:nvSpPr>
          <p:spPr>
            <a:xfrm>
              <a:off x="439952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228" name="tx228"/>
            <p:cNvSpPr/>
            <p:nvPr/>
          </p:nvSpPr>
          <p:spPr>
            <a:xfrm>
              <a:off x="484754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229" name="tx229"/>
            <p:cNvSpPr/>
            <p:nvPr/>
          </p:nvSpPr>
          <p:spPr>
            <a:xfrm>
              <a:off x="529556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230" name="tx230"/>
            <p:cNvSpPr/>
            <p:nvPr/>
          </p:nvSpPr>
          <p:spPr>
            <a:xfrm>
              <a:off x="5743590"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231" name="tx231"/>
            <p:cNvSpPr/>
            <p:nvPr/>
          </p:nvSpPr>
          <p:spPr>
            <a:xfrm>
              <a:off x="619161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32" name="tx232"/>
            <p:cNvSpPr/>
            <p:nvPr/>
          </p:nvSpPr>
          <p:spPr>
            <a:xfrm>
              <a:off x="663963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233" name="tx233"/>
            <p:cNvSpPr/>
            <p:nvPr/>
          </p:nvSpPr>
          <p:spPr>
            <a:xfrm>
              <a:off x="708765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234" name="tx234"/>
            <p:cNvSpPr/>
            <p:nvPr/>
          </p:nvSpPr>
          <p:spPr>
            <a:xfrm>
              <a:off x="753567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35" name="tx235"/>
            <p:cNvSpPr/>
            <p:nvPr/>
          </p:nvSpPr>
          <p:spPr>
            <a:xfrm>
              <a:off x="7983701"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36" name="rc23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547639" y="3232850"/>
              <a:ext cx="7168354" cy="223565"/>
            </a:xfrm>
            <a:prstGeom prst="rect">
              <a:avLst/>
            </a:prstGeom>
            <a:noFill/>
            <a:ln w="27101" cap="flat">
              <a:solidFill>
                <a:srgbClr val="000000">
                  <a:alpha val="100000"/>
                </a:srgbClr>
              </a:solidFill>
              <a:prstDash val="solid"/>
              <a:miter/>
            </a:ln>
          </p:spPr>
          <p:txBody>
            <a:bodyPr/>
            <a:lstStyle/>
            <a:p/>
          </p:txBody>
        </p:sp>
        <p:sp>
          <p:nvSpPr>
            <p:cNvPr id="352" name="tx352"/>
            <p:cNvSpPr/>
            <p:nvPr/>
          </p:nvSpPr>
          <p:spPr>
            <a:xfrm rot="-2700000">
              <a:off x="1690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53" name="tx353"/>
            <p:cNvSpPr/>
            <p:nvPr/>
          </p:nvSpPr>
          <p:spPr>
            <a:xfrm rot="-2700000">
              <a:off x="2140288"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54" name="tx354"/>
            <p:cNvSpPr/>
            <p:nvPr/>
          </p:nvSpPr>
          <p:spPr>
            <a:xfrm rot="-2700000">
              <a:off x="25867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55" name="tx355"/>
            <p:cNvSpPr/>
            <p:nvPr/>
          </p:nvSpPr>
          <p:spPr>
            <a:xfrm rot="-2700000">
              <a:off x="30348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56" name="tx356"/>
            <p:cNvSpPr/>
            <p:nvPr/>
          </p:nvSpPr>
          <p:spPr>
            <a:xfrm rot="-2700000">
              <a:off x="34828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57" name="tx357"/>
            <p:cNvSpPr/>
            <p:nvPr/>
          </p:nvSpPr>
          <p:spPr>
            <a:xfrm rot="-2700000">
              <a:off x="39308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58" name="tx358"/>
            <p:cNvSpPr/>
            <p:nvPr/>
          </p:nvSpPr>
          <p:spPr>
            <a:xfrm rot="-2700000">
              <a:off x="43788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59" name="tx359"/>
            <p:cNvSpPr/>
            <p:nvPr/>
          </p:nvSpPr>
          <p:spPr>
            <a:xfrm rot="-2700000">
              <a:off x="4826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60" name="tx360"/>
            <p:cNvSpPr/>
            <p:nvPr/>
          </p:nvSpPr>
          <p:spPr>
            <a:xfrm rot="-2700000">
              <a:off x="52749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61" name="tx361"/>
            <p:cNvSpPr/>
            <p:nvPr/>
          </p:nvSpPr>
          <p:spPr>
            <a:xfrm rot="-2700000">
              <a:off x="57229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62" name="tx362"/>
            <p:cNvSpPr/>
            <p:nvPr/>
          </p:nvSpPr>
          <p:spPr>
            <a:xfrm rot="-2700000">
              <a:off x="61709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63" name="tx363"/>
            <p:cNvSpPr/>
            <p:nvPr/>
          </p:nvSpPr>
          <p:spPr>
            <a:xfrm rot="-2700000">
              <a:off x="66189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64" name="tx364"/>
            <p:cNvSpPr/>
            <p:nvPr/>
          </p:nvSpPr>
          <p:spPr>
            <a:xfrm rot="-2700000">
              <a:off x="70670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65" name="tx365"/>
            <p:cNvSpPr/>
            <p:nvPr/>
          </p:nvSpPr>
          <p:spPr>
            <a:xfrm rot="-2700000">
              <a:off x="7515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66" name="tx366"/>
            <p:cNvSpPr/>
            <p:nvPr/>
          </p:nvSpPr>
          <p:spPr>
            <a:xfrm rot="-2700000">
              <a:off x="79630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67" name="tx367"/>
            <p:cNvSpPr/>
            <p:nvPr/>
          </p:nvSpPr>
          <p:spPr>
            <a:xfrm rot="-2700000">
              <a:off x="84110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68" name="tx368"/>
            <p:cNvSpPr/>
            <p:nvPr/>
          </p:nvSpPr>
          <p:spPr>
            <a:xfrm>
              <a:off x="652200" y="5306655"/>
              <a:ext cx="4743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Botswana</a:t>
              </a:r>
            </a:p>
          </p:txBody>
        </p:sp>
        <p:sp>
          <p:nvSpPr>
            <p:cNvPr id="369" name="tx369"/>
            <p:cNvSpPr/>
            <p:nvPr/>
          </p:nvSpPr>
          <p:spPr>
            <a:xfrm>
              <a:off x="724438" y="5083090"/>
              <a:ext cx="4021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Eswatini</a:t>
              </a:r>
            </a:p>
          </p:txBody>
        </p:sp>
        <p:sp>
          <p:nvSpPr>
            <p:cNvPr id="370" name="tx370"/>
            <p:cNvSpPr/>
            <p:nvPr/>
          </p:nvSpPr>
          <p:spPr>
            <a:xfrm>
              <a:off x="688410" y="4859525"/>
              <a:ext cx="4381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Comoros</a:t>
              </a:r>
            </a:p>
          </p:txBody>
        </p:sp>
        <p:sp>
          <p:nvSpPr>
            <p:cNvPr id="371" name="tx371"/>
            <p:cNvSpPr/>
            <p:nvPr/>
          </p:nvSpPr>
          <p:spPr>
            <a:xfrm>
              <a:off x="742177" y="4635960"/>
              <a:ext cx="3844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Lesotho</a:t>
              </a:r>
            </a:p>
          </p:txBody>
        </p:sp>
        <p:sp>
          <p:nvSpPr>
            <p:cNvPr id="372" name="tx372"/>
            <p:cNvSpPr/>
            <p:nvPr/>
          </p:nvSpPr>
          <p:spPr>
            <a:xfrm>
              <a:off x="730473" y="4412395"/>
              <a:ext cx="39611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Namibia</a:t>
              </a:r>
            </a:p>
          </p:txBody>
        </p:sp>
        <p:sp>
          <p:nvSpPr>
            <p:cNvPr id="373" name="tx373"/>
            <p:cNvSpPr/>
            <p:nvPr/>
          </p:nvSpPr>
          <p:spPr>
            <a:xfrm>
              <a:off x="808563" y="4188830"/>
              <a:ext cx="3180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Eritrea</a:t>
              </a:r>
            </a:p>
          </p:txBody>
        </p:sp>
        <p:sp>
          <p:nvSpPr>
            <p:cNvPr id="374" name="tx374"/>
            <p:cNvSpPr/>
            <p:nvPr/>
          </p:nvSpPr>
          <p:spPr>
            <a:xfrm>
              <a:off x="736325" y="3965264"/>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Ethiopia</a:t>
              </a:r>
            </a:p>
          </p:txBody>
        </p:sp>
        <p:sp>
          <p:nvSpPr>
            <p:cNvPr id="375" name="tx375"/>
            <p:cNvSpPr/>
            <p:nvPr/>
          </p:nvSpPr>
          <p:spPr>
            <a:xfrm>
              <a:off x="766500" y="3741699"/>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Zambia</a:t>
              </a:r>
            </a:p>
          </p:txBody>
        </p:sp>
        <p:sp>
          <p:nvSpPr>
            <p:cNvPr id="376" name="tx376"/>
            <p:cNvSpPr/>
            <p:nvPr/>
          </p:nvSpPr>
          <p:spPr>
            <a:xfrm>
              <a:off x="790275" y="3518134"/>
              <a:ext cx="33631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Angola</a:t>
              </a:r>
            </a:p>
          </p:txBody>
        </p:sp>
        <p:sp>
          <p:nvSpPr>
            <p:cNvPr id="377" name="tx377"/>
            <p:cNvSpPr/>
            <p:nvPr/>
          </p:nvSpPr>
          <p:spPr>
            <a:xfrm>
              <a:off x="826485" y="3294569"/>
              <a:ext cx="300106"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ESAR</a:t>
              </a:r>
            </a:p>
          </p:txBody>
        </p:sp>
        <p:sp>
          <p:nvSpPr>
            <p:cNvPr id="378" name="tx378"/>
            <p:cNvSpPr/>
            <p:nvPr/>
          </p:nvSpPr>
          <p:spPr>
            <a:xfrm>
              <a:off x="748212" y="3071004"/>
              <a:ext cx="3783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Uganda</a:t>
              </a:r>
            </a:p>
          </p:txBody>
        </p:sp>
        <p:sp>
          <p:nvSpPr>
            <p:cNvPr id="379" name="tx379"/>
            <p:cNvSpPr/>
            <p:nvPr/>
          </p:nvSpPr>
          <p:spPr>
            <a:xfrm>
              <a:off x="820267" y="2847439"/>
              <a:ext cx="30632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Kenya</a:t>
              </a:r>
            </a:p>
          </p:txBody>
        </p:sp>
        <p:sp>
          <p:nvSpPr>
            <p:cNvPr id="380" name="tx380"/>
            <p:cNvSpPr/>
            <p:nvPr/>
          </p:nvSpPr>
          <p:spPr>
            <a:xfrm>
              <a:off x="508182" y="2623874"/>
              <a:ext cx="6184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381" name="tx381"/>
            <p:cNvSpPr/>
            <p:nvPr/>
          </p:nvSpPr>
          <p:spPr>
            <a:xfrm>
              <a:off x="532139" y="2400308"/>
              <a:ext cx="5944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Madagascar</a:t>
              </a:r>
            </a:p>
          </p:txBody>
        </p:sp>
        <p:sp>
          <p:nvSpPr>
            <p:cNvPr id="382" name="tx382"/>
            <p:cNvSpPr/>
            <p:nvPr/>
          </p:nvSpPr>
          <p:spPr>
            <a:xfrm>
              <a:off x="538266" y="2176743"/>
              <a:ext cx="2822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South</a:t>
              </a:r>
            </a:p>
          </p:txBody>
        </p:sp>
        <p:sp>
          <p:nvSpPr>
            <p:cNvPr id="383" name="tx383"/>
            <p:cNvSpPr/>
            <p:nvPr/>
          </p:nvSpPr>
          <p:spPr>
            <a:xfrm>
              <a:off x="850533" y="2176743"/>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84" name="tx384"/>
            <p:cNvSpPr/>
            <p:nvPr/>
          </p:nvSpPr>
          <p:spPr>
            <a:xfrm>
              <a:off x="790549" y="1953178"/>
              <a:ext cx="3360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Malawi</a:t>
              </a:r>
            </a:p>
          </p:txBody>
        </p:sp>
        <p:sp>
          <p:nvSpPr>
            <p:cNvPr id="385" name="tx385"/>
            <p:cNvSpPr/>
            <p:nvPr/>
          </p:nvSpPr>
          <p:spPr>
            <a:xfrm>
              <a:off x="628426" y="1729613"/>
              <a:ext cx="4981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Zimbabwe</a:t>
              </a:r>
            </a:p>
          </p:txBody>
        </p:sp>
        <p:sp>
          <p:nvSpPr>
            <p:cNvPr id="386" name="tx386"/>
            <p:cNvSpPr/>
            <p:nvPr/>
          </p:nvSpPr>
          <p:spPr>
            <a:xfrm>
              <a:off x="730290" y="1506048"/>
              <a:ext cx="3963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Rwanda</a:t>
              </a:r>
            </a:p>
          </p:txBody>
        </p:sp>
        <p:sp>
          <p:nvSpPr>
            <p:cNvPr id="387" name="tx387"/>
            <p:cNvSpPr/>
            <p:nvPr/>
          </p:nvSpPr>
          <p:spPr>
            <a:xfrm>
              <a:off x="694263" y="1282483"/>
              <a:ext cx="4323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Tanzania</a:t>
              </a:r>
            </a:p>
          </p:txBody>
        </p:sp>
        <p:sp>
          <p:nvSpPr>
            <p:cNvPr id="388" name="tx388"/>
            <p:cNvSpPr/>
            <p:nvPr/>
          </p:nvSpPr>
          <p:spPr>
            <a:xfrm>
              <a:off x="3187157"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389" name="pic389"/>
            <p:cNvPicPr/>
            <p:nvPr/>
          </p:nvPicPr>
          <p:blipFill>
            <a:blip r:embed="rId2" cstate="print"/>
            <a:stretch>
              <a:fillRect/>
            </a:stretch>
          </p:blipFill>
          <p:spPr>
            <a:xfrm>
              <a:off x="4916474" y="5699625"/>
              <a:ext cx="2160000" cy="219455"/>
            </a:xfrm>
            <a:prstGeom prst="rect">
              <a:avLst/>
            </a:prstGeom>
          </p:spPr>
        </p:pic>
        <p:sp>
          <p:nvSpPr>
            <p:cNvPr id="390" name="pl390"/>
            <p:cNvSpPr/>
            <p:nvPr/>
          </p:nvSpPr>
          <p:spPr>
            <a:xfrm>
              <a:off x="492007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1" name="pl391"/>
            <p:cNvSpPr/>
            <p:nvPr/>
          </p:nvSpPr>
          <p:spPr>
            <a:xfrm>
              <a:off x="546371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2" name="pl392"/>
            <p:cNvSpPr/>
            <p:nvPr/>
          </p:nvSpPr>
          <p:spPr>
            <a:xfrm>
              <a:off x="600734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3" name="pl393"/>
            <p:cNvSpPr/>
            <p:nvPr/>
          </p:nvSpPr>
          <p:spPr>
            <a:xfrm>
              <a:off x="655098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4" name="pl394"/>
            <p:cNvSpPr/>
            <p:nvPr/>
          </p:nvSpPr>
          <p:spPr>
            <a:xfrm>
              <a:off x="492007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5" name="pl395"/>
            <p:cNvSpPr/>
            <p:nvPr/>
          </p:nvSpPr>
          <p:spPr>
            <a:xfrm>
              <a:off x="546371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6" name="pl396"/>
            <p:cNvSpPr/>
            <p:nvPr/>
          </p:nvSpPr>
          <p:spPr>
            <a:xfrm>
              <a:off x="600734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7" name="pl397"/>
            <p:cNvSpPr/>
            <p:nvPr/>
          </p:nvSpPr>
          <p:spPr>
            <a:xfrm>
              <a:off x="655098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8" name="tx398"/>
            <p:cNvSpPr/>
            <p:nvPr/>
          </p:nvSpPr>
          <p:spPr>
            <a:xfrm>
              <a:off x="4888984"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99" name="tx399"/>
            <p:cNvSpPr/>
            <p:nvPr/>
          </p:nvSpPr>
          <p:spPr>
            <a:xfrm>
              <a:off x="540153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400" name="tx400"/>
            <p:cNvSpPr/>
            <p:nvPr/>
          </p:nvSpPr>
          <p:spPr>
            <a:xfrm>
              <a:off x="5945167"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401" name="tx401"/>
            <p:cNvSpPr/>
            <p:nvPr/>
          </p:nvSpPr>
          <p:spPr>
            <a:xfrm>
              <a:off x="648880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402" name="tx402"/>
            <p:cNvSpPr/>
            <p:nvPr/>
          </p:nvSpPr>
          <p:spPr>
            <a:xfrm>
              <a:off x="1189221" y="435349"/>
              <a:ext cx="47642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ESAR, 2010-2025</a:t>
              </a:r>
            </a:p>
          </p:txBody>
        </p:sp>
        <p:sp>
          <p:nvSpPr>
            <p:cNvPr id="403" name="tx403"/>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4" name="tx404"/>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405" name="tx405"/>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406" name="tx406"/>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Tanzania had the highest HPVc coverage (99%), and Eswatini had the lowest coverage (13%).
Countries without HPV vaccine in 2025 (n=3): Burundi, Somalia, and South Sudan.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802405"/>
              <a:ext cx="6481525" cy="881139"/>
            </a:xfrm>
            <a:custGeom>
              <a:avLst/>
              <a:pathLst>
                <a:path w="6481525" h="881139">
                  <a:moveTo>
                    <a:pt x="0" y="881139"/>
                  </a:moveTo>
                  <a:lnTo>
                    <a:pt x="259261" y="760983"/>
                  </a:lnTo>
                  <a:lnTo>
                    <a:pt x="518522" y="720931"/>
                  </a:lnTo>
                  <a:lnTo>
                    <a:pt x="777783" y="640828"/>
                  </a:lnTo>
                  <a:lnTo>
                    <a:pt x="1037044" y="600776"/>
                  </a:lnTo>
                  <a:lnTo>
                    <a:pt x="1296305" y="520673"/>
                  </a:lnTo>
                  <a:lnTo>
                    <a:pt x="1555566" y="440569"/>
                  </a:lnTo>
                  <a:lnTo>
                    <a:pt x="1814827" y="400517"/>
                  </a:lnTo>
                  <a:lnTo>
                    <a:pt x="2074088" y="360465"/>
                  </a:lnTo>
                  <a:lnTo>
                    <a:pt x="2333349" y="280362"/>
                  </a:lnTo>
                  <a:lnTo>
                    <a:pt x="2592610" y="200258"/>
                  </a:lnTo>
                  <a:lnTo>
                    <a:pt x="2851871" y="160207"/>
                  </a:lnTo>
                  <a:lnTo>
                    <a:pt x="3111132" y="200258"/>
                  </a:lnTo>
                  <a:lnTo>
                    <a:pt x="3370393" y="200258"/>
                  </a:lnTo>
                  <a:lnTo>
                    <a:pt x="3629654" y="120155"/>
                  </a:lnTo>
                  <a:lnTo>
                    <a:pt x="3888915" y="120155"/>
                  </a:lnTo>
                  <a:lnTo>
                    <a:pt x="4148176" y="120155"/>
                  </a:lnTo>
                  <a:lnTo>
                    <a:pt x="4407437" y="120155"/>
                  </a:lnTo>
                  <a:lnTo>
                    <a:pt x="4666698" y="40051"/>
                  </a:lnTo>
                  <a:lnTo>
                    <a:pt x="4925959" y="0"/>
                  </a:lnTo>
                  <a:lnTo>
                    <a:pt x="5185220" y="80103"/>
                  </a:lnTo>
                  <a:lnTo>
                    <a:pt x="5444481" y="160207"/>
                  </a:lnTo>
                  <a:lnTo>
                    <a:pt x="5703742" y="160207"/>
                  </a:lnTo>
                  <a:lnTo>
                    <a:pt x="5963003" y="80103"/>
                  </a:lnTo>
                  <a:lnTo>
                    <a:pt x="6222264" y="80103"/>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2443234"/>
              <a:ext cx="6481525" cy="2443158"/>
            </a:xfrm>
            <a:custGeom>
              <a:avLst/>
              <a:pathLst>
                <a:path w="6481525" h="2443158">
                  <a:moveTo>
                    <a:pt x="0" y="2363054"/>
                  </a:moveTo>
                  <a:lnTo>
                    <a:pt x="259261" y="2403106"/>
                  </a:lnTo>
                  <a:lnTo>
                    <a:pt x="518522" y="2443158"/>
                  </a:lnTo>
                  <a:lnTo>
                    <a:pt x="777783" y="2403106"/>
                  </a:lnTo>
                  <a:lnTo>
                    <a:pt x="1037044" y="2403106"/>
                  </a:lnTo>
                  <a:lnTo>
                    <a:pt x="1296305" y="2443158"/>
                  </a:lnTo>
                  <a:lnTo>
                    <a:pt x="1555566" y="2403106"/>
                  </a:lnTo>
                  <a:lnTo>
                    <a:pt x="1814827" y="2443158"/>
                  </a:lnTo>
                  <a:lnTo>
                    <a:pt x="2074088" y="2403106"/>
                  </a:lnTo>
                  <a:lnTo>
                    <a:pt x="2333349" y="2363054"/>
                  </a:lnTo>
                  <a:lnTo>
                    <a:pt x="2592610" y="2403106"/>
                  </a:lnTo>
                  <a:lnTo>
                    <a:pt x="2851871" y="2403106"/>
                  </a:lnTo>
                  <a:lnTo>
                    <a:pt x="3111132" y="2443158"/>
                  </a:lnTo>
                  <a:lnTo>
                    <a:pt x="3370393" y="2363054"/>
                  </a:lnTo>
                  <a:lnTo>
                    <a:pt x="3629654" y="2162795"/>
                  </a:lnTo>
                  <a:lnTo>
                    <a:pt x="3888915" y="1762278"/>
                  </a:lnTo>
                  <a:lnTo>
                    <a:pt x="4148176" y="1361760"/>
                  </a:lnTo>
                  <a:lnTo>
                    <a:pt x="4407437" y="1241605"/>
                  </a:lnTo>
                  <a:lnTo>
                    <a:pt x="4666698" y="1161501"/>
                  </a:lnTo>
                  <a:lnTo>
                    <a:pt x="4925959" y="640828"/>
                  </a:lnTo>
                  <a:lnTo>
                    <a:pt x="5185220" y="640828"/>
                  </a:lnTo>
                  <a:lnTo>
                    <a:pt x="5444481" y="640828"/>
                  </a:lnTo>
                  <a:lnTo>
                    <a:pt x="5703742" y="280362"/>
                  </a:lnTo>
                  <a:lnTo>
                    <a:pt x="5963003" y="280362"/>
                  </a:lnTo>
                  <a:lnTo>
                    <a:pt x="6222264" y="160207"/>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1962612"/>
              <a:ext cx="4407437" cy="3083986"/>
            </a:xfrm>
            <a:custGeom>
              <a:avLst/>
              <a:pathLst>
                <a:path w="4407437" h="3083986">
                  <a:moveTo>
                    <a:pt x="0" y="3083986"/>
                  </a:moveTo>
                  <a:lnTo>
                    <a:pt x="259261" y="3043935"/>
                  </a:lnTo>
                  <a:lnTo>
                    <a:pt x="518522" y="2803624"/>
                  </a:lnTo>
                  <a:lnTo>
                    <a:pt x="777783" y="2363054"/>
                  </a:lnTo>
                  <a:lnTo>
                    <a:pt x="1037044" y="1922485"/>
                  </a:lnTo>
                  <a:lnTo>
                    <a:pt x="1296305" y="1041346"/>
                  </a:lnTo>
                  <a:lnTo>
                    <a:pt x="1555566" y="400517"/>
                  </a:lnTo>
                  <a:lnTo>
                    <a:pt x="1814827" y="320414"/>
                  </a:lnTo>
                  <a:lnTo>
                    <a:pt x="2074088" y="200258"/>
                  </a:lnTo>
                  <a:lnTo>
                    <a:pt x="2333349" y="120155"/>
                  </a:lnTo>
                  <a:lnTo>
                    <a:pt x="2592610" y="0"/>
                  </a:lnTo>
                  <a:lnTo>
                    <a:pt x="2851871" y="0"/>
                  </a:lnTo>
                  <a:lnTo>
                    <a:pt x="3111132" y="80103"/>
                  </a:lnTo>
                  <a:lnTo>
                    <a:pt x="3370393" y="160207"/>
                  </a:lnTo>
                  <a:lnTo>
                    <a:pt x="3629654" y="200258"/>
                  </a:lnTo>
                  <a:lnTo>
                    <a:pt x="3888915" y="80103"/>
                  </a:lnTo>
                  <a:lnTo>
                    <a:pt x="4148176" y="80103"/>
                  </a:lnTo>
                  <a:lnTo>
                    <a:pt x="4407437" y="40051"/>
                  </a:lnTo>
                </a:path>
              </a:pathLst>
            </a:custGeom>
            <a:ln w="27101" cap="flat">
              <a:solidFill>
                <a:srgbClr val="00BFC4">
                  <a:alpha val="100000"/>
                </a:srgbClr>
              </a:solidFill>
              <a:prstDash val="solid"/>
              <a:round/>
            </a:ln>
          </p:spPr>
          <p:txBody>
            <a:bodyPr/>
            <a:lstStyle/>
            <a:p/>
          </p:txBody>
        </p:sp>
        <p:sp>
          <p:nvSpPr>
            <p:cNvPr id="27" name="pl27"/>
            <p:cNvSpPr/>
            <p:nvPr/>
          </p:nvSpPr>
          <p:spPr>
            <a:xfrm>
              <a:off x="4291045" y="2483285"/>
              <a:ext cx="3888915" cy="2563313"/>
            </a:xfrm>
            <a:custGeom>
              <a:avLst/>
              <a:pathLst>
                <a:path w="3888915" h="2563313">
                  <a:moveTo>
                    <a:pt x="0" y="2563313"/>
                  </a:moveTo>
                  <a:lnTo>
                    <a:pt x="259261" y="2523261"/>
                  </a:lnTo>
                  <a:lnTo>
                    <a:pt x="518522" y="2523261"/>
                  </a:lnTo>
                  <a:lnTo>
                    <a:pt x="777783" y="2523261"/>
                  </a:lnTo>
                  <a:lnTo>
                    <a:pt x="1037044" y="2242899"/>
                  </a:lnTo>
                  <a:lnTo>
                    <a:pt x="1296305" y="2282951"/>
                  </a:lnTo>
                  <a:lnTo>
                    <a:pt x="1555566" y="2162795"/>
                  </a:lnTo>
                  <a:lnTo>
                    <a:pt x="1814827" y="2082692"/>
                  </a:lnTo>
                  <a:lnTo>
                    <a:pt x="2074088" y="2002588"/>
                  </a:lnTo>
                  <a:lnTo>
                    <a:pt x="2333349" y="1802329"/>
                  </a:lnTo>
                  <a:lnTo>
                    <a:pt x="2592610" y="1642122"/>
                  </a:lnTo>
                  <a:lnTo>
                    <a:pt x="2851871" y="1481915"/>
                  </a:lnTo>
                  <a:lnTo>
                    <a:pt x="3111132" y="1521967"/>
                  </a:lnTo>
                  <a:lnTo>
                    <a:pt x="3370393" y="801035"/>
                  </a:lnTo>
                  <a:lnTo>
                    <a:pt x="3629654" y="320414"/>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4" y="270493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59</a:t>
              </a:r>
            </a:p>
          </p:txBody>
        </p:sp>
        <p:sp>
          <p:nvSpPr>
            <p:cNvPr id="30" name="tx30"/>
            <p:cNvSpPr/>
            <p:nvPr/>
          </p:nvSpPr>
          <p:spPr>
            <a:xfrm>
              <a:off x="1554608" y="477698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a:t>
              </a:r>
            </a:p>
          </p:txBody>
        </p:sp>
        <p:sp>
          <p:nvSpPr>
            <p:cNvPr id="31" name="tx31"/>
            <p:cNvSpPr/>
            <p:nvPr/>
          </p:nvSpPr>
          <p:spPr>
            <a:xfrm>
              <a:off x="3628693"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2"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39" y="1823157"/>
              <a:ext cx="199596" cy="17656"/>
            </a:xfrm>
            <a:custGeom>
              <a:avLst/>
              <a:pathLst>
                <a:path w="199596" h="17656">
                  <a:moveTo>
                    <a:pt x="199596" y="0"/>
                  </a:moveTo>
                  <a:lnTo>
                    <a:pt x="0" y="17656"/>
                  </a:lnTo>
                </a:path>
              </a:pathLst>
            </a:custGeom>
          </p:spPr>
          <p:txBody>
            <a:bodyPr/>
            <a:lstStyle/>
            <a:p/>
          </p:txBody>
        </p:sp>
        <p:sp>
          <p:nvSpPr>
            <p:cNvPr id="34" name="pl34"/>
            <p:cNvSpPr/>
            <p:nvPr/>
          </p:nvSpPr>
          <p:spPr>
            <a:xfrm>
              <a:off x="8196320" y="2376938"/>
              <a:ext cx="201852" cy="61325"/>
            </a:xfrm>
            <a:custGeom>
              <a:avLst/>
              <a:pathLst>
                <a:path w="201852" h="61325">
                  <a:moveTo>
                    <a:pt x="201852" y="0"/>
                  </a:moveTo>
                  <a:lnTo>
                    <a:pt x="0" y="61325"/>
                  </a:lnTo>
                </a:path>
              </a:pathLst>
            </a:custGeom>
          </p:spPr>
          <p:txBody>
            <a:bodyPr/>
            <a:lstStyle/>
            <a:p/>
          </p:txBody>
        </p:sp>
        <p:sp>
          <p:nvSpPr>
            <p:cNvPr id="35" name="pl35"/>
            <p:cNvSpPr/>
            <p:nvPr/>
          </p:nvSpPr>
          <p:spPr>
            <a:xfrm>
              <a:off x="8198605" y="2004078"/>
              <a:ext cx="199564" cy="15135"/>
            </a:xfrm>
            <a:custGeom>
              <a:avLst/>
              <a:pathLst>
                <a:path w="199564" h="15135">
                  <a:moveTo>
                    <a:pt x="199564" y="15135"/>
                  </a:moveTo>
                  <a:lnTo>
                    <a:pt x="0" y="0"/>
                  </a:lnTo>
                </a:path>
              </a:pathLst>
            </a:custGeom>
          </p:spPr>
          <p:txBody>
            <a:bodyPr/>
            <a:lstStyle/>
            <a:p/>
          </p:txBody>
        </p:sp>
        <p:sp>
          <p:nvSpPr>
            <p:cNvPr id="36" name="pl36"/>
            <p:cNvSpPr/>
            <p:nvPr/>
          </p:nvSpPr>
          <p:spPr>
            <a:xfrm>
              <a:off x="8196496" y="2488087"/>
              <a:ext cx="201650" cy="58558"/>
            </a:xfrm>
            <a:custGeom>
              <a:avLst/>
              <a:pathLst>
                <a:path w="201650" h="58558">
                  <a:moveTo>
                    <a:pt x="201650" y="58558"/>
                  </a:moveTo>
                  <a:lnTo>
                    <a:pt x="0" y="0"/>
                  </a:lnTo>
                </a:path>
              </a:pathLst>
            </a:custGeom>
          </p:spPr>
          <p:txBody>
            <a:bodyPr/>
            <a:lstStyle/>
            <a:p/>
          </p:txBody>
        </p:sp>
        <p:sp>
          <p:nvSpPr>
            <p:cNvPr id="37" name="tx37"/>
            <p:cNvSpPr/>
            <p:nvPr/>
          </p:nvSpPr>
          <p:spPr>
            <a:xfrm>
              <a:off x="8420995" y="177117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80</a:t>
              </a:r>
            </a:p>
          </p:txBody>
        </p:sp>
        <p:sp>
          <p:nvSpPr>
            <p:cNvPr id="38" name="tx38"/>
            <p:cNvSpPr/>
            <p:nvPr/>
          </p:nvSpPr>
          <p:spPr>
            <a:xfrm>
              <a:off x="8421032" y="231233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65</a:t>
              </a:r>
            </a:p>
          </p:txBody>
        </p:sp>
        <p:sp>
          <p:nvSpPr>
            <p:cNvPr id="39" name="tx39"/>
            <p:cNvSpPr/>
            <p:nvPr/>
          </p:nvSpPr>
          <p:spPr>
            <a:xfrm>
              <a:off x="8421030" y="196767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76</a:t>
              </a:r>
            </a:p>
          </p:txBody>
        </p:sp>
        <p:sp>
          <p:nvSpPr>
            <p:cNvPr id="40" name="tx40"/>
            <p:cNvSpPr/>
            <p:nvPr/>
          </p:nvSpPr>
          <p:spPr>
            <a:xfrm>
              <a:off x="8421006" y="250693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64</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ESAR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4" name="rc344"/>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5" name="rc345"/>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6" name="rc346"/>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7" name="rc347"/>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8" name="rc348"/>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49" name="rc349"/>
            <p:cNvSpPr/>
            <p:nvPr/>
          </p:nvSpPr>
          <p:spPr>
            <a:xfrm>
              <a:off x="5621780"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50" name="rc350"/>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51" name="rc351"/>
            <p:cNvSpPr/>
            <p:nvPr/>
          </p:nvSpPr>
          <p:spPr>
            <a:xfrm>
              <a:off x="6243876"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52" name="rc352"/>
            <p:cNvSpPr/>
            <p:nvPr/>
          </p:nvSpPr>
          <p:spPr>
            <a:xfrm>
              <a:off x="6554924"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53" name="rc353"/>
            <p:cNvSpPr/>
            <p:nvPr/>
          </p:nvSpPr>
          <p:spPr>
            <a:xfrm>
              <a:off x="6865971" y="5522795"/>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54" name="rc354"/>
            <p:cNvSpPr/>
            <p:nvPr/>
          </p:nvSpPr>
          <p:spPr>
            <a:xfrm>
              <a:off x="7177019"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55" name="rc355"/>
            <p:cNvSpPr/>
            <p:nvPr/>
          </p:nvSpPr>
          <p:spPr>
            <a:xfrm>
              <a:off x="7488067" y="5522795"/>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56" name="rc356"/>
            <p:cNvSpPr/>
            <p:nvPr/>
          </p:nvSpPr>
          <p:spPr>
            <a:xfrm>
              <a:off x="7799115"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57" name="rc357"/>
            <p:cNvSpPr/>
            <p:nvPr/>
          </p:nvSpPr>
          <p:spPr>
            <a:xfrm>
              <a:off x="8110162" y="5522795"/>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58" name="rc358"/>
            <p:cNvSpPr/>
            <p:nvPr/>
          </p:nvSpPr>
          <p:spPr>
            <a:xfrm>
              <a:off x="8421210" y="5522795"/>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9" name="rc359"/>
            <p:cNvSpPr/>
            <p:nvPr/>
          </p:nvSpPr>
          <p:spPr>
            <a:xfrm>
              <a:off x="8732258" y="5522795"/>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0" name="rc360"/>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1" name="rc361"/>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62" name="rc362"/>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63" name="rc363"/>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64" name="rc364"/>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65" name="rc365"/>
            <p:cNvSpPr/>
            <p:nvPr/>
          </p:nvSpPr>
          <p:spPr>
            <a:xfrm>
              <a:off x="5621780"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66" name="rc366"/>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67" name="rc367"/>
            <p:cNvSpPr/>
            <p:nvPr/>
          </p:nvSpPr>
          <p:spPr>
            <a:xfrm>
              <a:off x="6243876"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68" name="rc368"/>
            <p:cNvSpPr/>
            <p:nvPr/>
          </p:nvSpPr>
          <p:spPr>
            <a:xfrm>
              <a:off x="6554924"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69" name="rc369"/>
            <p:cNvSpPr/>
            <p:nvPr/>
          </p:nvSpPr>
          <p:spPr>
            <a:xfrm>
              <a:off x="6865971" y="5522795"/>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70" name="rc370"/>
            <p:cNvSpPr/>
            <p:nvPr/>
          </p:nvSpPr>
          <p:spPr>
            <a:xfrm>
              <a:off x="7177019" y="5522795"/>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71" name="rc371"/>
            <p:cNvSpPr/>
            <p:nvPr/>
          </p:nvSpPr>
          <p:spPr>
            <a:xfrm>
              <a:off x="7488067" y="5522795"/>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72" name="rc372"/>
            <p:cNvSpPr/>
            <p:nvPr/>
          </p:nvSpPr>
          <p:spPr>
            <a:xfrm>
              <a:off x="7799115"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73" name="rc373"/>
            <p:cNvSpPr/>
            <p:nvPr/>
          </p:nvSpPr>
          <p:spPr>
            <a:xfrm>
              <a:off x="8110162" y="5522795"/>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74" name="rc374"/>
            <p:cNvSpPr/>
            <p:nvPr/>
          </p:nvSpPr>
          <p:spPr>
            <a:xfrm>
              <a:off x="8421210" y="5522795"/>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5" name="rc375"/>
            <p:cNvSpPr/>
            <p:nvPr/>
          </p:nvSpPr>
          <p:spPr>
            <a:xfrm>
              <a:off x="8732258" y="5522795"/>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6" name="tx376"/>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7" name="tx377"/>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8" name="tx378"/>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9" name="tx379"/>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0" name="tx380"/>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1" name="tx381"/>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2" name="tx382"/>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3" name="tx383"/>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4" name="tx384"/>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5" name="tx385"/>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6" name="tx386"/>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7" name="tx387"/>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8" name="tx388"/>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9" name="tx389"/>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0" name="tx390"/>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1" name="tx391"/>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2" name="tx392"/>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3" name="tx393"/>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4" name="tx394"/>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5" name="tx395"/>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6" name="tx396"/>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7" name="tx397"/>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8" name="tx398"/>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9" name="tx399"/>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0" name="tx400"/>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1" name="tx401"/>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2" name="tx402"/>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3" name="tx403"/>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4" name="tx404"/>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5" name="tx405"/>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6" name="tx406"/>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7" name="tx407"/>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8" name="tx408"/>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9" name="tx409"/>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0" name="tx410"/>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1" name="tx411"/>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2" name="tx412"/>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3" name="tx413"/>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4" name="tx414"/>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15" name="tx415"/>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6" name="tx416"/>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7" name="tx417"/>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8" name="tx418"/>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9" name="tx419"/>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0" name="tx420"/>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1" name="tx421"/>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2" name="tx422"/>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3" name="tx423"/>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4" name="tx424"/>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5" name="tx425"/>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6" name="tx426"/>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7" name="tx427"/>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8" name="tx428"/>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9" name="tx429"/>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0" name="tx430"/>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1" name="tx431"/>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3" name="tx433"/>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4" name="tx434"/>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6" name="tx436"/>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7" name="tx437"/>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8" name="tx438"/>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9" name="tx439"/>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0" name="tx440"/>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1" name="tx441"/>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2" name="tx442"/>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3" name="tx443"/>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4" name="tx444"/>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5" name="tx445"/>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6" name="tx446"/>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7" name="tx447"/>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8" name="tx448"/>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9" name="tx449"/>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0" name="tx450"/>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1" name="tx451"/>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2" name="tx452"/>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3" name="tx453"/>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4" name="tx454"/>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5" name="tx455"/>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6" name="tx456"/>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7" name="tx457"/>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8" name="tx458"/>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9" name="tx459"/>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0" name="tx460"/>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1" name="tx461"/>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2" name="tx462"/>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3" name="tx463"/>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4" name="tx464"/>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5" name="tx465"/>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6" name="tx466"/>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7" name="tx467"/>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8" name="tx468"/>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9" name="tx469"/>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0" name="tx470"/>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1" name="tx471"/>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2" name="tx472"/>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3" name="tx473"/>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4" name="tx474"/>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5" name="tx475"/>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6" name="tx476"/>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7" name="tx477"/>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78" name="tx478"/>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9" name="tx479"/>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0" name="tx480"/>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1" name="tx481"/>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2" name="tx482"/>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3" name="tx483"/>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4" name="tx484"/>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5" name="tx485"/>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6" name="tx486"/>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7" name="tx487"/>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8" name="tx488"/>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9" name="tx489"/>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0" name="tx490"/>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1" name="tx491"/>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2" name="tx492"/>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3" name="tx493"/>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4" name="tx494"/>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5" name="tx495"/>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6" name="tx496"/>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7" name="tx497"/>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8" name="tx498"/>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99" name="tx499"/>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0" name="tx500"/>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1" name="tx501"/>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2" name="tx502"/>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3" name="tx503"/>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4" name="tx504"/>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5" name="tx505"/>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6" name="tx506"/>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7" name="tx507"/>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8" name="tx508"/>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9" name="tx509"/>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0" name="tx510"/>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1" name="tx511"/>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2" name="tx512"/>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3" name="tx513"/>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4" name="tx514"/>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5" name="tx515"/>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6" name="tx516"/>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17" name="tx517"/>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8" name="tx518"/>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9" name="tx519"/>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0" name="tx520"/>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1" name="tx521"/>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2" name="tx522"/>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3" name="tx523"/>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4" name="tx524"/>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25" name="tx525"/>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6" name="tx526"/>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7" name="tx527"/>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8" name="tx528"/>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9" name="tx529"/>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0" name="tx530"/>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1" name="tx531"/>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2" name="tx532"/>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33" name="tx533"/>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34" name="tx534"/>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5" name="tx535"/>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36" name="tx536"/>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37" name="tx537"/>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8" name="tx538"/>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9" name="tx539"/>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0" name="tx540"/>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41" name="tx541"/>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2" name="tx542"/>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3" name="tx543"/>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4" name="tx544"/>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5" name="tx545"/>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46" name="tx546"/>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7" name="tx547"/>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8" name="tx548"/>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9" name="tx549"/>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0" name="tx550"/>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51" name="tx551"/>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3" name="tx553"/>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4" name="tx554"/>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5" name="tx555"/>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7" name="tx557"/>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58" name="tx558"/>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0" name="tx560"/>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1" name="tx561"/>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63" name="tx563"/>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64" name="tx564"/>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167342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66" name="tx566"/>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67" name="tx567"/>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69" name="tx569"/>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70" name="tx570"/>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198447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72" name="tx572"/>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3" name="tx573"/>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5" name="tx575"/>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76" name="tx576"/>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229552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78" name="tx578"/>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9" name="tx579"/>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0" name="tx580"/>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1" name="tx581"/>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82" name="tx582"/>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260656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84" name="tx584"/>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5" name="tx585"/>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7" name="tx587"/>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88" name="tx588"/>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9" name="tx589"/>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90" name="tx590"/>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1" name="tx591"/>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3" name="tx593"/>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4" name="tx594"/>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5" name="tx595"/>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96" name="tx596"/>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7" name="tx597"/>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9" name="tx599"/>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0" name="tx600"/>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02" name="tx602"/>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3" name="tx603"/>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4" name="tx604"/>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5" name="tx605"/>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6" name="tx606"/>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7" name="tx607"/>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8" name="tx608"/>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09" name="tx609"/>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0" name="tx610"/>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1" name="tx611"/>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2" name="tx612"/>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3" name="tx613"/>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5" name="tx615"/>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16" name="tx616"/>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7" name="tx617"/>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8" name="tx618"/>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9" name="tx619"/>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0" name="tx620"/>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21" name="tx621"/>
            <p:cNvSpPr/>
            <p:nvPr/>
          </p:nvSpPr>
          <p:spPr>
            <a:xfrm>
              <a:off x="447285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22" name="tx622"/>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3" name="tx623"/>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24" name="tx624"/>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25" name="tx625"/>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6" name="tx626"/>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27" name="tx627"/>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8" name="tx628"/>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9" name="tx629"/>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30" name="tx630"/>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31" name="tx631"/>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2" name="tx632"/>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33" name="tx633"/>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34" name="tx634"/>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36" name="tx636"/>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7" name="tx637"/>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8" name="tx638"/>
            <p:cNvSpPr/>
            <p:nvPr/>
          </p:nvSpPr>
          <p:spPr>
            <a:xfrm>
              <a:off x="5410021" y="47336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39" name="tx639"/>
            <p:cNvSpPr/>
            <p:nvPr/>
          </p:nvSpPr>
          <p:spPr>
            <a:xfrm>
              <a:off x="5410021" y="443345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40" name="tx640"/>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41" name="tx641"/>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42" name="tx642"/>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3" name="tx643"/>
            <p:cNvSpPr/>
            <p:nvPr/>
          </p:nvSpPr>
          <p:spPr>
            <a:xfrm>
              <a:off x="5747175" y="3533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44" name="tx644"/>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45" name="tx645"/>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46" name="tx646"/>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7" name="tx647"/>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48" name="tx648"/>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9" name="tx649"/>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50" name="tx650"/>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51" name="tx651"/>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2" name="tx652"/>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53" name="tx653"/>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54" name="tx654"/>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5" name="tx655"/>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6" name="tx656"/>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57" name="tx657"/>
            <p:cNvSpPr/>
            <p:nvPr/>
          </p:nvSpPr>
          <p:spPr>
            <a:xfrm>
              <a:off x="6369270"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8" name="tx658"/>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59" name="tx659"/>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60" name="tx660"/>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1" name="tx661"/>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62" name="tx662"/>
            <p:cNvSpPr/>
            <p:nvPr/>
          </p:nvSpPr>
          <p:spPr>
            <a:xfrm>
              <a:off x="6680318"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3" name="tx663"/>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4" name="tx664"/>
            <p:cNvSpPr/>
            <p:nvPr/>
          </p:nvSpPr>
          <p:spPr>
            <a:xfrm>
              <a:off x="668031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65" name="tx665"/>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6" name="tx666"/>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67" name="tx667"/>
            <p:cNvSpPr/>
            <p:nvPr/>
          </p:nvSpPr>
          <p:spPr>
            <a:xfrm>
              <a:off x="6991366"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8" name="tx668"/>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9" name="tx669"/>
            <p:cNvSpPr/>
            <p:nvPr/>
          </p:nvSpPr>
          <p:spPr>
            <a:xfrm>
              <a:off x="699136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70" name="tx670"/>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72" name="tx672"/>
            <p:cNvSpPr/>
            <p:nvPr/>
          </p:nvSpPr>
          <p:spPr>
            <a:xfrm>
              <a:off x="7302414"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74" name="tx674"/>
            <p:cNvSpPr/>
            <p:nvPr/>
          </p:nvSpPr>
          <p:spPr>
            <a:xfrm>
              <a:off x="730241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75" name="tx675"/>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77" name="tx677"/>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78" name="tx678"/>
            <p:cNvSpPr/>
            <p:nvPr/>
          </p:nvSpPr>
          <p:spPr>
            <a:xfrm>
              <a:off x="7613461"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9" name="tx679"/>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80" name="tx680"/>
            <p:cNvSpPr/>
            <p:nvPr/>
          </p:nvSpPr>
          <p:spPr>
            <a:xfrm>
              <a:off x="761346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81" name="tx681"/>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2" name="tx682"/>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83" name="tx683"/>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84" name="tx684"/>
            <p:cNvSpPr/>
            <p:nvPr/>
          </p:nvSpPr>
          <p:spPr>
            <a:xfrm>
              <a:off x="7924509"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5" name="tx685"/>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86" name="tx686"/>
            <p:cNvSpPr/>
            <p:nvPr/>
          </p:nvSpPr>
          <p:spPr>
            <a:xfrm>
              <a:off x="792450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87" name="tx687"/>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8" name="tx688"/>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89" name="tx689"/>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90" name="tx690"/>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91" name="tx691"/>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92" name="tx692"/>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93" name="tx693"/>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94" name="tx694"/>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95" name="tx695"/>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96" name="tx696"/>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97" name="tx697"/>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98" name="tx698"/>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99" name="tx699"/>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00" name="tx700"/>
            <p:cNvSpPr/>
            <p:nvPr/>
          </p:nvSpPr>
          <p:spPr>
            <a:xfrm>
              <a:off x="8857652"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1" name="tx701"/>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02" name="tx702"/>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703" name="tx703"/>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4" name="tx704"/>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5" name="tx705"/>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6" name="tx706"/>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7" name="tx707"/>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708" name="tx708"/>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709" name="tx709"/>
            <p:cNvSpPr/>
            <p:nvPr/>
          </p:nvSpPr>
          <p:spPr>
            <a:xfrm>
              <a:off x="602809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710" name="tx710"/>
            <p:cNvSpPr/>
            <p:nvPr/>
          </p:nvSpPr>
          <p:spPr>
            <a:xfrm>
              <a:off x="6339141"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711" name="tx711"/>
            <p:cNvSpPr/>
            <p:nvPr/>
          </p:nvSpPr>
          <p:spPr>
            <a:xfrm>
              <a:off x="6650189"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712" name="tx712"/>
            <p:cNvSpPr/>
            <p:nvPr/>
          </p:nvSpPr>
          <p:spPr>
            <a:xfrm>
              <a:off x="6961236"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713" name="tx713"/>
            <p:cNvSpPr/>
            <p:nvPr/>
          </p:nvSpPr>
          <p:spPr>
            <a:xfrm>
              <a:off x="7272284"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14" name="tx714"/>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715" name="tx715"/>
            <p:cNvSpPr/>
            <p:nvPr/>
          </p:nvSpPr>
          <p:spPr>
            <a:xfrm>
              <a:off x="7894380"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716" name="tx716"/>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17" name="tx717"/>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18" name="tx71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9" name="tx71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20" name="tx72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21" name="tx72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22" name="tx72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723" name="tx72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724" name="tx724"/>
            <p:cNvSpPr/>
            <p:nvPr/>
          </p:nvSpPr>
          <p:spPr>
            <a:xfrm>
              <a:off x="602809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725" name="tx725"/>
            <p:cNvSpPr/>
            <p:nvPr/>
          </p:nvSpPr>
          <p:spPr>
            <a:xfrm>
              <a:off x="6339141"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726" name="tx726"/>
            <p:cNvSpPr/>
            <p:nvPr/>
          </p:nvSpPr>
          <p:spPr>
            <a:xfrm>
              <a:off x="6650189"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727" name="tx727"/>
            <p:cNvSpPr/>
            <p:nvPr/>
          </p:nvSpPr>
          <p:spPr>
            <a:xfrm>
              <a:off x="6961236"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728" name="tx728"/>
            <p:cNvSpPr/>
            <p:nvPr/>
          </p:nvSpPr>
          <p:spPr>
            <a:xfrm>
              <a:off x="7272284"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29" name="tx729"/>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730" name="tx730"/>
            <p:cNvSpPr/>
            <p:nvPr/>
          </p:nvSpPr>
          <p:spPr>
            <a:xfrm>
              <a:off x="7894380"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731" name="tx731"/>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32" name="tx732"/>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33" name="tx733"/>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4" name="tx734"/>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35" name="tx735"/>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36" name="tx736"/>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37" name="tx737"/>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738" name="tx738"/>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739" name="tx739"/>
            <p:cNvSpPr/>
            <p:nvPr/>
          </p:nvSpPr>
          <p:spPr>
            <a:xfrm>
              <a:off x="602809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740" name="tx740"/>
            <p:cNvSpPr/>
            <p:nvPr/>
          </p:nvSpPr>
          <p:spPr>
            <a:xfrm>
              <a:off x="6339141"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741" name="tx741"/>
            <p:cNvSpPr/>
            <p:nvPr/>
          </p:nvSpPr>
          <p:spPr>
            <a:xfrm>
              <a:off x="6650189"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742" name="tx742"/>
            <p:cNvSpPr/>
            <p:nvPr/>
          </p:nvSpPr>
          <p:spPr>
            <a:xfrm>
              <a:off x="6961236"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743" name="tx743"/>
            <p:cNvSpPr/>
            <p:nvPr/>
          </p:nvSpPr>
          <p:spPr>
            <a:xfrm>
              <a:off x="7272284"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744" name="tx744"/>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745" name="tx745"/>
            <p:cNvSpPr/>
            <p:nvPr/>
          </p:nvSpPr>
          <p:spPr>
            <a:xfrm>
              <a:off x="7894380"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746" name="tx746"/>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47" name="tx747"/>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48" name="tx748"/>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749" name="tx749"/>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750" name="tx750"/>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751" name="tx751"/>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752" name="tx752"/>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753" name="tx753"/>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754" name="tx754"/>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755" name="tx755"/>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756" name="tx756"/>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757" name="tx757"/>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758" name="tx758"/>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759" name="tx759"/>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760" name="tx760"/>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761" name="tx761"/>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762" name="tx762"/>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763" name="tx763"/>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64" name="tx764"/>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65" name="tx765"/>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66" name="tx766"/>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67" name="tx767"/>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68" name="tx768"/>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9" name="tx769"/>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0" name="tx770"/>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1" name="tx771"/>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2" name="tx772"/>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3" name="tx773"/>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4" name="tx774"/>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75" name="tx775"/>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76" name="tx776"/>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77" name="tx777"/>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78" name="tx778"/>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79" name="tx779"/>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80" name="tx780"/>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81" name="tx781"/>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82" name="tx782"/>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83" name="tx783"/>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84" name="tx784"/>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85" name="tx785"/>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86" name="tx786"/>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87" name="tx787"/>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88" name="tx788"/>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89" name="tx789"/>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90" name="tx790"/>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45481" y="6061727"/>
              <a:ext cx="2160000" cy="219455"/>
            </a:xfrm>
            <a:prstGeom prst="rect">
              <a:avLst/>
            </a:prstGeom>
          </p:spPr>
        </p:pic>
        <p:sp>
          <p:nvSpPr>
            <p:cNvPr id="792" name="pl792"/>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3" name="pl793"/>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4" name="pl794"/>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5" name="pl795"/>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6" name="pl796"/>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7" name="pl797"/>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8" name="pl798"/>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99" name="pl799"/>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0" name="pl800"/>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1" name="pl801"/>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2" name="pl802"/>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3" name="pl803"/>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4" name="tx804"/>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05" name="tx805"/>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06" name="tx806"/>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07" name="tx807"/>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08" name="tx808"/>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09" name="tx809"/>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10" name="tx810"/>
            <p:cNvSpPr/>
            <p:nvPr/>
          </p:nvSpPr>
          <p:spPr>
            <a:xfrm>
              <a:off x="924959" y="435349"/>
              <a:ext cx="37031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ESAR, 2000-2025</a:t>
              </a:r>
            </a:p>
          </p:txBody>
        </p:sp>
        <p:sp>
          <p:nvSpPr>
            <p:cNvPr id="811" name="tx81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ESAR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58%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80061" y="5262559"/>
              <a:ext cx="484121"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2248303" y="5262559"/>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732424" y="5262559"/>
              <a:ext cx="484121"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3700667" y="5262559"/>
              <a:ext cx="484121"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3216546" y="5262559"/>
              <a:ext cx="484121"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 name="rc9"/>
            <p:cNvSpPr/>
            <p:nvPr/>
          </p:nvSpPr>
          <p:spPr>
            <a:xfrm>
              <a:off x="5153030" y="5262559"/>
              <a:ext cx="484121" cy="22366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5637151" y="5262559"/>
              <a:ext cx="484121" cy="22366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 name="rc11"/>
            <p:cNvSpPr/>
            <p:nvPr/>
          </p:nvSpPr>
          <p:spPr>
            <a:xfrm>
              <a:off x="6121272" y="5262559"/>
              <a:ext cx="484121"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 name="rc12"/>
            <p:cNvSpPr/>
            <p:nvPr/>
          </p:nvSpPr>
          <p:spPr>
            <a:xfrm>
              <a:off x="7089514" y="5262559"/>
              <a:ext cx="484121" cy="2236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 name="rc13"/>
            <p:cNvSpPr/>
            <p:nvPr/>
          </p:nvSpPr>
          <p:spPr>
            <a:xfrm>
              <a:off x="4184788" y="5262559"/>
              <a:ext cx="484121"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 name="rc14"/>
            <p:cNvSpPr/>
            <p:nvPr/>
          </p:nvSpPr>
          <p:spPr>
            <a:xfrm>
              <a:off x="6605393" y="5262559"/>
              <a:ext cx="484121"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4668909" y="5262559"/>
              <a:ext cx="484121" cy="2236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 name="rc16"/>
            <p:cNvSpPr/>
            <p:nvPr/>
          </p:nvSpPr>
          <p:spPr>
            <a:xfrm>
              <a:off x="7573635" y="5262559"/>
              <a:ext cx="484121" cy="2236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 name="rc17"/>
            <p:cNvSpPr/>
            <p:nvPr/>
          </p:nvSpPr>
          <p:spPr>
            <a:xfrm>
              <a:off x="1280061" y="2578559"/>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2248303" y="2578559"/>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732424" y="2578559"/>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3700667" y="2578559"/>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1764182" y="2578559"/>
              <a:ext cx="484121" cy="2236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 name="rc22"/>
            <p:cNvSpPr/>
            <p:nvPr/>
          </p:nvSpPr>
          <p:spPr>
            <a:xfrm>
              <a:off x="3216546" y="2578559"/>
              <a:ext cx="484121"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5153030" y="2578559"/>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5637151" y="2578559"/>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 name="rc25"/>
            <p:cNvSpPr/>
            <p:nvPr/>
          </p:nvSpPr>
          <p:spPr>
            <a:xfrm>
              <a:off x="6121272" y="2578559"/>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089514" y="2578559"/>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 name="rc27"/>
            <p:cNvSpPr/>
            <p:nvPr/>
          </p:nvSpPr>
          <p:spPr>
            <a:xfrm>
              <a:off x="4184788" y="2578559"/>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6605393" y="2578559"/>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 name="rc29"/>
            <p:cNvSpPr/>
            <p:nvPr/>
          </p:nvSpPr>
          <p:spPr>
            <a:xfrm>
              <a:off x="4668909" y="2578559"/>
              <a:ext cx="484121" cy="2236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 name="rc30"/>
            <p:cNvSpPr/>
            <p:nvPr/>
          </p:nvSpPr>
          <p:spPr>
            <a:xfrm>
              <a:off x="1280061"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2248303"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 name="rc32"/>
            <p:cNvSpPr/>
            <p:nvPr/>
          </p:nvSpPr>
          <p:spPr>
            <a:xfrm>
              <a:off x="2732424"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3700667"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3216546"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5153030" y="1683892"/>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 name="rc36"/>
            <p:cNvSpPr/>
            <p:nvPr/>
          </p:nvSpPr>
          <p:spPr>
            <a:xfrm>
              <a:off x="6121272" y="1683892"/>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7089514" y="1683892"/>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4184788" y="1683892"/>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6605393" y="1683892"/>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4668909" y="1683892"/>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 name="rc41"/>
            <p:cNvSpPr/>
            <p:nvPr/>
          </p:nvSpPr>
          <p:spPr>
            <a:xfrm>
              <a:off x="1280061" y="4367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 name="rc42"/>
            <p:cNvSpPr/>
            <p:nvPr/>
          </p:nvSpPr>
          <p:spPr>
            <a:xfrm>
              <a:off x="2248303" y="4367892"/>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 name="rc43"/>
            <p:cNvSpPr/>
            <p:nvPr/>
          </p:nvSpPr>
          <p:spPr>
            <a:xfrm>
              <a:off x="2732424" y="4367892"/>
              <a:ext cx="484121"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 name="rc44"/>
            <p:cNvSpPr/>
            <p:nvPr/>
          </p:nvSpPr>
          <p:spPr>
            <a:xfrm>
              <a:off x="3700667" y="4367892"/>
              <a:ext cx="484121"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 name="rc45"/>
            <p:cNvSpPr/>
            <p:nvPr/>
          </p:nvSpPr>
          <p:spPr>
            <a:xfrm>
              <a:off x="3216546" y="4367892"/>
              <a:ext cx="484121"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 name="rc46"/>
            <p:cNvSpPr/>
            <p:nvPr/>
          </p:nvSpPr>
          <p:spPr>
            <a:xfrm>
              <a:off x="5153030" y="4367892"/>
              <a:ext cx="484121"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 name="rc47"/>
            <p:cNvSpPr/>
            <p:nvPr/>
          </p:nvSpPr>
          <p:spPr>
            <a:xfrm>
              <a:off x="5637151" y="4367892"/>
              <a:ext cx="484121"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 name="rc48"/>
            <p:cNvSpPr/>
            <p:nvPr/>
          </p:nvSpPr>
          <p:spPr>
            <a:xfrm>
              <a:off x="6121272" y="4367892"/>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 name="rc49"/>
            <p:cNvSpPr/>
            <p:nvPr/>
          </p:nvSpPr>
          <p:spPr>
            <a:xfrm>
              <a:off x="7089514" y="4367892"/>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 name="rc50"/>
            <p:cNvSpPr/>
            <p:nvPr/>
          </p:nvSpPr>
          <p:spPr>
            <a:xfrm>
              <a:off x="6605393" y="4367892"/>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1280061" y="2131225"/>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2248303" y="2131225"/>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2732424" y="2131225"/>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3700667" y="2131225"/>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1764182" y="2131225"/>
              <a:ext cx="484121" cy="22366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6" name="rc56"/>
            <p:cNvSpPr/>
            <p:nvPr/>
          </p:nvSpPr>
          <p:spPr>
            <a:xfrm>
              <a:off x="3216546" y="2131225"/>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5153030" y="2131225"/>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5637151" y="2131225"/>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6121272" y="2131225"/>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7089514" y="2131225"/>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8057756" y="2131225"/>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4184788" y="2131225"/>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6605393" y="2131225"/>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4668909" y="2131225"/>
              <a:ext cx="484121"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1280061" y="3025892"/>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2248303" y="3025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2732424" y="3025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3700667" y="3025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3216546" y="3025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153030" y="3025892"/>
              <a:ext cx="484121"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 name="rc71"/>
            <p:cNvSpPr/>
            <p:nvPr/>
          </p:nvSpPr>
          <p:spPr>
            <a:xfrm>
              <a:off x="5637151" y="3025892"/>
              <a:ext cx="484121"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2" name="rc72"/>
            <p:cNvSpPr/>
            <p:nvPr/>
          </p:nvSpPr>
          <p:spPr>
            <a:xfrm>
              <a:off x="6121272" y="3025892"/>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7089514" y="3025892"/>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 name="rc74"/>
            <p:cNvSpPr/>
            <p:nvPr/>
          </p:nvSpPr>
          <p:spPr>
            <a:xfrm>
              <a:off x="4184788" y="3025892"/>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605393" y="3025892"/>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4668909" y="3025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1280061" y="3473226"/>
              <a:ext cx="484121"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8" name="rc78"/>
            <p:cNvSpPr/>
            <p:nvPr/>
          </p:nvSpPr>
          <p:spPr>
            <a:xfrm>
              <a:off x="2248303" y="3473226"/>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2732424" y="3473226"/>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 name="rc80"/>
            <p:cNvSpPr/>
            <p:nvPr/>
          </p:nvSpPr>
          <p:spPr>
            <a:xfrm>
              <a:off x="3700667" y="3473226"/>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1" name="rc81"/>
            <p:cNvSpPr/>
            <p:nvPr/>
          </p:nvSpPr>
          <p:spPr>
            <a:xfrm>
              <a:off x="3216546" y="3473226"/>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2" name="rc82"/>
            <p:cNvSpPr/>
            <p:nvPr/>
          </p:nvSpPr>
          <p:spPr>
            <a:xfrm>
              <a:off x="5153030" y="3473226"/>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3" name="rc83"/>
            <p:cNvSpPr/>
            <p:nvPr/>
          </p:nvSpPr>
          <p:spPr>
            <a:xfrm>
              <a:off x="5637151" y="3473226"/>
              <a:ext cx="484121" cy="2236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6121272" y="3473226"/>
              <a:ext cx="484121"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5" name="rc85"/>
            <p:cNvSpPr/>
            <p:nvPr/>
          </p:nvSpPr>
          <p:spPr>
            <a:xfrm>
              <a:off x="7089514" y="3473226"/>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4184788" y="3473226"/>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7" name="rc87"/>
            <p:cNvSpPr/>
            <p:nvPr/>
          </p:nvSpPr>
          <p:spPr>
            <a:xfrm>
              <a:off x="4668909" y="3473226"/>
              <a:ext cx="484121"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1280061" y="3920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2248303" y="3920559"/>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2732424" y="3920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3700667" y="3920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3216546" y="3920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5153030" y="3920559"/>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4" name="rc94"/>
            <p:cNvSpPr/>
            <p:nvPr/>
          </p:nvSpPr>
          <p:spPr>
            <a:xfrm>
              <a:off x="5637151" y="3920559"/>
              <a:ext cx="484121" cy="22366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5" name="rc95"/>
            <p:cNvSpPr/>
            <p:nvPr/>
          </p:nvSpPr>
          <p:spPr>
            <a:xfrm>
              <a:off x="6121272" y="3920559"/>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7089514" y="3920559"/>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4184788" y="3920559"/>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605393" y="3920559"/>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4668909" y="3920559"/>
              <a:ext cx="484121"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7573635" y="3920559"/>
              <a:ext cx="484121" cy="22366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1" name="rc101"/>
            <p:cNvSpPr/>
            <p:nvPr/>
          </p:nvSpPr>
          <p:spPr>
            <a:xfrm>
              <a:off x="1280061" y="3249559"/>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2248303" y="3249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2732424" y="3249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3700667" y="3249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3216546" y="3249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5153030" y="3249559"/>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5637151" y="3249559"/>
              <a:ext cx="484121" cy="2236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8" name="rc108"/>
            <p:cNvSpPr/>
            <p:nvPr/>
          </p:nvSpPr>
          <p:spPr>
            <a:xfrm>
              <a:off x="6121272" y="3249559"/>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7089514" y="3249559"/>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4184788" y="3249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6605393" y="3249559"/>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4668909" y="3249559"/>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1280061" y="4815226"/>
              <a:ext cx="484121"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2248303" y="4815226"/>
              <a:ext cx="484121"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5" name="rc115"/>
            <p:cNvSpPr/>
            <p:nvPr/>
          </p:nvSpPr>
          <p:spPr>
            <a:xfrm>
              <a:off x="2732424" y="4815226"/>
              <a:ext cx="484121"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6" name="rc116"/>
            <p:cNvSpPr/>
            <p:nvPr/>
          </p:nvSpPr>
          <p:spPr>
            <a:xfrm>
              <a:off x="3700667" y="4815226"/>
              <a:ext cx="484121"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7" name="rc117"/>
            <p:cNvSpPr/>
            <p:nvPr/>
          </p:nvSpPr>
          <p:spPr>
            <a:xfrm>
              <a:off x="3216546" y="4815226"/>
              <a:ext cx="484121"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8" name="rc118"/>
            <p:cNvSpPr/>
            <p:nvPr/>
          </p:nvSpPr>
          <p:spPr>
            <a:xfrm>
              <a:off x="5153030" y="4815226"/>
              <a:ext cx="484121"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5637151" y="4815226"/>
              <a:ext cx="484121" cy="22366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6121272" y="4815226"/>
              <a:ext cx="484121" cy="2236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1" name="rc121"/>
            <p:cNvSpPr/>
            <p:nvPr/>
          </p:nvSpPr>
          <p:spPr>
            <a:xfrm>
              <a:off x="7089514" y="4815226"/>
              <a:ext cx="484121" cy="2236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2" name="rc122"/>
            <p:cNvSpPr/>
            <p:nvPr/>
          </p:nvSpPr>
          <p:spPr>
            <a:xfrm>
              <a:off x="4184788" y="4815226"/>
              <a:ext cx="484121" cy="2236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3" name="rc123"/>
            <p:cNvSpPr/>
            <p:nvPr/>
          </p:nvSpPr>
          <p:spPr>
            <a:xfrm>
              <a:off x="4668909" y="4815226"/>
              <a:ext cx="484121" cy="2236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1280061" y="1907559"/>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2248303" y="1907559"/>
              <a:ext cx="484121"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2732424" y="1907559"/>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3700667" y="1907559"/>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8" name="rc128"/>
            <p:cNvSpPr/>
            <p:nvPr/>
          </p:nvSpPr>
          <p:spPr>
            <a:xfrm>
              <a:off x="3216546" y="1907559"/>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5153030" y="1907559"/>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5637151" y="1907559"/>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6121272" y="1907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2" name="rc132"/>
            <p:cNvSpPr/>
            <p:nvPr/>
          </p:nvSpPr>
          <p:spPr>
            <a:xfrm>
              <a:off x="7089514" y="1907559"/>
              <a:ext cx="484121" cy="2236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4184788" y="1907559"/>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6605393" y="1907559"/>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668909" y="1907559"/>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1280061" y="4144226"/>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2248303" y="4144226"/>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2732424"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3700667"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3216546"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5153030"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5637151" y="4144226"/>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3" name="rc143"/>
            <p:cNvSpPr/>
            <p:nvPr/>
          </p:nvSpPr>
          <p:spPr>
            <a:xfrm>
              <a:off x="6121272" y="4144226"/>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4" name="rc144"/>
            <p:cNvSpPr/>
            <p:nvPr/>
          </p:nvSpPr>
          <p:spPr>
            <a:xfrm>
              <a:off x="7089514" y="4144226"/>
              <a:ext cx="484121" cy="22366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5" name="rc145"/>
            <p:cNvSpPr/>
            <p:nvPr/>
          </p:nvSpPr>
          <p:spPr>
            <a:xfrm>
              <a:off x="4184788"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6" name="rc146"/>
            <p:cNvSpPr/>
            <p:nvPr/>
          </p:nvSpPr>
          <p:spPr>
            <a:xfrm>
              <a:off x="6605393" y="4144226"/>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7" name="rc147"/>
            <p:cNvSpPr/>
            <p:nvPr/>
          </p:nvSpPr>
          <p:spPr>
            <a:xfrm>
              <a:off x="4668909" y="4144226"/>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1280061" y="3696892"/>
              <a:ext cx="484121"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2248303" y="3696892"/>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2732424" y="3696892"/>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3700667" y="3696892"/>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1764182" y="3696892"/>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3216546" y="3696892"/>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5153030" y="3696892"/>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5637151" y="3696892"/>
              <a:ext cx="484121" cy="2236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6121272" y="3696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7" name="rc157"/>
            <p:cNvSpPr/>
            <p:nvPr/>
          </p:nvSpPr>
          <p:spPr>
            <a:xfrm>
              <a:off x="7089514" y="3696892"/>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8" name="rc158"/>
            <p:cNvSpPr/>
            <p:nvPr/>
          </p:nvSpPr>
          <p:spPr>
            <a:xfrm>
              <a:off x="4184788" y="3696892"/>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6605393" y="3696892"/>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4668909" y="3696892"/>
              <a:ext cx="484121"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1280061" y="1012892"/>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2248303" y="1012892"/>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2732424" y="1012892"/>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3700667" y="1012892"/>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216546" y="1012892"/>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5153030" y="1012892"/>
              <a:ext cx="484121"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5637151" y="1012892"/>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6121272" y="1012892"/>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7089514" y="1012892"/>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4184788" y="1012892"/>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6605393" y="1012892"/>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4668909" y="1012892"/>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1280061" y="5038892"/>
              <a:ext cx="484121"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2248303" y="5038892"/>
              <a:ext cx="484121"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5" name="rc175"/>
            <p:cNvSpPr/>
            <p:nvPr/>
          </p:nvSpPr>
          <p:spPr>
            <a:xfrm>
              <a:off x="2732424" y="5038892"/>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6" name="rc176"/>
            <p:cNvSpPr/>
            <p:nvPr/>
          </p:nvSpPr>
          <p:spPr>
            <a:xfrm>
              <a:off x="3700667" y="5038892"/>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7" name="rc177"/>
            <p:cNvSpPr/>
            <p:nvPr/>
          </p:nvSpPr>
          <p:spPr>
            <a:xfrm>
              <a:off x="3216546" y="5038892"/>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8" name="rc178"/>
            <p:cNvSpPr/>
            <p:nvPr/>
          </p:nvSpPr>
          <p:spPr>
            <a:xfrm>
              <a:off x="5153030" y="5038892"/>
              <a:ext cx="484121"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9" name="rc179"/>
            <p:cNvSpPr/>
            <p:nvPr/>
          </p:nvSpPr>
          <p:spPr>
            <a:xfrm>
              <a:off x="5637151" y="5038892"/>
              <a:ext cx="484121"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6121272" y="5038892"/>
              <a:ext cx="484121"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1" name="rc181"/>
            <p:cNvSpPr/>
            <p:nvPr/>
          </p:nvSpPr>
          <p:spPr>
            <a:xfrm>
              <a:off x="7089514" y="5038892"/>
              <a:ext cx="484121" cy="22366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2" name="rc182"/>
            <p:cNvSpPr/>
            <p:nvPr/>
          </p:nvSpPr>
          <p:spPr>
            <a:xfrm>
              <a:off x="4184788" y="5038892"/>
              <a:ext cx="484121" cy="22366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3" name="rc183"/>
            <p:cNvSpPr/>
            <p:nvPr/>
          </p:nvSpPr>
          <p:spPr>
            <a:xfrm>
              <a:off x="4668909" y="5038892"/>
              <a:ext cx="484121" cy="22366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4" name="rc184"/>
            <p:cNvSpPr/>
            <p:nvPr/>
          </p:nvSpPr>
          <p:spPr>
            <a:xfrm>
              <a:off x="1280061" y="4591559"/>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5" name="rc185"/>
            <p:cNvSpPr/>
            <p:nvPr/>
          </p:nvSpPr>
          <p:spPr>
            <a:xfrm>
              <a:off x="2248303" y="4591559"/>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6" name="rc186"/>
            <p:cNvSpPr/>
            <p:nvPr/>
          </p:nvSpPr>
          <p:spPr>
            <a:xfrm>
              <a:off x="2732424" y="4591559"/>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7" name="rc187"/>
            <p:cNvSpPr/>
            <p:nvPr/>
          </p:nvSpPr>
          <p:spPr>
            <a:xfrm>
              <a:off x="3700667" y="4591559"/>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8" name="rc188"/>
            <p:cNvSpPr/>
            <p:nvPr/>
          </p:nvSpPr>
          <p:spPr>
            <a:xfrm>
              <a:off x="3216546" y="4591559"/>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9" name="rc189"/>
            <p:cNvSpPr/>
            <p:nvPr/>
          </p:nvSpPr>
          <p:spPr>
            <a:xfrm>
              <a:off x="5153030" y="4591559"/>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0" name="rc190"/>
            <p:cNvSpPr/>
            <p:nvPr/>
          </p:nvSpPr>
          <p:spPr>
            <a:xfrm>
              <a:off x="5637151" y="4591559"/>
              <a:ext cx="484121"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6121272" y="4591559"/>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2" name="rc192"/>
            <p:cNvSpPr/>
            <p:nvPr/>
          </p:nvSpPr>
          <p:spPr>
            <a:xfrm>
              <a:off x="7089514" y="4591559"/>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3" name="rc193"/>
            <p:cNvSpPr/>
            <p:nvPr/>
          </p:nvSpPr>
          <p:spPr>
            <a:xfrm>
              <a:off x="4184788" y="4591559"/>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6605393" y="4591559"/>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5" name="rc195"/>
            <p:cNvSpPr/>
            <p:nvPr/>
          </p:nvSpPr>
          <p:spPr>
            <a:xfrm>
              <a:off x="4668909" y="4591559"/>
              <a:ext cx="484121"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6" name="rc196"/>
            <p:cNvSpPr/>
            <p:nvPr/>
          </p:nvSpPr>
          <p:spPr>
            <a:xfrm>
              <a:off x="1280061" y="5486226"/>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7" name="rc197"/>
            <p:cNvSpPr/>
            <p:nvPr/>
          </p:nvSpPr>
          <p:spPr>
            <a:xfrm>
              <a:off x="2248303" y="5486226"/>
              <a:ext cx="484121" cy="2236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2732424" y="5486226"/>
              <a:ext cx="484121"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9" name="rc199"/>
            <p:cNvSpPr/>
            <p:nvPr/>
          </p:nvSpPr>
          <p:spPr>
            <a:xfrm>
              <a:off x="3700667" y="5486226"/>
              <a:ext cx="484121"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0" name="rc200"/>
            <p:cNvSpPr/>
            <p:nvPr/>
          </p:nvSpPr>
          <p:spPr>
            <a:xfrm>
              <a:off x="3216546" y="5486226"/>
              <a:ext cx="484121"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5153030" y="5486226"/>
              <a:ext cx="484121"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5637151" y="5486226"/>
              <a:ext cx="484121" cy="22366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3" name="rc203"/>
            <p:cNvSpPr/>
            <p:nvPr/>
          </p:nvSpPr>
          <p:spPr>
            <a:xfrm>
              <a:off x="6121272" y="5486226"/>
              <a:ext cx="484121" cy="2236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4" name="rc204"/>
            <p:cNvSpPr/>
            <p:nvPr/>
          </p:nvSpPr>
          <p:spPr>
            <a:xfrm>
              <a:off x="7089514" y="5486226"/>
              <a:ext cx="484121" cy="22366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5" name="rc205"/>
            <p:cNvSpPr/>
            <p:nvPr/>
          </p:nvSpPr>
          <p:spPr>
            <a:xfrm>
              <a:off x="4184788" y="5486226"/>
              <a:ext cx="484121" cy="22366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6" name="rc206"/>
            <p:cNvSpPr/>
            <p:nvPr/>
          </p:nvSpPr>
          <p:spPr>
            <a:xfrm>
              <a:off x="4668909" y="5486226"/>
              <a:ext cx="484121" cy="22366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7" name="rc207"/>
            <p:cNvSpPr/>
            <p:nvPr/>
          </p:nvSpPr>
          <p:spPr>
            <a:xfrm>
              <a:off x="1280061" y="1460225"/>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2248303" y="1460225"/>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2732424" y="1460225"/>
              <a:ext cx="484121"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3700667" y="1460225"/>
              <a:ext cx="484121"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3216546" y="1460225"/>
              <a:ext cx="484121"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5153030" y="1460225"/>
              <a:ext cx="484121"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5637151" y="1460225"/>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4" name="rc214"/>
            <p:cNvSpPr/>
            <p:nvPr/>
          </p:nvSpPr>
          <p:spPr>
            <a:xfrm>
              <a:off x="6121272" y="1460225"/>
              <a:ext cx="484121"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7089514" y="1460225"/>
              <a:ext cx="484121"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6" name="rc216"/>
            <p:cNvSpPr/>
            <p:nvPr/>
          </p:nvSpPr>
          <p:spPr>
            <a:xfrm>
              <a:off x="4184788" y="1460225"/>
              <a:ext cx="484121"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6605393" y="1460225"/>
              <a:ext cx="484121"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4668909" y="1460225"/>
              <a:ext cx="484121"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9" name="rc219"/>
            <p:cNvSpPr/>
            <p:nvPr/>
          </p:nvSpPr>
          <p:spPr>
            <a:xfrm>
              <a:off x="7573635" y="1460225"/>
              <a:ext cx="484121"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0" name="rc220"/>
            <p:cNvSpPr/>
            <p:nvPr/>
          </p:nvSpPr>
          <p:spPr>
            <a:xfrm>
              <a:off x="1280061" y="2802225"/>
              <a:ext cx="484121"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1" name="rc221"/>
            <p:cNvSpPr/>
            <p:nvPr/>
          </p:nvSpPr>
          <p:spPr>
            <a:xfrm>
              <a:off x="2248303" y="2802225"/>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2" name="rc222"/>
            <p:cNvSpPr/>
            <p:nvPr/>
          </p:nvSpPr>
          <p:spPr>
            <a:xfrm>
              <a:off x="2732424" y="2802225"/>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3700667" y="2802225"/>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3216546" y="2802225"/>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153030" y="2802225"/>
              <a:ext cx="484121"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5637151" y="2802225"/>
              <a:ext cx="484121" cy="2236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7" name="rc227"/>
            <p:cNvSpPr/>
            <p:nvPr/>
          </p:nvSpPr>
          <p:spPr>
            <a:xfrm>
              <a:off x="6121272" y="2802225"/>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8" name="rc228"/>
            <p:cNvSpPr/>
            <p:nvPr/>
          </p:nvSpPr>
          <p:spPr>
            <a:xfrm>
              <a:off x="7089514" y="2802225"/>
              <a:ext cx="484121"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9" name="rc229"/>
            <p:cNvSpPr/>
            <p:nvPr/>
          </p:nvSpPr>
          <p:spPr>
            <a:xfrm>
              <a:off x="4184788" y="2802225"/>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605393" y="2802225"/>
              <a:ext cx="484121"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4668909" y="2802225"/>
              <a:ext cx="484121"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1280061" y="2354892"/>
              <a:ext cx="484121"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2248303" y="2354892"/>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2732424" y="2354892"/>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3700667" y="2354892"/>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3216546" y="2354892"/>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5153030" y="2354892"/>
              <a:ext cx="484121"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5637151" y="2354892"/>
              <a:ext cx="484121" cy="2236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6121272" y="2354892"/>
              <a:ext cx="484121"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7089514" y="2354892"/>
              <a:ext cx="484121"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4184788" y="2354892"/>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2" name="rc242"/>
            <p:cNvSpPr/>
            <p:nvPr/>
          </p:nvSpPr>
          <p:spPr>
            <a:xfrm>
              <a:off x="6605393" y="2354892"/>
              <a:ext cx="484121"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4668909" y="2354892"/>
              <a:ext cx="484121"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4" name="rc244"/>
            <p:cNvSpPr/>
            <p:nvPr/>
          </p:nvSpPr>
          <p:spPr>
            <a:xfrm>
              <a:off x="1280061" y="1236558"/>
              <a:ext cx="484121"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2248303" y="1236558"/>
              <a:ext cx="484121"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6" name="rc246"/>
            <p:cNvSpPr/>
            <p:nvPr/>
          </p:nvSpPr>
          <p:spPr>
            <a:xfrm>
              <a:off x="2732424" y="1236558"/>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7" name="rc247"/>
            <p:cNvSpPr/>
            <p:nvPr/>
          </p:nvSpPr>
          <p:spPr>
            <a:xfrm>
              <a:off x="3700667" y="1236558"/>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3216546" y="1236558"/>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9" name="rc249"/>
            <p:cNvSpPr/>
            <p:nvPr/>
          </p:nvSpPr>
          <p:spPr>
            <a:xfrm>
              <a:off x="5153030" y="1236558"/>
              <a:ext cx="484121"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5637151" y="1236558"/>
              <a:ext cx="484121"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1" name="rc251"/>
            <p:cNvSpPr/>
            <p:nvPr/>
          </p:nvSpPr>
          <p:spPr>
            <a:xfrm>
              <a:off x="6121272" y="1236558"/>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2" name="rc252"/>
            <p:cNvSpPr/>
            <p:nvPr/>
          </p:nvSpPr>
          <p:spPr>
            <a:xfrm>
              <a:off x="7089514" y="1236558"/>
              <a:ext cx="484121" cy="22366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3" name="rc253"/>
            <p:cNvSpPr/>
            <p:nvPr/>
          </p:nvSpPr>
          <p:spPr>
            <a:xfrm>
              <a:off x="4184788" y="1236558"/>
              <a:ext cx="484121"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6605393" y="1236558"/>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4668909" y="1236558"/>
              <a:ext cx="484121"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6" name="rc256"/>
            <p:cNvSpPr/>
            <p:nvPr/>
          </p:nvSpPr>
          <p:spPr>
            <a:xfrm>
              <a:off x="8541877" y="5262559"/>
              <a:ext cx="484121"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7" name="rc257"/>
            <p:cNvSpPr/>
            <p:nvPr/>
          </p:nvSpPr>
          <p:spPr>
            <a:xfrm>
              <a:off x="8541877" y="4367892"/>
              <a:ext cx="484121" cy="22366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8" name="rc258"/>
            <p:cNvSpPr/>
            <p:nvPr/>
          </p:nvSpPr>
          <p:spPr>
            <a:xfrm>
              <a:off x="8541877" y="2131225"/>
              <a:ext cx="484121" cy="2236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9" name="rc259"/>
            <p:cNvSpPr/>
            <p:nvPr/>
          </p:nvSpPr>
          <p:spPr>
            <a:xfrm>
              <a:off x="8541877" y="3025892"/>
              <a:ext cx="484121" cy="22366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0" name="rc260"/>
            <p:cNvSpPr/>
            <p:nvPr/>
          </p:nvSpPr>
          <p:spPr>
            <a:xfrm>
              <a:off x="8541877" y="3473226"/>
              <a:ext cx="484121"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1" name="rc261"/>
            <p:cNvSpPr/>
            <p:nvPr/>
          </p:nvSpPr>
          <p:spPr>
            <a:xfrm>
              <a:off x="8541877" y="3920559"/>
              <a:ext cx="484121"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8541877" y="3249559"/>
              <a:ext cx="484121" cy="22366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63" name="rc263"/>
            <p:cNvSpPr/>
            <p:nvPr/>
          </p:nvSpPr>
          <p:spPr>
            <a:xfrm>
              <a:off x="8541877" y="4815226"/>
              <a:ext cx="484121"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4" name="rc264"/>
            <p:cNvSpPr/>
            <p:nvPr/>
          </p:nvSpPr>
          <p:spPr>
            <a:xfrm>
              <a:off x="8541877" y="1907559"/>
              <a:ext cx="484121"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5" name="rc265"/>
            <p:cNvSpPr/>
            <p:nvPr/>
          </p:nvSpPr>
          <p:spPr>
            <a:xfrm>
              <a:off x="8541877" y="4144226"/>
              <a:ext cx="484121"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6" name="rc266"/>
            <p:cNvSpPr/>
            <p:nvPr/>
          </p:nvSpPr>
          <p:spPr>
            <a:xfrm>
              <a:off x="8541877" y="3696892"/>
              <a:ext cx="484121" cy="22366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7" name="rc267"/>
            <p:cNvSpPr/>
            <p:nvPr/>
          </p:nvSpPr>
          <p:spPr>
            <a:xfrm>
              <a:off x="8541877" y="1012892"/>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541877" y="4591559"/>
              <a:ext cx="484121"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9" name="rc269"/>
            <p:cNvSpPr/>
            <p:nvPr/>
          </p:nvSpPr>
          <p:spPr>
            <a:xfrm>
              <a:off x="8541877" y="1460225"/>
              <a:ext cx="484121"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0" name="rc270"/>
            <p:cNvSpPr/>
            <p:nvPr/>
          </p:nvSpPr>
          <p:spPr>
            <a:xfrm>
              <a:off x="8541877" y="2802225"/>
              <a:ext cx="484121"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8541877" y="2354892"/>
              <a:ext cx="484121"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2" name="rc272"/>
            <p:cNvSpPr/>
            <p:nvPr/>
          </p:nvSpPr>
          <p:spPr>
            <a:xfrm>
              <a:off x="8541877" y="1236558"/>
              <a:ext cx="484121"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3" name="tx273"/>
            <p:cNvSpPr/>
            <p:nvPr/>
          </p:nvSpPr>
          <p:spPr>
            <a:xfrm>
              <a:off x="1467898"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74" name="tx274"/>
            <p:cNvSpPr/>
            <p:nvPr/>
          </p:nvSpPr>
          <p:spPr>
            <a:xfrm>
              <a:off x="2436140"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75" name="tx275"/>
            <p:cNvSpPr/>
            <p:nvPr/>
          </p:nvSpPr>
          <p:spPr>
            <a:xfrm>
              <a:off x="6309109"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76" name="tx276"/>
            <p:cNvSpPr/>
            <p:nvPr/>
          </p:nvSpPr>
          <p:spPr>
            <a:xfrm>
              <a:off x="6793230"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77" name="tx277"/>
            <p:cNvSpPr/>
            <p:nvPr/>
          </p:nvSpPr>
          <p:spPr>
            <a:xfrm>
              <a:off x="1467898"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8" name="tx278"/>
            <p:cNvSpPr/>
            <p:nvPr/>
          </p:nvSpPr>
          <p:spPr>
            <a:xfrm>
              <a:off x="243614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9" name="tx279"/>
            <p:cNvSpPr/>
            <p:nvPr/>
          </p:nvSpPr>
          <p:spPr>
            <a:xfrm>
              <a:off x="292026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0" name="tx280"/>
            <p:cNvSpPr/>
            <p:nvPr/>
          </p:nvSpPr>
          <p:spPr>
            <a:xfrm>
              <a:off x="3888503"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1" name="tx281"/>
            <p:cNvSpPr/>
            <p:nvPr/>
          </p:nvSpPr>
          <p:spPr>
            <a:xfrm>
              <a:off x="3404382"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82" name="tx282"/>
            <p:cNvSpPr/>
            <p:nvPr/>
          </p:nvSpPr>
          <p:spPr>
            <a:xfrm>
              <a:off x="5340866"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3" name="tx283"/>
            <p:cNvSpPr/>
            <p:nvPr/>
          </p:nvSpPr>
          <p:spPr>
            <a:xfrm>
              <a:off x="5824987"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84" name="tx284"/>
            <p:cNvSpPr/>
            <p:nvPr/>
          </p:nvSpPr>
          <p:spPr>
            <a:xfrm>
              <a:off x="6309109"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85" name="tx285"/>
            <p:cNvSpPr/>
            <p:nvPr/>
          </p:nvSpPr>
          <p:spPr>
            <a:xfrm>
              <a:off x="727735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86" name="tx286"/>
            <p:cNvSpPr/>
            <p:nvPr/>
          </p:nvSpPr>
          <p:spPr>
            <a:xfrm>
              <a:off x="4372624"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7" name="tx287"/>
            <p:cNvSpPr/>
            <p:nvPr/>
          </p:nvSpPr>
          <p:spPr>
            <a:xfrm>
              <a:off x="679323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88" name="tx288"/>
            <p:cNvSpPr/>
            <p:nvPr/>
          </p:nvSpPr>
          <p:spPr>
            <a:xfrm>
              <a:off x="4856745"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89" name="tx289"/>
            <p:cNvSpPr/>
            <p:nvPr/>
          </p:nvSpPr>
          <p:spPr>
            <a:xfrm>
              <a:off x="1467898"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0" name="tx290"/>
            <p:cNvSpPr/>
            <p:nvPr/>
          </p:nvSpPr>
          <p:spPr>
            <a:xfrm>
              <a:off x="243614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1" name="tx291"/>
            <p:cNvSpPr/>
            <p:nvPr/>
          </p:nvSpPr>
          <p:spPr>
            <a:xfrm>
              <a:off x="292026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2" name="tx292"/>
            <p:cNvSpPr/>
            <p:nvPr/>
          </p:nvSpPr>
          <p:spPr>
            <a:xfrm>
              <a:off x="3888503"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3" name="tx293"/>
            <p:cNvSpPr/>
            <p:nvPr/>
          </p:nvSpPr>
          <p:spPr>
            <a:xfrm>
              <a:off x="3404382"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4" name="tx294"/>
            <p:cNvSpPr/>
            <p:nvPr/>
          </p:nvSpPr>
          <p:spPr>
            <a:xfrm>
              <a:off x="5340866"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5" name="tx295"/>
            <p:cNvSpPr/>
            <p:nvPr/>
          </p:nvSpPr>
          <p:spPr>
            <a:xfrm>
              <a:off x="6309109"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6" name="tx296"/>
            <p:cNvSpPr/>
            <p:nvPr/>
          </p:nvSpPr>
          <p:spPr>
            <a:xfrm>
              <a:off x="727735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97" name="tx297"/>
            <p:cNvSpPr/>
            <p:nvPr/>
          </p:nvSpPr>
          <p:spPr>
            <a:xfrm>
              <a:off x="4372624"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98" name="tx298"/>
            <p:cNvSpPr/>
            <p:nvPr/>
          </p:nvSpPr>
          <p:spPr>
            <a:xfrm>
              <a:off x="679323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9" name="tx299"/>
            <p:cNvSpPr/>
            <p:nvPr/>
          </p:nvSpPr>
          <p:spPr>
            <a:xfrm>
              <a:off x="4856745"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00" name="tx300"/>
            <p:cNvSpPr/>
            <p:nvPr/>
          </p:nvSpPr>
          <p:spPr>
            <a:xfrm>
              <a:off x="1467898"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01" name="tx301"/>
            <p:cNvSpPr/>
            <p:nvPr/>
          </p:nvSpPr>
          <p:spPr>
            <a:xfrm>
              <a:off x="243614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02" name="tx302"/>
            <p:cNvSpPr/>
            <p:nvPr/>
          </p:nvSpPr>
          <p:spPr>
            <a:xfrm>
              <a:off x="292026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3" name="tx303"/>
            <p:cNvSpPr/>
            <p:nvPr/>
          </p:nvSpPr>
          <p:spPr>
            <a:xfrm>
              <a:off x="3888503"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4" name="tx304"/>
            <p:cNvSpPr/>
            <p:nvPr/>
          </p:nvSpPr>
          <p:spPr>
            <a:xfrm>
              <a:off x="3404382"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5" name="tx305"/>
            <p:cNvSpPr/>
            <p:nvPr/>
          </p:nvSpPr>
          <p:spPr>
            <a:xfrm>
              <a:off x="5340866"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6" name="tx306"/>
            <p:cNvSpPr/>
            <p:nvPr/>
          </p:nvSpPr>
          <p:spPr>
            <a:xfrm>
              <a:off x="6309109"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07" name="tx307"/>
            <p:cNvSpPr/>
            <p:nvPr/>
          </p:nvSpPr>
          <p:spPr>
            <a:xfrm>
              <a:off x="727735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08" name="tx308"/>
            <p:cNvSpPr/>
            <p:nvPr/>
          </p:nvSpPr>
          <p:spPr>
            <a:xfrm>
              <a:off x="679323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09" name="tx309"/>
            <p:cNvSpPr/>
            <p:nvPr/>
          </p:nvSpPr>
          <p:spPr>
            <a:xfrm>
              <a:off x="1467898"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0" name="tx310"/>
            <p:cNvSpPr/>
            <p:nvPr/>
          </p:nvSpPr>
          <p:spPr>
            <a:xfrm>
              <a:off x="243614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1" name="tx311"/>
            <p:cNvSpPr/>
            <p:nvPr/>
          </p:nvSpPr>
          <p:spPr>
            <a:xfrm>
              <a:off x="292026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2" name="tx312"/>
            <p:cNvSpPr/>
            <p:nvPr/>
          </p:nvSpPr>
          <p:spPr>
            <a:xfrm>
              <a:off x="388850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3" name="tx313"/>
            <p:cNvSpPr/>
            <p:nvPr/>
          </p:nvSpPr>
          <p:spPr>
            <a:xfrm>
              <a:off x="3404382"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4" name="tx314"/>
            <p:cNvSpPr/>
            <p:nvPr/>
          </p:nvSpPr>
          <p:spPr>
            <a:xfrm>
              <a:off x="5340866"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5" name="tx315"/>
            <p:cNvSpPr/>
            <p:nvPr/>
          </p:nvSpPr>
          <p:spPr>
            <a:xfrm>
              <a:off x="5824987"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16" name="tx316"/>
            <p:cNvSpPr/>
            <p:nvPr/>
          </p:nvSpPr>
          <p:spPr>
            <a:xfrm>
              <a:off x="6309109"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17" name="tx317"/>
            <p:cNvSpPr/>
            <p:nvPr/>
          </p:nvSpPr>
          <p:spPr>
            <a:xfrm>
              <a:off x="727735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18" name="tx318"/>
            <p:cNvSpPr/>
            <p:nvPr/>
          </p:nvSpPr>
          <p:spPr>
            <a:xfrm>
              <a:off x="824559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19" name="tx319"/>
            <p:cNvSpPr/>
            <p:nvPr/>
          </p:nvSpPr>
          <p:spPr>
            <a:xfrm>
              <a:off x="4372624"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20" name="tx320"/>
            <p:cNvSpPr/>
            <p:nvPr/>
          </p:nvSpPr>
          <p:spPr>
            <a:xfrm>
              <a:off x="679323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21" name="tx321"/>
            <p:cNvSpPr/>
            <p:nvPr/>
          </p:nvSpPr>
          <p:spPr>
            <a:xfrm>
              <a:off x="4856745"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22" name="tx322"/>
            <p:cNvSpPr/>
            <p:nvPr/>
          </p:nvSpPr>
          <p:spPr>
            <a:xfrm>
              <a:off x="1467898"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23" name="tx323"/>
            <p:cNvSpPr/>
            <p:nvPr/>
          </p:nvSpPr>
          <p:spPr>
            <a:xfrm>
              <a:off x="243614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4" name="tx324"/>
            <p:cNvSpPr/>
            <p:nvPr/>
          </p:nvSpPr>
          <p:spPr>
            <a:xfrm>
              <a:off x="292026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5" name="tx325"/>
            <p:cNvSpPr/>
            <p:nvPr/>
          </p:nvSpPr>
          <p:spPr>
            <a:xfrm>
              <a:off x="3888503"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6" name="tx326"/>
            <p:cNvSpPr/>
            <p:nvPr/>
          </p:nvSpPr>
          <p:spPr>
            <a:xfrm>
              <a:off x="3404382"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7" name="tx327"/>
            <p:cNvSpPr/>
            <p:nvPr/>
          </p:nvSpPr>
          <p:spPr>
            <a:xfrm>
              <a:off x="5340866"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28" name="tx328"/>
            <p:cNvSpPr/>
            <p:nvPr/>
          </p:nvSpPr>
          <p:spPr>
            <a:xfrm>
              <a:off x="5824987"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9" name="tx329"/>
            <p:cNvSpPr/>
            <p:nvPr/>
          </p:nvSpPr>
          <p:spPr>
            <a:xfrm>
              <a:off x="6309109"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0" name="tx330"/>
            <p:cNvSpPr/>
            <p:nvPr/>
          </p:nvSpPr>
          <p:spPr>
            <a:xfrm>
              <a:off x="727735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1" name="tx331"/>
            <p:cNvSpPr/>
            <p:nvPr/>
          </p:nvSpPr>
          <p:spPr>
            <a:xfrm>
              <a:off x="4372624"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2" name="tx332"/>
            <p:cNvSpPr/>
            <p:nvPr/>
          </p:nvSpPr>
          <p:spPr>
            <a:xfrm>
              <a:off x="679323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3" name="tx333"/>
            <p:cNvSpPr/>
            <p:nvPr/>
          </p:nvSpPr>
          <p:spPr>
            <a:xfrm>
              <a:off x="4856745"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4" name="tx334"/>
            <p:cNvSpPr/>
            <p:nvPr/>
          </p:nvSpPr>
          <p:spPr>
            <a:xfrm>
              <a:off x="1467898"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35" name="tx335"/>
            <p:cNvSpPr/>
            <p:nvPr/>
          </p:nvSpPr>
          <p:spPr>
            <a:xfrm>
              <a:off x="2436140"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6" name="tx336"/>
            <p:cNvSpPr/>
            <p:nvPr/>
          </p:nvSpPr>
          <p:spPr>
            <a:xfrm>
              <a:off x="292026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37" name="tx337"/>
            <p:cNvSpPr/>
            <p:nvPr/>
          </p:nvSpPr>
          <p:spPr>
            <a:xfrm>
              <a:off x="3888503"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38" name="tx338"/>
            <p:cNvSpPr/>
            <p:nvPr/>
          </p:nvSpPr>
          <p:spPr>
            <a:xfrm>
              <a:off x="3404382"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39" name="tx339"/>
            <p:cNvSpPr/>
            <p:nvPr/>
          </p:nvSpPr>
          <p:spPr>
            <a:xfrm>
              <a:off x="5340866"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0" name="tx340"/>
            <p:cNvSpPr/>
            <p:nvPr/>
          </p:nvSpPr>
          <p:spPr>
            <a:xfrm>
              <a:off x="5824987"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41" name="tx341"/>
            <p:cNvSpPr/>
            <p:nvPr/>
          </p:nvSpPr>
          <p:spPr>
            <a:xfrm>
              <a:off x="6309109"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42" name="tx342"/>
            <p:cNvSpPr/>
            <p:nvPr/>
          </p:nvSpPr>
          <p:spPr>
            <a:xfrm>
              <a:off x="727735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43" name="tx343"/>
            <p:cNvSpPr/>
            <p:nvPr/>
          </p:nvSpPr>
          <p:spPr>
            <a:xfrm>
              <a:off x="4372624"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44" name="tx344"/>
            <p:cNvSpPr/>
            <p:nvPr/>
          </p:nvSpPr>
          <p:spPr>
            <a:xfrm>
              <a:off x="4856745"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45" name="tx345"/>
            <p:cNvSpPr/>
            <p:nvPr/>
          </p:nvSpPr>
          <p:spPr>
            <a:xfrm>
              <a:off x="1467898"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6" name="tx346"/>
            <p:cNvSpPr/>
            <p:nvPr/>
          </p:nvSpPr>
          <p:spPr>
            <a:xfrm>
              <a:off x="243614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7" name="tx347"/>
            <p:cNvSpPr/>
            <p:nvPr/>
          </p:nvSpPr>
          <p:spPr>
            <a:xfrm>
              <a:off x="292026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8" name="tx348"/>
            <p:cNvSpPr/>
            <p:nvPr/>
          </p:nvSpPr>
          <p:spPr>
            <a:xfrm>
              <a:off x="3888503"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9" name="tx349"/>
            <p:cNvSpPr/>
            <p:nvPr/>
          </p:nvSpPr>
          <p:spPr>
            <a:xfrm>
              <a:off x="3404382"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0" name="tx350"/>
            <p:cNvSpPr/>
            <p:nvPr/>
          </p:nvSpPr>
          <p:spPr>
            <a:xfrm>
              <a:off x="5340866"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1" name="tx351"/>
            <p:cNvSpPr/>
            <p:nvPr/>
          </p:nvSpPr>
          <p:spPr>
            <a:xfrm>
              <a:off x="6309109"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2" name="tx352"/>
            <p:cNvSpPr/>
            <p:nvPr/>
          </p:nvSpPr>
          <p:spPr>
            <a:xfrm>
              <a:off x="727735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53" name="tx353"/>
            <p:cNvSpPr/>
            <p:nvPr/>
          </p:nvSpPr>
          <p:spPr>
            <a:xfrm>
              <a:off x="4372624"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54" name="tx354"/>
            <p:cNvSpPr/>
            <p:nvPr/>
          </p:nvSpPr>
          <p:spPr>
            <a:xfrm>
              <a:off x="679323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5" name="tx355"/>
            <p:cNvSpPr/>
            <p:nvPr/>
          </p:nvSpPr>
          <p:spPr>
            <a:xfrm>
              <a:off x="4856745"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56" name="tx356"/>
            <p:cNvSpPr/>
            <p:nvPr/>
          </p:nvSpPr>
          <p:spPr>
            <a:xfrm>
              <a:off x="146789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7" name="tx357"/>
            <p:cNvSpPr/>
            <p:nvPr/>
          </p:nvSpPr>
          <p:spPr>
            <a:xfrm>
              <a:off x="243614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8" name="tx358"/>
            <p:cNvSpPr/>
            <p:nvPr/>
          </p:nvSpPr>
          <p:spPr>
            <a:xfrm>
              <a:off x="292026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9" name="tx359"/>
            <p:cNvSpPr/>
            <p:nvPr/>
          </p:nvSpPr>
          <p:spPr>
            <a:xfrm>
              <a:off x="388850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0" name="tx360"/>
            <p:cNvSpPr/>
            <p:nvPr/>
          </p:nvSpPr>
          <p:spPr>
            <a:xfrm>
              <a:off x="340438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1" name="tx361"/>
            <p:cNvSpPr/>
            <p:nvPr/>
          </p:nvSpPr>
          <p:spPr>
            <a:xfrm>
              <a:off x="534086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62" name="tx362"/>
            <p:cNvSpPr/>
            <p:nvPr/>
          </p:nvSpPr>
          <p:spPr>
            <a:xfrm>
              <a:off x="630910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3" name="tx363"/>
            <p:cNvSpPr/>
            <p:nvPr/>
          </p:nvSpPr>
          <p:spPr>
            <a:xfrm>
              <a:off x="727735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64" name="tx364"/>
            <p:cNvSpPr/>
            <p:nvPr/>
          </p:nvSpPr>
          <p:spPr>
            <a:xfrm>
              <a:off x="437262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5" name="tx365"/>
            <p:cNvSpPr/>
            <p:nvPr/>
          </p:nvSpPr>
          <p:spPr>
            <a:xfrm>
              <a:off x="679323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6" name="tx366"/>
            <p:cNvSpPr/>
            <p:nvPr/>
          </p:nvSpPr>
          <p:spPr>
            <a:xfrm>
              <a:off x="485674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67" name="tx367"/>
            <p:cNvSpPr/>
            <p:nvPr/>
          </p:nvSpPr>
          <p:spPr>
            <a:xfrm>
              <a:off x="1467898"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68" name="tx368"/>
            <p:cNvSpPr/>
            <p:nvPr/>
          </p:nvSpPr>
          <p:spPr>
            <a:xfrm>
              <a:off x="2436140"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69" name="tx369"/>
            <p:cNvSpPr/>
            <p:nvPr/>
          </p:nvSpPr>
          <p:spPr>
            <a:xfrm>
              <a:off x="292026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70" name="tx370"/>
            <p:cNvSpPr/>
            <p:nvPr/>
          </p:nvSpPr>
          <p:spPr>
            <a:xfrm>
              <a:off x="3888503"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71" name="tx371"/>
            <p:cNvSpPr/>
            <p:nvPr/>
          </p:nvSpPr>
          <p:spPr>
            <a:xfrm>
              <a:off x="3404382"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72" name="tx372"/>
            <p:cNvSpPr/>
            <p:nvPr/>
          </p:nvSpPr>
          <p:spPr>
            <a:xfrm>
              <a:off x="5340866"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73" name="tx373"/>
            <p:cNvSpPr/>
            <p:nvPr/>
          </p:nvSpPr>
          <p:spPr>
            <a:xfrm>
              <a:off x="1467898"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4" name="tx374"/>
            <p:cNvSpPr/>
            <p:nvPr/>
          </p:nvSpPr>
          <p:spPr>
            <a:xfrm>
              <a:off x="243614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5" name="tx375"/>
            <p:cNvSpPr/>
            <p:nvPr/>
          </p:nvSpPr>
          <p:spPr>
            <a:xfrm>
              <a:off x="292026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6" name="tx376"/>
            <p:cNvSpPr/>
            <p:nvPr/>
          </p:nvSpPr>
          <p:spPr>
            <a:xfrm>
              <a:off x="3888503"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7" name="tx377"/>
            <p:cNvSpPr/>
            <p:nvPr/>
          </p:nvSpPr>
          <p:spPr>
            <a:xfrm>
              <a:off x="3404382"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8" name="tx378"/>
            <p:cNvSpPr/>
            <p:nvPr/>
          </p:nvSpPr>
          <p:spPr>
            <a:xfrm>
              <a:off x="5340866"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79" name="tx379"/>
            <p:cNvSpPr/>
            <p:nvPr/>
          </p:nvSpPr>
          <p:spPr>
            <a:xfrm>
              <a:off x="5824987"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80" name="tx380"/>
            <p:cNvSpPr/>
            <p:nvPr/>
          </p:nvSpPr>
          <p:spPr>
            <a:xfrm>
              <a:off x="6309109"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81" name="tx381"/>
            <p:cNvSpPr/>
            <p:nvPr/>
          </p:nvSpPr>
          <p:spPr>
            <a:xfrm>
              <a:off x="727735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82" name="tx382"/>
            <p:cNvSpPr/>
            <p:nvPr/>
          </p:nvSpPr>
          <p:spPr>
            <a:xfrm>
              <a:off x="4372624"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83" name="tx383"/>
            <p:cNvSpPr/>
            <p:nvPr/>
          </p:nvSpPr>
          <p:spPr>
            <a:xfrm>
              <a:off x="679323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84" name="tx384"/>
            <p:cNvSpPr/>
            <p:nvPr/>
          </p:nvSpPr>
          <p:spPr>
            <a:xfrm>
              <a:off x="4856745"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85" name="tx385"/>
            <p:cNvSpPr/>
            <p:nvPr/>
          </p:nvSpPr>
          <p:spPr>
            <a:xfrm>
              <a:off x="1467898"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86" name="tx386"/>
            <p:cNvSpPr/>
            <p:nvPr/>
          </p:nvSpPr>
          <p:spPr>
            <a:xfrm>
              <a:off x="2436140"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87" name="tx387"/>
            <p:cNvSpPr/>
            <p:nvPr/>
          </p:nvSpPr>
          <p:spPr>
            <a:xfrm>
              <a:off x="292026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88" name="tx388"/>
            <p:cNvSpPr/>
            <p:nvPr/>
          </p:nvSpPr>
          <p:spPr>
            <a:xfrm>
              <a:off x="3888503"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89" name="tx389"/>
            <p:cNvSpPr/>
            <p:nvPr/>
          </p:nvSpPr>
          <p:spPr>
            <a:xfrm>
              <a:off x="3404382"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0" name="tx390"/>
            <p:cNvSpPr/>
            <p:nvPr/>
          </p:nvSpPr>
          <p:spPr>
            <a:xfrm>
              <a:off x="5340866"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1" name="tx391"/>
            <p:cNvSpPr/>
            <p:nvPr/>
          </p:nvSpPr>
          <p:spPr>
            <a:xfrm>
              <a:off x="5824987"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92" name="tx392"/>
            <p:cNvSpPr/>
            <p:nvPr/>
          </p:nvSpPr>
          <p:spPr>
            <a:xfrm>
              <a:off x="6309109"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93" name="tx393"/>
            <p:cNvSpPr/>
            <p:nvPr/>
          </p:nvSpPr>
          <p:spPr>
            <a:xfrm>
              <a:off x="4372624"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4" name="tx394"/>
            <p:cNvSpPr/>
            <p:nvPr/>
          </p:nvSpPr>
          <p:spPr>
            <a:xfrm>
              <a:off x="6793230"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95" name="tx395"/>
            <p:cNvSpPr/>
            <p:nvPr/>
          </p:nvSpPr>
          <p:spPr>
            <a:xfrm>
              <a:off x="4856745"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6" name="tx396"/>
            <p:cNvSpPr/>
            <p:nvPr/>
          </p:nvSpPr>
          <p:spPr>
            <a:xfrm>
              <a:off x="1467898"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7" name="tx397"/>
            <p:cNvSpPr/>
            <p:nvPr/>
          </p:nvSpPr>
          <p:spPr>
            <a:xfrm>
              <a:off x="243614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98" name="tx398"/>
            <p:cNvSpPr/>
            <p:nvPr/>
          </p:nvSpPr>
          <p:spPr>
            <a:xfrm>
              <a:off x="292026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99" name="tx399"/>
            <p:cNvSpPr/>
            <p:nvPr/>
          </p:nvSpPr>
          <p:spPr>
            <a:xfrm>
              <a:off x="3888503"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00" name="tx400"/>
            <p:cNvSpPr/>
            <p:nvPr/>
          </p:nvSpPr>
          <p:spPr>
            <a:xfrm>
              <a:off x="1952019"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01" name="tx401"/>
            <p:cNvSpPr/>
            <p:nvPr/>
          </p:nvSpPr>
          <p:spPr>
            <a:xfrm>
              <a:off x="3404382"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02" name="tx402"/>
            <p:cNvSpPr/>
            <p:nvPr/>
          </p:nvSpPr>
          <p:spPr>
            <a:xfrm>
              <a:off x="5340866"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03" name="tx403"/>
            <p:cNvSpPr/>
            <p:nvPr/>
          </p:nvSpPr>
          <p:spPr>
            <a:xfrm>
              <a:off x="6309109"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04" name="tx404"/>
            <p:cNvSpPr/>
            <p:nvPr/>
          </p:nvSpPr>
          <p:spPr>
            <a:xfrm>
              <a:off x="727735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05" name="tx405"/>
            <p:cNvSpPr/>
            <p:nvPr/>
          </p:nvSpPr>
          <p:spPr>
            <a:xfrm>
              <a:off x="4372624"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06" name="tx406"/>
            <p:cNvSpPr/>
            <p:nvPr/>
          </p:nvSpPr>
          <p:spPr>
            <a:xfrm>
              <a:off x="679323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07" name="tx407"/>
            <p:cNvSpPr/>
            <p:nvPr/>
          </p:nvSpPr>
          <p:spPr>
            <a:xfrm>
              <a:off x="4856745"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08" name="tx408"/>
            <p:cNvSpPr/>
            <p:nvPr/>
          </p:nvSpPr>
          <p:spPr>
            <a:xfrm>
              <a:off x="1467898"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09" name="tx409"/>
            <p:cNvSpPr/>
            <p:nvPr/>
          </p:nvSpPr>
          <p:spPr>
            <a:xfrm>
              <a:off x="243614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0" name="tx410"/>
            <p:cNvSpPr/>
            <p:nvPr/>
          </p:nvSpPr>
          <p:spPr>
            <a:xfrm>
              <a:off x="292026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1" name="tx411"/>
            <p:cNvSpPr/>
            <p:nvPr/>
          </p:nvSpPr>
          <p:spPr>
            <a:xfrm>
              <a:off x="3888503"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2" name="tx412"/>
            <p:cNvSpPr/>
            <p:nvPr/>
          </p:nvSpPr>
          <p:spPr>
            <a:xfrm>
              <a:off x="3404382"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3" name="tx413"/>
            <p:cNvSpPr/>
            <p:nvPr/>
          </p:nvSpPr>
          <p:spPr>
            <a:xfrm>
              <a:off x="5340866"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4" name="tx414"/>
            <p:cNvSpPr/>
            <p:nvPr/>
          </p:nvSpPr>
          <p:spPr>
            <a:xfrm>
              <a:off x="5824987"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15" name="tx415"/>
            <p:cNvSpPr/>
            <p:nvPr/>
          </p:nvSpPr>
          <p:spPr>
            <a:xfrm>
              <a:off x="6309109"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16" name="tx416"/>
            <p:cNvSpPr/>
            <p:nvPr/>
          </p:nvSpPr>
          <p:spPr>
            <a:xfrm>
              <a:off x="727735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7" name="tx417"/>
            <p:cNvSpPr/>
            <p:nvPr/>
          </p:nvSpPr>
          <p:spPr>
            <a:xfrm>
              <a:off x="4372624"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18" name="tx418"/>
            <p:cNvSpPr/>
            <p:nvPr/>
          </p:nvSpPr>
          <p:spPr>
            <a:xfrm>
              <a:off x="679323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19" name="tx419"/>
            <p:cNvSpPr/>
            <p:nvPr/>
          </p:nvSpPr>
          <p:spPr>
            <a:xfrm>
              <a:off x="4856745"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0" name="tx420"/>
            <p:cNvSpPr/>
            <p:nvPr/>
          </p:nvSpPr>
          <p:spPr>
            <a:xfrm>
              <a:off x="1467898"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21" name="tx421"/>
            <p:cNvSpPr/>
            <p:nvPr/>
          </p:nvSpPr>
          <p:spPr>
            <a:xfrm>
              <a:off x="2436140"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22" name="tx422"/>
            <p:cNvSpPr/>
            <p:nvPr/>
          </p:nvSpPr>
          <p:spPr>
            <a:xfrm>
              <a:off x="292026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23" name="tx423"/>
            <p:cNvSpPr/>
            <p:nvPr/>
          </p:nvSpPr>
          <p:spPr>
            <a:xfrm>
              <a:off x="3888503"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24" name="tx424"/>
            <p:cNvSpPr/>
            <p:nvPr/>
          </p:nvSpPr>
          <p:spPr>
            <a:xfrm>
              <a:off x="3404382"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25" name="tx425"/>
            <p:cNvSpPr/>
            <p:nvPr/>
          </p:nvSpPr>
          <p:spPr>
            <a:xfrm>
              <a:off x="5340866"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26" name="tx426"/>
            <p:cNvSpPr/>
            <p:nvPr/>
          </p:nvSpPr>
          <p:spPr>
            <a:xfrm>
              <a:off x="6309109"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27" name="tx427"/>
            <p:cNvSpPr/>
            <p:nvPr/>
          </p:nvSpPr>
          <p:spPr>
            <a:xfrm>
              <a:off x="1467898"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28" name="tx428"/>
            <p:cNvSpPr/>
            <p:nvPr/>
          </p:nvSpPr>
          <p:spPr>
            <a:xfrm>
              <a:off x="243614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29" name="tx429"/>
            <p:cNvSpPr/>
            <p:nvPr/>
          </p:nvSpPr>
          <p:spPr>
            <a:xfrm>
              <a:off x="292026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0" name="tx430"/>
            <p:cNvSpPr/>
            <p:nvPr/>
          </p:nvSpPr>
          <p:spPr>
            <a:xfrm>
              <a:off x="3888503"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1" name="tx431"/>
            <p:cNvSpPr/>
            <p:nvPr/>
          </p:nvSpPr>
          <p:spPr>
            <a:xfrm>
              <a:off x="3404382"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2" name="tx432"/>
            <p:cNvSpPr/>
            <p:nvPr/>
          </p:nvSpPr>
          <p:spPr>
            <a:xfrm>
              <a:off x="5340866"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33" name="tx433"/>
            <p:cNvSpPr/>
            <p:nvPr/>
          </p:nvSpPr>
          <p:spPr>
            <a:xfrm>
              <a:off x="5824987"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34" name="tx434"/>
            <p:cNvSpPr/>
            <p:nvPr/>
          </p:nvSpPr>
          <p:spPr>
            <a:xfrm>
              <a:off x="6309109"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5" name="tx435"/>
            <p:cNvSpPr/>
            <p:nvPr/>
          </p:nvSpPr>
          <p:spPr>
            <a:xfrm>
              <a:off x="727735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36" name="tx436"/>
            <p:cNvSpPr/>
            <p:nvPr/>
          </p:nvSpPr>
          <p:spPr>
            <a:xfrm>
              <a:off x="4372624"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7" name="tx437"/>
            <p:cNvSpPr/>
            <p:nvPr/>
          </p:nvSpPr>
          <p:spPr>
            <a:xfrm>
              <a:off x="679323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8" name="tx438"/>
            <p:cNvSpPr/>
            <p:nvPr/>
          </p:nvSpPr>
          <p:spPr>
            <a:xfrm>
              <a:off x="4856745"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9" name="tx439"/>
            <p:cNvSpPr/>
            <p:nvPr/>
          </p:nvSpPr>
          <p:spPr>
            <a:xfrm>
              <a:off x="1467898"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0" name="tx440"/>
            <p:cNvSpPr/>
            <p:nvPr/>
          </p:nvSpPr>
          <p:spPr>
            <a:xfrm>
              <a:off x="2436140"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41" name="tx441"/>
            <p:cNvSpPr/>
            <p:nvPr/>
          </p:nvSpPr>
          <p:spPr>
            <a:xfrm>
              <a:off x="2920261"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42" name="tx442"/>
            <p:cNvSpPr/>
            <p:nvPr/>
          </p:nvSpPr>
          <p:spPr>
            <a:xfrm>
              <a:off x="3888503"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43" name="tx443"/>
            <p:cNvSpPr/>
            <p:nvPr/>
          </p:nvSpPr>
          <p:spPr>
            <a:xfrm>
              <a:off x="3404382"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44" name="tx444"/>
            <p:cNvSpPr/>
            <p:nvPr/>
          </p:nvSpPr>
          <p:spPr>
            <a:xfrm>
              <a:off x="5340866"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45" name="tx445"/>
            <p:cNvSpPr/>
            <p:nvPr/>
          </p:nvSpPr>
          <p:spPr>
            <a:xfrm>
              <a:off x="6309109"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6" name="tx446"/>
            <p:cNvSpPr/>
            <p:nvPr/>
          </p:nvSpPr>
          <p:spPr>
            <a:xfrm>
              <a:off x="1467898"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7" name="tx447"/>
            <p:cNvSpPr/>
            <p:nvPr/>
          </p:nvSpPr>
          <p:spPr>
            <a:xfrm>
              <a:off x="243614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8" name="tx448"/>
            <p:cNvSpPr/>
            <p:nvPr/>
          </p:nvSpPr>
          <p:spPr>
            <a:xfrm>
              <a:off x="292026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9" name="tx449"/>
            <p:cNvSpPr/>
            <p:nvPr/>
          </p:nvSpPr>
          <p:spPr>
            <a:xfrm>
              <a:off x="3888503"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0" name="tx450"/>
            <p:cNvSpPr/>
            <p:nvPr/>
          </p:nvSpPr>
          <p:spPr>
            <a:xfrm>
              <a:off x="3404382"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1" name="tx451"/>
            <p:cNvSpPr/>
            <p:nvPr/>
          </p:nvSpPr>
          <p:spPr>
            <a:xfrm>
              <a:off x="5340866"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52" name="tx452"/>
            <p:cNvSpPr/>
            <p:nvPr/>
          </p:nvSpPr>
          <p:spPr>
            <a:xfrm>
              <a:off x="5824987"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53" name="tx453"/>
            <p:cNvSpPr/>
            <p:nvPr/>
          </p:nvSpPr>
          <p:spPr>
            <a:xfrm>
              <a:off x="6309109"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4" name="tx454"/>
            <p:cNvSpPr/>
            <p:nvPr/>
          </p:nvSpPr>
          <p:spPr>
            <a:xfrm>
              <a:off x="727735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55" name="tx455"/>
            <p:cNvSpPr/>
            <p:nvPr/>
          </p:nvSpPr>
          <p:spPr>
            <a:xfrm>
              <a:off x="4372624"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6" name="tx456"/>
            <p:cNvSpPr/>
            <p:nvPr/>
          </p:nvSpPr>
          <p:spPr>
            <a:xfrm>
              <a:off x="679323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7" name="tx457"/>
            <p:cNvSpPr/>
            <p:nvPr/>
          </p:nvSpPr>
          <p:spPr>
            <a:xfrm>
              <a:off x="4856745"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58" name="tx458"/>
            <p:cNvSpPr/>
            <p:nvPr/>
          </p:nvSpPr>
          <p:spPr>
            <a:xfrm>
              <a:off x="7761472"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59" name="tx459"/>
            <p:cNvSpPr/>
            <p:nvPr/>
          </p:nvSpPr>
          <p:spPr>
            <a:xfrm>
              <a:off x="1467898"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60" name="tx460"/>
            <p:cNvSpPr/>
            <p:nvPr/>
          </p:nvSpPr>
          <p:spPr>
            <a:xfrm>
              <a:off x="243614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1" name="tx461"/>
            <p:cNvSpPr/>
            <p:nvPr/>
          </p:nvSpPr>
          <p:spPr>
            <a:xfrm>
              <a:off x="292026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62" name="tx462"/>
            <p:cNvSpPr/>
            <p:nvPr/>
          </p:nvSpPr>
          <p:spPr>
            <a:xfrm>
              <a:off x="3888503"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63" name="tx463"/>
            <p:cNvSpPr/>
            <p:nvPr/>
          </p:nvSpPr>
          <p:spPr>
            <a:xfrm>
              <a:off x="3404382"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64" name="tx464"/>
            <p:cNvSpPr/>
            <p:nvPr/>
          </p:nvSpPr>
          <p:spPr>
            <a:xfrm>
              <a:off x="5340866"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65" name="tx465"/>
            <p:cNvSpPr/>
            <p:nvPr/>
          </p:nvSpPr>
          <p:spPr>
            <a:xfrm>
              <a:off x="6309109"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6" name="tx466"/>
            <p:cNvSpPr/>
            <p:nvPr/>
          </p:nvSpPr>
          <p:spPr>
            <a:xfrm>
              <a:off x="727735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67" name="tx467"/>
            <p:cNvSpPr/>
            <p:nvPr/>
          </p:nvSpPr>
          <p:spPr>
            <a:xfrm>
              <a:off x="4372624"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8" name="tx468"/>
            <p:cNvSpPr/>
            <p:nvPr/>
          </p:nvSpPr>
          <p:spPr>
            <a:xfrm>
              <a:off x="679323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9" name="tx469"/>
            <p:cNvSpPr/>
            <p:nvPr/>
          </p:nvSpPr>
          <p:spPr>
            <a:xfrm>
              <a:off x="4856745"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70" name="tx470"/>
            <p:cNvSpPr/>
            <p:nvPr/>
          </p:nvSpPr>
          <p:spPr>
            <a:xfrm>
              <a:off x="1467898"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1" name="tx471"/>
            <p:cNvSpPr/>
            <p:nvPr/>
          </p:nvSpPr>
          <p:spPr>
            <a:xfrm>
              <a:off x="243614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72" name="tx472"/>
            <p:cNvSpPr/>
            <p:nvPr/>
          </p:nvSpPr>
          <p:spPr>
            <a:xfrm>
              <a:off x="292026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73" name="tx473"/>
            <p:cNvSpPr/>
            <p:nvPr/>
          </p:nvSpPr>
          <p:spPr>
            <a:xfrm>
              <a:off x="3888503"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74" name="tx474"/>
            <p:cNvSpPr/>
            <p:nvPr/>
          </p:nvSpPr>
          <p:spPr>
            <a:xfrm>
              <a:off x="3404382"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75" name="tx475"/>
            <p:cNvSpPr/>
            <p:nvPr/>
          </p:nvSpPr>
          <p:spPr>
            <a:xfrm>
              <a:off x="5340866"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76" name="tx476"/>
            <p:cNvSpPr/>
            <p:nvPr/>
          </p:nvSpPr>
          <p:spPr>
            <a:xfrm>
              <a:off x="5824987"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77" name="tx477"/>
            <p:cNvSpPr/>
            <p:nvPr/>
          </p:nvSpPr>
          <p:spPr>
            <a:xfrm>
              <a:off x="6309109"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8" name="tx478"/>
            <p:cNvSpPr/>
            <p:nvPr/>
          </p:nvSpPr>
          <p:spPr>
            <a:xfrm>
              <a:off x="727735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79" name="tx479"/>
            <p:cNvSpPr/>
            <p:nvPr/>
          </p:nvSpPr>
          <p:spPr>
            <a:xfrm>
              <a:off x="4372624"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0" name="tx480"/>
            <p:cNvSpPr/>
            <p:nvPr/>
          </p:nvSpPr>
          <p:spPr>
            <a:xfrm>
              <a:off x="679323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81" name="tx481"/>
            <p:cNvSpPr/>
            <p:nvPr/>
          </p:nvSpPr>
          <p:spPr>
            <a:xfrm>
              <a:off x="4856745"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82" name="tx482"/>
            <p:cNvSpPr/>
            <p:nvPr/>
          </p:nvSpPr>
          <p:spPr>
            <a:xfrm>
              <a:off x="1467898"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3" name="tx483"/>
            <p:cNvSpPr/>
            <p:nvPr/>
          </p:nvSpPr>
          <p:spPr>
            <a:xfrm>
              <a:off x="243614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84" name="tx484"/>
            <p:cNvSpPr/>
            <p:nvPr/>
          </p:nvSpPr>
          <p:spPr>
            <a:xfrm>
              <a:off x="292026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5" name="tx485"/>
            <p:cNvSpPr/>
            <p:nvPr/>
          </p:nvSpPr>
          <p:spPr>
            <a:xfrm>
              <a:off x="3888503"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6" name="tx486"/>
            <p:cNvSpPr/>
            <p:nvPr/>
          </p:nvSpPr>
          <p:spPr>
            <a:xfrm>
              <a:off x="3404382"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7" name="tx487"/>
            <p:cNvSpPr/>
            <p:nvPr/>
          </p:nvSpPr>
          <p:spPr>
            <a:xfrm>
              <a:off x="5340866"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8" name="tx488"/>
            <p:cNvSpPr/>
            <p:nvPr/>
          </p:nvSpPr>
          <p:spPr>
            <a:xfrm>
              <a:off x="5824987"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89" name="tx489"/>
            <p:cNvSpPr/>
            <p:nvPr/>
          </p:nvSpPr>
          <p:spPr>
            <a:xfrm>
              <a:off x="6309109"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0" name="tx490"/>
            <p:cNvSpPr/>
            <p:nvPr/>
          </p:nvSpPr>
          <p:spPr>
            <a:xfrm>
              <a:off x="727735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91" name="tx491"/>
            <p:cNvSpPr/>
            <p:nvPr/>
          </p:nvSpPr>
          <p:spPr>
            <a:xfrm>
              <a:off x="4372624"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92" name="tx492"/>
            <p:cNvSpPr/>
            <p:nvPr/>
          </p:nvSpPr>
          <p:spPr>
            <a:xfrm>
              <a:off x="679323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3" name="tx493"/>
            <p:cNvSpPr/>
            <p:nvPr/>
          </p:nvSpPr>
          <p:spPr>
            <a:xfrm>
              <a:off x="4856745"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94" name="tx494"/>
            <p:cNvSpPr/>
            <p:nvPr/>
          </p:nvSpPr>
          <p:spPr>
            <a:xfrm>
              <a:off x="8729714"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95" name="tx495"/>
            <p:cNvSpPr/>
            <p:nvPr/>
          </p:nvSpPr>
          <p:spPr>
            <a:xfrm>
              <a:off x="8729714"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96" name="tx496"/>
            <p:cNvSpPr/>
            <p:nvPr/>
          </p:nvSpPr>
          <p:spPr>
            <a:xfrm>
              <a:off x="8729714"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97" name="tx497"/>
            <p:cNvSpPr/>
            <p:nvPr/>
          </p:nvSpPr>
          <p:spPr>
            <a:xfrm>
              <a:off x="8729714"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98" name="tx498"/>
            <p:cNvSpPr/>
            <p:nvPr/>
          </p:nvSpPr>
          <p:spPr>
            <a:xfrm>
              <a:off x="8729714"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99" name="tx499"/>
            <p:cNvSpPr/>
            <p:nvPr/>
          </p:nvSpPr>
          <p:spPr>
            <a:xfrm>
              <a:off x="8729714"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00" name="tx500"/>
            <p:cNvSpPr/>
            <p:nvPr/>
          </p:nvSpPr>
          <p:spPr>
            <a:xfrm>
              <a:off x="8729714"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01" name="tx501"/>
            <p:cNvSpPr/>
            <p:nvPr/>
          </p:nvSpPr>
          <p:spPr>
            <a:xfrm>
              <a:off x="8729714"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02" name="tx502"/>
            <p:cNvSpPr/>
            <p:nvPr/>
          </p:nvSpPr>
          <p:spPr>
            <a:xfrm>
              <a:off x="8729714"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3" name="tx503"/>
            <p:cNvSpPr/>
            <p:nvPr/>
          </p:nvSpPr>
          <p:spPr>
            <a:xfrm>
              <a:off x="8729714"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04" name="tx504"/>
            <p:cNvSpPr/>
            <p:nvPr/>
          </p:nvSpPr>
          <p:spPr>
            <a:xfrm>
              <a:off x="292026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5" name="tx505"/>
            <p:cNvSpPr/>
            <p:nvPr/>
          </p:nvSpPr>
          <p:spPr>
            <a:xfrm>
              <a:off x="3888503"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6" name="tx506"/>
            <p:cNvSpPr/>
            <p:nvPr/>
          </p:nvSpPr>
          <p:spPr>
            <a:xfrm>
              <a:off x="3404382"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07" name="tx507"/>
            <p:cNvSpPr/>
            <p:nvPr/>
          </p:nvSpPr>
          <p:spPr>
            <a:xfrm>
              <a:off x="5340866"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508" name="tx508"/>
            <p:cNvSpPr/>
            <p:nvPr/>
          </p:nvSpPr>
          <p:spPr>
            <a:xfrm>
              <a:off x="5824987"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509" name="tx509"/>
            <p:cNvSpPr/>
            <p:nvPr/>
          </p:nvSpPr>
          <p:spPr>
            <a:xfrm>
              <a:off x="727735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10" name="tx510"/>
            <p:cNvSpPr/>
            <p:nvPr/>
          </p:nvSpPr>
          <p:spPr>
            <a:xfrm>
              <a:off x="4372624"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11" name="tx511"/>
            <p:cNvSpPr/>
            <p:nvPr/>
          </p:nvSpPr>
          <p:spPr>
            <a:xfrm>
              <a:off x="4856745"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12" name="tx512"/>
            <p:cNvSpPr/>
            <p:nvPr/>
          </p:nvSpPr>
          <p:spPr>
            <a:xfrm>
              <a:off x="7761472"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13" name="tx513"/>
            <p:cNvSpPr/>
            <p:nvPr/>
          </p:nvSpPr>
          <p:spPr>
            <a:xfrm>
              <a:off x="1952019"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14" name="tx514"/>
            <p:cNvSpPr/>
            <p:nvPr/>
          </p:nvSpPr>
          <p:spPr>
            <a:xfrm>
              <a:off x="5824987"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15" name="tx515"/>
            <p:cNvSpPr/>
            <p:nvPr/>
          </p:nvSpPr>
          <p:spPr>
            <a:xfrm>
              <a:off x="1952019"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516" name="tx516"/>
            <p:cNvSpPr/>
            <p:nvPr/>
          </p:nvSpPr>
          <p:spPr>
            <a:xfrm>
              <a:off x="5852099" y="399750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517" name="tx517"/>
            <p:cNvSpPr/>
            <p:nvPr/>
          </p:nvSpPr>
          <p:spPr>
            <a:xfrm>
              <a:off x="7788584" y="399750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18" name="tx518"/>
            <p:cNvSpPr/>
            <p:nvPr/>
          </p:nvSpPr>
          <p:spPr>
            <a:xfrm>
              <a:off x="582498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19" name="tx519"/>
            <p:cNvSpPr/>
            <p:nvPr/>
          </p:nvSpPr>
          <p:spPr>
            <a:xfrm>
              <a:off x="5824987"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520" name="tx520"/>
            <p:cNvSpPr/>
            <p:nvPr/>
          </p:nvSpPr>
          <p:spPr>
            <a:xfrm>
              <a:off x="6309109"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21" name="tx521"/>
            <p:cNvSpPr/>
            <p:nvPr/>
          </p:nvSpPr>
          <p:spPr>
            <a:xfrm>
              <a:off x="727735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22" name="tx522"/>
            <p:cNvSpPr/>
            <p:nvPr/>
          </p:nvSpPr>
          <p:spPr>
            <a:xfrm>
              <a:off x="4372624"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23" name="tx523"/>
            <p:cNvSpPr/>
            <p:nvPr/>
          </p:nvSpPr>
          <p:spPr>
            <a:xfrm>
              <a:off x="4856745"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24" name="tx524"/>
            <p:cNvSpPr/>
            <p:nvPr/>
          </p:nvSpPr>
          <p:spPr>
            <a:xfrm>
              <a:off x="727735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25" name="tx525"/>
            <p:cNvSpPr/>
            <p:nvPr/>
          </p:nvSpPr>
          <p:spPr>
            <a:xfrm>
              <a:off x="5824987"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26" name="tx526"/>
            <p:cNvSpPr/>
            <p:nvPr/>
          </p:nvSpPr>
          <p:spPr>
            <a:xfrm>
              <a:off x="5824987"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7" name="tx527"/>
            <p:cNvSpPr/>
            <p:nvPr/>
          </p:nvSpPr>
          <p:spPr>
            <a:xfrm>
              <a:off x="727735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528" name="tx528"/>
            <p:cNvSpPr/>
            <p:nvPr/>
          </p:nvSpPr>
          <p:spPr>
            <a:xfrm>
              <a:off x="4372624"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529" name="tx529"/>
            <p:cNvSpPr/>
            <p:nvPr/>
          </p:nvSpPr>
          <p:spPr>
            <a:xfrm>
              <a:off x="4856745"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530" name="tx530"/>
            <p:cNvSpPr/>
            <p:nvPr/>
          </p:nvSpPr>
          <p:spPr>
            <a:xfrm>
              <a:off x="5824987"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31" name="tx531"/>
            <p:cNvSpPr/>
            <p:nvPr/>
          </p:nvSpPr>
          <p:spPr>
            <a:xfrm>
              <a:off x="7304463" y="55631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532" name="tx532"/>
            <p:cNvSpPr/>
            <p:nvPr/>
          </p:nvSpPr>
          <p:spPr>
            <a:xfrm>
              <a:off x="4372624"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533" name="tx533"/>
            <p:cNvSpPr/>
            <p:nvPr/>
          </p:nvSpPr>
          <p:spPr>
            <a:xfrm>
              <a:off x="4856745"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534" name="tx534"/>
            <p:cNvSpPr/>
            <p:nvPr/>
          </p:nvSpPr>
          <p:spPr>
            <a:xfrm>
              <a:off x="5824987"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35" name="tx535"/>
            <p:cNvSpPr/>
            <p:nvPr/>
          </p:nvSpPr>
          <p:spPr>
            <a:xfrm>
              <a:off x="8729714"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26</a:t>
              </a:r>
            </a:p>
          </p:txBody>
        </p:sp>
        <p:sp>
          <p:nvSpPr>
            <p:cNvPr id="536" name="tx536"/>
            <p:cNvSpPr/>
            <p:nvPr/>
          </p:nvSpPr>
          <p:spPr>
            <a:xfrm>
              <a:off x="8729714"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37" name="tx537"/>
            <p:cNvSpPr/>
            <p:nvPr/>
          </p:nvSpPr>
          <p:spPr>
            <a:xfrm>
              <a:off x="8729714"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538" name="tx538"/>
            <p:cNvSpPr/>
            <p:nvPr/>
          </p:nvSpPr>
          <p:spPr>
            <a:xfrm>
              <a:off x="8729714"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39" name="tx539"/>
            <p:cNvSpPr/>
            <p:nvPr/>
          </p:nvSpPr>
          <p:spPr>
            <a:xfrm>
              <a:off x="872971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540" name="tx540"/>
            <p:cNvSpPr/>
            <p:nvPr/>
          </p:nvSpPr>
          <p:spPr>
            <a:xfrm>
              <a:off x="8729714"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41" name="tx541"/>
            <p:cNvSpPr/>
            <p:nvPr/>
          </p:nvSpPr>
          <p:spPr>
            <a:xfrm>
              <a:off x="8729714"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42" name="tx542"/>
            <p:cNvSpPr/>
            <p:nvPr/>
          </p:nvSpPr>
          <p:spPr>
            <a:xfrm>
              <a:off x="1401055"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43" name="tx543"/>
            <p:cNvSpPr/>
            <p:nvPr/>
          </p:nvSpPr>
          <p:spPr>
            <a:xfrm>
              <a:off x="182921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44" name="tx544"/>
            <p:cNvSpPr/>
            <p:nvPr/>
          </p:nvSpPr>
          <p:spPr>
            <a:xfrm>
              <a:off x="234758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45" name="tx545"/>
            <p:cNvSpPr/>
            <p:nvPr/>
          </p:nvSpPr>
          <p:spPr>
            <a:xfrm>
              <a:off x="283170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46" name="tx546"/>
            <p:cNvSpPr/>
            <p:nvPr/>
          </p:nvSpPr>
          <p:spPr>
            <a:xfrm>
              <a:off x="3343712"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47" name="tx547"/>
            <p:cNvSpPr/>
            <p:nvPr/>
          </p:nvSpPr>
          <p:spPr>
            <a:xfrm>
              <a:off x="3771871"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48" name="tx548"/>
            <p:cNvSpPr/>
            <p:nvPr/>
          </p:nvSpPr>
          <p:spPr>
            <a:xfrm>
              <a:off x="427167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49" name="tx549"/>
            <p:cNvSpPr/>
            <p:nvPr/>
          </p:nvSpPr>
          <p:spPr>
            <a:xfrm>
              <a:off x="4752595"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50" name="tx550"/>
            <p:cNvSpPr/>
            <p:nvPr/>
          </p:nvSpPr>
          <p:spPr>
            <a:xfrm>
              <a:off x="5273932"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51" name="tx551"/>
            <p:cNvSpPr/>
            <p:nvPr/>
          </p:nvSpPr>
          <p:spPr>
            <a:xfrm>
              <a:off x="5748818"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52" name="tx552"/>
            <p:cNvSpPr/>
            <p:nvPr/>
          </p:nvSpPr>
          <p:spPr>
            <a:xfrm>
              <a:off x="620811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53" name="tx553"/>
            <p:cNvSpPr/>
            <p:nvPr/>
          </p:nvSpPr>
          <p:spPr>
            <a:xfrm>
              <a:off x="6698452"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54" name="tx554"/>
            <p:cNvSpPr/>
            <p:nvPr/>
          </p:nvSpPr>
          <p:spPr>
            <a:xfrm>
              <a:off x="717635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55" name="tx555"/>
            <p:cNvSpPr/>
            <p:nvPr/>
          </p:nvSpPr>
          <p:spPr>
            <a:xfrm>
              <a:off x="770706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556" name="tx556"/>
            <p:cNvSpPr/>
            <p:nvPr/>
          </p:nvSpPr>
          <p:spPr>
            <a:xfrm>
              <a:off x="8122743"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557" name="tx557"/>
            <p:cNvSpPr/>
            <p:nvPr/>
          </p:nvSpPr>
          <p:spPr>
            <a:xfrm>
              <a:off x="86411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58" name="tx558"/>
            <p:cNvSpPr/>
            <p:nvPr/>
          </p:nvSpPr>
          <p:spPr>
            <a:xfrm>
              <a:off x="508182" y="5545161"/>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559" name="tx559"/>
            <p:cNvSpPr/>
            <p:nvPr/>
          </p:nvSpPr>
          <p:spPr>
            <a:xfrm>
              <a:off x="838555" y="5545161"/>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560" name="tx560"/>
            <p:cNvSpPr/>
            <p:nvPr/>
          </p:nvSpPr>
          <p:spPr>
            <a:xfrm>
              <a:off x="813135" y="5321494"/>
              <a:ext cx="3558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Angola</a:t>
              </a:r>
            </a:p>
          </p:txBody>
        </p:sp>
        <p:sp>
          <p:nvSpPr>
            <p:cNvPr id="561" name="tx561"/>
            <p:cNvSpPr/>
            <p:nvPr/>
          </p:nvSpPr>
          <p:spPr>
            <a:xfrm>
              <a:off x="756076" y="5097828"/>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562" name="tx562"/>
            <p:cNvSpPr/>
            <p:nvPr/>
          </p:nvSpPr>
          <p:spPr>
            <a:xfrm>
              <a:off x="540186" y="4874161"/>
              <a:ext cx="628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Madagascar</a:t>
              </a:r>
            </a:p>
          </p:txBody>
        </p:sp>
        <p:sp>
          <p:nvSpPr>
            <p:cNvPr id="563" name="tx563"/>
            <p:cNvSpPr/>
            <p:nvPr/>
          </p:nvSpPr>
          <p:spPr>
            <a:xfrm>
              <a:off x="546495" y="4650494"/>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564" name="tx564"/>
            <p:cNvSpPr/>
            <p:nvPr/>
          </p:nvSpPr>
          <p:spPr>
            <a:xfrm>
              <a:off x="876868" y="4650494"/>
              <a:ext cx="2921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Africa</a:t>
              </a:r>
            </a:p>
          </p:txBody>
        </p:sp>
        <p:sp>
          <p:nvSpPr>
            <p:cNvPr id="565" name="tx565"/>
            <p:cNvSpPr/>
            <p:nvPr/>
          </p:nvSpPr>
          <p:spPr>
            <a:xfrm>
              <a:off x="705418" y="4426828"/>
              <a:ext cx="46360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Comoros</a:t>
              </a:r>
            </a:p>
          </p:txBody>
        </p:sp>
        <p:sp>
          <p:nvSpPr>
            <p:cNvPr id="566" name="tx566"/>
            <p:cNvSpPr/>
            <p:nvPr/>
          </p:nvSpPr>
          <p:spPr>
            <a:xfrm>
              <a:off x="514766" y="4203161"/>
              <a:ext cx="6542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567" name="tx567"/>
            <p:cNvSpPr/>
            <p:nvPr/>
          </p:nvSpPr>
          <p:spPr>
            <a:xfrm>
              <a:off x="844956" y="3979494"/>
              <a:ext cx="3240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Kenya</a:t>
              </a:r>
            </a:p>
          </p:txBody>
        </p:sp>
        <p:sp>
          <p:nvSpPr>
            <p:cNvPr id="568" name="tx568"/>
            <p:cNvSpPr/>
            <p:nvPr/>
          </p:nvSpPr>
          <p:spPr>
            <a:xfrm>
              <a:off x="749767" y="3755828"/>
              <a:ext cx="4192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Namibia</a:t>
              </a:r>
            </a:p>
          </p:txBody>
        </p:sp>
        <p:sp>
          <p:nvSpPr>
            <p:cNvPr id="569" name="tx569"/>
            <p:cNvSpPr/>
            <p:nvPr/>
          </p:nvSpPr>
          <p:spPr>
            <a:xfrm>
              <a:off x="755985" y="3532161"/>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Ethiopia</a:t>
              </a:r>
            </a:p>
          </p:txBody>
        </p:sp>
        <p:sp>
          <p:nvSpPr>
            <p:cNvPr id="570" name="tx570"/>
            <p:cNvSpPr/>
            <p:nvPr/>
          </p:nvSpPr>
          <p:spPr>
            <a:xfrm>
              <a:off x="762385" y="3308494"/>
              <a:ext cx="4066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Lesotho</a:t>
              </a:r>
            </a:p>
          </p:txBody>
        </p:sp>
        <p:sp>
          <p:nvSpPr>
            <p:cNvPr id="571" name="tx571"/>
            <p:cNvSpPr/>
            <p:nvPr/>
          </p:nvSpPr>
          <p:spPr>
            <a:xfrm>
              <a:off x="743366" y="3084827"/>
              <a:ext cx="4256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Eswatini</a:t>
              </a:r>
            </a:p>
          </p:txBody>
        </p:sp>
        <p:sp>
          <p:nvSpPr>
            <p:cNvPr id="572" name="tx572"/>
            <p:cNvSpPr/>
            <p:nvPr/>
          </p:nvSpPr>
          <p:spPr>
            <a:xfrm>
              <a:off x="711545" y="2861161"/>
              <a:ext cx="45747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Tanzania</a:t>
              </a:r>
            </a:p>
          </p:txBody>
        </p:sp>
        <p:sp>
          <p:nvSpPr>
            <p:cNvPr id="573" name="tx573"/>
            <p:cNvSpPr/>
            <p:nvPr/>
          </p:nvSpPr>
          <p:spPr>
            <a:xfrm>
              <a:off x="667105" y="2637494"/>
              <a:ext cx="5019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Botswana</a:t>
              </a:r>
            </a:p>
          </p:txBody>
        </p:sp>
        <p:sp>
          <p:nvSpPr>
            <p:cNvPr id="574" name="tx574"/>
            <p:cNvSpPr/>
            <p:nvPr/>
          </p:nvSpPr>
          <p:spPr>
            <a:xfrm>
              <a:off x="787897" y="2413827"/>
              <a:ext cx="3811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Zambia</a:t>
              </a:r>
            </a:p>
          </p:txBody>
        </p:sp>
        <p:sp>
          <p:nvSpPr>
            <p:cNvPr id="575" name="tx575"/>
            <p:cNvSpPr/>
            <p:nvPr/>
          </p:nvSpPr>
          <p:spPr>
            <a:xfrm>
              <a:off x="832428" y="2190161"/>
              <a:ext cx="3365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Eritrea</a:t>
              </a:r>
            </a:p>
          </p:txBody>
        </p:sp>
        <p:sp>
          <p:nvSpPr>
            <p:cNvPr id="576" name="tx576"/>
            <p:cNvSpPr/>
            <p:nvPr/>
          </p:nvSpPr>
          <p:spPr>
            <a:xfrm>
              <a:off x="813317" y="1966494"/>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Malawi</a:t>
              </a:r>
            </a:p>
          </p:txBody>
        </p:sp>
        <p:sp>
          <p:nvSpPr>
            <p:cNvPr id="577" name="tx577"/>
            <p:cNvSpPr/>
            <p:nvPr/>
          </p:nvSpPr>
          <p:spPr>
            <a:xfrm>
              <a:off x="775095" y="1742827"/>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Burundi</a:t>
              </a:r>
            </a:p>
          </p:txBody>
        </p:sp>
        <p:sp>
          <p:nvSpPr>
            <p:cNvPr id="578" name="tx578"/>
            <p:cNvSpPr/>
            <p:nvPr/>
          </p:nvSpPr>
          <p:spPr>
            <a:xfrm>
              <a:off x="768695" y="1519160"/>
              <a:ext cx="4003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Uganda</a:t>
              </a:r>
            </a:p>
          </p:txBody>
        </p:sp>
        <p:sp>
          <p:nvSpPr>
            <p:cNvPr id="579" name="tx579"/>
            <p:cNvSpPr/>
            <p:nvPr/>
          </p:nvSpPr>
          <p:spPr>
            <a:xfrm>
              <a:off x="641776" y="1295494"/>
              <a:ext cx="5272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Zimbabwe</a:t>
              </a:r>
            </a:p>
          </p:txBody>
        </p:sp>
        <p:sp>
          <p:nvSpPr>
            <p:cNvPr id="580" name="tx580"/>
            <p:cNvSpPr/>
            <p:nvPr/>
          </p:nvSpPr>
          <p:spPr>
            <a:xfrm>
              <a:off x="749675" y="1071827"/>
              <a:ext cx="4193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Rwanda</a:t>
              </a:r>
            </a:p>
          </p:txBody>
        </p:sp>
        <p:sp>
          <p:nvSpPr>
            <p:cNvPr id="581" name="tx581"/>
            <p:cNvSpPr/>
            <p:nvPr/>
          </p:nvSpPr>
          <p:spPr>
            <a:xfrm>
              <a:off x="324723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2" name="pic582"/>
            <p:cNvPicPr/>
            <p:nvPr/>
          </p:nvPicPr>
          <p:blipFill>
            <a:blip r:embed="rId2" cstate="print"/>
            <a:stretch>
              <a:fillRect/>
            </a:stretch>
          </p:blipFill>
          <p:spPr>
            <a:xfrm>
              <a:off x="4898826" y="5941026"/>
              <a:ext cx="2160000" cy="219455"/>
            </a:xfrm>
            <a:prstGeom prst="rect">
              <a:avLst/>
            </a:prstGeom>
          </p:spPr>
        </p:pic>
        <p:sp>
          <p:nvSpPr>
            <p:cNvPr id="583" name="pl583"/>
            <p:cNvSpPr/>
            <p:nvPr/>
          </p:nvSpPr>
          <p:spPr>
            <a:xfrm>
              <a:off x="49024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1941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40938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62466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83994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70552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49024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1941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40938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62466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83994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70552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tx595"/>
            <p:cNvSpPr/>
            <p:nvPr/>
          </p:nvSpPr>
          <p:spPr>
            <a:xfrm>
              <a:off x="4871336"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6" name="tx596"/>
            <p:cNvSpPr/>
            <p:nvPr/>
          </p:nvSpPr>
          <p:spPr>
            <a:xfrm>
              <a:off x="613192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97" name="tx597"/>
            <p:cNvSpPr/>
            <p:nvPr/>
          </p:nvSpPr>
          <p:spPr>
            <a:xfrm>
              <a:off x="63472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98" name="tx598"/>
            <p:cNvSpPr/>
            <p:nvPr/>
          </p:nvSpPr>
          <p:spPr>
            <a:xfrm>
              <a:off x="656248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99" name="tx599"/>
            <p:cNvSpPr/>
            <p:nvPr/>
          </p:nvSpPr>
          <p:spPr>
            <a:xfrm>
              <a:off x="67777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0" name="tx600"/>
            <p:cNvSpPr/>
            <p:nvPr/>
          </p:nvSpPr>
          <p:spPr>
            <a:xfrm>
              <a:off x="696195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1" name="tx601"/>
            <p:cNvSpPr/>
            <p:nvPr/>
          </p:nvSpPr>
          <p:spPr>
            <a:xfrm>
              <a:off x="1231649" y="435349"/>
              <a:ext cx="3187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ESAR, 2025</a:t>
              </a:r>
            </a:p>
          </p:txBody>
        </p:sp>
        <p:sp>
          <p:nvSpPr>
            <p:cNvPr id="602" name="tx60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3" name="tx603"/>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6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12 out of 21 countries achieved coverage of 90% or higher in at least one vaccine.
Rwanda had the highest percentage of vaccines (100%) in the national immunization schedule with coverage of at least 90%, followed by Eritrea (73%).
9 countries had not achieved 90% coverage of any vaccine (Angola, Burundi, Comoros, Ethiopia, Lesotho, Madagascar, Somalia, South Africa, and South Sudan).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P7TF5XRZ5TZD-1674051314-5654</_dlc_DocId>
    <_dlc_DocIdUrl xmlns="5ce71423-0d49-4a04-8822-86064e799dcd">
      <Url>https://unicef.sharepoint.com/teams/DAPM-DataComm/_layouts/15/DocIdRedir.aspx?ID=P7TF5XRZ5TZD-1674051314-5654</Url>
      <Description>P7TF5XRZ5TZD-1674051314-5654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3154ECD-E4AE-475D-BB6E-63470F6C2F2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0f840e3d-f2a4-4812-b4c5-62075b06dd82</vt:lpwstr>
  </property>
</Properties>
</file>